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haansoftxlsx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2B34"/>
    <a:srgbClr val="7880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92" autoAdjust="0"/>
    <p:restoredTop sz="94660"/>
  </p:normalViewPr>
  <p:slideViewPr>
    <p:cSldViewPr snapToGrid="0">
      <p:cViewPr varScale="1">
        <p:scale>
          <a:sx n="79" d="100"/>
          <a:sy n="79" d="100"/>
        </p:scale>
        <p:origin x="96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8888888888881118121515161616161616161616161616161616161616161616161616161616161616161616161616161616161616161616161616161616161616161616161616161616161616161611494949505050505051515151515151515252525253531111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rgbClr val="78808D"/>
            </a:solidFill>
            <a:ln w="19050" cap="rnd">
              <a:noFill/>
              <a:round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78808D"/>
              </a:solidFill>
              <a:ln w="19050" cap="rnd">
                <a:noFill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B42-4D07-83B4-D10C63A65F45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ko-K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ko-K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>
                        <a:lumMod val="65000"/>
                        <a:lumOff val="35000"/>
                      </a:schemeClr>
                    </a:solidFill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Sheet1!$B$2:$B$13</c:f>
              <c:numCache>
                <c:formatCode>0%</c:formatCode>
                <c:ptCount val="12"/>
                <c:pt idx="0">
                  <c:v>0.3</c:v>
                </c:pt>
                <c:pt idx="1">
                  <c:v>0.2</c:v>
                </c:pt>
                <c:pt idx="2">
                  <c:v>0.5</c:v>
                </c:pt>
                <c:pt idx="3">
                  <c:v>0.6</c:v>
                </c:pt>
                <c:pt idx="4">
                  <c:v>0.7</c:v>
                </c:pt>
                <c:pt idx="5">
                  <c:v>0.88</c:v>
                </c:pt>
                <c:pt idx="6">
                  <c:v>0.6</c:v>
                </c:pt>
                <c:pt idx="7">
                  <c:v>0.42</c:v>
                </c:pt>
                <c:pt idx="8">
                  <c:v>0.52</c:v>
                </c:pt>
                <c:pt idx="9">
                  <c:v>0.65</c:v>
                </c:pt>
                <c:pt idx="10">
                  <c:v>0.32</c:v>
                </c:pt>
                <c:pt idx="11">
                  <c:v>0.45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42-4D07-83B4-D10C63A65F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1979700864"/>
        <c:axId val="1979698688"/>
      </c:barChart>
      <c:catAx>
        <c:axId val="1979700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979698688"/>
        <c:crosses val="autoZero"/>
        <c:auto val="1"/>
        <c:lblAlgn val="ctr"/>
        <c:lblOffset val="100"/>
        <c:noMultiLvlLbl val="0"/>
      </c:catAx>
      <c:valAx>
        <c:axId val="1979698688"/>
        <c:scaling>
          <c:orientation val="minMax"/>
        </c:scaling>
        <c:delete val="1"/>
        <c:axPos val="l"/>
        <c:majorGridlines>
          <c:spPr>
            <a:ln w="3175">
              <a:solidFill>
                <a:srgbClr val="E3E5E9"/>
              </a:solidFill>
            </a:ln>
          </c:spPr>
        </c:majorGridlines>
        <c:numFmt formatCode="0%" sourceLinked="1"/>
        <c:majorTickMark val="none"/>
        <c:minorTickMark val="none"/>
        <c:tickLblPos val="nextTo"/>
        <c:crossAx val="1979700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9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662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936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29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7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54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15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133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149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60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006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922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자유형: 도형 27">
            <a:extLst>
              <a:ext uri="{FF2B5EF4-FFF2-40B4-BE49-F238E27FC236}">
                <a16:creationId xmlns="" xmlns:a16="http://schemas.microsoft.com/office/drawing/2014/main" id="{D5F612CB-9C6B-4135-A9D3-DD1B26EDDEB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2099079 w 12192000"/>
              <a:gd name="connsiteY0" fmla="*/ 6779116 h 6858000"/>
              <a:gd name="connsiteX1" fmla="*/ 12063568 w 12192000"/>
              <a:gd name="connsiteY1" fmla="*/ 6814627 h 6858000"/>
              <a:gd name="connsiteX2" fmla="*/ 12099079 w 12192000"/>
              <a:gd name="connsiteY2" fmla="*/ 6850138 h 6858000"/>
              <a:gd name="connsiteX3" fmla="*/ 12134590 w 12192000"/>
              <a:gd name="connsiteY3" fmla="*/ 6814627 h 6858000"/>
              <a:gd name="connsiteX4" fmla="*/ 12099079 w 12192000"/>
              <a:gd name="connsiteY4" fmla="*/ 6779116 h 6858000"/>
              <a:gd name="connsiteX5" fmla="*/ 11911169 w 12192000"/>
              <a:gd name="connsiteY5" fmla="*/ 6779116 h 6858000"/>
              <a:gd name="connsiteX6" fmla="*/ 11875658 w 12192000"/>
              <a:gd name="connsiteY6" fmla="*/ 6814627 h 6858000"/>
              <a:gd name="connsiteX7" fmla="*/ 11911169 w 12192000"/>
              <a:gd name="connsiteY7" fmla="*/ 6850138 h 6858000"/>
              <a:gd name="connsiteX8" fmla="*/ 11946680 w 12192000"/>
              <a:gd name="connsiteY8" fmla="*/ 6814627 h 6858000"/>
              <a:gd name="connsiteX9" fmla="*/ 11911169 w 12192000"/>
              <a:gd name="connsiteY9" fmla="*/ 6779116 h 6858000"/>
              <a:gd name="connsiteX10" fmla="*/ 11723259 w 12192000"/>
              <a:gd name="connsiteY10" fmla="*/ 6779116 h 6858000"/>
              <a:gd name="connsiteX11" fmla="*/ 11687748 w 12192000"/>
              <a:gd name="connsiteY11" fmla="*/ 6814627 h 6858000"/>
              <a:gd name="connsiteX12" fmla="*/ 11723259 w 12192000"/>
              <a:gd name="connsiteY12" fmla="*/ 6850138 h 6858000"/>
              <a:gd name="connsiteX13" fmla="*/ 11758770 w 12192000"/>
              <a:gd name="connsiteY13" fmla="*/ 6814627 h 6858000"/>
              <a:gd name="connsiteX14" fmla="*/ 11723259 w 12192000"/>
              <a:gd name="connsiteY14" fmla="*/ 6779116 h 6858000"/>
              <a:gd name="connsiteX15" fmla="*/ 11535349 w 12192000"/>
              <a:gd name="connsiteY15" fmla="*/ 6779116 h 6858000"/>
              <a:gd name="connsiteX16" fmla="*/ 11499838 w 12192000"/>
              <a:gd name="connsiteY16" fmla="*/ 6814627 h 6858000"/>
              <a:gd name="connsiteX17" fmla="*/ 11535349 w 12192000"/>
              <a:gd name="connsiteY17" fmla="*/ 6850138 h 6858000"/>
              <a:gd name="connsiteX18" fmla="*/ 11570860 w 12192000"/>
              <a:gd name="connsiteY18" fmla="*/ 6814627 h 6858000"/>
              <a:gd name="connsiteX19" fmla="*/ 11535349 w 12192000"/>
              <a:gd name="connsiteY19" fmla="*/ 6779116 h 6858000"/>
              <a:gd name="connsiteX20" fmla="*/ 11347439 w 12192000"/>
              <a:gd name="connsiteY20" fmla="*/ 6779116 h 6858000"/>
              <a:gd name="connsiteX21" fmla="*/ 11311928 w 12192000"/>
              <a:gd name="connsiteY21" fmla="*/ 6814627 h 6858000"/>
              <a:gd name="connsiteX22" fmla="*/ 11347439 w 12192000"/>
              <a:gd name="connsiteY22" fmla="*/ 6850138 h 6858000"/>
              <a:gd name="connsiteX23" fmla="*/ 11382950 w 12192000"/>
              <a:gd name="connsiteY23" fmla="*/ 6814627 h 6858000"/>
              <a:gd name="connsiteX24" fmla="*/ 11347439 w 12192000"/>
              <a:gd name="connsiteY24" fmla="*/ 6779116 h 6858000"/>
              <a:gd name="connsiteX25" fmla="*/ 11159529 w 12192000"/>
              <a:gd name="connsiteY25" fmla="*/ 6779116 h 6858000"/>
              <a:gd name="connsiteX26" fmla="*/ 11124018 w 12192000"/>
              <a:gd name="connsiteY26" fmla="*/ 6814627 h 6858000"/>
              <a:gd name="connsiteX27" fmla="*/ 11159529 w 12192000"/>
              <a:gd name="connsiteY27" fmla="*/ 6850138 h 6858000"/>
              <a:gd name="connsiteX28" fmla="*/ 11195040 w 12192000"/>
              <a:gd name="connsiteY28" fmla="*/ 6814627 h 6858000"/>
              <a:gd name="connsiteX29" fmla="*/ 11159529 w 12192000"/>
              <a:gd name="connsiteY29" fmla="*/ 6779116 h 6858000"/>
              <a:gd name="connsiteX30" fmla="*/ 10971619 w 12192000"/>
              <a:gd name="connsiteY30" fmla="*/ 6779116 h 6858000"/>
              <a:gd name="connsiteX31" fmla="*/ 10936108 w 12192000"/>
              <a:gd name="connsiteY31" fmla="*/ 6814627 h 6858000"/>
              <a:gd name="connsiteX32" fmla="*/ 10971619 w 12192000"/>
              <a:gd name="connsiteY32" fmla="*/ 6850138 h 6858000"/>
              <a:gd name="connsiteX33" fmla="*/ 11007130 w 12192000"/>
              <a:gd name="connsiteY33" fmla="*/ 6814627 h 6858000"/>
              <a:gd name="connsiteX34" fmla="*/ 10971619 w 12192000"/>
              <a:gd name="connsiteY34" fmla="*/ 6779116 h 6858000"/>
              <a:gd name="connsiteX35" fmla="*/ 10783709 w 12192000"/>
              <a:gd name="connsiteY35" fmla="*/ 6779116 h 6858000"/>
              <a:gd name="connsiteX36" fmla="*/ 10748198 w 12192000"/>
              <a:gd name="connsiteY36" fmla="*/ 6814627 h 6858000"/>
              <a:gd name="connsiteX37" fmla="*/ 10783709 w 12192000"/>
              <a:gd name="connsiteY37" fmla="*/ 6850138 h 6858000"/>
              <a:gd name="connsiteX38" fmla="*/ 10819220 w 12192000"/>
              <a:gd name="connsiteY38" fmla="*/ 6814627 h 6858000"/>
              <a:gd name="connsiteX39" fmla="*/ 10783709 w 12192000"/>
              <a:gd name="connsiteY39" fmla="*/ 6779116 h 6858000"/>
              <a:gd name="connsiteX40" fmla="*/ 10595799 w 12192000"/>
              <a:gd name="connsiteY40" fmla="*/ 6779116 h 6858000"/>
              <a:gd name="connsiteX41" fmla="*/ 10560288 w 12192000"/>
              <a:gd name="connsiteY41" fmla="*/ 6814627 h 6858000"/>
              <a:gd name="connsiteX42" fmla="*/ 10595799 w 12192000"/>
              <a:gd name="connsiteY42" fmla="*/ 6850138 h 6858000"/>
              <a:gd name="connsiteX43" fmla="*/ 10631310 w 12192000"/>
              <a:gd name="connsiteY43" fmla="*/ 6814627 h 6858000"/>
              <a:gd name="connsiteX44" fmla="*/ 10595799 w 12192000"/>
              <a:gd name="connsiteY44" fmla="*/ 6779116 h 6858000"/>
              <a:gd name="connsiteX45" fmla="*/ 10407889 w 12192000"/>
              <a:gd name="connsiteY45" fmla="*/ 6779116 h 6858000"/>
              <a:gd name="connsiteX46" fmla="*/ 10372378 w 12192000"/>
              <a:gd name="connsiteY46" fmla="*/ 6814627 h 6858000"/>
              <a:gd name="connsiteX47" fmla="*/ 10407889 w 12192000"/>
              <a:gd name="connsiteY47" fmla="*/ 6850138 h 6858000"/>
              <a:gd name="connsiteX48" fmla="*/ 10443400 w 12192000"/>
              <a:gd name="connsiteY48" fmla="*/ 6814627 h 6858000"/>
              <a:gd name="connsiteX49" fmla="*/ 10407889 w 12192000"/>
              <a:gd name="connsiteY49" fmla="*/ 6779116 h 6858000"/>
              <a:gd name="connsiteX50" fmla="*/ 10219979 w 12192000"/>
              <a:gd name="connsiteY50" fmla="*/ 6779116 h 6858000"/>
              <a:gd name="connsiteX51" fmla="*/ 10184468 w 12192000"/>
              <a:gd name="connsiteY51" fmla="*/ 6814627 h 6858000"/>
              <a:gd name="connsiteX52" fmla="*/ 10219979 w 12192000"/>
              <a:gd name="connsiteY52" fmla="*/ 6850138 h 6858000"/>
              <a:gd name="connsiteX53" fmla="*/ 10255490 w 12192000"/>
              <a:gd name="connsiteY53" fmla="*/ 6814627 h 6858000"/>
              <a:gd name="connsiteX54" fmla="*/ 10219979 w 12192000"/>
              <a:gd name="connsiteY54" fmla="*/ 6779116 h 6858000"/>
              <a:gd name="connsiteX55" fmla="*/ 10032069 w 12192000"/>
              <a:gd name="connsiteY55" fmla="*/ 6779116 h 6858000"/>
              <a:gd name="connsiteX56" fmla="*/ 9996558 w 12192000"/>
              <a:gd name="connsiteY56" fmla="*/ 6814627 h 6858000"/>
              <a:gd name="connsiteX57" fmla="*/ 10032069 w 12192000"/>
              <a:gd name="connsiteY57" fmla="*/ 6850138 h 6858000"/>
              <a:gd name="connsiteX58" fmla="*/ 10067580 w 12192000"/>
              <a:gd name="connsiteY58" fmla="*/ 6814627 h 6858000"/>
              <a:gd name="connsiteX59" fmla="*/ 10032069 w 12192000"/>
              <a:gd name="connsiteY59" fmla="*/ 6779116 h 6858000"/>
              <a:gd name="connsiteX60" fmla="*/ 9844159 w 12192000"/>
              <a:gd name="connsiteY60" fmla="*/ 6779116 h 6858000"/>
              <a:gd name="connsiteX61" fmla="*/ 9808648 w 12192000"/>
              <a:gd name="connsiteY61" fmla="*/ 6814627 h 6858000"/>
              <a:gd name="connsiteX62" fmla="*/ 9844159 w 12192000"/>
              <a:gd name="connsiteY62" fmla="*/ 6850138 h 6858000"/>
              <a:gd name="connsiteX63" fmla="*/ 9879670 w 12192000"/>
              <a:gd name="connsiteY63" fmla="*/ 6814627 h 6858000"/>
              <a:gd name="connsiteX64" fmla="*/ 9844159 w 12192000"/>
              <a:gd name="connsiteY64" fmla="*/ 6779116 h 6858000"/>
              <a:gd name="connsiteX65" fmla="*/ 9656249 w 12192000"/>
              <a:gd name="connsiteY65" fmla="*/ 6779116 h 6858000"/>
              <a:gd name="connsiteX66" fmla="*/ 9620738 w 12192000"/>
              <a:gd name="connsiteY66" fmla="*/ 6814627 h 6858000"/>
              <a:gd name="connsiteX67" fmla="*/ 9656249 w 12192000"/>
              <a:gd name="connsiteY67" fmla="*/ 6850138 h 6858000"/>
              <a:gd name="connsiteX68" fmla="*/ 9691760 w 12192000"/>
              <a:gd name="connsiteY68" fmla="*/ 6814627 h 6858000"/>
              <a:gd name="connsiteX69" fmla="*/ 9656249 w 12192000"/>
              <a:gd name="connsiteY69" fmla="*/ 6779116 h 6858000"/>
              <a:gd name="connsiteX70" fmla="*/ 9468339 w 12192000"/>
              <a:gd name="connsiteY70" fmla="*/ 6779116 h 6858000"/>
              <a:gd name="connsiteX71" fmla="*/ 9432828 w 12192000"/>
              <a:gd name="connsiteY71" fmla="*/ 6814627 h 6858000"/>
              <a:gd name="connsiteX72" fmla="*/ 9468339 w 12192000"/>
              <a:gd name="connsiteY72" fmla="*/ 6850138 h 6858000"/>
              <a:gd name="connsiteX73" fmla="*/ 9503850 w 12192000"/>
              <a:gd name="connsiteY73" fmla="*/ 6814627 h 6858000"/>
              <a:gd name="connsiteX74" fmla="*/ 9468339 w 12192000"/>
              <a:gd name="connsiteY74" fmla="*/ 6779116 h 6858000"/>
              <a:gd name="connsiteX75" fmla="*/ 9280429 w 12192000"/>
              <a:gd name="connsiteY75" fmla="*/ 6779116 h 6858000"/>
              <a:gd name="connsiteX76" fmla="*/ 9244918 w 12192000"/>
              <a:gd name="connsiteY76" fmla="*/ 6814627 h 6858000"/>
              <a:gd name="connsiteX77" fmla="*/ 9280429 w 12192000"/>
              <a:gd name="connsiteY77" fmla="*/ 6850138 h 6858000"/>
              <a:gd name="connsiteX78" fmla="*/ 9315940 w 12192000"/>
              <a:gd name="connsiteY78" fmla="*/ 6814627 h 6858000"/>
              <a:gd name="connsiteX79" fmla="*/ 9280429 w 12192000"/>
              <a:gd name="connsiteY79" fmla="*/ 6779116 h 6858000"/>
              <a:gd name="connsiteX80" fmla="*/ 9092519 w 12192000"/>
              <a:gd name="connsiteY80" fmla="*/ 6779116 h 6858000"/>
              <a:gd name="connsiteX81" fmla="*/ 9057008 w 12192000"/>
              <a:gd name="connsiteY81" fmla="*/ 6814627 h 6858000"/>
              <a:gd name="connsiteX82" fmla="*/ 9092519 w 12192000"/>
              <a:gd name="connsiteY82" fmla="*/ 6850138 h 6858000"/>
              <a:gd name="connsiteX83" fmla="*/ 9128030 w 12192000"/>
              <a:gd name="connsiteY83" fmla="*/ 6814627 h 6858000"/>
              <a:gd name="connsiteX84" fmla="*/ 9092519 w 12192000"/>
              <a:gd name="connsiteY84" fmla="*/ 6779116 h 6858000"/>
              <a:gd name="connsiteX85" fmla="*/ 8904609 w 12192000"/>
              <a:gd name="connsiteY85" fmla="*/ 6779116 h 6858000"/>
              <a:gd name="connsiteX86" fmla="*/ 8869098 w 12192000"/>
              <a:gd name="connsiteY86" fmla="*/ 6814627 h 6858000"/>
              <a:gd name="connsiteX87" fmla="*/ 8904609 w 12192000"/>
              <a:gd name="connsiteY87" fmla="*/ 6850138 h 6858000"/>
              <a:gd name="connsiteX88" fmla="*/ 8940120 w 12192000"/>
              <a:gd name="connsiteY88" fmla="*/ 6814627 h 6858000"/>
              <a:gd name="connsiteX89" fmla="*/ 8904609 w 12192000"/>
              <a:gd name="connsiteY89" fmla="*/ 6779116 h 6858000"/>
              <a:gd name="connsiteX90" fmla="*/ 8716699 w 12192000"/>
              <a:gd name="connsiteY90" fmla="*/ 6779116 h 6858000"/>
              <a:gd name="connsiteX91" fmla="*/ 8681188 w 12192000"/>
              <a:gd name="connsiteY91" fmla="*/ 6814627 h 6858000"/>
              <a:gd name="connsiteX92" fmla="*/ 8716699 w 12192000"/>
              <a:gd name="connsiteY92" fmla="*/ 6850138 h 6858000"/>
              <a:gd name="connsiteX93" fmla="*/ 8752210 w 12192000"/>
              <a:gd name="connsiteY93" fmla="*/ 6814627 h 6858000"/>
              <a:gd name="connsiteX94" fmla="*/ 8716699 w 12192000"/>
              <a:gd name="connsiteY94" fmla="*/ 6779116 h 6858000"/>
              <a:gd name="connsiteX95" fmla="*/ 8528789 w 12192000"/>
              <a:gd name="connsiteY95" fmla="*/ 6779116 h 6858000"/>
              <a:gd name="connsiteX96" fmla="*/ 8493278 w 12192000"/>
              <a:gd name="connsiteY96" fmla="*/ 6814627 h 6858000"/>
              <a:gd name="connsiteX97" fmla="*/ 8528789 w 12192000"/>
              <a:gd name="connsiteY97" fmla="*/ 6850138 h 6858000"/>
              <a:gd name="connsiteX98" fmla="*/ 8564300 w 12192000"/>
              <a:gd name="connsiteY98" fmla="*/ 6814627 h 6858000"/>
              <a:gd name="connsiteX99" fmla="*/ 8528789 w 12192000"/>
              <a:gd name="connsiteY99" fmla="*/ 6779116 h 6858000"/>
              <a:gd name="connsiteX100" fmla="*/ 8340879 w 12192000"/>
              <a:gd name="connsiteY100" fmla="*/ 6779116 h 6858000"/>
              <a:gd name="connsiteX101" fmla="*/ 8305368 w 12192000"/>
              <a:gd name="connsiteY101" fmla="*/ 6814627 h 6858000"/>
              <a:gd name="connsiteX102" fmla="*/ 8340879 w 12192000"/>
              <a:gd name="connsiteY102" fmla="*/ 6850138 h 6858000"/>
              <a:gd name="connsiteX103" fmla="*/ 8376390 w 12192000"/>
              <a:gd name="connsiteY103" fmla="*/ 6814627 h 6858000"/>
              <a:gd name="connsiteX104" fmla="*/ 8340879 w 12192000"/>
              <a:gd name="connsiteY104" fmla="*/ 6779116 h 6858000"/>
              <a:gd name="connsiteX105" fmla="*/ 8152969 w 12192000"/>
              <a:gd name="connsiteY105" fmla="*/ 6779116 h 6858000"/>
              <a:gd name="connsiteX106" fmla="*/ 8117458 w 12192000"/>
              <a:gd name="connsiteY106" fmla="*/ 6814627 h 6858000"/>
              <a:gd name="connsiteX107" fmla="*/ 8152969 w 12192000"/>
              <a:gd name="connsiteY107" fmla="*/ 6850138 h 6858000"/>
              <a:gd name="connsiteX108" fmla="*/ 8188480 w 12192000"/>
              <a:gd name="connsiteY108" fmla="*/ 6814627 h 6858000"/>
              <a:gd name="connsiteX109" fmla="*/ 8152969 w 12192000"/>
              <a:gd name="connsiteY109" fmla="*/ 6779116 h 6858000"/>
              <a:gd name="connsiteX110" fmla="*/ 7965059 w 12192000"/>
              <a:gd name="connsiteY110" fmla="*/ 6779116 h 6858000"/>
              <a:gd name="connsiteX111" fmla="*/ 7929548 w 12192000"/>
              <a:gd name="connsiteY111" fmla="*/ 6814627 h 6858000"/>
              <a:gd name="connsiteX112" fmla="*/ 7965059 w 12192000"/>
              <a:gd name="connsiteY112" fmla="*/ 6850138 h 6858000"/>
              <a:gd name="connsiteX113" fmla="*/ 8000570 w 12192000"/>
              <a:gd name="connsiteY113" fmla="*/ 6814627 h 6858000"/>
              <a:gd name="connsiteX114" fmla="*/ 7965059 w 12192000"/>
              <a:gd name="connsiteY114" fmla="*/ 6779116 h 6858000"/>
              <a:gd name="connsiteX115" fmla="*/ 7777149 w 12192000"/>
              <a:gd name="connsiteY115" fmla="*/ 6779116 h 6858000"/>
              <a:gd name="connsiteX116" fmla="*/ 7741638 w 12192000"/>
              <a:gd name="connsiteY116" fmla="*/ 6814627 h 6858000"/>
              <a:gd name="connsiteX117" fmla="*/ 7777149 w 12192000"/>
              <a:gd name="connsiteY117" fmla="*/ 6850138 h 6858000"/>
              <a:gd name="connsiteX118" fmla="*/ 7812660 w 12192000"/>
              <a:gd name="connsiteY118" fmla="*/ 6814627 h 6858000"/>
              <a:gd name="connsiteX119" fmla="*/ 7777149 w 12192000"/>
              <a:gd name="connsiteY119" fmla="*/ 6779116 h 6858000"/>
              <a:gd name="connsiteX120" fmla="*/ 7589239 w 12192000"/>
              <a:gd name="connsiteY120" fmla="*/ 6779116 h 6858000"/>
              <a:gd name="connsiteX121" fmla="*/ 7553728 w 12192000"/>
              <a:gd name="connsiteY121" fmla="*/ 6814627 h 6858000"/>
              <a:gd name="connsiteX122" fmla="*/ 7589239 w 12192000"/>
              <a:gd name="connsiteY122" fmla="*/ 6850138 h 6858000"/>
              <a:gd name="connsiteX123" fmla="*/ 7624750 w 12192000"/>
              <a:gd name="connsiteY123" fmla="*/ 6814627 h 6858000"/>
              <a:gd name="connsiteX124" fmla="*/ 7589239 w 12192000"/>
              <a:gd name="connsiteY124" fmla="*/ 6779116 h 6858000"/>
              <a:gd name="connsiteX125" fmla="*/ 7401329 w 12192000"/>
              <a:gd name="connsiteY125" fmla="*/ 6779116 h 6858000"/>
              <a:gd name="connsiteX126" fmla="*/ 7365818 w 12192000"/>
              <a:gd name="connsiteY126" fmla="*/ 6814627 h 6858000"/>
              <a:gd name="connsiteX127" fmla="*/ 7401329 w 12192000"/>
              <a:gd name="connsiteY127" fmla="*/ 6850138 h 6858000"/>
              <a:gd name="connsiteX128" fmla="*/ 7436840 w 12192000"/>
              <a:gd name="connsiteY128" fmla="*/ 6814627 h 6858000"/>
              <a:gd name="connsiteX129" fmla="*/ 7401329 w 12192000"/>
              <a:gd name="connsiteY129" fmla="*/ 6779116 h 6858000"/>
              <a:gd name="connsiteX130" fmla="*/ 7213419 w 12192000"/>
              <a:gd name="connsiteY130" fmla="*/ 6779116 h 6858000"/>
              <a:gd name="connsiteX131" fmla="*/ 7177908 w 12192000"/>
              <a:gd name="connsiteY131" fmla="*/ 6814627 h 6858000"/>
              <a:gd name="connsiteX132" fmla="*/ 7213419 w 12192000"/>
              <a:gd name="connsiteY132" fmla="*/ 6850138 h 6858000"/>
              <a:gd name="connsiteX133" fmla="*/ 7248930 w 12192000"/>
              <a:gd name="connsiteY133" fmla="*/ 6814627 h 6858000"/>
              <a:gd name="connsiteX134" fmla="*/ 7213419 w 12192000"/>
              <a:gd name="connsiteY134" fmla="*/ 6779116 h 6858000"/>
              <a:gd name="connsiteX135" fmla="*/ 7025509 w 12192000"/>
              <a:gd name="connsiteY135" fmla="*/ 6779116 h 6858000"/>
              <a:gd name="connsiteX136" fmla="*/ 6989998 w 12192000"/>
              <a:gd name="connsiteY136" fmla="*/ 6814627 h 6858000"/>
              <a:gd name="connsiteX137" fmla="*/ 7025509 w 12192000"/>
              <a:gd name="connsiteY137" fmla="*/ 6850138 h 6858000"/>
              <a:gd name="connsiteX138" fmla="*/ 7061020 w 12192000"/>
              <a:gd name="connsiteY138" fmla="*/ 6814627 h 6858000"/>
              <a:gd name="connsiteX139" fmla="*/ 7025509 w 12192000"/>
              <a:gd name="connsiteY139" fmla="*/ 6779116 h 6858000"/>
              <a:gd name="connsiteX140" fmla="*/ 6837599 w 12192000"/>
              <a:gd name="connsiteY140" fmla="*/ 6779116 h 6858000"/>
              <a:gd name="connsiteX141" fmla="*/ 6802088 w 12192000"/>
              <a:gd name="connsiteY141" fmla="*/ 6814627 h 6858000"/>
              <a:gd name="connsiteX142" fmla="*/ 6837599 w 12192000"/>
              <a:gd name="connsiteY142" fmla="*/ 6850138 h 6858000"/>
              <a:gd name="connsiteX143" fmla="*/ 6873110 w 12192000"/>
              <a:gd name="connsiteY143" fmla="*/ 6814627 h 6858000"/>
              <a:gd name="connsiteX144" fmla="*/ 6837599 w 12192000"/>
              <a:gd name="connsiteY144" fmla="*/ 6779116 h 6858000"/>
              <a:gd name="connsiteX145" fmla="*/ 6649689 w 12192000"/>
              <a:gd name="connsiteY145" fmla="*/ 6779116 h 6858000"/>
              <a:gd name="connsiteX146" fmla="*/ 6614178 w 12192000"/>
              <a:gd name="connsiteY146" fmla="*/ 6814627 h 6858000"/>
              <a:gd name="connsiteX147" fmla="*/ 6649689 w 12192000"/>
              <a:gd name="connsiteY147" fmla="*/ 6850138 h 6858000"/>
              <a:gd name="connsiteX148" fmla="*/ 6685200 w 12192000"/>
              <a:gd name="connsiteY148" fmla="*/ 6814627 h 6858000"/>
              <a:gd name="connsiteX149" fmla="*/ 6649689 w 12192000"/>
              <a:gd name="connsiteY149" fmla="*/ 6779116 h 6858000"/>
              <a:gd name="connsiteX150" fmla="*/ 6461779 w 12192000"/>
              <a:gd name="connsiteY150" fmla="*/ 6779116 h 6858000"/>
              <a:gd name="connsiteX151" fmla="*/ 6426268 w 12192000"/>
              <a:gd name="connsiteY151" fmla="*/ 6814627 h 6858000"/>
              <a:gd name="connsiteX152" fmla="*/ 6461779 w 12192000"/>
              <a:gd name="connsiteY152" fmla="*/ 6850138 h 6858000"/>
              <a:gd name="connsiteX153" fmla="*/ 6497290 w 12192000"/>
              <a:gd name="connsiteY153" fmla="*/ 6814627 h 6858000"/>
              <a:gd name="connsiteX154" fmla="*/ 6461779 w 12192000"/>
              <a:gd name="connsiteY154" fmla="*/ 6779116 h 6858000"/>
              <a:gd name="connsiteX155" fmla="*/ 6273869 w 12192000"/>
              <a:gd name="connsiteY155" fmla="*/ 6779116 h 6858000"/>
              <a:gd name="connsiteX156" fmla="*/ 6238358 w 12192000"/>
              <a:gd name="connsiteY156" fmla="*/ 6814627 h 6858000"/>
              <a:gd name="connsiteX157" fmla="*/ 6273869 w 12192000"/>
              <a:gd name="connsiteY157" fmla="*/ 6850138 h 6858000"/>
              <a:gd name="connsiteX158" fmla="*/ 6309380 w 12192000"/>
              <a:gd name="connsiteY158" fmla="*/ 6814627 h 6858000"/>
              <a:gd name="connsiteX159" fmla="*/ 6273869 w 12192000"/>
              <a:gd name="connsiteY159" fmla="*/ 6779116 h 6858000"/>
              <a:gd name="connsiteX160" fmla="*/ 6085959 w 12192000"/>
              <a:gd name="connsiteY160" fmla="*/ 6779116 h 6858000"/>
              <a:gd name="connsiteX161" fmla="*/ 6050449 w 12192000"/>
              <a:gd name="connsiteY161" fmla="*/ 6814627 h 6858000"/>
              <a:gd name="connsiteX162" fmla="*/ 6085959 w 12192000"/>
              <a:gd name="connsiteY162" fmla="*/ 6850138 h 6858000"/>
              <a:gd name="connsiteX163" fmla="*/ 6121470 w 12192000"/>
              <a:gd name="connsiteY163" fmla="*/ 6814627 h 6858000"/>
              <a:gd name="connsiteX164" fmla="*/ 6085959 w 12192000"/>
              <a:gd name="connsiteY164" fmla="*/ 6779116 h 6858000"/>
              <a:gd name="connsiteX165" fmla="*/ 5898050 w 12192000"/>
              <a:gd name="connsiteY165" fmla="*/ 6779116 h 6858000"/>
              <a:gd name="connsiteX166" fmla="*/ 5862539 w 12192000"/>
              <a:gd name="connsiteY166" fmla="*/ 6814627 h 6858000"/>
              <a:gd name="connsiteX167" fmla="*/ 5898050 w 12192000"/>
              <a:gd name="connsiteY167" fmla="*/ 6850138 h 6858000"/>
              <a:gd name="connsiteX168" fmla="*/ 5933561 w 12192000"/>
              <a:gd name="connsiteY168" fmla="*/ 6814627 h 6858000"/>
              <a:gd name="connsiteX169" fmla="*/ 5898050 w 12192000"/>
              <a:gd name="connsiteY169" fmla="*/ 6779116 h 6858000"/>
              <a:gd name="connsiteX170" fmla="*/ 5710141 w 12192000"/>
              <a:gd name="connsiteY170" fmla="*/ 6779116 h 6858000"/>
              <a:gd name="connsiteX171" fmla="*/ 5674630 w 12192000"/>
              <a:gd name="connsiteY171" fmla="*/ 6814627 h 6858000"/>
              <a:gd name="connsiteX172" fmla="*/ 5710141 w 12192000"/>
              <a:gd name="connsiteY172" fmla="*/ 6850138 h 6858000"/>
              <a:gd name="connsiteX173" fmla="*/ 5745652 w 12192000"/>
              <a:gd name="connsiteY173" fmla="*/ 6814627 h 6858000"/>
              <a:gd name="connsiteX174" fmla="*/ 5710141 w 12192000"/>
              <a:gd name="connsiteY174" fmla="*/ 6779116 h 6858000"/>
              <a:gd name="connsiteX175" fmla="*/ 5522232 w 12192000"/>
              <a:gd name="connsiteY175" fmla="*/ 6779116 h 6858000"/>
              <a:gd name="connsiteX176" fmla="*/ 5486721 w 12192000"/>
              <a:gd name="connsiteY176" fmla="*/ 6814627 h 6858000"/>
              <a:gd name="connsiteX177" fmla="*/ 5522232 w 12192000"/>
              <a:gd name="connsiteY177" fmla="*/ 6850138 h 6858000"/>
              <a:gd name="connsiteX178" fmla="*/ 5557742 w 12192000"/>
              <a:gd name="connsiteY178" fmla="*/ 6814627 h 6858000"/>
              <a:gd name="connsiteX179" fmla="*/ 5522232 w 12192000"/>
              <a:gd name="connsiteY179" fmla="*/ 6779116 h 6858000"/>
              <a:gd name="connsiteX180" fmla="*/ 5334321 w 12192000"/>
              <a:gd name="connsiteY180" fmla="*/ 6779116 h 6858000"/>
              <a:gd name="connsiteX181" fmla="*/ 5298812 w 12192000"/>
              <a:gd name="connsiteY181" fmla="*/ 6814627 h 6858000"/>
              <a:gd name="connsiteX182" fmla="*/ 5334321 w 12192000"/>
              <a:gd name="connsiteY182" fmla="*/ 6850138 h 6858000"/>
              <a:gd name="connsiteX183" fmla="*/ 5369832 w 12192000"/>
              <a:gd name="connsiteY183" fmla="*/ 6814627 h 6858000"/>
              <a:gd name="connsiteX184" fmla="*/ 5334321 w 12192000"/>
              <a:gd name="connsiteY184" fmla="*/ 6779116 h 6858000"/>
              <a:gd name="connsiteX185" fmla="*/ 5146412 w 12192000"/>
              <a:gd name="connsiteY185" fmla="*/ 6779116 h 6858000"/>
              <a:gd name="connsiteX186" fmla="*/ 5110901 w 12192000"/>
              <a:gd name="connsiteY186" fmla="*/ 6814627 h 6858000"/>
              <a:gd name="connsiteX187" fmla="*/ 5146412 w 12192000"/>
              <a:gd name="connsiteY187" fmla="*/ 6850138 h 6858000"/>
              <a:gd name="connsiteX188" fmla="*/ 5181923 w 12192000"/>
              <a:gd name="connsiteY188" fmla="*/ 6814627 h 6858000"/>
              <a:gd name="connsiteX189" fmla="*/ 5146412 w 12192000"/>
              <a:gd name="connsiteY189" fmla="*/ 6779116 h 6858000"/>
              <a:gd name="connsiteX190" fmla="*/ 4958502 w 12192000"/>
              <a:gd name="connsiteY190" fmla="*/ 6779116 h 6858000"/>
              <a:gd name="connsiteX191" fmla="*/ 4922992 w 12192000"/>
              <a:gd name="connsiteY191" fmla="*/ 6814627 h 6858000"/>
              <a:gd name="connsiteX192" fmla="*/ 4958502 w 12192000"/>
              <a:gd name="connsiteY192" fmla="*/ 6850138 h 6858000"/>
              <a:gd name="connsiteX193" fmla="*/ 4994014 w 12192000"/>
              <a:gd name="connsiteY193" fmla="*/ 6814627 h 6858000"/>
              <a:gd name="connsiteX194" fmla="*/ 4958502 w 12192000"/>
              <a:gd name="connsiteY194" fmla="*/ 6779116 h 6858000"/>
              <a:gd name="connsiteX195" fmla="*/ 4770594 w 12192000"/>
              <a:gd name="connsiteY195" fmla="*/ 6779116 h 6858000"/>
              <a:gd name="connsiteX196" fmla="*/ 4735082 w 12192000"/>
              <a:gd name="connsiteY196" fmla="*/ 6814627 h 6858000"/>
              <a:gd name="connsiteX197" fmla="*/ 4770594 w 12192000"/>
              <a:gd name="connsiteY197" fmla="*/ 6850138 h 6858000"/>
              <a:gd name="connsiteX198" fmla="*/ 4806102 w 12192000"/>
              <a:gd name="connsiteY198" fmla="*/ 6814627 h 6858000"/>
              <a:gd name="connsiteX199" fmla="*/ 4770594 w 12192000"/>
              <a:gd name="connsiteY199" fmla="*/ 6779116 h 6858000"/>
              <a:gd name="connsiteX200" fmla="*/ 4582682 w 12192000"/>
              <a:gd name="connsiteY200" fmla="*/ 6779116 h 6858000"/>
              <a:gd name="connsiteX201" fmla="*/ 4547171 w 12192000"/>
              <a:gd name="connsiteY201" fmla="*/ 6814627 h 6858000"/>
              <a:gd name="connsiteX202" fmla="*/ 4582682 w 12192000"/>
              <a:gd name="connsiteY202" fmla="*/ 6850138 h 6858000"/>
              <a:gd name="connsiteX203" fmla="*/ 4618193 w 12192000"/>
              <a:gd name="connsiteY203" fmla="*/ 6814627 h 6858000"/>
              <a:gd name="connsiteX204" fmla="*/ 4582682 w 12192000"/>
              <a:gd name="connsiteY204" fmla="*/ 6779116 h 6858000"/>
              <a:gd name="connsiteX205" fmla="*/ 4394773 w 12192000"/>
              <a:gd name="connsiteY205" fmla="*/ 6779116 h 6858000"/>
              <a:gd name="connsiteX206" fmla="*/ 4359261 w 12192000"/>
              <a:gd name="connsiteY206" fmla="*/ 6814627 h 6858000"/>
              <a:gd name="connsiteX207" fmla="*/ 4394773 w 12192000"/>
              <a:gd name="connsiteY207" fmla="*/ 6850138 h 6858000"/>
              <a:gd name="connsiteX208" fmla="*/ 4430285 w 12192000"/>
              <a:gd name="connsiteY208" fmla="*/ 6814627 h 6858000"/>
              <a:gd name="connsiteX209" fmla="*/ 4394773 w 12192000"/>
              <a:gd name="connsiteY209" fmla="*/ 6779116 h 6858000"/>
              <a:gd name="connsiteX210" fmla="*/ 4206862 w 12192000"/>
              <a:gd name="connsiteY210" fmla="*/ 6779116 h 6858000"/>
              <a:gd name="connsiteX211" fmla="*/ 4171356 w 12192000"/>
              <a:gd name="connsiteY211" fmla="*/ 6814627 h 6858000"/>
              <a:gd name="connsiteX212" fmla="*/ 4206862 w 12192000"/>
              <a:gd name="connsiteY212" fmla="*/ 6850138 h 6858000"/>
              <a:gd name="connsiteX213" fmla="*/ 4242372 w 12192000"/>
              <a:gd name="connsiteY213" fmla="*/ 6814627 h 6858000"/>
              <a:gd name="connsiteX214" fmla="*/ 4206862 w 12192000"/>
              <a:gd name="connsiteY214" fmla="*/ 6779116 h 6858000"/>
              <a:gd name="connsiteX215" fmla="*/ 4018959 w 12192000"/>
              <a:gd name="connsiteY215" fmla="*/ 6779116 h 6858000"/>
              <a:gd name="connsiteX216" fmla="*/ 3983449 w 12192000"/>
              <a:gd name="connsiteY216" fmla="*/ 6814627 h 6858000"/>
              <a:gd name="connsiteX217" fmla="*/ 4018959 w 12192000"/>
              <a:gd name="connsiteY217" fmla="*/ 6850138 h 6858000"/>
              <a:gd name="connsiteX218" fmla="*/ 4054470 w 12192000"/>
              <a:gd name="connsiteY218" fmla="*/ 6814627 h 6858000"/>
              <a:gd name="connsiteX219" fmla="*/ 4018959 w 12192000"/>
              <a:gd name="connsiteY219" fmla="*/ 6779116 h 6858000"/>
              <a:gd name="connsiteX220" fmla="*/ 3831047 w 12192000"/>
              <a:gd name="connsiteY220" fmla="*/ 6779116 h 6858000"/>
              <a:gd name="connsiteX221" fmla="*/ 3795536 w 12192000"/>
              <a:gd name="connsiteY221" fmla="*/ 6814627 h 6858000"/>
              <a:gd name="connsiteX222" fmla="*/ 3831047 w 12192000"/>
              <a:gd name="connsiteY222" fmla="*/ 6850138 h 6858000"/>
              <a:gd name="connsiteX223" fmla="*/ 3866559 w 12192000"/>
              <a:gd name="connsiteY223" fmla="*/ 6814627 h 6858000"/>
              <a:gd name="connsiteX224" fmla="*/ 3831047 w 12192000"/>
              <a:gd name="connsiteY224" fmla="*/ 6779116 h 6858000"/>
              <a:gd name="connsiteX225" fmla="*/ 3643135 w 12192000"/>
              <a:gd name="connsiteY225" fmla="*/ 6779116 h 6858000"/>
              <a:gd name="connsiteX226" fmla="*/ 3607624 w 12192000"/>
              <a:gd name="connsiteY226" fmla="*/ 6814627 h 6858000"/>
              <a:gd name="connsiteX227" fmla="*/ 3643135 w 12192000"/>
              <a:gd name="connsiteY227" fmla="*/ 6850138 h 6858000"/>
              <a:gd name="connsiteX228" fmla="*/ 3678648 w 12192000"/>
              <a:gd name="connsiteY228" fmla="*/ 6814627 h 6858000"/>
              <a:gd name="connsiteX229" fmla="*/ 3643135 w 12192000"/>
              <a:gd name="connsiteY229" fmla="*/ 6779116 h 6858000"/>
              <a:gd name="connsiteX230" fmla="*/ 3455228 w 12192000"/>
              <a:gd name="connsiteY230" fmla="*/ 6779116 h 6858000"/>
              <a:gd name="connsiteX231" fmla="*/ 3419718 w 12192000"/>
              <a:gd name="connsiteY231" fmla="*/ 6814627 h 6858000"/>
              <a:gd name="connsiteX232" fmla="*/ 3455228 w 12192000"/>
              <a:gd name="connsiteY232" fmla="*/ 6850138 h 6858000"/>
              <a:gd name="connsiteX233" fmla="*/ 3490738 w 12192000"/>
              <a:gd name="connsiteY233" fmla="*/ 6814627 h 6858000"/>
              <a:gd name="connsiteX234" fmla="*/ 3455228 w 12192000"/>
              <a:gd name="connsiteY234" fmla="*/ 6779116 h 6858000"/>
              <a:gd name="connsiteX235" fmla="*/ 3267322 w 12192000"/>
              <a:gd name="connsiteY235" fmla="*/ 6779116 h 6858000"/>
              <a:gd name="connsiteX236" fmla="*/ 3231812 w 12192000"/>
              <a:gd name="connsiteY236" fmla="*/ 6814627 h 6858000"/>
              <a:gd name="connsiteX237" fmla="*/ 3267322 w 12192000"/>
              <a:gd name="connsiteY237" fmla="*/ 6850138 h 6858000"/>
              <a:gd name="connsiteX238" fmla="*/ 3302832 w 12192000"/>
              <a:gd name="connsiteY238" fmla="*/ 6814627 h 6858000"/>
              <a:gd name="connsiteX239" fmla="*/ 3267322 w 12192000"/>
              <a:gd name="connsiteY239" fmla="*/ 6779116 h 6858000"/>
              <a:gd name="connsiteX240" fmla="*/ 3079409 w 12192000"/>
              <a:gd name="connsiteY240" fmla="*/ 6779116 h 6858000"/>
              <a:gd name="connsiteX241" fmla="*/ 3043899 w 12192000"/>
              <a:gd name="connsiteY241" fmla="*/ 6814627 h 6858000"/>
              <a:gd name="connsiteX242" fmla="*/ 3079409 w 12192000"/>
              <a:gd name="connsiteY242" fmla="*/ 6850138 h 6858000"/>
              <a:gd name="connsiteX243" fmla="*/ 3114921 w 12192000"/>
              <a:gd name="connsiteY243" fmla="*/ 6814627 h 6858000"/>
              <a:gd name="connsiteX244" fmla="*/ 3079409 w 12192000"/>
              <a:gd name="connsiteY244" fmla="*/ 6779116 h 6858000"/>
              <a:gd name="connsiteX245" fmla="*/ 2891500 w 12192000"/>
              <a:gd name="connsiteY245" fmla="*/ 6779116 h 6858000"/>
              <a:gd name="connsiteX246" fmla="*/ 2855988 w 12192000"/>
              <a:gd name="connsiteY246" fmla="*/ 6814627 h 6858000"/>
              <a:gd name="connsiteX247" fmla="*/ 2891500 w 12192000"/>
              <a:gd name="connsiteY247" fmla="*/ 6850138 h 6858000"/>
              <a:gd name="connsiteX248" fmla="*/ 2927011 w 12192000"/>
              <a:gd name="connsiteY248" fmla="*/ 6814627 h 6858000"/>
              <a:gd name="connsiteX249" fmla="*/ 2891500 w 12192000"/>
              <a:gd name="connsiteY249" fmla="*/ 6779116 h 6858000"/>
              <a:gd name="connsiteX250" fmla="*/ 2703588 w 12192000"/>
              <a:gd name="connsiteY250" fmla="*/ 6779116 h 6858000"/>
              <a:gd name="connsiteX251" fmla="*/ 2668078 w 12192000"/>
              <a:gd name="connsiteY251" fmla="*/ 6814627 h 6858000"/>
              <a:gd name="connsiteX252" fmla="*/ 2703588 w 12192000"/>
              <a:gd name="connsiteY252" fmla="*/ 6850138 h 6858000"/>
              <a:gd name="connsiteX253" fmla="*/ 2739100 w 12192000"/>
              <a:gd name="connsiteY253" fmla="*/ 6814627 h 6858000"/>
              <a:gd name="connsiteX254" fmla="*/ 2703588 w 12192000"/>
              <a:gd name="connsiteY254" fmla="*/ 6779116 h 6858000"/>
              <a:gd name="connsiteX255" fmla="*/ 2515679 w 12192000"/>
              <a:gd name="connsiteY255" fmla="*/ 6779116 h 6858000"/>
              <a:gd name="connsiteX256" fmla="*/ 2480169 w 12192000"/>
              <a:gd name="connsiteY256" fmla="*/ 6814627 h 6858000"/>
              <a:gd name="connsiteX257" fmla="*/ 2515679 w 12192000"/>
              <a:gd name="connsiteY257" fmla="*/ 6850138 h 6858000"/>
              <a:gd name="connsiteX258" fmla="*/ 2551191 w 12192000"/>
              <a:gd name="connsiteY258" fmla="*/ 6814627 h 6858000"/>
              <a:gd name="connsiteX259" fmla="*/ 2515679 w 12192000"/>
              <a:gd name="connsiteY259" fmla="*/ 6779116 h 6858000"/>
              <a:gd name="connsiteX260" fmla="*/ 2327769 w 12192000"/>
              <a:gd name="connsiteY260" fmla="*/ 6779116 h 6858000"/>
              <a:gd name="connsiteX261" fmla="*/ 2292259 w 12192000"/>
              <a:gd name="connsiteY261" fmla="*/ 6814627 h 6858000"/>
              <a:gd name="connsiteX262" fmla="*/ 2327769 w 12192000"/>
              <a:gd name="connsiteY262" fmla="*/ 6850138 h 6858000"/>
              <a:gd name="connsiteX263" fmla="*/ 2363281 w 12192000"/>
              <a:gd name="connsiteY263" fmla="*/ 6814627 h 6858000"/>
              <a:gd name="connsiteX264" fmla="*/ 2327769 w 12192000"/>
              <a:gd name="connsiteY264" fmla="*/ 6779116 h 6858000"/>
              <a:gd name="connsiteX265" fmla="*/ 2139862 w 12192000"/>
              <a:gd name="connsiteY265" fmla="*/ 6779116 h 6858000"/>
              <a:gd name="connsiteX266" fmla="*/ 2104350 w 12192000"/>
              <a:gd name="connsiteY266" fmla="*/ 6814627 h 6858000"/>
              <a:gd name="connsiteX267" fmla="*/ 2139862 w 12192000"/>
              <a:gd name="connsiteY267" fmla="*/ 6850138 h 6858000"/>
              <a:gd name="connsiteX268" fmla="*/ 2175372 w 12192000"/>
              <a:gd name="connsiteY268" fmla="*/ 6814627 h 6858000"/>
              <a:gd name="connsiteX269" fmla="*/ 2139862 w 12192000"/>
              <a:gd name="connsiteY269" fmla="*/ 6779116 h 6858000"/>
              <a:gd name="connsiteX270" fmla="*/ 1951951 w 12192000"/>
              <a:gd name="connsiteY270" fmla="*/ 6779116 h 6858000"/>
              <a:gd name="connsiteX271" fmla="*/ 1916440 w 12192000"/>
              <a:gd name="connsiteY271" fmla="*/ 6814627 h 6858000"/>
              <a:gd name="connsiteX272" fmla="*/ 1951951 w 12192000"/>
              <a:gd name="connsiteY272" fmla="*/ 6850138 h 6858000"/>
              <a:gd name="connsiteX273" fmla="*/ 1987463 w 12192000"/>
              <a:gd name="connsiteY273" fmla="*/ 6814627 h 6858000"/>
              <a:gd name="connsiteX274" fmla="*/ 1951951 w 12192000"/>
              <a:gd name="connsiteY274" fmla="*/ 6779116 h 6858000"/>
              <a:gd name="connsiteX275" fmla="*/ 1764042 w 12192000"/>
              <a:gd name="connsiteY275" fmla="*/ 6779116 h 6858000"/>
              <a:gd name="connsiteX276" fmla="*/ 1728531 w 12192000"/>
              <a:gd name="connsiteY276" fmla="*/ 6814627 h 6858000"/>
              <a:gd name="connsiteX277" fmla="*/ 1764042 w 12192000"/>
              <a:gd name="connsiteY277" fmla="*/ 6850138 h 6858000"/>
              <a:gd name="connsiteX278" fmla="*/ 1799553 w 12192000"/>
              <a:gd name="connsiteY278" fmla="*/ 6814627 h 6858000"/>
              <a:gd name="connsiteX279" fmla="*/ 1764042 w 12192000"/>
              <a:gd name="connsiteY279" fmla="*/ 6779116 h 6858000"/>
              <a:gd name="connsiteX280" fmla="*/ 1576132 w 12192000"/>
              <a:gd name="connsiteY280" fmla="*/ 6779116 h 6858000"/>
              <a:gd name="connsiteX281" fmla="*/ 1540621 w 12192000"/>
              <a:gd name="connsiteY281" fmla="*/ 6814627 h 6858000"/>
              <a:gd name="connsiteX282" fmla="*/ 1576132 w 12192000"/>
              <a:gd name="connsiteY282" fmla="*/ 6850138 h 6858000"/>
              <a:gd name="connsiteX283" fmla="*/ 1611643 w 12192000"/>
              <a:gd name="connsiteY283" fmla="*/ 6814627 h 6858000"/>
              <a:gd name="connsiteX284" fmla="*/ 1576132 w 12192000"/>
              <a:gd name="connsiteY284" fmla="*/ 6779116 h 6858000"/>
              <a:gd name="connsiteX285" fmla="*/ 1388222 w 12192000"/>
              <a:gd name="connsiteY285" fmla="*/ 6779116 h 6858000"/>
              <a:gd name="connsiteX286" fmla="*/ 1352711 w 12192000"/>
              <a:gd name="connsiteY286" fmla="*/ 6814627 h 6858000"/>
              <a:gd name="connsiteX287" fmla="*/ 1388222 w 12192000"/>
              <a:gd name="connsiteY287" fmla="*/ 6850138 h 6858000"/>
              <a:gd name="connsiteX288" fmla="*/ 1423733 w 12192000"/>
              <a:gd name="connsiteY288" fmla="*/ 6814627 h 6858000"/>
              <a:gd name="connsiteX289" fmla="*/ 1388222 w 12192000"/>
              <a:gd name="connsiteY289" fmla="*/ 6779116 h 6858000"/>
              <a:gd name="connsiteX290" fmla="*/ 1200313 w 12192000"/>
              <a:gd name="connsiteY290" fmla="*/ 6779116 h 6858000"/>
              <a:gd name="connsiteX291" fmla="*/ 1164802 w 12192000"/>
              <a:gd name="connsiteY291" fmla="*/ 6814627 h 6858000"/>
              <a:gd name="connsiteX292" fmla="*/ 1200313 w 12192000"/>
              <a:gd name="connsiteY292" fmla="*/ 6850138 h 6858000"/>
              <a:gd name="connsiteX293" fmla="*/ 1235824 w 12192000"/>
              <a:gd name="connsiteY293" fmla="*/ 6814627 h 6858000"/>
              <a:gd name="connsiteX294" fmla="*/ 1200313 w 12192000"/>
              <a:gd name="connsiteY294" fmla="*/ 6779116 h 6858000"/>
              <a:gd name="connsiteX295" fmla="*/ 1012403 w 12192000"/>
              <a:gd name="connsiteY295" fmla="*/ 6779116 h 6858000"/>
              <a:gd name="connsiteX296" fmla="*/ 976892 w 12192000"/>
              <a:gd name="connsiteY296" fmla="*/ 6814627 h 6858000"/>
              <a:gd name="connsiteX297" fmla="*/ 1012403 w 12192000"/>
              <a:gd name="connsiteY297" fmla="*/ 6850138 h 6858000"/>
              <a:gd name="connsiteX298" fmla="*/ 1047914 w 12192000"/>
              <a:gd name="connsiteY298" fmla="*/ 6814627 h 6858000"/>
              <a:gd name="connsiteX299" fmla="*/ 1012403 w 12192000"/>
              <a:gd name="connsiteY299" fmla="*/ 6779116 h 6858000"/>
              <a:gd name="connsiteX300" fmla="*/ 824493 w 12192000"/>
              <a:gd name="connsiteY300" fmla="*/ 6779116 h 6858000"/>
              <a:gd name="connsiteX301" fmla="*/ 788982 w 12192000"/>
              <a:gd name="connsiteY301" fmla="*/ 6814627 h 6858000"/>
              <a:gd name="connsiteX302" fmla="*/ 824493 w 12192000"/>
              <a:gd name="connsiteY302" fmla="*/ 6850138 h 6858000"/>
              <a:gd name="connsiteX303" fmla="*/ 860004 w 12192000"/>
              <a:gd name="connsiteY303" fmla="*/ 6814627 h 6858000"/>
              <a:gd name="connsiteX304" fmla="*/ 824493 w 12192000"/>
              <a:gd name="connsiteY304" fmla="*/ 6779116 h 6858000"/>
              <a:gd name="connsiteX305" fmla="*/ 636584 w 12192000"/>
              <a:gd name="connsiteY305" fmla="*/ 6779116 h 6858000"/>
              <a:gd name="connsiteX306" fmla="*/ 601072 w 12192000"/>
              <a:gd name="connsiteY306" fmla="*/ 6814627 h 6858000"/>
              <a:gd name="connsiteX307" fmla="*/ 636584 w 12192000"/>
              <a:gd name="connsiteY307" fmla="*/ 6850138 h 6858000"/>
              <a:gd name="connsiteX308" fmla="*/ 672094 w 12192000"/>
              <a:gd name="connsiteY308" fmla="*/ 6814627 h 6858000"/>
              <a:gd name="connsiteX309" fmla="*/ 636584 w 12192000"/>
              <a:gd name="connsiteY309" fmla="*/ 6779116 h 6858000"/>
              <a:gd name="connsiteX310" fmla="*/ 448674 w 12192000"/>
              <a:gd name="connsiteY310" fmla="*/ 6779116 h 6858000"/>
              <a:gd name="connsiteX311" fmla="*/ 413163 w 12192000"/>
              <a:gd name="connsiteY311" fmla="*/ 6814627 h 6858000"/>
              <a:gd name="connsiteX312" fmla="*/ 448674 w 12192000"/>
              <a:gd name="connsiteY312" fmla="*/ 6850138 h 6858000"/>
              <a:gd name="connsiteX313" fmla="*/ 484185 w 12192000"/>
              <a:gd name="connsiteY313" fmla="*/ 6814627 h 6858000"/>
              <a:gd name="connsiteX314" fmla="*/ 448674 w 12192000"/>
              <a:gd name="connsiteY314" fmla="*/ 6779116 h 6858000"/>
              <a:gd name="connsiteX315" fmla="*/ 260764 w 12192000"/>
              <a:gd name="connsiteY315" fmla="*/ 6779116 h 6858000"/>
              <a:gd name="connsiteX316" fmla="*/ 225253 w 12192000"/>
              <a:gd name="connsiteY316" fmla="*/ 6814627 h 6858000"/>
              <a:gd name="connsiteX317" fmla="*/ 260764 w 12192000"/>
              <a:gd name="connsiteY317" fmla="*/ 6850138 h 6858000"/>
              <a:gd name="connsiteX318" fmla="*/ 296275 w 12192000"/>
              <a:gd name="connsiteY318" fmla="*/ 6814627 h 6858000"/>
              <a:gd name="connsiteX319" fmla="*/ 260764 w 12192000"/>
              <a:gd name="connsiteY319" fmla="*/ 6779116 h 6858000"/>
              <a:gd name="connsiteX320" fmla="*/ 78816 w 12192000"/>
              <a:gd name="connsiteY320" fmla="*/ 6779115 h 6858000"/>
              <a:gd name="connsiteX321" fmla="*/ 43304 w 12192000"/>
              <a:gd name="connsiteY321" fmla="*/ 6814626 h 6858000"/>
              <a:gd name="connsiteX322" fmla="*/ 78816 w 12192000"/>
              <a:gd name="connsiteY322" fmla="*/ 6850137 h 6858000"/>
              <a:gd name="connsiteX323" fmla="*/ 114326 w 12192000"/>
              <a:gd name="connsiteY323" fmla="*/ 6814626 h 6858000"/>
              <a:gd name="connsiteX324" fmla="*/ 78816 w 12192000"/>
              <a:gd name="connsiteY324" fmla="*/ 6779115 h 6858000"/>
              <a:gd name="connsiteX325" fmla="*/ 12007004 w 12192000"/>
              <a:gd name="connsiteY325" fmla="*/ 6626716 h 6858000"/>
              <a:gd name="connsiteX326" fmla="*/ 11971493 w 12192000"/>
              <a:gd name="connsiteY326" fmla="*/ 6662227 h 6858000"/>
              <a:gd name="connsiteX327" fmla="*/ 12007004 w 12192000"/>
              <a:gd name="connsiteY327" fmla="*/ 6697738 h 6858000"/>
              <a:gd name="connsiteX328" fmla="*/ 12042515 w 12192000"/>
              <a:gd name="connsiteY328" fmla="*/ 6662227 h 6858000"/>
              <a:gd name="connsiteX329" fmla="*/ 12007004 w 12192000"/>
              <a:gd name="connsiteY329" fmla="*/ 6626716 h 6858000"/>
              <a:gd name="connsiteX330" fmla="*/ 11819094 w 12192000"/>
              <a:gd name="connsiteY330" fmla="*/ 6626716 h 6858000"/>
              <a:gd name="connsiteX331" fmla="*/ 11783583 w 12192000"/>
              <a:gd name="connsiteY331" fmla="*/ 6662227 h 6858000"/>
              <a:gd name="connsiteX332" fmla="*/ 11819094 w 12192000"/>
              <a:gd name="connsiteY332" fmla="*/ 6697738 h 6858000"/>
              <a:gd name="connsiteX333" fmla="*/ 11854605 w 12192000"/>
              <a:gd name="connsiteY333" fmla="*/ 6662227 h 6858000"/>
              <a:gd name="connsiteX334" fmla="*/ 11819094 w 12192000"/>
              <a:gd name="connsiteY334" fmla="*/ 6626716 h 6858000"/>
              <a:gd name="connsiteX335" fmla="*/ 11631184 w 12192000"/>
              <a:gd name="connsiteY335" fmla="*/ 6626716 h 6858000"/>
              <a:gd name="connsiteX336" fmla="*/ 11595673 w 12192000"/>
              <a:gd name="connsiteY336" fmla="*/ 6662227 h 6858000"/>
              <a:gd name="connsiteX337" fmla="*/ 11631184 w 12192000"/>
              <a:gd name="connsiteY337" fmla="*/ 6697738 h 6858000"/>
              <a:gd name="connsiteX338" fmla="*/ 11666695 w 12192000"/>
              <a:gd name="connsiteY338" fmla="*/ 6662227 h 6858000"/>
              <a:gd name="connsiteX339" fmla="*/ 11631184 w 12192000"/>
              <a:gd name="connsiteY339" fmla="*/ 6626716 h 6858000"/>
              <a:gd name="connsiteX340" fmla="*/ 11443274 w 12192000"/>
              <a:gd name="connsiteY340" fmla="*/ 6626716 h 6858000"/>
              <a:gd name="connsiteX341" fmla="*/ 11407763 w 12192000"/>
              <a:gd name="connsiteY341" fmla="*/ 6662227 h 6858000"/>
              <a:gd name="connsiteX342" fmla="*/ 11443274 w 12192000"/>
              <a:gd name="connsiteY342" fmla="*/ 6697738 h 6858000"/>
              <a:gd name="connsiteX343" fmla="*/ 11478785 w 12192000"/>
              <a:gd name="connsiteY343" fmla="*/ 6662227 h 6858000"/>
              <a:gd name="connsiteX344" fmla="*/ 11443274 w 12192000"/>
              <a:gd name="connsiteY344" fmla="*/ 6626716 h 6858000"/>
              <a:gd name="connsiteX345" fmla="*/ 11255364 w 12192000"/>
              <a:gd name="connsiteY345" fmla="*/ 6626716 h 6858000"/>
              <a:gd name="connsiteX346" fmla="*/ 11219853 w 12192000"/>
              <a:gd name="connsiteY346" fmla="*/ 6662227 h 6858000"/>
              <a:gd name="connsiteX347" fmla="*/ 11255364 w 12192000"/>
              <a:gd name="connsiteY347" fmla="*/ 6697738 h 6858000"/>
              <a:gd name="connsiteX348" fmla="*/ 11290875 w 12192000"/>
              <a:gd name="connsiteY348" fmla="*/ 6662227 h 6858000"/>
              <a:gd name="connsiteX349" fmla="*/ 11255364 w 12192000"/>
              <a:gd name="connsiteY349" fmla="*/ 6626716 h 6858000"/>
              <a:gd name="connsiteX350" fmla="*/ 11067454 w 12192000"/>
              <a:gd name="connsiteY350" fmla="*/ 6626716 h 6858000"/>
              <a:gd name="connsiteX351" fmla="*/ 11031943 w 12192000"/>
              <a:gd name="connsiteY351" fmla="*/ 6662227 h 6858000"/>
              <a:gd name="connsiteX352" fmla="*/ 11067454 w 12192000"/>
              <a:gd name="connsiteY352" fmla="*/ 6697738 h 6858000"/>
              <a:gd name="connsiteX353" fmla="*/ 11102965 w 12192000"/>
              <a:gd name="connsiteY353" fmla="*/ 6662227 h 6858000"/>
              <a:gd name="connsiteX354" fmla="*/ 11067454 w 12192000"/>
              <a:gd name="connsiteY354" fmla="*/ 6626716 h 6858000"/>
              <a:gd name="connsiteX355" fmla="*/ 10879544 w 12192000"/>
              <a:gd name="connsiteY355" fmla="*/ 6626716 h 6858000"/>
              <a:gd name="connsiteX356" fmla="*/ 10844033 w 12192000"/>
              <a:gd name="connsiteY356" fmla="*/ 6662227 h 6858000"/>
              <a:gd name="connsiteX357" fmla="*/ 10879544 w 12192000"/>
              <a:gd name="connsiteY357" fmla="*/ 6697738 h 6858000"/>
              <a:gd name="connsiteX358" fmla="*/ 10915055 w 12192000"/>
              <a:gd name="connsiteY358" fmla="*/ 6662227 h 6858000"/>
              <a:gd name="connsiteX359" fmla="*/ 10879544 w 12192000"/>
              <a:gd name="connsiteY359" fmla="*/ 6626716 h 6858000"/>
              <a:gd name="connsiteX360" fmla="*/ 10691634 w 12192000"/>
              <a:gd name="connsiteY360" fmla="*/ 6626716 h 6858000"/>
              <a:gd name="connsiteX361" fmla="*/ 10656123 w 12192000"/>
              <a:gd name="connsiteY361" fmla="*/ 6662227 h 6858000"/>
              <a:gd name="connsiteX362" fmla="*/ 10691634 w 12192000"/>
              <a:gd name="connsiteY362" fmla="*/ 6697738 h 6858000"/>
              <a:gd name="connsiteX363" fmla="*/ 10727145 w 12192000"/>
              <a:gd name="connsiteY363" fmla="*/ 6662227 h 6858000"/>
              <a:gd name="connsiteX364" fmla="*/ 10691634 w 12192000"/>
              <a:gd name="connsiteY364" fmla="*/ 6626716 h 6858000"/>
              <a:gd name="connsiteX365" fmla="*/ 10503724 w 12192000"/>
              <a:gd name="connsiteY365" fmla="*/ 6626716 h 6858000"/>
              <a:gd name="connsiteX366" fmla="*/ 10468213 w 12192000"/>
              <a:gd name="connsiteY366" fmla="*/ 6662227 h 6858000"/>
              <a:gd name="connsiteX367" fmla="*/ 10503724 w 12192000"/>
              <a:gd name="connsiteY367" fmla="*/ 6697738 h 6858000"/>
              <a:gd name="connsiteX368" fmla="*/ 10539235 w 12192000"/>
              <a:gd name="connsiteY368" fmla="*/ 6662227 h 6858000"/>
              <a:gd name="connsiteX369" fmla="*/ 10503724 w 12192000"/>
              <a:gd name="connsiteY369" fmla="*/ 6626716 h 6858000"/>
              <a:gd name="connsiteX370" fmla="*/ 10315814 w 12192000"/>
              <a:gd name="connsiteY370" fmla="*/ 6626716 h 6858000"/>
              <a:gd name="connsiteX371" fmla="*/ 10280303 w 12192000"/>
              <a:gd name="connsiteY371" fmla="*/ 6662227 h 6858000"/>
              <a:gd name="connsiteX372" fmla="*/ 10315814 w 12192000"/>
              <a:gd name="connsiteY372" fmla="*/ 6697738 h 6858000"/>
              <a:gd name="connsiteX373" fmla="*/ 10351325 w 12192000"/>
              <a:gd name="connsiteY373" fmla="*/ 6662227 h 6858000"/>
              <a:gd name="connsiteX374" fmla="*/ 10315814 w 12192000"/>
              <a:gd name="connsiteY374" fmla="*/ 6626716 h 6858000"/>
              <a:gd name="connsiteX375" fmla="*/ 10127904 w 12192000"/>
              <a:gd name="connsiteY375" fmla="*/ 6626716 h 6858000"/>
              <a:gd name="connsiteX376" fmla="*/ 10092393 w 12192000"/>
              <a:gd name="connsiteY376" fmla="*/ 6662227 h 6858000"/>
              <a:gd name="connsiteX377" fmla="*/ 10127904 w 12192000"/>
              <a:gd name="connsiteY377" fmla="*/ 6697738 h 6858000"/>
              <a:gd name="connsiteX378" fmla="*/ 10163415 w 12192000"/>
              <a:gd name="connsiteY378" fmla="*/ 6662227 h 6858000"/>
              <a:gd name="connsiteX379" fmla="*/ 10127904 w 12192000"/>
              <a:gd name="connsiteY379" fmla="*/ 6626716 h 6858000"/>
              <a:gd name="connsiteX380" fmla="*/ 9939994 w 12192000"/>
              <a:gd name="connsiteY380" fmla="*/ 6626716 h 6858000"/>
              <a:gd name="connsiteX381" fmla="*/ 9904483 w 12192000"/>
              <a:gd name="connsiteY381" fmla="*/ 6662227 h 6858000"/>
              <a:gd name="connsiteX382" fmla="*/ 9939994 w 12192000"/>
              <a:gd name="connsiteY382" fmla="*/ 6697738 h 6858000"/>
              <a:gd name="connsiteX383" fmla="*/ 9975505 w 12192000"/>
              <a:gd name="connsiteY383" fmla="*/ 6662227 h 6858000"/>
              <a:gd name="connsiteX384" fmla="*/ 9939994 w 12192000"/>
              <a:gd name="connsiteY384" fmla="*/ 6626716 h 6858000"/>
              <a:gd name="connsiteX385" fmla="*/ 9752084 w 12192000"/>
              <a:gd name="connsiteY385" fmla="*/ 6626716 h 6858000"/>
              <a:gd name="connsiteX386" fmla="*/ 9716573 w 12192000"/>
              <a:gd name="connsiteY386" fmla="*/ 6662227 h 6858000"/>
              <a:gd name="connsiteX387" fmla="*/ 9752084 w 12192000"/>
              <a:gd name="connsiteY387" fmla="*/ 6697738 h 6858000"/>
              <a:gd name="connsiteX388" fmla="*/ 9787595 w 12192000"/>
              <a:gd name="connsiteY388" fmla="*/ 6662227 h 6858000"/>
              <a:gd name="connsiteX389" fmla="*/ 9752084 w 12192000"/>
              <a:gd name="connsiteY389" fmla="*/ 6626716 h 6858000"/>
              <a:gd name="connsiteX390" fmla="*/ 9564174 w 12192000"/>
              <a:gd name="connsiteY390" fmla="*/ 6626716 h 6858000"/>
              <a:gd name="connsiteX391" fmla="*/ 9528663 w 12192000"/>
              <a:gd name="connsiteY391" fmla="*/ 6662227 h 6858000"/>
              <a:gd name="connsiteX392" fmla="*/ 9564174 w 12192000"/>
              <a:gd name="connsiteY392" fmla="*/ 6697738 h 6858000"/>
              <a:gd name="connsiteX393" fmla="*/ 9599685 w 12192000"/>
              <a:gd name="connsiteY393" fmla="*/ 6662227 h 6858000"/>
              <a:gd name="connsiteX394" fmla="*/ 9564174 w 12192000"/>
              <a:gd name="connsiteY394" fmla="*/ 6626716 h 6858000"/>
              <a:gd name="connsiteX395" fmla="*/ 9376264 w 12192000"/>
              <a:gd name="connsiteY395" fmla="*/ 6626716 h 6858000"/>
              <a:gd name="connsiteX396" fmla="*/ 9340753 w 12192000"/>
              <a:gd name="connsiteY396" fmla="*/ 6662227 h 6858000"/>
              <a:gd name="connsiteX397" fmla="*/ 9376264 w 12192000"/>
              <a:gd name="connsiteY397" fmla="*/ 6697738 h 6858000"/>
              <a:gd name="connsiteX398" fmla="*/ 9411775 w 12192000"/>
              <a:gd name="connsiteY398" fmla="*/ 6662227 h 6858000"/>
              <a:gd name="connsiteX399" fmla="*/ 9376264 w 12192000"/>
              <a:gd name="connsiteY399" fmla="*/ 6626716 h 6858000"/>
              <a:gd name="connsiteX400" fmla="*/ 9188354 w 12192000"/>
              <a:gd name="connsiteY400" fmla="*/ 6626716 h 6858000"/>
              <a:gd name="connsiteX401" fmla="*/ 9152843 w 12192000"/>
              <a:gd name="connsiteY401" fmla="*/ 6662227 h 6858000"/>
              <a:gd name="connsiteX402" fmla="*/ 9188354 w 12192000"/>
              <a:gd name="connsiteY402" fmla="*/ 6697738 h 6858000"/>
              <a:gd name="connsiteX403" fmla="*/ 9223865 w 12192000"/>
              <a:gd name="connsiteY403" fmla="*/ 6662227 h 6858000"/>
              <a:gd name="connsiteX404" fmla="*/ 9188354 w 12192000"/>
              <a:gd name="connsiteY404" fmla="*/ 6626716 h 6858000"/>
              <a:gd name="connsiteX405" fmla="*/ 9000444 w 12192000"/>
              <a:gd name="connsiteY405" fmla="*/ 6626716 h 6858000"/>
              <a:gd name="connsiteX406" fmla="*/ 8964933 w 12192000"/>
              <a:gd name="connsiteY406" fmla="*/ 6662227 h 6858000"/>
              <a:gd name="connsiteX407" fmla="*/ 9000444 w 12192000"/>
              <a:gd name="connsiteY407" fmla="*/ 6697738 h 6858000"/>
              <a:gd name="connsiteX408" fmla="*/ 9035955 w 12192000"/>
              <a:gd name="connsiteY408" fmla="*/ 6662227 h 6858000"/>
              <a:gd name="connsiteX409" fmla="*/ 9000444 w 12192000"/>
              <a:gd name="connsiteY409" fmla="*/ 6626716 h 6858000"/>
              <a:gd name="connsiteX410" fmla="*/ 8812534 w 12192000"/>
              <a:gd name="connsiteY410" fmla="*/ 6626716 h 6858000"/>
              <a:gd name="connsiteX411" fmla="*/ 8777023 w 12192000"/>
              <a:gd name="connsiteY411" fmla="*/ 6662227 h 6858000"/>
              <a:gd name="connsiteX412" fmla="*/ 8812534 w 12192000"/>
              <a:gd name="connsiteY412" fmla="*/ 6697738 h 6858000"/>
              <a:gd name="connsiteX413" fmla="*/ 8848045 w 12192000"/>
              <a:gd name="connsiteY413" fmla="*/ 6662227 h 6858000"/>
              <a:gd name="connsiteX414" fmla="*/ 8812534 w 12192000"/>
              <a:gd name="connsiteY414" fmla="*/ 6626716 h 6858000"/>
              <a:gd name="connsiteX415" fmla="*/ 8624624 w 12192000"/>
              <a:gd name="connsiteY415" fmla="*/ 6626716 h 6858000"/>
              <a:gd name="connsiteX416" fmla="*/ 8589113 w 12192000"/>
              <a:gd name="connsiteY416" fmla="*/ 6662227 h 6858000"/>
              <a:gd name="connsiteX417" fmla="*/ 8624624 w 12192000"/>
              <a:gd name="connsiteY417" fmla="*/ 6697738 h 6858000"/>
              <a:gd name="connsiteX418" fmla="*/ 8660135 w 12192000"/>
              <a:gd name="connsiteY418" fmla="*/ 6662227 h 6858000"/>
              <a:gd name="connsiteX419" fmla="*/ 8624624 w 12192000"/>
              <a:gd name="connsiteY419" fmla="*/ 6626716 h 6858000"/>
              <a:gd name="connsiteX420" fmla="*/ 8436714 w 12192000"/>
              <a:gd name="connsiteY420" fmla="*/ 6626716 h 6858000"/>
              <a:gd name="connsiteX421" fmla="*/ 8401203 w 12192000"/>
              <a:gd name="connsiteY421" fmla="*/ 6662227 h 6858000"/>
              <a:gd name="connsiteX422" fmla="*/ 8436714 w 12192000"/>
              <a:gd name="connsiteY422" fmla="*/ 6697738 h 6858000"/>
              <a:gd name="connsiteX423" fmla="*/ 8472225 w 12192000"/>
              <a:gd name="connsiteY423" fmla="*/ 6662227 h 6858000"/>
              <a:gd name="connsiteX424" fmla="*/ 8436714 w 12192000"/>
              <a:gd name="connsiteY424" fmla="*/ 6626716 h 6858000"/>
              <a:gd name="connsiteX425" fmla="*/ 8248804 w 12192000"/>
              <a:gd name="connsiteY425" fmla="*/ 6626716 h 6858000"/>
              <a:gd name="connsiteX426" fmla="*/ 8213293 w 12192000"/>
              <a:gd name="connsiteY426" fmla="*/ 6662227 h 6858000"/>
              <a:gd name="connsiteX427" fmla="*/ 8248804 w 12192000"/>
              <a:gd name="connsiteY427" fmla="*/ 6697738 h 6858000"/>
              <a:gd name="connsiteX428" fmla="*/ 8284315 w 12192000"/>
              <a:gd name="connsiteY428" fmla="*/ 6662227 h 6858000"/>
              <a:gd name="connsiteX429" fmla="*/ 8248804 w 12192000"/>
              <a:gd name="connsiteY429" fmla="*/ 6626716 h 6858000"/>
              <a:gd name="connsiteX430" fmla="*/ 8060894 w 12192000"/>
              <a:gd name="connsiteY430" fmla="*/ 6626716 h 6858000"/>
              <a:gd name="connsiteX431" fmla="*/ 8025383 w 12192000"/>
              <a:gd name="connsiteY431" fmla="*/ 6662227 h 6858000"/>
              <a:gd name="connsiteX432" fmla="*/ 8060894 w 12192000"/>
              <a:gd name="connsiteY432" fmla="*/ 6697738 h 6858000"/>
              <a:gd name="connsiteX433" fmla="*/ 8096405 w 12192000"/>
              <a:gd name="connsiteY433" fmla="*/ 6662227 h 6858000"/>
              <a:gd name="connsiteX434" fmla="*/ 8060894 w 12192000"/>
              <a:gd name="connsiteY434" fmla="*/ 6626716 h 6858000"/>
              <a:gd name="connsiteX435" fmla="*/ 7872984 w 12192000"/>
              <a:gd name="connsiteY435" fmla="*/ 6626716 h 6858000"/>
              <a:gd name="connsiteX436" fmla="*/ 7837473 w 12192000"/>
              <a:gd name="connsiteY436" fmla="*/ 6662227 h 6858000"/>
              <a:gd name="connsiteX437" fmla="*/ 7872984 w 12192000"/>
              <a:gd name="connsiteY437" fmla="*/ 6697738 h 6858000"/>
              <a:gd name="connsiteX438" fmla="*/ 7908495 w 12192000"/>
              <a:gd name="connsiteY438" fmla="*/ 6662227 h 6858000"/>
              <a:gd name="connsiteX439" fmla="*/ 7872984 w 12192000"/>
              <a:gd name="connsiteY439" fmla="*/ 6626716 h 6858000"/>
              <a:gd name="connsiteX440" fmla="*/ 7685074 w 12192000"/>
              <a:gd name="connsiteY440" fmla="*/ 6626716 h 6858000"/>
              <a:gd name="connsiteX441" fmla="*/ 7649563 w 12192000"/>
              <a:gd name="connsiteY441" fmla="*/ 6662227 h 6858000"/>
              <a:gd name="connsiteX442" fmla="*/ 7685074 w 12192000"/>
              <a:gd name="connsiteY442" fmla="*/ 6697738 h 6858000"/>
              <a:gd name="connsiteX443" fmla="*/ 7720585 w 12192000"/>
              <a:gd name="connsiteY443" fmla="*/ 6662227 h 6858000"/>
              <a:gd name="connsiteX444" fmla="*/ 7685074 w 12192000"/>
              <a:gd name="connsiteY444" fmla="*/ 6626716 h 6858000"/>
              <a:gd name="connsiteX445" fmla="*/ 7497164 w 12192000"/>
              <a:gd name="connsiteY445" fmla="*/ 6626716 h 6858000"/>
              <a:gd name="connsiteX446" fmla="*/ 7461653 w 12192000"/>
              <a:gd name="connsiteY446" fmla="*/ 6662227 h 6858000"/>
              <a:gd name="connsiteX447" fmla="*/ 7497164 w 12192000"/>
              <a:gd name="connsiteY447" fmla="*/ 6697738 h 6858000"/>
              <a:gd name="connsiteX448" fmla="*/ 7532675 w 12192000"/>
              <a:gd name="connsiteY448" fmla="*/ 6662227 h 6858000"/>
              <a:gd name="connsiteX449" fmla="*/ 7497164 w 12192000"/>
              <a:gd name="connsiteY449" fmla="*/ 6626716 h 6858000"/>
              <a:gd name="connsiteX450" fmla="*/ 7309254 w 12192000"/>
              <a:gd name="connsiteY450" fmla="*/ 6626716 h 6858000"/>
              <a:gd name="connsiteX451" fmla="*/ 7273743 w 12192000"/>
              <a:gd name="connsiteY451" fmla="*/ 6662227 h 6858000"/>
              <a:gd name="connsiteX452" fmla="*/ 7309254 w 12192000"/>
              <a:gd name="connsiteY452" fmla="*/ 6697738 h 6858000"/>
              <a:gd name="connsiteX453" fmla="*/ 7344765 w 12192000"/>
              <a:gd name="connsiteY453" fmla="*/ 6662227 h 6858000"/>
              <a:gd name="connsiteX454" fmla="*/ 7309254 w 12192000"/>
              <a:gd name="connsiteY454" fmla="*/ 6626716 h 6858000"/>
              <a:gd name="connsiteX455" fmla="*/ 7121344 w 12192000"/>
              <a:gd name="connsiteY455" fmla="*/ 6626716 h 6858000"/>
              <a:gd name="connsiteX456" fmla="*/ 7085833 w 12192000"/>
              <a:gd name="connsiteY456" fmla="*/ 6662227 h 6858000"/>
              <a:gd name="connsiteX457" fmla="*/ 7121344 w 12192000"/>
              <a:gd name="connsiteY457" fmla="*/ 6697738 h 6858000"/>
              <a:gd name="connsiteX458" fmla="*/ 7156855 w 12192000"/>
              <a:gd name="connsiteY458" fmla="*/ 6662227 h 6858000"/>
              <a:gd name="connsiteX459" fmla="*/ 7121344 w 12192000"/>
              <a:gd name="connsiteY459" fmla="*/ 6626716 h 6858000"/>
              <a:gd name="connsiteX460" fmla="*/ 6933434 w 12192000"/>
              <a:gd name="connsiteY460" fmla="*/ 6626716 h 6858000"/>
              <a:gd name="connsiteX461" fmla="*/ 6897923 w 12192000"/>
              <a:gd name="connsiteY461" fmla="*/ 6662227 h 6858000"/>
              <a:gd name="connsiteX462" fmla="*/ 6933434 w 12192000"/>
              <a:gd name="connsiteY462" fmla="*/ 6697738 h 6858000"/>
              <a:gd name="connsiteX463" fmla="*/ 6968945 w 12192000"/>
              <a:gd name="connsiteY463" fmla="*/ 6662227 h 6858000"/>
              <a:gd name="connsiteX464" fmla="*/ 6933434 w 12192000"/>
              <a:gd name="connsiteY464" fmla="*/ 6626716 h 6858000"/>
              <a:gd name="connsiteX465" fmla="*/ 6745524 w 12192000"/>
              <a:gd name="connsiteY465" fmla="*/ 6626716 h 6858000"/>
              <a:gd name="connsiteX466" fmla="*/ 6710013 w 12192000"/>
              <a:gd name="connsiteY466" fmla="*/ 6662227 h 6858000"/>
              <a:gd name="connsiteX467" fmla="*/ 6745524 w 12192000"/>
              <a:gd name="connsiteY467" fmla="*/ 6697738 h 6858000"/>
              <a:gd name="connsiteX468" fmla="*/ 6781035 w 12192000"/>
              <a:gd name="connsiteY468" fmla="*/ 6662227 h 6858000"/>
              <a:gd name="connsiteX469" fmla="*/ 6745524 w 12192000"/>
              <a:gd name="connsiteY469" fmla="*/ 6626716 h 6858000"/>
              <a:gd name="connsiteX470" fmla="*/ 6557614 w 12192000"/>
              <a:gd name="connsiteY470" fmla="*/ 6626716 h 6858000"/>
              <a:gd name="connsiteX471" fmla="*/ 6522103 w 12192000"/>
              <a:gd name="connsiteY471" fmla="*/ 6662227 h 6858000"/>
              <a:gd name="connsiteX472" fmla="*/ 6557614 w 12192000"/>
              <a:gd name="connsiteY472" fmla="*/ 6697738 h 6858000"/>
              <a:gd name="connsiteX473" fmla="*/ 6593125 w 12192000"/>
              <a:gd name="connsiteY473" fmla="*/ 6662227 h 6858000"/>
              <a:gd name="connsiteX474" fmla="*/ 6557614 w 12192000"/>
              <a:gd name="connsiteY474" fmla="*/ 6626716 h 6858000"/>
              <a:gd name="connsiteX475" fmla="*/ 6369704 w 12192000"/>
              <a:gd name="connsiteY475" fmla="*/ 6626716 h 6858000"/>
              <a:gd name="connsiteX476" fmla="*/ 6334193 w 12192000"/>
              <a:gd name="connsiteY476" fmla="*/ 6662227 h 6858000"/>
              <a:gd name="connsiteX477" fmla="*/ 6369704 w 12192000"/>
              <a:gd name="connsiteY477" fmla="*/ 6697738 h 6858000"/>
              <a:gd name="connsiteX478" fmla="*/ 6405215 w 12192000"/>
              <a:gd name="connsiteY478" fmla="*/ 6662227 h 6858000"/>
              <a:gd name="connsiteX479" fmla="*/ 6369704 w 12192000"/>
              <a:gd name="connsiteY479" fmla="*/ 6626716 h 6858000"/>
              <a:gd name="connsiteX480" fmla="*/ 6181794 w 12192000"/>
              <a:gd name="connsiteY480" fmla="*/ 6626716 h 6858000"/>
              <a:gd name="connsiteX481" fmla="*/ 6146283 w 12192000"/>
              <a:gd name="connsiteY481" fmla="*/ 6662227 h 6858000"/>
              <a:gd name="connsiteX482" fmla="*/ 6181794 w 12192000"/>
              <a:gd name="connsiteY482" fmla="*/ 6697738 h 6858000"/>
              <a:gd name="connsiteX483" fmla="*/ 6217305 w 12192000"/>
              <a:gd name="connsiteY483" fmla="*/ 6662227 h 6858000"/>
              <a:gd name="connsiteX484" fmla="*/ 6181794 w 12192000"/>
              <a:gd name="connsiteY484" fmla="*/ 6626716 h 6858000"/>
              <a:gd name="connsiteX485" fmla="*/ 5993886 w 12192000"/>
              <a:gd name="connsiteY485" fmla="*/ 6626716 h 6858000"/>
              <a:gd name="connsiteX486" fmla="*/ 5958374 w 12192000"/>
              <a:gd name="connsiteY486" fmla="*/ 6662227 h 6858000"/>
              <a:gd name="connsiteX487" fmla="*/ 5993886 w 12192000"/>
              <a:gd name="connsiteY487" fmla="*/ 6697738 h 6858000"/>
              <a:gd name="connsiteX488" fmla="*/ 6029396 w 12192000"/>
              <a:gd name="connsiteY488" fmla="*/ 6662227 h 6858000"/>
              <a:gd name="connsiteX489" fmla="*/ 5993886 w 12192000"/>
              <a:gd name="connsiteY489" fmla="*/ 6626716 h 6858000"/>
              <a:gd name="connsiteX490" fmla="*/ 5805976 w 12192000"/>
              <a:gd name="connsiteY490" fmla="*/ 6626716 h 6858000"/>
              <a:gd name="connsiteX491" fmla="*/ 5770466 w 12192000"/>
              <a:gd name="connsiteY491" fmla="*/ 6662227 h 6858000"/>
              <a:gd name="connsiteX492" fmla="*/ 5805976 w 12192000"/>
              <a:gd name="connsiteY492" fmla="*/ 6697738 h 6858000"/>
              <a:gd name="connsiteX493" fmla="*/ 5841487 w 12192000"/>
              <a:gd name="connsiteY493" fmla="*/ 6662227 h 6858000"/>
              <a:gd name="connsiteX494" fmla="*/ 5805976 w 12192000"/>
              <a:gd name="connsiteY494" fmla="*/ 6626716 h 6858000"/>
              <a:gd name="connsiteX495" fmla="*/ 5618068 w 12192000"/>
              <a:gd name="connsiteY495" fmla="*/ 6626716 h 6858000"/>
              <a:gd name="connsiteX496" fmla="*/ 5582558 w 12192000"/>
              <a:gd name="connsiteY496" fmla="*/ 6662227 h 6858000"/>
              <a:gd name="connsiteX497" fmla="*/ 5618068 w 12192000"/>
              <a:gd name="connsiteY497" fmla="*/ 6697738 h 6858000"/>
              <a:gd name="connsiteX498" fmla="*/ 5653579 w 12192000"/>
              <a:gd name="connsiteY498" fmla="*/ 6662227 h 6858000"/>
              <a:gd name="connsiteX499" fmla="*/ 5618068 w 12192000"/>
              <a:gd name="connsiteY499" fmla="*/ 6626716 h 6858000"/>
              <a:gd name="connsiteX500" fmla="*/ 5430159 w 12192000"/>
              <a:gd name="connsiteY500" fmla="*/ 6626716 h 6858000"/>
              <a:gd name="connsiteX501" fmla="*/ 5394647 w 12192000"/>
              <a:gd name="connsiteY501" fmla="*/ 6662227 h 6858000"/>
              <a:gd name="connsiteX502" fmla="*/ 5430159 w 12192000"/>
              <a:gd name="connsiteY502" fmla="*/ 6697738 h 6858000"/>
              <a:gd name="connsiteX503" fmla="*/ 5465670 w 12192000"/>
              <a:gd name="connsiteY503" fmla="*/ 6662227 h 6858000"/>
              <a:gd name="connsiteX504" fmla="*/ 5430159 w 12192000"/>
              <a:gd name="connsiteY504" fmla="*/ 6626716 h 6858000"/>
              <a:gd name="connsiteX505" fmla="*/ 5242249 w 12192000"/>
              <a:gd name="connsiteY505" fmla="*/ 6626716 h 6858000"/>
              <a:gd name="connsiteX506" fmla="*/ 5206737 w 12192000"/>
              <a:gd name="connsiteY506" fmla="*/ 6662227 h 6858000"/>
              <a:gd name="connsiteX507" fmla="*/ 5242249 w 12192000"/>
              <a:gd name="connsiteY507" fmla="*/ 6697738 h 6858000"/>
              <a:gd name="connsiteX508" fmla="*/ 5277760 w 12192000"/>
              <a:gd name="connsiteY508" fmla="*/ 6662227 h 6858000"/>
              <a:gd name="connsiteX509" fmla="*/ 5242249 w 12192000"/>
              <a:gd name="connsiteY509" fmla="*/ 6626716 h 6858000"/>
              <a:gd name="connsiteX510" fmla="*/ 5054338 w 12192000"/>
              <a:gd name="connsiteY510" fmla="*/ 6626716 h 6858000"/>
              <a:gd name="connsiteX511" fmla="*/ 5018828 w 12192000"/>
              <a:gd name="connsiteY511" fmla="*/ 6662227 h 6858000"/>
              <a:gd name="connsiteX512" fmla="*/ 5054338 w 12192000"/>
              <a:gd name="connsiteY512" fmla="*/ 6697738 h 6858000"/>
              <a:gd name="connsiteX513" fmla="*/ 5089850 w 12192000"/>
              <a:gd name="connsiteY513" fmla="*/ 6662227 h 6858000"/>
              <a:gd name="connsiteX514" fmla="*/ 5054338 w 12192000"/>
              <a:gd name="connsiteY514" fmla="*/ 6626716 h 6858000"/>
              <a:gd name="connsiteX515" fmla="*/ 4866430 w 12192000"/>
              <a:gd name="connsiteY515" fmla="*/ 6626716 h 6858000"/>
              <a:gd name="connsiteX516" fmla="*/ 4830924 w 12192000"/>
              <a:gd name="connsiteY516" fmla="*/ 6662227 h 6858000"/>
              <a:gd name="connsiteX517" fmla="*/ 4866430 w 12192000"/>
              <a:gd name="connsiteY517" fmla="*/ 6697738 h 6858000"/>
              <a:gd name="connsiteX518" fmla="*/ 4901941 w 12192000"/>
              <a:gd name="connsiteY518" fmla="*/ 6662227 h 6858000"/>
              <a:gd name="connsiteX519" fmla="*/ 4866430 w 12192000"/>
              <a:gd name="connsiteY519" fmla="*/ 6626716 h 6858000"/>
              <a:gd name="connsiteX520" fmla="*/ 4678519 w 12192000"/>
              <a:gd name="connsiteY520" fmla="*/ 6626716 h 6858000"/>
              <a:gd name="connsiteX521" fmla="*/ 4643007 w 12192000"/>
              <a:gd name="connsiteY521" fmla="*/ 6662227 h 6858000"/>
              <a:gd name="connsiteX522" fmla="*/ 4678519 w 12192000"/>
              <a:gd name="connsiteY522" fmla="*/ 6697738 h 6858000"/>
              <a:gd name="connsiteX523" fmla="*/ 4714030 w 12192000"/>
              <a:gd name="connsiteY523" fmla="*/ 6662227 h 6858000"/>
              <a:gd name="connsiteX524" fmla="*/ 4678519 w 12192000"/>
              <a:gd name="connsiteY524" fmla="*/ 6626716 h 6858000"/>
              <a:gd name="connsiteX525" fmla="*/ 4490610 w 12192000"/>
              <a:gd name="connsiteY525" fmla="*/ 6626716 h 6858000"/>
              <a:gd name="connsiteX526" fmla="*/ 4455098 w 12192000"/>
              <a:gd name="connsiteY526" fmla="*/ 6662227 h 6858000"/>
              <a:gd name="connsiteX527" fmla="*/ 4490610 w 12192000"/>
              <a:gd name="connsiteY527" fmla="*/ 6697738 h 6858000"/>
              <a:gd name="connsiteX528" fmla="*/ 4526118 w 12192000"/>
              <a:gd name="connsiteY528" fmla="*/ 6662227 h 6858000"/>
              <a:gd name="connsiteX529" fmla="*/ 4490610 w 12192000"/>
              <a:gd name="connsiteY529" fmla="*/ 6626716 h 6858000"/>
              <a:gd name="connsiteX530" fmla="*/ 4302698 w 12192000"/>
              <a:gd name="connsiteY530" fmla="*/ 6626716 h 6858000"/>
              <a:gd name="connsiteX531" fmla="*/ 4267187 w 12192000"/>
              <a:gd name="connsiteY531" fmla="*/ 6662227 h 6858000"/>
              <a:gd name="connsiteX532" fmla="*/ 4302698 w 12192000"/>
              <a:gd name="connsiteY532" fmla="*/ 6697738 h 6858000"/>
              <a:gd name="connsiteX533" fmla="*/ 4338210 w 12192000"/>
              <a:gd name="connsiteY533" fmla="*/ 6662227 h 6858000"/>
              <a:gd name="connsiteX534" fmla="*/ 4302698 w 12192000"/>
              <a:gd name="connsiteY534" fmla="*/ 6626716 h 6858000"/>
              <a:gd name="connsiteX535" fmla="*/ 4114802 w 12192000"/>
              <a:gd name="connsiteY535" fmla="*/ 6626716 h 6858000"/>
              <a:gd name="connsiteX536" fmla="*/ 4079291 w 12192000"/>
              <a:gd name="connsiteY536" fmla="*/ 6662227 h 6858000"/>
              <a:gd name="connsiteX537" fmla="*/ 4114802 w 12192000"/>
              <a:gd name="connsiteY537" fmla="*/ 6697738 h 6858000"/>
              <a:gd name="connsiteX538" fmla="*/ 4150308 w 12192000"/>
              <a:gd name="connsiteY538" fmla="*/ 6662227 h 6858000"/>
              <a:gd name="connsiteX539" fmla="*/ 4114802 w 12192000"/>
              <a:gd name="connsiteY539" fmla="*/ 6626716 h 6858000"/>
              <a:gd name="connsiteX540" fmla="*/ 3926888 w 12192000"/>
              <a:gd name="connsiteY540" fmla="*/ 6626716 h 6858000"/>
              <a:gd name="connsiteX541" fmla="*/ 3891378 w 12192000"/>
              <a:gd name="connsiteY541" fmla="*/ 6662227 h 6858000"/>
              <a:gd name="connsiteX542" fmla="*/ 3926888 w 12192000"/>
              <a:gd name="connsiteY542" fmla="*/ 6697738 h 6858000"/>
              <a:gd name="connsiteX543" fmla="*/ 3962401 w 12192000"/>
              <a:gd name="connsiteY543" fmla="*/ 6662227 h 6858000"/>
              <a:gd name="connsiteX544" fmla="*/ 3926888 w 12192000"/>
              <a:gd name="connsiteY544" fmla="*/ 6626716 h 6858000"/>
              <a:gd name="connsiteX545" fmla="*/ 3738979 w 12192000"/>
              <a:gd name="connsiteY545" fmla="*/ 6626716 h 6858000"/>
              <a:gd name="connsiteX546" fmla="*/ 3703467 w 12192000"/>
              <a:gd name="connsiteY546" fmla="*/ 6662227 h 6858000"/>
              <a:gd name="connsiteX547" fmla="*/ 3738979 w 12192000"/>
              <a:gd name="connsiteY547" fmla="*/ 6697738 h 6858000"/>
              <a:gd name="connsiteX548" fmla="*/ 3774489 w 12192000"/>
              <a:gd name="connsiteY548" fmla="*/ 6662227 h 6858000"/>
              <a:gd name="connsiteX549" fmla="*/ 3738979 w 12192000"/>
              <a:gd name="connsiteY549" fmla="*/ 6626716 h 6858000"/>
              <a:gd name="connsiteX550" fmla="*/ 3551069 w 12192000"/>
              <a:gd name="connsiteY550" fmla="*/ 6626716 h 6858000"/>
              <a:gd name="connsiteX551" fmla="*/ 3515557 w 12192000"/>
              <a:gd name="connsiteY551" fmla="*/ 6662227 h 6858000"/>
              <a:gd name="connsiteX552" fmla="*/ 3551069 w 12192000"/>
              <a:gd name="connsiteY552" fmla="*/ 6697738 h 6858000"/>
              <a:gd name="connsiteX553" fmla="*/ 3586579 w 12192000"/>
              <a:gd name="connsiteY553" fmla="*/ 6662227 h 6858000"/>
              <a:gd name="connsiteX554" fmla="*/ 3551069 w 12192000"/>
              <a:gd name="connsiteY554" fmla="*/ 6626716 h 6858000"/>
              <a:gd name="connsiteX555" fmla="*/ 3363163 w 12192000"/>
              <a:gd name="connsiteY555" fmla="*/ 6626716 h 6858000"/>
              <a:gd name="connsiteX556" fmla="*/ 3327653 w 12192000"/>
              <a:gd name="connsiteY556" fmla="*/ 6662227 h 6858000"/>
              <a:gd name="connsiteX557" fmla="*/ 3363163 w 12192000"/>
              <a:gd name="connsiteY557" fmla="*/ 6697738 h 6858000"/>
              <a:gd name="connsiteX558" fmla="*/ 3398674 w 12192000"/>
              <a:gd name="connsiteY558" fmla="*/ 6662227 h 6858000"/>
              <a:gd name="connsiteX559" fmla="*/ 3363163 w 12192000"/>
              <a:gd name="connsiteY559" fmla="*/ 6626716 h 6858000"/>
              <a:gd name="connsiteX560" fmla="*/ 3175253 w 12192000"/>
              <a:gd name="connsiteY560" fmla="*/ 6626716 h 6858000"/>
              <a:gd name="connsiteX561" fmla="*/ 3139740 w 12192000"/>
              <a:gd name="connsiteY561" fmla="*/ 6662227 h 6858000"/>
              <a:gd name="connsiteX562" fmla="*/ 3175253 w 12192000"/>
              <a:gd name="connsiteY562" fmla="*/ 6697738 h 6858000"/>
              <a:gd name="connsiteX563" fmla="*/ 3210767 w 12192000"/>
              <a:gd name="connsiteY563" fmla="*/ 6662227 h 6858000"/>
              <a:gd name="connsiteX564" fmla="*/ 3175253 w 12192000"/>
              <a:gd name="connsiteY564" fmla="*/ 6626716 h 6858000"/>
              <a:gd name="connsiteX565" fmla="*/ 2987343 w 12192000"/>
              <a:gd name="connsiteY565" fmla="*/ 6626716 h 6858000"/>
              <a:gd name="connsiteX566" fmla="*/ 2951833 w 12192000"/>
              <a:gd name="connsiteY566" fmla="*/ 6662227 h 6858000"/>
              <a:gd name="connsiteX567" fmla="*/ 2987343 w 12192000"/>
              <a:gd name="connsiteY567" fmla="*/ 6697738 h 6858000"/>
              <a:gd name="connsiteX568" fmla="*/ 3022854 w 12192000"/>
              <a:gd name="connsiteY568" fmla="*/ 6662227 h 6858000"/>
              <a:gd name="connsiteX569" fmla="*/ 2987343 w 12192000"/>
              <a:gd name="connsiteY569" fmla="*/ 6626716 h 6858000"/>
              <a:gd name="connsiteX570" fmla="*/ 2799432 w 12192000"/>
              <a:gd name="connsiteY570" fmla="*/ 6626716 h 6858000"/>
              <a:gd name="connsiteX571" fmla="*/ 2763919 w 12192000"/>
              <a:gd name="connsiteY571" fmla="*/ 6662227 h 6858000"/>
              <a:gd name="connsiteX572" fmla="*/ 2799432 w 12192000"/>
              <a:gd name="connsiteY572" fmla="*/ 6697738 h 6858000"/>
              <a:gd name="connsiteX573" fmla="*/ 2834941 w 12192000"/>
              <a:gd name="connsiteY573" fmla="*/ 6662227 h 6858000"/>
              <a:gd name="connsiteX574" fmla="*/ 2799432 w 12192000"/>
              <a:gd name="connsiteY574" fmla="*/ 6626716 h 6858000"/>
              <a:gd name="connsiteX575" fmla="*/ 2611522 w 12192000"/>
              <a:gd name="connsiteY575" fmla="*/ 6626716 h 6858000"/>
              <a:gd name="connsiteX576" fmla="*/ 2576011 w 12192000"/>
              <a:gd name="connsiteY576" fmla="*/ 6662227 h 6858000"/>
              <a:gd name="connsiteX577" fmla="*/ 2611522 w 12192000"/>
              <a:gd name="connsiteY577" fmla="*/ 6697738 h 6858000"/>
              <a:gd name="connsiteX578" fmla="*/ 2647033 w 12192000"/>
              <a:gd name="connsiteY578" fmla="*/ 6662227 h 6858000"/>
              <a:gd name="connsiteX579" fmla="*/ 2611522 w 12192000"/>
              <a:gd name="connsiteY579" fmla="*/ 6626716 h 6858000"/>
              <a:gd name="connsiteX580" fmla="*/ 2423611 w 12192000"/>
              <a:gd name="connsiteY580" fmla="*/ 6626716 h 6858000"/>
              <a:gd name="connsiteX581" fmla="*/ 2388100 w 12192000"/>
              <a:gd name="connsiteY581" fmla="*/ 6662227 h 6858000"/>
              <a:gd name="connsiteX582" fmla="*/ 2423611 w 12192000"/>
              <a:gd name="connsiteY582" fmla="*/ 6697738 h 6858000"/>
              <a:gd name="connsiteX583" fmla="*/ 2459122 w 12192000"/>
              <a:gd name="connsiteY583" fmla="*/ 6662227 h 6858000"/>
              <a:gd name="connsiteX584" fmla="*/ 2423611 w 12192000"/>
              <a:gd name="connsiteY584" fmla="*/ 6626716 h 6858000"/>
              <a:gd name="connsiteX585" fmla="*/ 2235702 w 12192000"/>
              <a:gd name="connsiteY585" fmla="*/ 6626716 h 6858000"/>
              <a:gd name="connsiteX586" fmla="*/ 2200189 w 12192000"/>
              <a:gd name="connsiteY586" fmla="*/ 6662227 h 6858000"/>
              <a:gd name="connsiteX587" fmla="*/ 2235702 w 12192000"/>
              <a:gd name="connsiteY587" fmla="*/ 6697738 h 6858000"/>
              <a:gd name="connsiteX588" fmla="*/ 2271213 w 12192000"/>
              <a:gd name="connsiteY588" fmla="*/ 6662227 h 6858000"/>
              <a:gd name="connsiteX589" fmla="*/ 2235702 w 12192000"/>
              <a:gd name="connsiteY589" fmla="*/ 6626716 h 6858000"/>
              <a:gd name="connsiteX590" fmla="*/ 2047794 w 12192000"/>
              <a:gd name="connsiteY590" fmla="*/ 6626716 h 6858000"/>
              <a:gd name="connsiteX591" fmla="*/ 2012282 w 12192000"/>
              <a:gd name="connsiteY591" fmla="*/ 6662227 h 6858000"/>
              <a:gd name="connsiteX592" fmla="*/ 2047794 w 12192000"/>
              <a:gd name="connsiteY592" fmla="*/ 6697738 h 6858000"/>
              <a:gd name="connsiteX593" fmla="*/ 2083304 w 12192000"/>
              <a:gd name="connsiteY593" fmla="*/ 6662227 h 6858000"/>
              <a:gd name="connsiteX594" fmla="*/ 2047794 w 12192000"/>
              <a:gd name="connsiteY594" fmla="*/ 6626716 h 6858000"/>
              <a:gd name="connsiteX595" fmla="*/ 1859883 w 12192000"/>
              <a:gd name="connsiteY595" fmla="*/ 6626716 h 6858000"/>
              <a:gd name="connsiteX596" fmla="*/ 1824372 w 12192000"/>
              <a:gd name="connsiteY596" fmla="*/ 6662227 h 6858000"/>
              <a:gd name="connsiteX597" fmla="*/ 1859883 w 12192000"/>
              <a:gd name="connsiteY597" fmla="*/ 6697738 h 6858000"/>
              <a:gd name="connsiteX598" fmla="*/ 1895394 w 12192000"/>
              <a:gd name="connsiteY598" fmla="*/ 6662227 h 6858000"/>
              <a:gd name="connsiteX599" fmla="*/ 1859883 w 12192000"/>
              <a:gd name="connsiteY599" fmla="*/ 6626716 h 6858000"/>
              <a:gd name="connsiteX600" fmla="*/ 1671974 w 12192000"/>
              <a:gd name="connsiteY600" fmla="*/ 6626716 h 6858000"/>
              <a:gd name="connsiteX601" fmla="*/ 1636462 w 12192000"/>
              <a:gd name="connsiteY601" fmla="*/ 6662227 h 6858000"/>
              <a:gd name="connsiteX602" fmla="*/ 1671974 w 12192000"/>
              <a:gd name="connsiteY602" fmla="*/ 6697738 h 6858000"/>
              <a:gd name="connsiteX603" fmla="*/ 1707484 w 12192000"/>
              <a:gd name="connsiteY603" fmla="*/ 6662227 h 6858000"/>
              <a:gd name="connsiteX604" fmla="*/ 1671974 w 12192000"/>
              <a:gd name="connsiteY604" fmla="*/ 6626716 h 6858000"/>
              <a:gd name="connsiteX605" fmla="*/ 1484064 w 12192000"/>
              <a:gd name="connsiteY605" fmla="*/ 6626716 h 6858000"/>
              <a:gd name="connsiteX606" fmla="*/ 1448553 w 12192000"/>
              <a:gd name="connsiteY606" fmla="*/ 6662227 h 6858000"/>
              <a:gd name="connsiteX607" fmla="*/ 1484064 w 12192000"/>
              <a:gd name="connsiteY607" fmla="*/ 6697738 h 6858000"/>
              <a:gd name="connsiteX608" fmla="*/ 1519574 w 12192000"/>
              <a:gd name="connsiteY608" fmla="*/ 6662227 h 6858000"/>
              <a:gd name="connsiteX609" fmla="*/ 1484064 w 12192000"/>
              <a:gd name="connsiteY609" fmla="*/ 6626716 h 6858000"/>
              <a:gd name="connsiteX610" fmla="*/ 1296154 w 12192000"/>
              <a:gd name="connsiteY610" fmla="*/ 6626716 h 6858000"/>
              <a:gd name="connsiteX611" fmla="*/ 1260643 w 12192000"/>
              <a:gd name="connsiteY611" fmla="*/ 6662227 h 6858000"/>
              <a:gd name="connsiteX612" fmla="*/ 1296154 w 12192000"/>
              <a:gd name="connsiteY612" fmla="*/ 6697738 h 6858000"/>
              <a:gd name="connsiteX613" fmla="*/ 1331665 w 12192000"/>
              <a:gd name="connsiteY613" fmla="*/ 6662227 h 6858000"/>
              <a:gd name="connsiteX614" fmla="*/ 1296154 w 12192000"/>
              <a:gd name="connsiteY614" fmla="*/ 6626716 h 6858000"/>
              <a:gd name="connsiteX615" fmla="*/ 1108244 w 12192000"/>
              <a:gd name="connsiteY615" fmla="*/ 6626716 h 6858000"/>
              <a:gd name="connsiteX616" fmla="*/ 1072733 w 12192000"/>
              <a:gd name="connsiteY616" fmla="*/ 6662227 h 6858000"/>
              <a:gd name="connsiteX617" fmla="*/ 1108244 w 12192000"/>
              <a:gd name="connsiteY617" fmla="*/ 6697738 h 6858000"/>
              <a:gd name="connsiteX618" fmla="*/ 1143754 w 12192000"/>
              <a:gd name="connsiteY618" fmla="*/ 6662227 h 6858000"/>
              <a:gd name="connsiteX619" fmla="*/ 1108244 w 12192000"/>
              <a:gd name="connsiteY619" fmla="*/ 6626716 h 6858000"/>
              <a:gd name="connsiteX620" fmla="*/ 920335 w 12192000"/>
              <a:gd name="connsiteY620" fmla="*/ 6626716 h 6858000"/>
              <a:gd name="connsiteX621" fmla="*/ 884823 w 12192000"/>
              <a:gd name="connsiteY621" fmla="*/ 6662227 h 6858000"/>
              <a:gd name="connsiteX622" fmla="*/ 920335 w 12192000"/>
              <a:gd name="connsiteY622" fmla="*/ 6697738 h 6858000"/>
              <a:gd name="connsiteX623" fmla="*/ 955845 w 12192000"/>
              <a:gd name="connsiteY623" fmla="*/ 6662227 h 6858000"/>
              <a:gd name="connsiteX624" fmla="*/ 920335 w 12192000"/>
              <a:gd name="connsiteY624" fmla="*/ 6626716 h 6858000"/>
              <a:gd name="connsiteX625" fmla="*/ 732425 w 12192000"/>
              <a:gd name="connsiteY625" fmla="*/ 6626716 h 6858000"/>
              <a:gd name="connsiteX626" fmla="*/ 696913 w 12192000"/>
              <a:gd name="connsiteY626" fmla="*/ 6662227 h 6858000"/>
              <a:gd name="connsiteX627" fmla="*/ 732425 w 12192000"/>
              <a:gd name="connsiteY627" fmla="*/ 6697738 h 6858000"/>
              <a:gd name="connsiteX628" fmla="*/ 767935 w 12192000"/>
              <a:gd name="connsiteY628" fmla="*/ 6662227 h 6858000"/>
              <a:gd name="connsiteX629" fmla="*/ 732425 w 12192000"/>
              <a:gd name="connsiteY629" fmla="*/ 6626716 h 6858000"/>
              <a:gd name="connsiteX630" fmla="*/ 544515 w 12192000"/>
              <a:gd name="connsiteY630" fmla="*/ 6626716 h 6858000"/>
              <a:gd name="connsiteX631" fmla="*/ 509004 w 12192000"/>
              <a:gd name="connsiteY631" fmla="*/ 6662227 h 6858000"/>
              <a:gd name="connsiteX632" fmla="*/ 544515 w 12192000"/>
              <a:gd name="connsiteY632" fmla="*/ 6697738 h 6858000"/>
              <a:gd name="connsiteX633" fmla="*/ 580026 w 12192000"/>
              <a:gd name="connsiteY633" fmla="*/ 6662227 h 6858000"/>
              <a:gd name="connsiteX634" fmla="*/ 544515 w 12192000"/>
              <a:gd name="connsiteY634" fmla="*/ 6626716 h 6858000"/>
              <a:gd name="connsiteX635" fmla="*/ 356605 w 12192000"/>
              <a:gd name="connsiteY635" fmla="*/ 6626716 h 6858000"/>
              <a:gd name="connsiteX636" fmla="*/ 321094 w 12192000"/>
              <a:gd name="connsiteY636" fmla="*/ 6662227 h 6858000"/>
              <a:gd name="connsiteX637" fmla="*/ 356605 w 12192000"/>
              <a:gd name="connsiteY637" fmla="*/ 6697738 h 6858000"/>
              <a:gd name="connsiteX638" fmla="*/ 392116 w 12192000"/>
              <a:gd name="connsiteY638" fmla="*/ 6662227 h 6858000"/>
              <a:gd name="connsiteX639" fmla="*/ 356605 w 12192000"/>
              <a:gd name="connsiteY639" fmla="*/ 6626716 h 6858000"/>
              <a:gd name="connsiteX640" fmla="*/ 168695 w 12192000"/>
              <a:gd name="connsiteY640" fmla="*/ 6626716 h 6858000"/>
              <a:gd name="connsiteX641" fmla="*/ 133184 w 12192000"/>
              <a:gd name="connsiteY641" fmla="*/ 6662227 h 6858000"/>
              <a:gd name="connsiteX642" fmla="*/ 168695 w 12192000"/>
              <a:gd name="connsiteY642" fmla="*/ 6697738 h 6858000"/>
              <a:gd name="connsiteX643" fmla="*/ 204207 w 12192000"/>
              <a:gd name="connsiteY643" fmla="*/ 6662227 h 6858000"/>
              <a:gd name="connsiteX644" fmla="*/ 168695 w 12192000"/>
              <a:gd name="connsiteY644" fmla="*/ 6626716 h 6858000"/>
              <a:gd name="connsiteX645" fmla="*/ 12099079 w 12192000"/>
              <a:gd name="connsiteY645" fmla="*/ 6478385 h 6858000"/>
              <a:gd name="connsiteX646" fmla="*/ 12063568 w 12192000"/>
              <a:gd name="connsiteY646" fmla="*/ 6513896 h 6858000"/>
              <a:gd name="connsiteX647" fmla="*/ 12099079 w 12192000"/>
              <a:gd name="connsiteY647" fmla="*/ 6549407 h 6858000"/>
              <a:gd name="connsiteX648" fmla="*/ 12134590 w 12192000"/>
              <a:gd name="connsiteY648" fmla="*/ 6513896 h 6858000"/>
              <a:gd name="connsiteX649" fmla="*/ 12099079 w 12192000"/>
              <a:gd name="connsiteY649" fmla="*/ 6478385 h 6858000"/>
              <a:gd name="connsiteX650" fmla="*/ 11911169 w 12192000"/>
              <a:gd name="connsiteY650" fmla="*/ 6478385 h 6858000"/>
              <a:gd name="connsiteX651" fmla="*/ 11875658 w 12192000"/>
              <a:gd name="connsiteY651" fmla="*/ 6513896 h 6858000"/>
              <a:gd name="connsiteX652" fmla="*/ 11911169 w 12192000"/>
              <a:gd name="connsiteY652" fmla="*/ 6549407 h 6858000"/>
              <a:gd name="connsiteX653" fmla="*/ 11946680 w 12192000"/>
              <a:gd name="connsiteY653" fmla="*/ 6513896 h 6858000"/>
              <a:gd name="connsiteX654" fmla="*/ 11911169 w 12192000"/>
              <a:gd name="connsiteY654" fmla="*/ 6478385 h 6858000"/>
              <a:gd name="connsiteX655" fmla="*/ 11723259 w 12192000"/>
              <a:gd name="connsiteY655" fmla="*/ 6478385 h 6858000"/>
              <a:gd name="connsiteX656" fmla="*/ 11687748 w 12192000"/>
              <a:gd name="connsiteY656" fmla="*/ 6513896 h 6858000"/>
              <a:gd name="connsiteX657" fmla="*/ 11723259 w 12192000"/>
              <a:gd name="connsiteY657" fmla="*/ 6549407 h 6858000"/>
              <a:gd name="connsiteX658" fmla="*/ 11758770 w 12192000"/>
              <a:gd name="connsiteY658" fmla="*/ 6513896 h 6858000"/>
              <a:gd name="connsiteX659" fmla="*/ 11723259 w 12192000"/>
              <a:gd name="connsiteY659" fmla="*/ 6478385 h 6858000"/>
              <a:gd name="connsiteX660" fmla="*/ 11535349 w 12192000"/>
              <a:gd name="connsiteY660" fmla="*/ 6478385 h 6858000"/>
              <a:gd name="connsiteX661" fmla="*/ 11499838 w 12192000"/>
              <a:gd name="connsiteY661" fmla="*/ 6513896 h 6858000"/>
              <a:gd name="connsiteX662" fmla="*/ 11535349 w 12192000"/>
              <a:gd name="connsiteY662" fmla="*/ 6549407 h 6858000"/>
              <a:gd name="connsiteX663" fmla="*/ 11570860 w 12192000"/>
              <a:gd name="connsiteY663" fmla="*/ 6513896 h 6858000"/>
              <a:gd name="connsiteX664" fmla="*/ 11535349 w 12192000"/>
              <a:gd name="connsiteY664" fmla="*/ 6478385 h 6858000"/>
              <a:gd name="connsiteX665" fmla="*/ 11347439 w 12192000"/>
              <a:gd name="connsiteY665" fmla="*/ 6478385 h 6858000"/>
              <a:gd name="connsiteX666" fmla="*/ 11311928 w 12192000"/>
              <a:gd name="connsiteY666" fmla="*/ 6513896 h 6858000"/>
              <a:gd name="connsiteX667" fmla="*/ 11347439 w 12192000"/>
              <a:gd name="connsiteY667" fmla="*/ 6549407 h 6858000"/>
              <a:gd name="connsiteX668" fmla="*/ 11382950 w 12192000"/>
              <a:gd name="connsiteY668" fmla="*/ 6513896 h 6858000"/>
              <a:gd name="connsiteX669" fmla="*/ 11347439 w 12192000"/>
              <a:gd name="connsiteY669" fmla="*/ 6478385 h 6858000"/>
              <a:gd name="connsiteX670" fmla="*/ 11159529 w 12192000"/>
              <a:gd name="connsiteY670" fmla="*/ 6478385 h 6858000"/>
              <a:gd name="connsiteX671" fmla="*/ 11124018 w 12192000"/>
              <a:gd name="connsiteY671" fmla="*/ 6513896 h 6858000"/>
              <a:gd name="connsiteX672" fmla="*/ 11159529 w 12192000"/>
              <a:gd name="connsiteY672" fmla="*/ 6549407 h 6858000"/>
              <a:gd name="connsiteX673" fmla="*/ 11195040 w 12192000"/>
              <a:gd name="connsiteY673" fmla="*/ 6513896 h 6858000"/>
              <a:gd name="connsiteX674" fmla="*/ 11159529 w 12192000"/>
              <a:gd name="connsiteY674" fmla="*/ 6478385 h 6858000"/>
              <a:gd name="connsiteX675" fmla="*/ 10971619 w 12192000"/>
              <a:gd name="connsiteY675" fmla="*/ 6478385 h 6858000"/>
              <a:gd name="connsiteX676" fmla="*/ 10936108 w 12192000"/>
              <a:gd name="connsiteY676" fmla="*/ 6513896 h 6858000"/>
              <a:gd name="connsiteX677" fmla="*/ 10971619 w 12192000"/>
              <a:gd name="connsiteY677" fmla="*/ 6549407 h 6858000"/>
              <a:gd name="connsiteX678" fmla="*/ 11007130 w 12192000"/>
              <a:gd name="connsiteY678" fmla="*/ 6513896 h 6858000"/>
              <a:gd name="connsiteX679" fmla="*/ 10971619 w 12192000"/>
              <a:gd name="connsiteY679" fmla="*/ 6478385 h 6858000"/>
              <a:gd name="connsiteX680" fmla="*/ 10783709 w 12192000"/>
              <a:gd name="connsiteY680" fmla="*/ 6478385 h 6858000"/>
              <a:gd name="connsiteX681" fmla="*/ 10748198 w 12192000"/>
              <a:gd name="connsiteY681" fmla="*/ 6513896 h 6858000"/>
              <a:gd name="connsiteX682" fmla="*/ 10783709 w 12192000"/>
              <a:gd name="connsiteY682" fmla="*/ 6549407 h 6858000"/>
              <a:gd name="connsiteX683" fmla="*/ 10819220 w 12192000"/>
              <a:gd name="connsiteY683" fmla="*/ 6513896 h 6858000"/>
              <a:gd name="connsiteX684" fmla="*/ 10783709 w 12192000"/>
              <a:gd name="connsiteY684" fmla="*/ 6478385 h 6858000"/>
              <a:gd name="connsiteX685" fmla="*/ 10595799 w 12192000"/>
              <a:gd name="connsiteY685" fmla="*/ 6478385 h 6858000"/>
              <a:gd name="connsiteX686" fmla="*/ 10560288 w 12192000"/>
              <a:gd name="connsiteY686" fmla="*/ 6513896 h 6858000"/>
              <a:gd name="connsiteX687" fmla="*/ 10595799 w 12192000"/>
              <a:gd name="connsiteY687" fmla="*/ 6549407 h 6858000"/>
              <a:gd name="connsiteX688" fmla="*/ 10631310 w 12192000"/>
              <a:gd name="connsiteY688" fmla="*/ 6513896 h 6858000"/>
              <a:gd name="connsiteX689" fmla="*/ 10595799 w 12192000"/>
              <a:gd name="connsiteY689" fmla="*/ 6478385 h 6858000"/>
              <a:gd name="connsiteX690" fmla="*/ 10407889 w 12192000"/>
              <a:gd name="connsiteY690" fmla="*/ 6478385 h 6858000"/>
              <a:gd name="connsiteX691" fmla="*/ 10372378 w 12192000"/>
              <a:gd name="connsiteY691" fmla="*/ 6513896 h 6858000"/>
              <a:gd name="connsiteX692" fmla="*/ 10407889 w 12192000"/>
              <a:gd name="connsiteY692" fmla="*/ 6549407 h 6858000"/>
              <a:gd name="connsiteX693" fmla="*/ 10443400 w 12192000"/>
              <a:gd name="connsiteY693" fmla="*/ 6513896 h 6858000"/>
              <a:gd name="connsiteX694" fmla="*/ 10407889 w 12192000"/>
              <a:gd name="connsiteY694" fmla="*/ 6478385 h 6858000"/>
              <a:gd name="connsiteX695" fmla="*/ 10219979 w 12192000"/>
              <a:gd name="connsiteY695" fmla="*/ 6478385 h 6858000"/>
              <a:gd name="connsiteX696" fmla="*/ 10184468 w 12192000"/>
              <a:gd name="connsiteY696" fmla="*/ 6513896 h 6858000"/>
              <a:gd name="connsiteX697" fmla="*/ 10219979 w 12192000"/>
              <a:gd name="connsiteY697" fmla="*/ 6549407 h 6858000"/>
              <a:gd name="connsiteX698" fmla="*/ 10255490 w 12192000"/>
              <a:gd name="connsiteY698" fmla="*/ 6513896 h 6858000"/>
              <a:gd name="connsiteX699" fmla="*/ 10219979 w 12192000"/>
              <a:gd name="connsiteY699" fmla="*/ 6478385 h 6858000"/>
              <a:gd name="connsiteX700" fmla="*/ 10032069 w 12192000"/>
              <a:gd name="connsiteY700" fmla="*/ 6478385 h 6858000"/>
              <a:gd name="connsiteX701" fmla="*/ 9996558 w 12192000"/>
              <a:gd name="connsiteY701" fmla="*/ 6513896 h 6858000"/>
              <a:gd name="connsiteX702" fmla="*/ 10032069 w 12192000"/>
              <a:gd name="connsiteY702" fmla="*/ 6549407 h 6858000"/>
              <a:gd name="connsiteX703" fmla="*/ 10067580 w 12192000"/>
              <a:gd name="connsiteY703" fmla="*/ 6513896 h 6858000"/>
              <a:gd name="connsiteX704" fmla="*/ 10032069 w 12192000"/>
              <a:gd name="connsiteY704" fmla="*/ 6478385 h 6858000"/>
              <a:gd name="connsiteX705" fmla="*/ 9844159 w 12192000"/>
              <a:gd name="connsiteY705" fmla="*/ 6478385 h 6858000"/>
              <a:gd name="connsiteX706" fmla="*/ 9808648 w 12192000"/>
              <a:gd name="connsiteY706" fmla="*/ 6513896 h 6858000"/>
              <a:gd name="connsiteX707" fmla="*/ 9844159 w 12192000"/>
              <a:gd name="connsiteY707" fmla="*/ 6549407 h 6858000"/>
              <a:gd name="connsiteX708" fmla="*/ 9879670 w 12192000"/>
              <a:gd name="connsiteY708" fmla="*/ 6513896 h 6858000"/>
              <a:gd name="connsiteX709" fmla="*/ 9844159 w 12192000"/>
              <a:gd name="connsiteY709" fmla="*/ 6478385 h 6858000"/>
              <a:gd name="connsiteX710" fmla="*/ 9656249 w 12192000"/>
              <a:gd name="connsiteY710" fmla="*/ 6478385 h 6858000"/>
              <a:gd name="connsiteX711" fmla="*/ 9620738 w 12192000"/>
              <a:gd name="connsiteY711" fmla="*/ 6513896 h 6858000"/>
              <a:gd name="connsiteX712" fmla="*/ 9656249 w 12192000"/>
              <a:gd name="connsiteY712" fmla="*/ 6549407 h 6858000"/>
              <a:gd name="connsiteX713" fmla="*/ 9691760 w 12192000"/>
              <a:gd name="connsiteY713" fmla="*/ 6513896 h 6858000"/>
              <a:gd name="connsiteX714" fmla="*/ 9656249 w 12192000"/>
              <a:gd name="connsiteY714" fmla="*/ 6478385 h 6858000"/>
              <a:gd name="connsiteX715" fmla="*/ 9468339 w 12192000"/>
              <a:gd name="connsiteY715" fmla="*/ 6478385 h 6858000"/>
              <a:gd name="connsiteX716" fmla="*/ 9432828 w 12192000"/>
              <a:gd name="connsiteY716" fmla="*/ 6513896 h 6858000"/>
              <a:gd name="connsiteX717" fmla="*/ 9468339 w 12192000"/>
              <a:gd name="connsiteY717" fmla="*/ 6549407 h 6858000"/>
              <a:gd name="connsiteX718" fmla="*/ 9503850 w 12192000"/>
              <a:gd name="connsiteY718" fmla="*/ 6513896 h 6858000"/>
              <a:gd name="connsiteX719" fmla="*/ 9468339 w 12192000"/>
              <a:gd name="connsiteY719" fmla="*/ 6478385 h 6858000"/>
              <a:gd name="connsiteX720" fmla="*/ 9280429 w 12192000"/>
              <a:gd name="connsiteY720" fmla="*/ 6478385 h 6858000"/>
              <a:gd name="connsiteX721" fmla="*/ 9244918 w 12192000"/>
              <a:gd name="connsiteY721" fmla="*/ 6513896 h 6858000"/>
              <a:gd name="connsiteX722" fmla="*/ 9280429 w 12192000"/>
              <a:gd name="connsiteY722" fmla="*/ 6549407 h 6858000"/>
              <a:gd name="connsiteX723" fmla="*/ 9315940 w 12192000"/>
              <a:gd name="connsiteY723" fmla="*/ 6513896 h 6858000"/>
              <a:gd name="connsiteX724" fmla="*/ 9280429 w 12192000"/>
              <a:gd name="connsiteY724" fmla="*/ 6478385 h 6858000"/>
              <a:gd name="connsiteX725" fmla="*/ 9092519 w 12192000"/>
              <a:gd name="connsiteY725" fmla="*/ 6478385 h 6858000"/>
              <a:gd name="connsiteX726" fmla="*/ 9057008 w 12192000"/>
              <a:gd name="connsiteY726" fmla="*/ 6513896 h 6858000"/>
              <a:gd name="connsiteX727" fmla="*/ 9092519 w 12192000"/>
              <a:gd name="connsiteY727" fmla="*/ 6549407 h 6858000"/>
              <a:gd name="connsiteX728" fmla="*/ 9128030 w 12192000"/>
              <a:gd name="connsiteY728" fmla="*/ 6513896 h 6858000"/>
              <a:gd name="connsiteX729" fmla="*/ 9092519 w 12192000"/>
              <a:gd name="connsiteY729" fmla="*/ 6478385 h 6858000"/>
              <a:gd name="connsiteX730" fmla="*/ 8904609 w 12192000"/>
              <a:gd name="connsiteY730" fmla="*/ 6478385 h 6858000"/>
              <a:gd name="connsiteX731" fmla="*/ 8869098 w 12192000"/>
              <a:gd name="connsiteY731" fmla="*/ 6513896 h 6858000"/>
              <a:gd name="connsiteX732" fmla="*/ 8904609 w 12192000"/>
              <a:gd name="connsiteY732" fmla="*/ 6549407 h 6858000"/>
              <a:gd name="connsiteX733" fmla="*/ 8940120 w 12192000"/>
              <a:gd name="connsiteY733" fmla="*/ 6513896 h 6858000"/>
              <a:gd name="connsiteX734" fmla="*/ 8904609 w 12192000"/>
              <a:gd name="connsiteY734" fmla="*/ 6478385 h 6858000"/>
              <a:gd name="connsiteX735" fmla="*/ 8716699 w 12192000"/>
              <a:gd name="connsiteY735" fmla="*/ 6478385 h 6858000"/>
              <a:gd name="connsiteX736" fmla="*/ 8681188 w 12192000"/>
              <a:gd name="connsiteY736" fmla="*/ 6513896 h 6858000"/>
              <a:gd name="connsiteX737" fmla="*/ 8716699 w 12192000"/>
              <a:gd name="connsiteY737" fmla="*/ 6549407 h 6858000"/>
              <a:gd name="connsiteX738" fmla="*/ 8752210 w 12192000"/>
              <a:gd name="connsiteY738" fmla="*/ 6513896 h 6858000"/>
              <a:gd name="connsiteX739" fmla="*/ 8716699 w 12192000"/>
              <a:gd name="connsiteY739" fmla="*/ 6478385 h 6858000"/>
              <a:gd name="connsiteX740" fmla="*/ 8528789 w 12192000"/>
              <a:gd name="connsiteY740" fmla="*/ 6478385 h 6858000"/>
              <a:gd name="connsiteX741" fmla="*/ 8493278 w 12192000"/>
              <a:gd name="connsiteY741" fmla="*/ 6513896 h 6858000"/>
              <a:gd name="connsiteX742" fmla="*/ 8528789 w 12192000"/>
              <a:gd name="connsiteY742" fmla="*/ 6549407 h 6858000"/>
              <a:gd name="connsiteX743" fmla="*/ 8564300 w 12192000"/>
              <a:gd name="connsiteY743" fmla="*/ 6513896 h 6858000"/>
              <a:gd name="connsiteX744" fmla="*/ 8528789 w 12192000"/>
              <a:gd name="connsiteY744" fmla="*/ 6478385 h 6858000"/>
              <a:gd name="connsiteX745" fmla="*/ 8340879 w 12192000"/>
              <a:gd name="connsiteY745" fmla="*/ 6478385 h 6858000"/>
              <a:gd name="connsiteX746" fmla="*/ 8305368 w 12192000"/>
              <a:gd name="connsiteY746" fmla="*/ 6513896 h 6858000"/>
              <a:gd name="connsiteX747" fmla="*/ 8340879 w 12192000"/>
              <a:gd name="connsiteY747" fmla="*/ 6549407 h 6858000"/>
              <a:gd name="connsiteX748" fmla="*/ 8376390 w 12192000"/>
              <a:gd name="connsiteY748" fmla="*/ 6513896 h 6858000"/>
              <a:gd name="connsiteX749" fmla="*/ 8340879 w 12192000"/>
              <a:gd name="connsiteY749" fmla="*/ 6478385 h 6858000"/>
              <a:gd name="connsiteX750" fmla="*/ 8152969 w 12192000"/>
              <a:gd name="connsiteY750" fmla="*/ 6478385 h 6858000"/>
              <a:gd name="connsiteX751" fmla="*/ 8117458 w 12192000"/>
              <a:gd name="connsiteY751" fmla="*/ 6513896 h 6858000"/>
              <a:gd name="connsiteX752" fmla="*/ 8152969 w 12192000"/>
              <a:gd name="connsiteY752" fmla="*/ 6549407 h 6858000"/>
              <a:gd name="connsiteX753" fmla="*/ 8188480 w 12192000"/>
              <a:gd name="connsiteY753" fmla="*/ 6513896 h 6858000"/>
              <a:gd name="connsiteX754" fmla="*/ 8152969 w 12192000"/>
              <a:gd name="connsiteY754" fmla="*/ 6478385 h 6858000"/>
              <a:gd name="connsiteX755" fmla="*/ 7965059 w 12192000"/>
              <a:gd name="connsiteY755" fmla="*/ 6478385 h 6858000"/>
              <a:gd name="connsiteX756" fmla="*/ 7929548 w 12192000"/>
              <a:gd name="connsiteY756" fmla="*/ 6513896 h 6858000"/>
              <a:gd name="connsiteX757" fmla="*/ 7965059 w 12192000"/>
              <a:gd name="connsiteY757" fmla="*/ 6549407 h 6858000"/>
              <a:gd name="connsiteX758" fmla="*/ 8000570 w 12192000"/>
              <a:gd name="connsiteY758" fmla="*/ 6513896 h 6858000"/>
              <a:gd name="connsiteX759" fmla="*/ 7965059 w 12192000"/>
              <a:gd name="connsiteY759" fmla="*/ 6478385 h 6858000"/>
              <a:gd name="connsiteX760" fmla="*/ 7777149 w 12192000"/>
              <a:gd name="connsiteY760" fmla="*/ 6478385 h 6858000"/>
              <a:gd name="connsiteX761" fmla="*/ 7741638 w 12192000"/>
              <a:gd name="connsiteY761" fmla="*/ 6513896 h 6858000"/>
              <a:gd name="connsiteX762" fmla="*/ 7777149 w 12192000"/>
              <a:gd name="connsiteY762" fmla="*/ 6549407 h 6858000"/>
              <a:gd name="connsiteX763" fmla="*/ 7812660 w 12192000"/>
              <a:gd name="connsiteY763" fmla="*/ 6513896 h 6858000"/>
              <a:gd name="connsiteX764" fmla="*/ 7777149 w 12192000"/>
              <a:gd name="connsiteY764" fmla="*/ 6478385 h 6858000"/>
              <a:gd name="connsiteX765" fmla="*/ 7589239 w 12192000"/>
              <a:gd name="connsiteY765" fmla="*/ 6478385 h 6858000"/>
              <a:gd name="connsiteX766" fmla="*/ 7553728 w 12192000"/>
              <a:gd name="connsiteY766" fmla="*/ 6513896 h 6858000"/>
              <a:gd name="connsiteX767" fmla="*/ 7589239 w 12192000"/>
              <a:gd name="connsiteY767" fmla="*/ 6549407 h 6858000"/>
              <a:gd name="connsiteX768" fmla="*/ 7624750 w 12192000"/>
              <a:gd name="connsiteY768" fmla="*/ 6513896 h 6858000"/>
              <a:gd name="connsiteX769" fmla="*/ 7589239 w 12192000"/>
              <a:gd name="connsiteY769" fmla="*/ 6478385 h 6858000"/>
              <a:gd name="connsiteX770" fmla="*/ 7401329 w 12192000"/>
              <a:gd name="connsiteY770" fmla="*/ 6478385 h 6858000"/>
              <a:gd name="connsiteX771" fmla="*/ 7365818 w 12192000"/>
              <a:gd name="connsiteY771" fmla="*/ 6513896 h 6858000"/>
              <a:gd name="connsiteX772" fmla="*/ 7401329 w 12192000"/>
              <a:gd name="connsiteY772" fmla="*/ 6549407 h 6858000"/>
              <a:gd name="connsiteX773" fmla="*/ 7436840 w 12192000"/>
              <a:gd name="connsiteY773" fmla="*/ 6513896 h 6858000"/>
              <a:gd name="connsiteX774" fmla="*/ 7401329 w 12192000"/>
              <a:gd name="connsiteY774" fmla="*/ 6478385 h 6858000"/>
              <a:gd name="connsiteX775" fmla="*/ 7213419 w 12192000"/>
              <a:gd name="connsiteY775" fmla="*/ 6478385 h 6858000"/>
              <a:gd name="connsiteX776" fmla="*/ 7177908 w 12192000"/>
              <a:gd name="connsiteY776" fmla="*/ 6513896 h 6858000"/>
              <a:gd name="connsiteX777" fmla="*/ 7213419 w 12192000"/>
              <a:gd name="connsiteY777" fmla="*/ 6549407 h 6858000"/>
              <a:gd name="connsiteX778" fmla="*/ 7248930 w 12192000"/>
              <a:gd name="connsiteY778" fmla="*/ 6513896 h 6858000"/>
              <a:gd name="connsiteX779" fmla="*/ 7213419 w 12192000"/>
              <a:gd name="connsiteY779" fmla="*/ 6478385 h 6858000"/>
              <a:gd name="connsiteX780" fmla="*/ 7025509 w 12192000"/>
              <a:gd name="connsiteY780" fmla="*/ 6478385 h 6858000"/>
              <a:gd name="connsiteX781" fmla="*/ 6989998 w 12192000"/>
              <a:gd name="connsiteY781" fmla="*/ 6513896 h 6858000"/>
              <a:gd name="connsiteX782" fmla="*/ 7025509 w 12192000"/>
              <a:gd name="connsiteY782" fmla="*/ 6549407 h 6858000"/>
              <a:gd name="connsiteX783" fmla="*/ 7061020 w 12192000"/>
              <a:gd name="connsiteY783" fmla="*/ 6513896 h 6858000"/>
              <a:gd name="connsiteX784" fmla="*/ 7025509 w 12192000"/>
              <a:gd name="connsiteY784" fmla="*/ 6478385 h 6858000"/>
              <a:gd name="connsiteX785" fmla="*/ 6837599 w 12192000"/>
              <a:gd name="connsiteY785" fmla="*/ 6478385 h 6858000"/>
              <a:gd name="connsiteX786" fmla="*/ 6802088 w 12192000"/>
              <a:gd name="connsiteY786" fmla="*/ 6513896 h 6858000"/>
              <a:gd name="connsiteX787" fmla="*/ 6837599 w 12192000"/>
              <a:gd name="connsiteY787" fmla="*/ 6549407 h 6858000"/>
              <a:gd name="connsiteX788" fmla="*/ 6873110 w 12192000"/>
              <a:gd name="connsiteY788" fmla="*/ 6513896 h 6858000"/>
              <a:gd name="connsiteX789" fmla="*/ 6837599 w 12192000"/>
              <a:gd name="connsiteY789" fmla="*/ 6478385 h 6858000"/>
              <a:gd name="connsiteX790" fmla="*/ 6649689 w 12192000"/>
              <a:gd name="connsiteY790" fmla="*/ 6478385 h 6858000"/>
              <a:gd name="connsiteX791" fmla="*/ 6614178 w 12192000"/>
              <a:gd name="connsiteY791" fmla="*/ 6513896 h 6858000"/>
              <a:gd name="connsiteX792" fmla="*/ 6649689 w 12192000"/>
              <a:gd name="connsiteY792" fmla="*/ 6549407 h 6858000"/>
              <a:gd name="connsiteX793" fmla="*/ 6685200 w 12192000"/>
              <a:gd name="connsiteY793" fmla="*/ 6513896 h 6858000"/>
              <a:gd name="connsiteX794" fmla="*/ 6649689 w 12192000"/>
              <a:gd name="connsiteY794" fmla="*/ 6478385 h 6858000"/>
              <a:gd name="connsiteX795" fmla="*/ 6461779 w 12192000"/>
              <a:gd name="connsiteY795" fmla="*/ 6478385 h 6858000"/>
              <a:gd name="connsiteX796" fmla="*/ 6426268 w 12192000"/>
              <a:gd name="connsiteY796" fmla="*/ 6513896 h 6858000"/>
              <a:gd name="connsiteX797" fmla="*/ 6461779 w 12192000"/>
              <a:gd name="connsiteY797" fmla="*/ 6549407 h 6858000"/>
              <a:gd name="connsiteX798" fmla="*/ 6497290 w 12192000"/>
              <a:gd name="connsiteY798" fmla="*/ 6513896 h 6858000"/>
              <a:gd name="connsiteX799" fmla="*/ 6461779 w 12192000"/>
              <a:gd name="connsiteY799" fmla="*/ 6478385 h 6858000"/>
              <a:gd name="connsiteX800" fmla="*/ 6273869 w 12192000"/>
              <a:gd name="connsiteY800" fmla="*/ 6478385 h 6858000"/>
              <a:gd name="connsiteX801" fmla="*/ 6238358 w 12192000"/>
              <a:gd name="connsiteY801" fmla="*/ 6513896 h 6858000"/>
              <a:gd name="connsiteX802" fmla="*/ 6273869 w 12192000"/>
              <a:gd name="connsiteY802" fmla="*/ 6549407 h 6858000"/>
              <a:gd name="connsiteX803" fmla="*/ 6309380 w 12192000"/>
              <a:gd name="connsiteY803" fmla="*/ 6513896 h 6858000"/>
              <a:gd name="connsiteX804" fmla="*/ 6273869 w 12192000"/>
              <a:gd name="connsiteY804" fmla="*/ 6478385 h 6858000"/>
              <a:gd name="connsiteX805" fmla="*/ 6085959 w 12192000"/>
              <a:gd name="connsiteY805" fmla="*/ 6478385 h 6858000"/>
              <a:gd name="connsiteX806" fmla="*/ 6050449 w 12192000"/>
              <a:gd name="connsiteY806" fmla="*/ 6513896 h 6858000"/>
              <a:gd name="connsiteX807" fmla="*/ 6085959 w 12192000"/>
              <a:gd name="connsiteY807" fmla="*/ 6549407 h 6858000"/>
              <a:gd name="connsiteX808" fmla="*/ 6121470 w 12192000"/>
              <a:gd name="connsiteY808" fmla="*/ 6513896 h 6858000"/>
              <a:gd name="connsiteX809" fmla="*/ 6085959 w 12192000"/>
              <a:gd name="connsiteY809" fmla="*/ 6478385 h 6858000"/>
              <a:gd name="connsiteX810" fmla="*/ 5898050 w 12192000"/>
              <a:gd name="connsiteY810" fmla="*/ 6478385 h 6858000"/>
              <a:gd name="connsiteX811" fmla="*/ 5862539 w 12192000"/>
              <a:gd name="connsiteY811" fmla="*/ 6513896 h 6858000"/>
              <a:gd name="connsiteX812" fmla="*/ 5898050 w 12192000"/>
              <a:gd name="connsiteY812" fmla="*/ 6549407 h 6858000"/>
              <a:gd name="connsiteX813" fmla="*/ 5933561 w 12192000"/>
              <a:gd name="connsiteY813" fmla="*/ 6513896 h 6858000"/>
              <a:gd name="connsiteX814" fmla="*/ 5898050 w 12192000"/>
              <a:gd name="connsiteY814" fmla="*/ 6478385 h 6858000"/>
              <a:gd name="connsiteX815" fmla="*/ 5710141 w 12192000"/>
              <a:gd name="connsiteY815" fmla="*/ 6478385 h 6858000"/>
              <a:gd name="connsiteX816" fmla="*/ 5674630 w 12192000"/>
              <a:gd name="connsiteY816" fmla="*/ 6513896 h 6858000"/>
              <a:gd name="connsiteX817" fmla="*/ 5710141 w 12192000"/>
              <a:gd name="connsiteY817" fmla="*/ 6549407 h 6858000"/>
              <a:gd name="connsiteX818" fmla="*/ 5745652 w 12192000"/>
              <a:gd name="connsiteY818" fmla="*/ 6513896 h 6858000"/>
              <a:gd name="connsiteX819" fmla="*/ 5710141 w 12192000"/>
              <a:gd name="connsiteY819" fmla="*/ 6478385 h 6858000"/>
              <a:gd name="connsiteX820" fmla="*/ 5522232 w 12192000"/>
              <a:gd name="connsiteY820" fmla="*/ 6478385 h 6858000"/>
              <a:gd name="connsiteX821" fmla="*/ 5486721 w 12192000"/>
              <a:gd name="connsiteY821" fmla="*/ 6513896 h 6858000"/>
              <a:gd name="connsiteX822" fmla="*/ 5522232 w 12192000"/>
              <a:gd name="connsiteY822" fmla="*/ 6549407 h 6858000"/>
              <a:gd name="connsiteX823" fmla="*/ 5557742 w 12192000"/>
              <a:gd name="connsiteY823" fmla="*/ 6513896 h 6858000"/>
              <a:gd name="connsiteX824" fmla="*/ 5522232 w 12192000"/>
              <a:gd name="connsiteY824" fmla="*/ 6478385 h 6858000"/>
              <a:gd name="connsiteX825" fmla="*/ 5334321 w 12192000"/>
              <a:gd name="connsiteY825" fmla="*/ 6478385 h 6858000"/>
              <a:gd name="connsiteX826" fmla="*/ 5298812 w 12192000"/>
              <a:gd name="connsiteY826" fmla="*/ 6513896 h 6858000"/>
              <a:gd name="connsiteX827" fmla="*/ 5334321 w 12192000"/>
              <a:gd name="connsiteY827" fmla="*/ 6549407 h 6858000"/>
              <a:gd name="connsiteX828" fmla="*/ 5369832 w 12192000"/>
              <a:gd name="connsiteY828" fmla="*/ 6513896 h 6858000"/>
              <a:gd name="connsiteX829" fmla="*/ 5334321 w 12192000"/>
              <a:gd name="connsiteY829" fmla="*/ 6478385 h 6858000"/>
              <a:gd name="connsiteX830" fmla="*/ 5146412 w 12192000"/>
              <a:gd name="connsiteY830" fmla="*/ 6478385 h 6858000"/>
              <a:gd name="connsiteX831" fmla="*/ 5110901 w 12192000"/>
              <a:gd name="connsiteY831" fmla="*/ 6513896 h 6858000"/>
              <a:gd name="connsiteX832" fmla="*/ 5146412 w 12192000"/>
              <a:gd name="connsiteY832" fmla="*/ 6549407 h 6858000"/>
              <a:gd name="connsiteX833" fmla="*/ 5181923 w 12192000"/>
              <a:gd name="connsiteY833" fmla="*/ 6513896 h 6858000"/>
              <a:gd name="connsiteX834" fmla="*/ 5146412 w 12192000"/>
              <a:gd name="connsiteY834" fmla="*/ 6478385 h 6858000"/>
              <a:gd name="connsiteX835" fmla="*/ 4958502 w 12192000"/>
              <a:gd name="connsiteY835" fmla="*/ 6478385 h 6858000"/>
              <a:gd name="connsiteX836" fmla="*/ 4922992 w 12192000"/>
              <a:gd name="connsiteY836" fmla="*/ 6513896 h 6858000"/>
              <a:gd name="connsiteX837" fmla="*/ 4958502 w 12192000"/>
              <a:gd name="connsiteY837" fmla="*/ 6549407 h 6858000"/>
              <a:gd name="connsiteX838" fmla="*/ 4994014 w 12192000"/>
              <a:gd name="connsiteY838" fmla="*/ 6513896 h 6858000"/>
              <a:gd name="connsiteX839" fmla="*/ 4958502 w 12192000"/>
              <a:gd name="connsiteY839" fmla="*/ 6478385 h 6858000"/>
              <a:gd name="connsiteX840" fmla="*/ 4770594 w 12192000"/>
              <a:gd name="connsiteY840" fmla="*/ 6478385 h 6858000"/>
              <a:gd name="connsiteX841" fmla="*/ 4735082 w 12192000"/>
              <a:gd name="connsiteY841" fmla="*/ 6513896 h 6858000"/>
              <a:gd name="connsiteX842" fmla="*/ 4770594 w 12192000"/>
              <a:gd name="connsiteY842" fmla="*/ 6549407 h 6858000"/>
              <a:gd name="connsiteX843" fmla="*/ 4806102 w 12192000"/>
              <a:gd name="connsiteY843" fmla="*/ 6513896 h 6858000"/>
              <a:gd name="connsiteX844" fmla="*/ 4770594 w 12192000"/>
              <a:gd name="connsiteY844" fmla="*/ 6478385 h 6858000"/>
              <a:gd name="connsiteX845" fmla="*/ 4582682 w 12192000"/>
              <a:gd name="connsiteY845" fmla="*/ 6478385 h 6858000"/>
              <a:gd name="connsiteX846" fmla="*/ 4547171 w 12192000"/>
              <a:gd name="connsiteY846" fmla="*/ 6513896 h 6858000"/>
              <a:gd name="connsiteX847" fmla="*/ 4582682 w 12192000"/>
              <a:gd name="connsiteY847" fmla="*/ 6549407 h 6858000"/>
              <a:gd name="connsiteX848" fmla="*/ 4618193 w 12192000"/>
              <a:gd name="connsiteY848" fmla="*/ 6513896 h 6858000"/>
              <a:gd name="connsiteX849" fmla="*/ 4582682 w 12192000"/>
              <a:gd name="connsiteY849" fmla="*/ 6478385 h 6858000"/>
              <a:gd name="connsiteX850" fmla="*/ 4394773 w 12192000"/>
              <a:gd name="connsiteY850" fmla="*/ 6478385 h 6858000"/>
              <a:gd name="connsiteX851" fmla="*/ 4359261 w 12192000"/>
              <a:gd name="connsiteY851" fmla="*/ 6513896 h 6858000"/>
              <a:gd name="connsiteX852" fmla="*/ 4394773 w 12192000"/>
              <a:gd name="connsiteY852" fmla="*/ 6549407 h 6858000"/>
              <a:gd name="connsiteX853" fmla="*/ 4430285 w 12192000"/>
              <a:gd name="connsiteY853" fmla="*/ 6513896 h 6858000"/>
              <a:gd name="connsiteX854" fmla="*/ 4394773 w 12192000"/>
              <a:gd name="connsiteY854" fmla="*/ 6478385 h 6858000"/>
              <a:gd name="connsiteX855" fmla="*/ 4206862 w 12192000"/>
              <a:gd name="connsiteY855" fmla="*/ 6478385 h 6858000"/>
              <a:gd name="connsiteX856" fmla="*/ 4171356 w 12192000"/>
              <a:gd name="connsiteY856" fmla="*/ 6513896 h 6858000"/>
              <a:gd name="connsiteX857" fmla="*/ 4206862 w 12192000"/>
              <a:gd name="connsiteY857" fmla="*/ 6549407 h 6858000"/>
              <a:gd name="connsiteX858" fmla="*/ 4242372 w 12192000"/>
              <a:gd name="connsiteY858" fmla="*/ 6513896 h 6858000"/>
              <a:gd name="connsiteX859" fmla="*/ 4206862 w 12192000"/>
              <a:gd name="connsiteY859" fmla="*/ 6478385 h 6858000"/>
              <a:gd name="connsiteX860" fmla="*/ 4018958 w 12192000"/>
              <a:gd name="connsiteY860" fmla="*/ 6478385 h 6858000"/>
              <a:gd name="connsiteX861" fmla="*/ 3983447 w 12192000"/>
              <a:gd name="connsiteY861" fmla="*/ 6513896 h 6858000"/>
              <a:gd name="connsiteX862" fmla="*/ 4018958 w 12192000"/>
              <a:gd name="connsiteY862" fmla="*/ 6549407 h 6858000"/>
              <a:gd name="connsiteX863" fmla="*/ 4054469 w 12192000"/>
              <a:gd name="connsiteY863" fmla="*/ 6513896 h 6858000"/>
              <a:gd name="connsiteX864" fmla="*/ 4018958 w 12192000"/>
              <a:gd name="connsiteY864" fmla="*/ 6478385 h 6858000"/>
              <a:gd name="connsiteX865" fmla="*/ 3831047 w 12192000"/>
              <a:gd name="connsiteY865" fmla="*/ 6478385 h 6858000"/>
              <a:gd name="connsiteX866" fmla="*/ 3795535 w 12192000"/>
              <a:gd name="connsiteY866" fmla="*/ 6513896 h 6858000"/>
              <a:gd name="connsiteX867" fmla="*/ 3831047 w 12192000"/>
              <a:gd name="connsiteY867" fmla="*/ 6549407 h 6858000"/>
              <a:gd name="connsiteX868" fmla="*/ 3866558 w 12192000"/>
              <a:gd name="connsiteY868" fmla="*/ 6513896 h 6858000"/>
              <a:gd name="connsiteX869" fmla="*/ 3831047 w 12192000"/>
              <a:gd name="connsiteY869" fmla="*/ 6478385 h 6858000"/>
              <a:gd name="connsiteX870" fmla="*/ 3643135 w 12192000"/>
              <a:gd name="connsiteY870" fmla="*/ 6478385 h 6858000"/>
              <a:gd name="connsiteX871" fmla="*/ 3607624 w 12192000"/>
              <a:gd name="connsiteY871" fmla="*/ 6513896 h 6858000"/>
              <a:gd name="connsiteX872" fmla="*/ 3643135 w 12192000"/>
              <a:gd name="connsiteY872" fmla="*/ 6549407 h 6858000"/>
              <a:gd name="connsiteX873" fmla="*/ 3678647 w 12192000"/>
              <a:gd name="connsiteY873" fmla="*/ 6513896 h 6858000"/>
              <a:gd name="connsiteX874" fmla="*/ 3643135 w 12192000"/>
              <a:gd name="connsiteY874" fmla="*/ 6478385 h 6858000"/>
              <a:gd name="connsiteX875" fmla="*/ 3455227 w 12192000"/>
              <a:gd name="connsiteY875" fmla="*/ 6478385 h 6858000"/>
              <a:gd name="connsiteX876" fmla="*/ 3419717 w 12192000"/>
              <a:gd name="connsiteY876" fmla="*/ 6513896 h 6858000"/>
              <a:gd name="connsiteX877" fmla="*/ 3455227 w 12192000"/>
              <a:gd name="connsiteY877" fmla="*/ 6549407 h 6858000"/>
              <a:gd name="connsiteX878" fmla="*/ 3490738 w 12192000"/>
              <a:gd name="connsiteY878" fmla="*/ 6513896 h 6858000"/>
              <a:gd name="connsiteX879" fmla="*/ 3455227 w 12192000"/>
              <a:gd name="connsiteY879" fmla="*/ 6478385 h 6858000"/>
              <a:gd name="connsiteX880" fmla="*/ 3267321 w 12192000"/>
              <a:gd name="connsiteY880" fmla="*/ 6478385 h 6858000"/>
              <a:gd name="connsiteX881" fmla="*/ 3231810 w 12192000"/>
              <a:gd name="connsiteY881" fmla="*/ 6513896 h 6858000"/>
              <a:gd name="connsiteX882" fmla="*/ 3267321 w 12192000"/>
              <a:gd name="connsiteY882" fmla="*/ 6549407 h 6858000"/>
              <a:gd name="connsiteX883" fmla="*/ 3302831 w 12192000"/>
              <a:gd name="connsiteY883" fmla="*/ 6513896 h 6858000"/>
              <a:gd name="connsiteX884" fmla="*/ 3267321 w 12192000"/>
              <a:gd name="connsiteY884" fmla="*/ 6478385 h 6858000"/>
              <a:gd name="connsiteX885" fmla="*/ 3079408 w 12192000"/>
              <a:gd name="connsiteY885" fmla="*/ 6478385 h 6858000"/>
              <a:gd name="connsiteX886" fmla="*/ 3043898 w 12192000"/>
              <a:gd name="connsiteY886" fmla="*/ 6513896 h 6858000"/>
              <a:gd name="connsiteX887" fmla="*/ 3079408 w 12192000"/>
              <a:gd name="connsiteY887" fmla="*/ 6549407 h 6858000"/>
              <a:gd name="connsiteX888" fmla="*/ 3114920 w 12192000"/>
              <a:gd name="connsiteY888" fmla="*/ 6513896 h 6858000"/>
              <a:gd name="connsiteX889" fmla="*/ 3079408 w 12192000"/>
              <a:gd name="connsiteY889" fmla="*/ 6478385 h 6858000"/>
              <a:gd name="connsiteX890" fmla="*/ 2891499 w 12192000"/>
              <a:gd name="connsiteY890" fmla="*/ 6478385 h 6858000"/>
              <a:gd name="connsiteX891" fmla="*/ 2855987 w 12192000"/>
              <a:gd name="connsiteY891" fmla="*/ 6513896 h 6858000"/>
              <a:gd name="connsiteX892" fmla="*/ 2891499 w 12192000"/>
              <a:gd name="connsiteY892" fmla="*/ 6549407 h 6858000"/>
              <a:gd name="connsiteX893" fmla="*/ 2927010 w 12192000"/>
              <a:gd name="connsiteY893" fmla="*/ 6513896 h 6858000"/>
              <a:gd name="connsiteX894" fmla="*/ 2891499 w 12192000"/>
              <a:gd name="connsiteY894" fmla="*/ 6478385 h 6858000"/>
              <a:gd name="connsiteX895" fmla="*/ 2703588 w 12192000"/>
              <a:gd name="connsiteY895" fmla="*/ 6478385 h 6858000"/>
              <a:gd name="connsiteX896" fmla="*/ 2668077 w 12192000"/>
              <a:gd name="connsiteY896" fmla="*/ 6513896 h 6858000"/>
              <a:gd name="connsiteX897" fmla="*/ 2703588 w 12192000"/>
              <a:gd name="connsiteY897" fmla="*/ 6549407 h 6858000"/>
              <a:gd name="connsiteX898" fmla="*/ 2739100 w 12192000"/>
              <a:gd name="connsiteY898" fmla="*/ 6513896 h 6858000"/>
              <a:gd name="connsiteX899" fmla="*/ 2703588 w 12192000"/>
              <a:gd name="connsiteY899" fmla="*/ 6478385 h 6858000"/>
              <a:gd name="connsiteX900" fmla="*/ 2515679 w 12192000"/>
              <a:gd name="connsiteY900" fmla="*/ 6478385 h 6858000"/>
              <a:gd name="connsiteX901" fmla="*/ 2480168 w 12192000"/>
              <a:gd name="connsiteY901" fmla="*/ 6513896 h 6858000"/>
              <a:gd name="connsiteX902" fmla="*/ 2515679 w 12192000"/>
              <a:gd name="connsiteY902" fmla="*/ 6549407 h 6858000"/>
              <a:gd name="connsiteX903" fmla="*/ 2551190 w 12192000"/>
              <a:gd name="connsiteY903" fmla="*/ 6513896 h 6858000"/>
              <a:gd name="connsiteX904" fmla="*/ 2515679 w 12192000"/>
              <a:gd name="connsiteY904" fmla="*/ 6478385 h 6858000"/>
              <a:gd name="connsiteX905" fmla="*/ 2327769 w 12192000"/>
              <a:gd name="connsiteY905" fmla="*/ 6478385 h 6858000"/>
              <a:gd name="connsiteX906" fmla="*/ 2292258 w 12192000"/>
              <a:gd name="connsiteY906" fmla="*/ 6513896 h 6858000"/>
              <a:gd name="connsiteX907" fmla="*/ 2327769 w 12192000"/>
              <a:gd name="connsiteY907" fmla="*/ 6549407 h 6858000"/>
              <a:gd name="connsiteX908" fmla="*/ 2363280 w 12192000"/>
              <a:gd name="connsiteY908" fmla="*/ 6513896 h 6858000"/>
              <a:gd name="connsiteX909" fmla="*/ 2327769 w 12192000"/>
              <a:gd name="connsiteY909" fmla="*/ 6478385 h 6858000"/>
              <a:gd name="connsiteX910" fmla="*/ 2139860 w 12192000"/>
              <a:gd name="connsiteY910" fmla="*/ 6478385 h 6858000"/>
              <a:gd name="connsiteX911" fmla="*/ 2104349 w 12192000"/>
              <a:gd name="connsiteY911" fmla="*/ 6513896 h 6858000"/>
              <a:gd name="connsiteX912" fmla="*/ 2139860 w 12192000"/>
              <a:gd name="connsiteY912" fmla="*/ 6549407 h 6858000"/>
              <a:gd name="connsiteX913" fmla="*/ 2175371 w 12192000"/>
              <a:gd name="connsiteY913" fmla="*/ 6513896 h 6858000"/>
              <a:gd name="connsiteX914" fmla="*/ 2139860 w 12192000"/>
              <a:gd name="connsiteY914" fmla="*/ 6478385 h 6858000"/>
              <a:gd name="connsiteX915" fmla="*/ 1951947 w 12192000"/>
              <a:gd name="connsiteY915" fmla="*/ 6478385 h 6858000"/>
              <a:gd name="connsiteX916" fmla="*/ 1916436 w 12192000"/>
              <a:gd name="connsiteY916" fmla="*/ 6513896 h 6858000"/>
              <a:gd name="connsiteX917" fmla="*/ 1951947 w 12192000"/>
              <a:gd name="connsiteY917" fmla="*/ 6549407 h 6858000"/>
              <a:gd name="connsiteX918" fmla="*/ 1987459 w 12192000"/>
              <a:gd name="connsiteY918" fmla="*/ 6513896 h 6858000"/>
              <a:gd name="connsiteX919" fmla="*/ 1951947 w 12192000"/>
              <a:gd name="connsiteY919" fmla="*/ 6478385 h 6858000"/>
              <a:gd name="connsiteX920" fmla="*/ 1764038 w 12192000"/>
              <a:gd name="connsiteY920" fmla="*/ 6478385 h 6858000"/>
              <a:gd name="connsiteX921" fmla="*/ 1728527 w 12192000"/>
              <a:gd name="connsiteY921" fmla="*/ 6513896 h 6858000"/>
              <a:gd name="connsiteX922" fmla="*/ 1764038 w 12192000"/>
              <a:gd name="connsiteY922" fmla="*/ 6549407 h 6858000"/>
              <a:gd name="connsiteX923" fmla="*/ 1799549 w 12192000"/>
              <a:gd name="connsiteY923" fmla="*/ 6513896 h 6858000"/>
              <a:gd name="connsiteX924" fmla="*/ 1764038 w 12192000"/>
              <a:gd name="connsiteY924" fmla="*/ 6478385 h 6858000"/>
              <a:gd name="connsiteX925" fmla="*/ 1576128 w 12192000"/>
              <a:gd name="connsiteY925" fmla="*/ 6478385 h 6858000"/>
              <a:gd name="connsiteX926" fmla="*/ 1540617 w 12192000"/>
              <a:gd name="connsiteY926" fmla="*/ 6513896 h 6858000"/>
              <a:gd name="connsiteX927" fmla="*/ 1576128 w 12192000"/>
              <a:gd name="connsiteY927" fmla="*/ 6549407 h 6858000"/>
              <a:gd name="connsiteX928" fmla="*/ 1611639 w 12192000"/>
              <a:gd name="connsiteY928" fmla="*/ 6513896 h 6858000"/>
              <a:gd name="connsiteX929" fmla="*/ 1576128 w 12192000"/>
              <a:gd name="connsiteY929" fmla="*/ 6478385 h 6858000"/>
              <a:gd name="connsiteX930" fmla="*/ 1388218 w 12192000"/>
              <a:gd name="connsiteY930" fmla="*/ 6478385 h 6858000"/>
              <a:gd name="connsiteX931" fmla="*/ 1352707 w 12192000"/>
              <a:gd name="connsiteY931" fmla="*/ 6513896 h 6858000"/>
              <a:gd name="connsiteX932" fmla="*/ 1388218 w 12192000"/>
              <a:gd name="connsiteY932" fmla="*/ 6549407 h 6858000"/>
              <a:gd name="connsiteX933" fmla="*/ 1423729 w 12192000"/>
              <a:gd name="connsiteY933" fmla="*/ 6513896 h 6858000"/>
              <a:gd name="connsiteX934" fmla="*/ 1388218 w 12192000"/>
              <a:gd name="connsiteY934" fmla="*/ 6478385 h 6858000"/>
              <a:gd name="connsiteX935" fmla="*/ 1200309 w 12192000"/>
              <a:gd name="connsiteY935" fmla="*/ 6478385 h 6858000"/>
              <a:gd name="connsiteX936" fmla="*/ 1164798 w 12192000"/>
              <a:gd name="connsiteY936" fmla="*/ 6513896 h 6858000"/>
              <a:gd name="connsiteX937" fmla="*/ 1200309 w 12192000"/>
              <a:gd name="connsiteY937" fmla="*/ 6549407 h 6858000"/>
              <a:gd name="connsiteX938" fmla="*/ 1235820 w 12192000"/>
              <a:gd name="connsiteY938" fmla="*/ 6513896 h 6858000"/>
              <a:gd name="connsiteX939" fmla="*/ 1200309 w 12192000"/>
              <a:gd name="connsiteY939" fmla="*/ 6478385 h 6858000"/>
              <a:gd name="connsiteX940" fmla="*/ 1012399 w 12192000"/>
              <a:gd name="connsiteY940" fmla="*/ 6478385 h 6858000"/>
              <a:gd name="connsiteX941" fmla="*/ 976888 w 12192000"/>
              <a:gd name="connsiteY941" fmla="*/ 6513896 h 6858000"/>
              <a:gd name="connsiteX942" fmla="*/ 1012399 w 12192000"/>
              <a:gd name="connsiteY942" fmla="*/ 6549407 h 6858000"/>
              <a:gd name="connsiteX943" fmla="*/ 1047910 w 12192000"/>
              <a:gd name="connsiteY943" fmla="*/ 6513896 h 6858000"/>
              <a:gd name="connsiteX944" fmla="*/ 1012399 w 12192000"/>
              <a:gd name="connsiteY944" fmla="*/ 6478385 h 6858000"/>
              <a:gd name="connsiteX945" fmla="*/ 824489 w 12192000"/>
              <a:gd name="connsiteY945" fmla="*/ 6478385 h 6858000"/>
              <a:gd name="connsiteX946" fmla="*/ 788978 w 12192000"/>
              <a:gd name="connsiteY946" fmla="*/ 6513896 h 6858000"/>
              <a:gd name="connsiteX947" fmla="*/ 824489 w 12192000"/>
              <a:gd name="connsiteY947" fmla="*/ 6549407 h 6858000"/>
              <a:gd name="connsiteX948" fmla="*/ 860000 w 12192000"/>
              <a:gd name="connsiteY948" fmla="*/ 6513896 h 6858000"/>
              <a:gd name="connsiteX949" fmla="*/ 824489 w 12192000"/>
              <a:gd name="connsiteY949" fmla="*/ 6478385 h 6858000"/>
              <a:gd name="connsiteX950" fmla="*/ 636580 w 12192000"/>
              <a:gd name="connsiteY950" fmla="*/ 6478385 h 6858000"/>
              <a:gd name="connsiteX951" fmla="*/ 601068 w 12192000"/>
              <a:gd name="connsiteY951" fmla="*/ 6513896 h 6858000"/>
              <a:gd name="connsiteX952" fmla="*/ 636580 w 12192000"/>
              <a:gd name="connsiteY952" fmla="*/ 6549407 h 6858000"/>
              <a:gd name="connsiteX953" fmla="*/ 672090 w 12192000"/>
              <a:gd name="connsiteY953" fmla="*/ 6513896 h 6858000"/>
              <a:gd name="connsiteX954" fmla="*/ 636580 w 12192000"/>
              <a:gd name="connsiteY954" fmla="*/ 6478385 h 6858000"/>
              <a:gd name="connsiteX955" fmla="*/ 448670 w 12192000"/>
              <a:gd name="connsiteY955" fmla="*/ 6478385 h 6858000"/>
              <a:gd name="connsiteX956" fmla="*/ 413159 w 12192000"/>
              <a:gd name="connsiteY956" fmla="*/ 6513896 h 6858000"/>
              <a:gd name="connsiteX957" fmla="*/ 448670 w 12192000"/>
              <a:gd name="connsiteY957" fmla="*/ 6549407 h 6858000"/>
              <a:gd name="connsiteX958" fmla="*/ 484181 w 12192000"/>
              <a:gd name="connsiteY958" fmla="*/ 6513896 h 6858000"/>
              <a:gd name="connsiteX959" fmla="*/ 448670 w 12192000"/>
              <a:gd name="connsiteY959" fmla="*/ 6478385 h 6858000"/>
              <a:gd name="connsiteX960" fmla="*/ 260760 w 12192000"/>
              <a:gd name="connsiteY960" fmla="*/ 6478385 h 6858000"/>
              <a:gd name="connsiteX961" fmla="*/ 225249 w 12192000"/>
              <a:gd name="connsiteY961" fmla="*/ 6513896 h 6858000"/>
              <a:gd name="connsiteX962" fmla="*/ 260760 w 12192000"/>
              <a:gd name="connsiteY962" fmla="*/ 6549407 h 6858000"/>
              <a:gd name="connsiteX963" fmla="*/ 296271 w 12192000"/>
              <a:gd name="connsiteY963" fmla="*/ 6513896 h 6858000"/>
              <a:gd name="connsiteX964" fmla="*/ 260760 w 12192000"/>
              <a:gd name="connsiteY964" fmla="*/ 6478385 h 6858000"/>
              <a:gd name="connsiteX965" fmla="*/ 78812 w 12192000"/>
              <a:gd name="connsiteY965" fmla="*/ 6478384 h 6858000"/>
              <a:gd name="connsiteX966" fmla="*/ 43300 w 12192000"/>
              <a:gd name="connsiteY966" fmla="*/ 6513895 h 6858000"/>
              <a:gd name="connsiteX967" fmla="*/ 78812 w 12192000"/>
              <a:gd name="connsiteY967" fmla="*/ 6549406 h 6858000"/>
              <a:gd name="connsiteX968" fmla="*/ 114322 w 12192000"/>
              <a:gd name="connsiteY968" fmla="*/ 6513895 h 6858000"/>
              <a:gd name="connsiteX969" fmla="*/ 78812 w 12192000"/>
              <a:gd name="connsiteY969" fmla="*/ 6478384 h 6858000"/>
              <a:gd name="connsiteX970" fmla="*/ 12007004 w 12192000"/>
              <a:gd name="connsiteY970" fmla="*/ 6325985 h 6858000"/>
              <a:gd name="connsiteX971" fmla="*/ 11971493 w 12192000"/>
              <a:gd name="connsiteY971" fmla="*/ 6361496 h 6858000"/>
              <a:gd name="connsiteX972" fmla="*/ 12007004 w 12192000"/>
              <a:gd name="connsiteY972" fmla="*/ 6397007 h 6858000"/>
              <a:gd name="connsiteX973" fmla="*/ 12042515 w 12192000"/>
              <a:gd name="connsiteY973" fmla="*/ 6361496 h 6858000"/>
              <a:gd name="connsiteX974" fmla="*/ 12007004 w 12192000"/>
              <a:gd name="connsiteY974" fmla="*/ 6325985 h 6858000"/>
              <a:gd name="connsiteX975" fmla="*/ 11819094 w 12192000"/>
              <a:gd name="connsiteY975" fmla="*/ 6325985 h 6858000"/>
              <a:gd name="connsiteX976" fmla="*/ 11783583 w 12192000"/>
              <a:gd name="connsiteY976" fmla="*/ 6361496 h 6858000"/>
              <a:gd name="connsiteX977" fmla="*/ 11819094 w 12192000"/>
              <a:gd name="connsiteY977" fmla="*/ 6397007 h 6858000"/>
              <a:gd name="connsiteX978" fmla="*/ 11854605 w 12192000"/>
              <a:gd name="connsiteY978" fmla="*/ 6361496 h 6858000"/>
              <a:gd name="connsiteX979" fmla="*/ 11819094 w 12192000"/>
              <a:gd name="connsiteY979" fmla="*/ 6325985 h 6858000"/>
              <a:gd name="connsiteX980" fmla="*/ 11631184 w 12192000"/>
              <a:gd name="connsiteY980" fmla="*/ 6325985 h 6858000"/>
              <a:gd name="connsiteX981" fmla="*/ 11595673 w 12192000"/>
              <a:gd name="connsiteY981" fmla="*/ 6361496 h 6858000"/>
              <a:gd name="connsiteX982" fmla="*/ 11631184 w 12192000"/>
              <a:gd name="connsiteY982" fmla="*/ 6397007 h 6858000"/>
              <a:gd name="connsiteX983" fmla="*/ 11666695 w 12192000"/>
              <a:gd name="connsiteY983" fmla="*/ 6361496 h 6858000"/>
              <a:gd name="connsiteX984" fmla="*/ 11631184 w 12192000"/>
              <a:gd name="connsiteY984" fmla="*/ 6325985 h 6858000"/>
              <a:gd name="connsiteX985" fmla="*/ 11443274 w 12192000"/>
              <a:gd name="connsiteY985" fmla="*/ 6325985 h 6858000"/>
              <a:gd name="connsiteX986" fmla="*/ 11407763 w 12192000"/>
              <a:gd name="connsiteY986" fmla="*/ 6361496 h 6858000"/>
              <a:gd name="connsiteX987" fmla="*/ 11443274 w 12192000"/>
              <a:gd name="connsiteY987" fmla="*/ 6397007 h 6858000"/>
              <a:gd name="connsiteX988" fmla="*/ 11478785 w 12192000"/>
              <a:gd name="connsiteY988" fmla="*/ 6361496 h 6858000"/>
              <a:gd name="connsiteX989" fmla="*/ 11443274 w 12192000"/>
              <a:gd name="connsiteY989" fmla="*/ 6325985 h 6858000"/>
              <a:gd name="connsiteX990" fmla="*/ 11255364 w 12192000"/>
              <a:gd name="connsiteY990" fmla="*/ 6325985 h 6858000"/>
              <a:gd name="connsiteX991" fmla="*/ 11219853 w 12192000"/>
              <a:gd name="connsiteY991" fmla="*/ 6361496 h 6858000"/>
              <a:gd name="connsiteX992" fmla="*/ 11255364 w 12192000"/>
              <a:gd name="connsiteY992" fmla="*/ 6397007 h 6858000"/>
              <a:gd name="connsiteX993" fmla="*/ 11290875 w 12192000"/>
              <a:gd name="connsiteY993" fmla="*/ 6361496 h 6858000"/>
              <a:gd name="connsiteX994" fmla="*/ 11255364 w 12192000"/>
              <a:gd name="connsiteY994" fmla="*/ 6325985 h 6858000"/>
              <a:gd name="connsiteX995" fmla="*/ 11067454 w 12192000"/>
              <a:gd name="connsiteY995" fmla="*/ 6325985 h 6858000"/>
              <a:gd name="connsiteX996" fmla="*/ 11031943 w 12192000"/>
              <a:gd name="connsiteY996" fmla="*/ 6361496 h 6858000"/>
              <a:gd name="connsiteX997" fmla="*/ 11067454 w 12192000"/>
              <a:gd name="connsiteY997" fmla="*/ 6397007 h 6858000"/>
              <a:gd name="connsiteX998" fmla="*/ 11102965 w 12192000"/>
              <a:gd name="connsiteY998" fmla="*/ 6361496 h 6858000"/>
              <a:gd name="connsiteX999" fmla="*/ 11067454 w 12192000"/>
              <a:gd name="connsiteY999" fmla="*/ 6325985 h 6858000"/>
              <a:gd name="connsiteX1000" fmla="*/ 10879544 w 12192000"/>
              <a:gd name="connsiteY1000" fmla="*/ 6325985 h 6858000"/>
              <a:gd name="connsiteX1001" fmla="*/ 10844033 w 12192000"/>
              <a:gd name="connsiteY1001" fmla="*/ 6361496 h 6858000"/>
              <a:gd name="connsiteX1002" fmla="*/ 10879544 w 12192000"/>
              <a:gd name="connsiteY1002" fmla="*/ 6397007 h 6858000"/>
              <a:gd name="connsiteX1003" fmla="*/ 10915055 w 12192000"/>
              <a:gd name="connsiteY1003" fmla="*/ 6361496 h 6858000"/>
              <a:gd name="connsiteX1004" fmla="*/ 10879544 w 12192000"/>
              <a:gd name="connsiteY1004" fmla="*/ 6325985 h 6858000"/>
              <a:gd name="connsiteX1005" fmla="*/ 10691634 w 12192000"/>
              <a:gd name="connsiteY1005" fmla="*/ 6325985 h 6858000"/>
              <a:gd name="connsiteX1006" fmla="*/ 10656123 w 12192000"/>
              <a:gd name="connsiteY1006" fmla="*/ 6361496 h 6858000"/>
              <a:gd name="connsiteX1007" fmla="*/ 10691634 w 12192000"/>
              <a:gd name="connsiteY1007" fmla="*/ 6397007 h 6858000"/>
              <a:gd name="connsiteX1008" fmla="*/ 10727145 w 12192000"/>
              <a:gd name="connsiteY1008" fmla="*/ 6361496 h 6858000"/>
              <a:gd name="connsiteX1009" fmla="*/ 10691634 w 12192000"/>
              <a:gd name="connsiteY1009" fmla="*/ 6325985 h 6858000"/>
              <a:gd name="connsiteX1010" fmla="*/ 10503724 w 12192000"/>
              <a:gd name="connsiteY1010" fmla="*/ 6325985 h 6858000"/>
              <a:gd name="connsiteX1011" fmla="*/ 10468213 w 12192000"/>
              <a:gd name="connsiteY1011" fmla="*/ 6361496 h 6858000"/>
              <a:gd name="connsiteX1012" fmla="*/ 10503724 w 12192000"/>
              <a:gd name="connsiteY1012" fmla="*/ 6397007 h 6858000"/>
              <a:gd name="connsiteX1013" fmla="*/ 10539235 w 12192000"/>
              <a:gd name="connsiteY1013" fmla="*/ 6361496 h 6858000"/>
              <a:gd name="connsiteX1014" fmla="*/ 10503724 w 12192000"/>
              <a:gd name="connsiteY1014" fmla="*/ 6325985 h 6858000"/>
              <a:gd name="connsiteX1015" fmla="*/ 10315814 w 12192000"/>
              <a:gd name="connsiteY1015" fmla="*/ 6325985 h 6858000"/>
              <a:gd name="connsiteX1016" fmla="*/ 10280303 w 12192000"/>
              <a:gd name="connsiteY1016" fmla="*/ 6361496 h 6858000"/>
              <a:gd name="connsiteX1017" fmla="*/ 10315814 w 12192000"/>
              <a:gd name="connsiteY1017" fmla="*/ 6397007 h 6858000"/>
              <a:gd name="connsiteX1018" fmla="*/ 10351325 w 12192000"/>
              <a:gd name="connsiteY1018" fmla="*/ 6361496 h 6858000"/>
              <a:gd name="connsiteX1019" fmla="*/ 10315814 w 12192000"/>
              <a:gd name="connsiteY1019" fmla="*/ 6325985 h 6858000"/>
              <a:gd name="connsiteX1020" fmla="*/ 10127904 w 12192000"/>
              <a:gd name="connsiteY1020" fmla="*/ 6325985 h 6858000"/>
              <a:gd name="connsiteX1021" fmla="*/ 10092393 w 12192000"/>
              <a:gd name="connsiteY1021" fmla="*/ 6361496 h 6858000"/>
              <a:gd name="connsiteX1022" fmla="*/ 10127904 w 12192000"/>
              <a:gd name="connsiteY1022" fmla="*/ 6397007 h 6858000"/>
              <a:gd name="connsiteX1023" fmla="*/ 10163415 w 12192000"/>
              <a:gd name="connsiteY1023" fmla="*/ 6361496 h 6858000"/>
              <a:gd name="connsiteX1024" fmla="*/ 10127904 w 12192000"/>
              <a:gd name="connsiteY1024" fmla="*/ 6325985 h 6858000"/>
              <a:gd name="connsiteX1025" fmla="*/ 9939994 w 12192000"/>
              <a:gd name="connsiteY1025" fmla="*/ 6325985 h 6858000"/>
              <a:gd name="connsiteX1026" fmla="*/ 9904483 w 12192000"/>
              <a:gd name="connsiteY1026" fmla="*/ 6361496 h 6858000"/>
              <a:gd name="connsiteX1027" fmla="*/ 9939994 w 12192000"/>
              <a:gd name="connsiteY1027" fmla="*/ 6397007 h 6858000"/>
              <a:gd name="connsiteX1028" fmla="*/ 9975505 w 12192000"/>
              <a:gd name="connsiteY1028" fmla="*/ 6361496 h 6858000"/>
              <a:gd name="connsiteX1029" fmla="*/ 9939994 w 12192000"/>
              <a:gd name="connsiteY1029" fmla="*/ 6325985 h 6858000"/>
              <a:gd name="connsiteX1030" fmla="*/ 9752084 w 12192000"/>
              <a:gd name="connsiteY1030" fmla="*/ 6325985 h 6858000"/>
              <a:gd name="connsiteX1031" fmla="*/ 9716573 w 12192000"/>
              <a:gd name="connsiteY1031" fmla="*/ 6361496 h 6858000"/>
              <a:gd name="connsiteX1032" fmla="*/ 9752084 w 12192000"/>
              <a:gd name="connsiteY1032" fmla="*/ 6397007 h 6858000"/>
              <a:gd name="connsiteX1033" fmla="*/ 9787595 w 12192000"/>
              <a:gd name="connsiteY1033" fmla="*/ 6361496 h 6858000"/>
              <a:gd name="connsiteX1034" fmla="*/ 9752084 w 12192000"/>
              <a:gd name="connsiteY1034" fmla="*/ 6325985 h 6858000"/>
              <a:gd name="connsiteX1035" fmla="*/ 9564174 w 12192000"/>
              <a:gd name="connsiteY1035" fmla="*/ 6325985 h 6858000"/>
              <a:gd name="connsiteX1036" fmla="*/ 9528663 w 12192000"/>
              <a:gd name="connsiteY1036" fmla="*/ 6361496 h 6858000"/>
              <a:gd name="connsiteX1037" fmla="*/ 9564174 w 12192000"/>
              <a:gd name="connsiteY1037" fmla="*/ 6397007 h 6858000"/>
              <a:gd name="connsiteX1038" fmla="*/ 9599685 w 12192000"/>
              <a:gd name="connsiteY1038" fmla="*/ 6361496 h 6858000"/>
              <a:gd name="connsiteX1039" fmla="*/ 9564174 w 12192000"/>
              <a:gd name="connsiteY1039" fmla="*/ 6325985 h 6858000"/>
              <a:gd name="connsiteX1040" fmla="*/ 9376264 w 12192000"/>
              <a:gd name="connsiteY1040" fmla="*/ 6325985 h 6858000"/>
              <a:gd name="connsiteX1041" fmla="*/ 9340753 w 12192000"/>
              <a:gd name="connsiteY1041" fmla="*/ 6361496 h 6858000"/>
              <a:gd name="connsiteX1042" fmla="*/ 9376264 w 12192000"/>
              <a:gd name="connsiteY1042" fmla="*/ 6397007 h 6858000"/>
              <a:gd name="connsiteX1043" fmla="*/ 9411775 w 12192000"/>
              <a:gd name="connsiteY1043" fmla="*/ 6361496 h 6858000"/>
              <a:gd name="connsiteX1044" fmla="*/ 9376264 w 12192000"/>
              <a:gd name="connsiteY1044" fmla="*/ 6325985 h 6858000"/>
              <a:gd name="connsiteX1045" fmla="*/ 9188354 w 12192000"/>
              <a:gd name="connsiteY1045" fmla="*/ 6325985 h 6858000"/>
              <a:gd name="connsiteX1046" fmla="*/ 9152843 w 12192000"/>
              <a:gd name="connsiteY1046" fmla="*/ 6361496 h 6858000"/>
              <a:gd name="connsiteX1047" fmla="*/ 9188354 w 12192000"/>
              <a:gd name="connsiteY1047" fmla="*/ 6397007 h 6858000"/>
              <a:gd name="connsiteX1048" fmla="*/ 9223865 w 12192000"/>
              <a:gd name="connsiteY1048" fmla="*/ 6361496 h 6858000"/>
              <a:gd name="connsiteX1049" fmla="*/ 9188354 w 12192000"/>
              <a:gd name="connsiteY1049" fmla="*/ 6325985 h 6858000"/>
              <a:gd name="connsiteX1050" fmla="*/ 9000444 w 12192000"/>
              <a:gd name="connsiteY1050" fmla="*/ 6325985 h 6858000"/>
              <a:gd name="connsiteX1051" fmla="*/ 8964933 w 12192000"/>
              <a:gd name="connsiteY1051" fmla="*/ 6361496 h 6858000"/>
              <a:gd name="connsiteX1052" fmla="*/ 9000444 w 12192000"/>
              <a:gd name="connsiteY1052" fmla="*/ 6397007 h 6858000"/>
              <a:gd name="connsiteX1053" fmla="*/ 9035955 w 12192000"/>
              <a:gd name="connsiteY1053" fmla="*/ 6361496 h 6858000"/>
              <a:gd name="connsiteX1054" fmla="*/ 9000444 w 12192000"/>
              <a:gd name="connsiteY1054" fmla="*/ 6325985 h 6858000"/>
              <a:gd name="connsiteX1055" fmla="*/ 8812534 w 12192000"/>
              <a:gd name="connsiteY1055" fmla="*/ 6325985 h 6858000"/>
              <a:gd name="connsiteX1056" fmla="*/ 8777023 w 12192000"/>
              <a:gd name="connsiteY1056" fmla="*/ 6361496 h 6858000"/>
              <a:gd name="connsiteX1057" fmla="*/ 8812534 w 12192000"/>
              <a:gd name="connsiteY1057" fmla="*/ 6397007 h 6858000"/>
              <a:gd name="connsiteX1058" fmla="*/ 8848045 w 12192000"/>
              <a:gd name="connsiteY1058" fmla="*/ 6361496 h 6858000"/>
              <a:gd name="connsiteX1059" fmla="*/ 8812534 w 12192000"/>
              <a:gd name="connsiteY1059" fmla="*/ 6325985 h 6858000"/>
              <a:gd name="connsiteX1060" fmla="*/ 8624624 w 12192000"/>
              <a:gd name="connsiteY1060" fmla="*/ 6325985 h 6858000"/>
              <a:gd name="connsiteX1061" fmla="*/ 8589113 w 12192000"/>
              <a:gd name="connsiteY1061" fmla="*/ 6361496 h 6858000"/>
              <a:gd name="connsiteX1062" fmla="*/ 8624624 w 12192000"/>
              <a:gd name="connsiteY1062" fmla="*/ 6397007 h 6858000"/>
              <a:gd name="connsiteX1063" fmla="*/ 8660135 w 12192000"/>
              <a:gd name="connsiteY1063" fmla="*/ 6361496 h 6858000"/>
              <a:gd name="connsiteX1064" fmla="*/ 8624624 w 12192000"/>
              <a:gd name="connsiteY1064" fmla="*/ 6325985 h 6858000"/>
              <a:gd name="connsiteX1065" fmla="*/ 8436714 w 12192000"/>
              <a:gd name="connsiteY1065" fmla="*/ 6325985 h 6858000"/>
              <a:gd name="connsiteX1066" fmla="*/ 8401203 w 12192000"/>
              <a:gd name="connsiteY1066" fmla="*/ 6361496 h 6858000"/>
              <a:gd name="connsiteX1067" fmla="*/ 8436714 w 12192000"/>
              <a:gd name="connsiteY1067" fmla="*/ 6397007 h 6858000"/>
              <a:gd name="connsiteX1068" fmla="*/ 8472225 w 12192000"/>
              <a:gd name="connsiteY1068" fmla="*/ 6361496 h 6858000"/>
              <a:gd name="connsiteX1069" fmla="*/ 8436714 w 12192000"/>
              <a:gd name="connsiteY1069" fmla="*/ 6325985 h 6858000"/>
              <a:gd name="connsiteX1070" fmla="*/ 8248804 w 12192000"/>
              <a:gd name="connsiteY1070" fmla="*/ 6325985 h 6858000"/>
              <a:gd name="connsiteX1071" fmla="*/ 8213293 w 12192000"/>
              <a:gd name="connsiteY1071" fmla="*/ 6361496 h 6858000"/>
              <a:gd name="connsiteX1072" fmla="*/ 8248804 w 12192000"/>
              <a:gd name="connsiteY1072" fmla="*/ 6397007 h 6858000"/>
              <a:gd name="connsiteX1073" fmla="*/ 8284315 w 12192000"/>
              <a:gd name="connsiteY1073" fmla="*/ 6361496 h 6858000"/>
              <a:gd name="connsiteX1074" fmla="*/ 8248804 w 12192000"/>
              <a:gd name="connsiteY1074" fmla="*/ 6325985 h 6858000"/>
              <a:gd name="connsiteX1075" fmla="*/ 8060894 w 12192000"/>
              <a:gd name="connsiteY1075" fmla="*/ 6325985 h 6858000"/>
              <a:gd name="connsiteX1076" fmla="*/ 8025383 w 12192000"/>
              <a:gd name="connsiteY1076" fmla="*/ 6361496 h 6858000"/>
              <a:gd name="connsiteX1077" fmla="*/ 8060894 w 12192000"/>
              <a:gd name="connsiteY1077" fmla="*/ 6397007 h 6858000"/>
              <a:gd name="connsiteX1078" fmla="*/ 8096405 w 12192000"/>
              <a:gd name="connsiteY1078" fmla="*/ 6361496 h 6858000"/>
              <a:gd name="connsiteX1079" fmla="*/ 8060894 w 12192000"/>
              <a:gd name="connsiteY1079" fmla="*/ 6325985 h 6858000"/>
              <a:gd name="connsiteX1080" fmla="*/ 7872984 w 12192000"/>
              <a:gd name="connsiteY1080" fmla="*/ 6325985 h 6858000"/>
              <a:gd name="connsiteX1081" fmla="*/ 7837473 w 12192000"/>
              <a:gd name="connsiteY1081" fmla="*/ 6361496 h 6858000"/>
              <a:gd name="connsiteX1082" fmla="*/ 7872984 w 12192000"/>
              <a:gd name="connsiteY1082" fmla="*/ 6397007 h 6858000"/>
              <a:gd name="connsiteX1083" fmla="*/ 7908495 w 12192000"/>
              <a:gd name="connsiteY1083" fmla="*/ 6361496 h 6858000"/>
              <a:gd name="connsiteX1084" fmla="*/ 7872984 w 12192000"/>
              <a:gd name="connsiteY1084" fmla="*/ 6325985 h 6858000"/>
              <a:gd name="connsiteX1085" fmla="*/ 7685074 w 12192000"/>
              <a:gd name="connsiteY1085" fmla="*/ 6325985 h 6858000"/>
              <a:gd name="connsiteX1086" fmla="*/ 7649563 w 12192000"/>
              <a:gd name="connsiteY1086" fmla="*/ 6361496 h 6858000"/>
              <a:gd name="connsiteX1087" fmla="*/ 7685074 w 12192000"/>
              <a:gd name="connsiteY1087" fmla="*/ 6397007 h 6858000"/>
              <a:gd name="connsiteX1088" fmla="*/ 7720585 w 12192000"/>
              <a:gd name="connsiteY1088" fmla="*/ 6361496 h 6858000"/>
              <a:gd name="connsiteX1089" fmla="*/ 7685074 w 12192000"/>
              <a:gd name="connsiteY1089" fmla="*/ 6325985 h 6858000"/>
              <a:gd name="connsiteX1090" fmla="*/ 7497164 w 12192000"/>
              <a:gd name="connsiteY1090" fmla="*/ 6325985 h 6858000"/>
              <a:gd name="connsiteX1091" fmla="*/ 7461653 w 12192000"/>
              <a:gd name="connsiteY1091" fmla="*/ 6361496 h 6858000"/>
              <a:gd name="connsiteX1092" fmla="*/ 7497164 w 12192000"/>
              <a:gd name="connsiteY1092" fmla="*/ 6397007 h 6858000"/>
              <a:gd name="connsiteX1093" fmla="*/ 7532675 w 12192000"/>
              <a:gd name="connsiteY1093" fmla="*/ 6361496 h 6858000"/>
              <a:gd name="connsiteX1094" fmla="*/ 7497164 w 12192000"/>
              <a:gd name="connsiteY1094" fmla="*/ 6325985 h 6858000"/>
              <a:gd name="connsiteX1095" fmla="*/ 7309254 w 12192000"/>
              <a:gd name="connsiteY1095" fmla="*/ 6325985 h 6858000"/>
              <a:gd name="connsiteX1096" fmla="*/ 7273743 w 12192000"/>
              <a:gd name="connsiteY1096" fmla="*/ 6361496 h 6858000"/>
              <a:gd name="connsiteX1097" fmla="*/ 7309254 w 12192000"/>
              <a:gd name="connsiteY1097" fmla="*/ 6397007 h 6858000"/>
              <a:gd name="connsiteX1098" fmla="*/ 7344765 w 12192000"/>
              <a:gd name="connsiteY1098" fmla="*/ 6361496 h 6858000"/>
              <a:gd name="connsiteX1099" fmla="*/ 7309254 w 12192000"/>
              <a:gd name="connsiteY1099" fmla="*/ 6325985 h 6858000"/>
              <a:gd name="connsiteX1100" fmla="*/ 7121344 w 12192000"/>
              <a:gd name="connsiteY1100" fmla="*/ 6325985 h 6858000"/>
              <a:gd name="connsiteX1101" fmla="*/ 7085833 w 12192000"/>
              <a:gd name="connsiteY1101" fmla="*/ 6361496 h 6858000"/>
              <a:gd name="connsiteX1102" fmla="*/ 7121344 w 12192000"/>
              <a:gd name="connsiteY1102" fmla="*/ 6397007 h 6858000"/>
              <a:gd name="connsiteX1103" fmla="*/ 7156855 w 12192000"/>
              <a:gd name="connsiteY1103" fmla="*/ 6361496 h 6858000"/>
              <a:gd name="connsiteX1104" fmla="*/ 7121344 w 12192000"/>
              <a:gd name="connsiteY1104" fmla="*/ 6325985 h 6858000"/>
              <a:gd name="connsiteX1105" fmla="*/ 6933434 w 12192000"/>
              <a:gd name="connsiteY1105" fmla="*/ 6325985 h 6858000"/>
              <a:gd name="connsiteX1106" fmla="*/ 6897923 w 12192000"/>
              <a:gd name="connsiteY1106" fmla="*/ 6361496 h 6858000"/>
              <a:gd name="connsiteX1107" fmla="*/ 6933434 w 12192000"/>
              <a:gd name="connsiteY1107" fmla="*/ 6397007 h 6858000"/>
              <a:gd name="connsiteX1108" fmla="*/ 6968945 w 12192000"/>
              <a:gd name="connsiteY1108" fmla="*/ 6361496 h 6858000"/>
              <a:gd name="connsiteX1109" fmla="*/ 6933434 w 12192000"/>
              <a:gd name="connsiteY1109" fmla="*/ 6325985 h 6858000"/>
              <a:gd name="connsiteX1110" fmla="*/ 6745524 w 12192000"/>
              <a:gd name="connsiteY1110" fmla="*/ 6325985 h 6858000"/>
              <a:gd name="connsiteX1111" fmla="*/ 6710013 w 12192000"/>
              <a:gd name="connsiteY1111" fmla="*/ 6361496 h 6858000"/>
              <a:gd name="connsiteX1112" fmla="*/ 6745524 w 12192000"/>
              <a:gd name="connsiteY1112" fmla="*/ 6397007 h 6858000"/>
              <a:gd name="connsiteX1113" fmla="*/ 6781035 w 12192000"/>
              <a:gd name="connsiteY1113" fmla="*/ 6361496 h 6858000"/>
              <a:gd name="connsiteX1114" fmla="*/ 6745524 w 12192000"/>
              <a:gd name="connsiteY1114" fmla="*/ 6325985 h 6858000"/>
              <a:gd name="connsiteX1115" fmla="*/ 6557614 w 12192000"/>
              <a:gd name="connsiteY1115" fmla="*/ 6325985 h 6858000"/>
              <a:gd name="connsiteX1116" fmla="*/ 6522103 w 12192000"/>
              <a:gd name="connsiteY1116" fmla="*/ 6361496 h 6858000"/>
              <a:gd name="connsiteX1117" fmla="*/ 6557614 w 12192000"/>
              <a:gd name="connsiteY1117" fmla="*/ 6397007 h 6858000"/>
              <a:gd name="connsiteX1118" fmla="*/ 6593125 w 12192000"/>
              <a:gd name="connsiteY1118" fmla="*/ 6361496 h 6858000"/>
              <a:gd name="connsiteX1119" fmla="*/ 6557614 w 12192000"/>
              <a:gd name="connsiteY1119" fmla="*/ 6325985 h 6858000"/>
              <a:gd name="connsiteX1120" fmla="*/ 6369704 w 12192000"/>
              <a:gd name="connsiteY1120" fmla="*/ 6325985 h 6858000"/>
              <a:gd name="connsiteX1121" fmla="*/ 6334193 w 12192000"/>
              <a:gd name="connsiteY1121" fmla="*/ 6361496 h 6858000"/>
              <a:gd name="connsiteX1122" fmla="*/ 6369704 w 12192000"/>
              <a:gd name="connsiteY1122" fmla="*/ 6397007 h 6858000"/>
              <a:gd name="connsiteX1123" fmla="*/ 6405215 w 12192000"/>
              <a:gd name="connsiteY1123" fmla="*/ 6361496 h 6858000"/>
              <a:gd name="connsiteX1124" fmla="*/ 6369704 w 12192000"/>
              <a:gd name="connsiteY1124" fmla="*/ 6325985 h 6858000"/>
              <a:gd name="connsiteX1125" fmla="*/ 6181794 w 12192000"/>
              <a:gd name="connsiteY1125" fmla="*/ 6325985 h 6858000"/>
              <a:gd name="connsiteX1126" fmla="*/ 6146283 w 12192000"/>
              <a:gd name="connsiteY1126" fmla="*/ 6361496 h 6858000"/>
              <a:gd name="connsiteX1127" fmla="*/ 6181794 w 12192000"/>
              <a:gd name="connsiteY1127" fmla="*/ 6397007 h 6858000"/>
              <a:gd name="connsiteX1128" fmla="*/ 6217305 w 12192000"/>
              <a:gd name="connsiteY1128" fmla="*/ 6361496 h 6858000"/>
              <a:gd name="connsiteX1129" fmla="*/ 6181794 w 12192000"/>
              <a:gd name="connsiteY1129" fmla="*/ 6325985 h 6858000"/>
              <a:gd name="connsiteX1130" fmla="*/ 5993886 w 12192000"/>
              <a:gd name="connsiteY1130" fmla="*/ 6325985 h 6858000"/>
              <a:gd name="connsiteX1131" fmla="*/ 5958374 w 12192000"/>
              <a:gd name="connsiteY1131" fmla="*/ 6361496 h 6858000"/>
              <a:gd name="connsiteX1132" fmla="*/ 5993886 w 12192000"/>
              <a:gd name="connsiteY1132" fmla="*/ 6397007 h 6858000"/>
              <a:gd name="connsiteX1133" fmla="*/ 6029396 w 12192000"/>
              <a:gd name="connsiteY1133" fmla="*/ 6361496 h 6858000"/>
              <a:gd name="connsiteX1134" fmla="*/ 5993886 w 12192000"/>
              <a:gd name="connsiteY1134" fmla="*/ 6325985 h 6858000"/>
              <a:gd name="connsiteX1135" fmla="*/ 5805976 w 12192000"/>
              <a:gd name="connsiteY1135" fmla="*/ 6325985 h 6858000"/>
              <a:gd name="connsiteX1136" fmla="*/ 5770466 w 12192000"/>
              <a:gd name="connsiteY1136" fmla="*/ 6361496 h 6858000"/>
              <a:gd name="connsiteX1137" fmla="*/ 5805976 w 12192000"/>
              <a:gd name="connsiteY1137" fmla="*/ 6397007 h 6858000"/>
              <a:gd name="connsiteX1138" fmla="*/ 5841487 w 12192000"/>
              <a:gd name="connsiteY1138" fmla="*/ 6361496 h 6858000"/>
              <a:gd name="connsiteX1139" fmla="*/ 5805976 w 12192000"/>
              <a:gd name="connsiteY1139" fmla="*/ 6325985 h 6858000"/>
              <a:gd name="connsiteX1140" fmla="*/ 5618068 w 12192000"/>
              <a:gd name="connsiteY1140" fmla="*/ 6325985 h 6858000"/>
              <a:gd name="connsiteX1141" fmla="*/ 5582558 w 12192000"/>
              <a:gd name="connsiteY1141" fmla="*/ 6361496 h 6858000"/>
              <a:gd name="connsiteX1142" fmla="*/ 5618068 w 12192000"/>
              <a:gd name="connsiteY1142" fmla="*/ 6397007 h 6858000"/>
              <a:gd name="connsiteX1143" fmla="*/ 5653579 w 12192000"/>
              <a:gd name="connsiteY1143" fmla="*/ 6361496 h 6858000"/>
              <a:gd name="connsiteX1144" fmla="*/ 5618068 w 12192000"/>
              <a:gd name="connsiteY1144" fmla="*/ 6325985 h 6858000"/>
              <a:gd name="connsiteX1145" fmla="*/ 5430159 w 12192000"/>
              <a:gd name="connsiteY1145" fmla="*/ 6325985 h 6858000"/>
              <a:gd name="connsiteX1146" fmla="*/ 5394647 w 12192000"/>
              <a:gd name="connsiteY1146" fmla="*/ 6361496 h 6858000"/>
              <a:gd name="connsiteX1147" fmla="*/ 5430159 w 12192000"/>
              <a:gd name="connsiteY1147" fmla="*/ 6397007 h 6858000"/>
              <a:gd name="connsiteX1148" fmla="*/ 5465670 w 12192000"/>
              <a:gd name="connsiteY1148" fmla="*/ 6361496 h 6858000"/>
              <a:gd name="connsiteX1149" fmla="*/ 5430159 w 12192000"/>
              <a:gd name="connsiteY1149" fmla="*/ 6325985 h 6858000"/>
              <a:gd name="connsiteX1150" fmla="*/ 5242249 w 12192000"/>
              <a:gd name="connsiteY1150" fmla="*/ 6325985 h 6858000"/>
              <a:gd name="connsiteX1151" fmla="*/ 5206737 w 12192000"/>
              <a:gd name="connsiteY1151" fmla="*/ 6361496 h 6858000"/>
              <a:gd name="connsiteX1152" fmla="*/ 5242249 w 12192000"/>
              <a:gd name="connsiteY1152" fmla="*/ 6397007 h 6858000"/>
              <a:gd name="connsiteX1153" fmla="*/ 5277760 w 12192000"/>
              <a:gd name="connsiteY1153" fmla="*/ 6361496 h 6858000"/>
              <a:gd name="connsiteX1154" fmla="*/ 5242249 w 12192000"/>
              <a:gd name="connsiteY1154" fmla="*/ 6325985 h 6858000"/>
              <a:gd name="connsiteX1155" fmla="*/ 5054338 w 12192000"/>
              <a:gd name="connsiteY1155" fmla="*/ 6325985 h 6858000"/>
              <a:gd name="connsiteX1156" fmla="*/ 5018828 w 12192000"/>
              <a:gd name="connsiteY1156" fmla="*/ 6361496 h 6858000"/>
              <a:gd name="connsiteX1157" fmla="*/ 5054338 w 12192000"/>
              <a:gd name="connsiteY1157" fmla="*/ 6397007 h 6858000"/>
              <a:gd name="connsiteX1158" fmla="*/ 5089850 w 12192000"/>
              <a:gd name="connsiteY1158" fmla="*/ 6361496 h 6858000"/>
              <a:gd name="connsiteX1159" fmla="*/ 5054338 w 12192000"/>
              <a:gd name="connsiteY1159" fmla="*/ 6325985 h 6858000"/>
              <a:gd name="connsiteX1160" fmla="*/ 4866430 w 12192000"/>
              <a:gd name="connsiteY1160" fmla="*/ 6325985 h 6858000"/>
              <a:gd name="connsiteX1161" fmla="*/ 4830924 w 12192000"/>
              <a:gd name="connsiteY1161" fmla="*/ 6361496 h 6858000"/>
              <a:gd name="connsiteX1162" fmla="*/ 4866430 w 12192000"/>
              <a:gd name="connsiteY1162" fmla="*/ 6397007 h 6858000"/>
              <a:gd name="connsiteX1163" fmla="*/ 4901941 w 12192000"/>
              <a:gd name="connsiteY1163" fmla="*/ 6361496 h 6858000"/>
              <a:gd name="connsiteX1164" fmla="*/ 4866430 w 12192000"/>
              <a:gd name="connsiteY1164" fmla="*/ 6325985 h 6858000"/>
              <a:gd name="connsiteX1165" fmla="*/ 4678519 w 12192000"/>
              <a:gd name="connsiteY1165" fmla="*/ 6325985 h 6858000"/>
              <a:gd name="connsiteX1166" fmla="*/ 4643007 w 12192000"/>
              <a:gd name="connsiteY1166" fmla="*/ 6361496 h 6858000"/>
              <a:gd name="connsiteX1167" fmla="*/ 4678519 w 12192000"/>
              <a:gd name="connsiteY1167" fmla="*/ 6397007 h 6858000"/>
              <a:gd name="connsiteX1168" fmla="*/ 4714030 w 12192000"/>
              <a:gd name="connsiteY1168" fmla="*/ 6361496 h 6858000"/>
              <a:gd name="connsiteX1169" fmla="*/ 4678519 w 12192000"/>
              <a:gd name="connsiteY1169" fmla="*/ 6325985 h 6858000"/>
              <a:gd name="connsiteX1170" fmla="*/ 4490610 w 12192000"/>
              <a:gd name="connsiteY1170" fmla="*/ 6325985 h 6858000"/>
              <a:gd name="connsiteX1171" fmla="*/ 4455098 w 12192000"/>
              <a:gd name="connsiteY1171" fmla="*/ 6361496 h 6858000"/>
              <a:gd name="connsiteX1172" fmla="*/ 4490610 w 12192000"/>
              <a:gd name="connsiteY1172" fmla="*/ 6397007 h 6858000"/>
              <a:gd name="connsiteX1173" fmla="*/ 4526118 w 12192000"/>
              <a:gd name="connsiteY1173" fmla="*/ 6361496 h 6858000"/>
              <a:gd name="connsiteX1174" fmla="*/ 4490610 w 12192000"/>
              <a:gd name="connsiteY1174" fmla="*/ 6325985 h 6858000"/>
              <a:gd name="connsiteX1175" fmla="*/ 4302698 w 12192000"/>
              <a:gd name="connsiteY1175" fmla="*/ 6325985 h 6858000"/>
              <a:gd name="connsiteX1176" fmla="*/ 4267187 w 12192000"/>
              <a:gd name="connsiteY1176" fmla="*/ 6361496 h 6858000"/>
              <a:gd name="connsiteX1177" fmla="*/ 4302698 w 12192000"/>
              <a:gd name="connsiteY1177" fmla="*/ 6397007 h 6858000"/>
              <a:gd name="connsiteX1178" fmla="*/ 4338210 w 12192000"/>
              <a:gd name="connsiteY1178" fmla="*/ 6361496 h 6858000"/>
              <a:gd name="connsiteX1179" fmla="*/ 4302698 w 12192000"/>
              <a:gd name="connsiteY1179" fmla="*/ 6325985 h 6858000"/>
              <a:gd name="connsiteX1180" fmla="*/ 4114801 w 12192000"/>
              <a:gd name="connsiteY1180" fmla="*/ 6325985 h 6858000"/>
              <a:gd name="connsiteX1181" fmla="*/ 4079290 w 12192000"/>
              <a:gd name="connsiteY1181" fmla="*/ 6361496 h 6858000"/>
              <a:gd name="connsiteX1182" fmla="*/ 4114801 w 12192000"/>
              <a:gd name="connsiteY1182" fmla="*/ 6397007 h 6858000"/>
              <a:gd name="connsiteX1183" fmla="*/ 4150308 w 12192000"/>
              <a:gd name="connsiteY1183" fmla="*/ 6361496 h 6858000"/>
              <a:gd name="connsiteX1184" fmla="*/ 4114801 w 12192000"/>
              <a:gd name="connsiteY1184" fmla="*/ 6325985 h 6858000"/>
              <a:gd name="connsiteX1185" fmla="*/ 3926888 w 12192000"/>
              <a:gd name="connsiteY1185" fmla="*/ 6325985 h 6858000"/>
              <a:gd name="connsiteX1186" fmla="*/ 3891377 w 12192000"/>
              <a:gd name="connsiteY1186" fmla="*/ 6361496 h 6858000"/>
              <a:gd name="connsiteX1187" fmla="*/ 3926888 w 12192000"/>
              <a:gd name="connsiteY1187" fmla="*/ 6397007 h 6858000"/>
              <a:gd name="connsiteX1188" fmla="*/ 3962401 w 12192000"/>
              <a:gd name="connsiteY1188" fmla="*/ 6361496 h 6858000"/>
              <a:gd name="connsiteX1189" fmla="*/ 3926888 w 12192000"/>
              <a:gd name="connsiteY1189" fmla="*/ 6325985 h 6858000"/>
              <a:gd name="connsiteX1190" fmla="*/ 3738978 w 12192000"/>
              <a:gd name="connsiteY1190" fmla="*/ 6325985 h 6858000"/>
              <a:gd name="connsiteX1191" fmla="*/ 3703466 w 12192000"/>
              <a:gd name="connsiteY1191" fmla="*/ 6361496 h 6858000"/>
              <a:gd name="connsiteX1192" fmla="*/ 3738978 w 12192000"/>
              <a:gd name="connsiteY1192" fmla="*/ 6397007 h 6858000"/>
              <a:gd name="connsiteX1193" fmla="*/ 3774488 w 12192000"/>
              <a:gd name="connsiteY1193" fmla="*/ 6361496 h 6858000"/>
              <a:gd name="connsiteX1194" fmla="*/ 3738978 w 12192000"/>
              <a:gd name="connsiteY1194" fmla="*/ 6325985 h 6858000"/>
              <a:gd name="connsiteX1195" fmla="*/ 3551069 w 12192000"/>
              <a:gd name="connsiteY1195" fmla="*/ 6325985 h 6858000"/>
              <a:gd name="connsiteX1196" fmla="*/ 3515557 w 12192000"/>
              <a:gd name="connsiteY1196" fmla="*/ 6361496 h 6858000"/>
              <a:gd name="connsiteX1197" fmla="*/ 3551069 w 12192000"/>
              <a:gd name="connsiteY1197" fmla="*/ 6397007 h 6858000"/>
              <a:gd name="connsiteX1198" fmla="*/ 3586579 w 12192000"/>
              <a:gd name="connsiteY1198" fmla="*/ 6361496 h 6858000"/>
              <a:gd name="connsiteX1199" fmla="*/ 3551069 w 12192000"/>
              <a:gd name="connsiteY1199" fmla="*/ 6325985 h 6858000"/>
              <a:gd name="connsiteX1200" fmla="*/ 3363162 w 12192000"/>
              <a:gd name="connsiteY1200" fmla="*/ 6325985 h 6858000"/>
              <a:gd name="connsiteX1201" fmla="*/ 3327651 w 12192000"/>
              <a:gd name="connsiteY1201" fmla="*/ 6361496 h 6858000"/>
              <a:gd name="connsiteX1202" fmla="*/ 3363162 w 12192000"/>
              <a:gd name="connsiteY1202" fmla="*/ 6397007 h 6858000"/>
              <a:gd name="connsiteX1203" fmla="*/ 3398673 w 12192000"/>
              <a:gd name="connsiteY1203" fmla="*/ 6361496 h 6858000"/>
              <a:gd name="connsiteX1204" fmla="*/ 3363162 w 12192000"/>
              <a:gd name="connsiteY1204" fmla="*/ 6325985 h 6858000"/>
              <a:gd name="connsiteX1205" fmla="*/ 3175253 w 12192000"/>
              <a:gd name="connsiteY1205" fmla="*/ 6325985 h 6858000"/>
              <a:gd name="connsiteX1206" fmla="*/ 3139739 w 12192000"/>
              <a:gd name="connsiteY1206" fmla="*/ 6361496 h 6858000"/>
              <a:gd name="connsiteX1207" fmla="*/ 3175253 w 12192000"/>
              <a:gd name="connsiteY1207" fmla="*/ 6397007 h 6858000"/>
              <a:gd name="connsiteX1208" fmla="*/ 3210765 w 12192000"/>
              <a:gd name="connsiteY1208" fmla="*/ 6361496 h 6858000"/>
              <a:gd name="connsiteX1209" fmla="*/ 3175253 w 12192000"/>
              <a:gd name="connsiteY1209" fmla="*/ 6325985 h 6858000"/>
              <a:gd name="connsiteX1210" fmla="*/ 2987342 w 12192000"/>
              <a:gd name="connsiteY1210" fmla="*/ 6325985 h 6858000"/>
              <a:gd name="connsiteX1211" fmla="*/ 2951832 w 12192000"/>
              <a:gd name="connsiteY1211" fmla="*/ 6361496 h 6858000"/>
              <a:gd name="connsiteX1212" fmla="*/ 2987342 w 12192000"/>
              <a:gd name="connsiteY1212" fmla="*/ 6397007 h 6858000"/>
              <a:gd name="connsiteX1213" fmla="*/ 3022852 w 12192000"/>
              <a:gd name="connsiteY1213" fmla="*/ 6361496 h 6858000"/>
              <a:gd name="connsiteX1214" fmla="*/ 2987342 w 12192000"/>
              <a:gd name="connsiteY1214" fmla="*/ 6325985 h 6858000"/>
              <a:gd name="connsiteX1215" fmla="*/ 2799432 w 12192000"/>
              <a:gd name="connsiteY1215" fmla="*/ 6325985 h 6858000"/>
              <a:gd name="connsiteX1216" fmla="*/ 2763919 w 12192000"/>
              <a:gd name="connsiteY1216" fmla="*/ 6361496 h 6858000"/>
              <a:gd name="connsiteX1217" fmla="*/ 2799432 w 12192000"/>
              <a:gd name="connsiteY1217" fmla="*/ 6397007 h 6858000"/>
              <a:gd name="connsiteX1218" fmla="*/ 2834941 w 12192000"/>
              <a:gd name="connsiteY1218" fmla="*/ 6361496 h 6858000"/>
              <a:gd name="connsiteX1219" fmla="*/ 2799432 w 12192000"/>
              <a:gd name="connsiteY1219" fmla="*/ 6325985 h 6858000"/>
              <a:gd name="connsiteX1220" fmla="*/ 2611520 w 12192000"/>
              <a:gd name="connsiteY1220" fmla="*/ 6325985 h 6858000"/>
              <a:gd name="connsiteX1221" fmla="*/ 2576010 w 12192000"/>
              <a:gd name="connsiteY1221" fmla="*/ 6361496 h 6858000"/>
              <a:gd name="connsiteX1222" fmla="*/ 2611520 w 12192000"/>
              <a:gd name="connsiteY1222" fmla="*/ 6397007 h 6858000"/>
              <a:gd name="connsiteX1223" fmla="*/ 2647032 w 12192000"/>
              <a:gd name="connsiteY1223" fmla="*/ 6361496 h 6858000"/>
              <a:gd name="connsiteX1224" fmla="*/ 2611520 w 12192000"/>
              <a:gd name="connsiteY1224" fmla="*/ 6325985 h 6858000"/>
              <a:gd name="connsiteX1225" fmla="*/ 2423611 w 12192000"/>
              <a:gd name="connsiteY1225" fmla="*/ 6325985 h 6858000"/>
              <a:gd name="connsiteX1226" fmla="*/ 2388099 w 12192000"/>
              <a:gd name="connsiteY1226" fmla="*/ 6361496 h 6858000"/>
              <a:gd name="connsiteX1227" fmla="*/ 2423611 w 12192000"/>
              <a:gd name="connsiteY1227" fmla="*/ 6397007 h 6858000"/>
              <a:gd name="connsiteX1228" fmla="*/ 2459122 w 12192000"/>
              <a:gd name="connsiteY1228" fmla="*/ 6361496 h 6858000"/>
              <a:gd name="connsiteX1229" fmla="*/ 2423611 w 12192000"/>
              <a:gd name="connsiteY1229" fmla="*/ 6325985 h 6858000"/>
              <a:gd name="connsiteX1230" fmla="*/ 2235701 w 12192000"/>
              <a:gd name="connsiteY1230" fmla="*/ 6325985 h 6858000"/>
              <a:gd name="connsiteX1231" fmla="*/ 2200189 w 12192000"/>
              <a:gd name="connsiteY1231" fmla="*/ 6361496 h 6858000"/>
              <a:gd name="connsiteX1232" fmla="*/ 2235701 w 12192000"/>
              <a:gd name="connsiteY1232" fmla="*/ 6397007 h 6858000"/>
              <a:gd name="connsiteX1233" fmla="*/ 2271212 w 12192000"/>
              <a:gd name="connsiteY1233" fmla="*/ 6361496 h 6858000"/>
              <a:gd name="connsiteX1234" fmla="*/ 2235701 w 12192000"/>
              <a:gd name="connsiteY1234" fmla="*/ 6325985 h 6858000"/>
              <a:gd name="connsiteX1235" fmla="*/ 2047790 w 12192000"/>
              <a:gd name="connsiteY1235" fmla="*/ 6325985 h 6858000"/>
              <a:gd name="connsiteX1236" fmla="*/ 2012278 w 12192000"/>
              <a:gd name="connsiteY1236" fmla="*/ 6361496 h 6858000"/>
              <a:gd name="connsiteX1237" fmla="*/ 2047790 w 12192000"/>
              <a:gd name="connsiteY1237" fmla="*/ 6397007 h 6858000"/>
              <a:gd name="connsiteX1238" fmla="*/ 2083300 w 12192000"/>
              <a:gd name="connsiteY1238" fmla="*/ 6361496 h 6858000"/>
              <a:gd name="connsiteX1239" fmla="*/ 2047790 w 12192000"/>
              <a:gd name="connsiteY1239" fmla="*/ 6325985 h 6858000"/>
              <a:gd name="connsiteX1240" fmla="*/ 1859879 w 12192000"/>
              <a:gd name="connsiteY1240" fmla="*/ 6325985 h 6858000"/>
              <a:gd name="connsiteX1241" fmla="*/ 1824368 w 12192000"/>
              <a:gd name="connsiteY1241" fmla="*/ 6361496 h 6858000"/>
              <a:gd name="connsiteX1242" fmla="*/ 1859879 w 12192000"/>
              <a:gd name="connsiteY1242" fmla="*/ 6397007 h 6858000"/>
              <a:gd name="connsiteX1243" fmla="*/ 1895390 w 12192000"/>
              <a:gd name="connsiteY1243" fmla="*/ 6361496 h 6858000"/>
              <a:gd name="connsiteX1244" fmla="*/ 1859879 w 12192000"/>
              <a:gd name="connsiteY1244" fmla="*/ 6325985 h 6858000"/>
              <a:gd name="connsiteX1245" fmla="*/ 1671970 w 12192000"/>
              <a:gd name="connsiteY1245" fmla="*/ 6325985 h 6858000"/>
              <a:gd name="connsiteX1246" fmla="*/ 1636458 w 12192000"/>
              <a:gd name="connsiteY1246" fmla="*/ 6361496 h 6858000"/>
              <a:gd name="connsiteX1247" fmla="*/ 1671970 w 12192000"/>
              <a:gd name="connsiteY1247" fmla="*/ 6397007 h 6858000"/>
              <a:gd name="connsiteX1248" fmla="*/ 1707480 w 12192000"/>
              <a:gd name="connsiteY1248" fmla="*/ 6361496 h 6858000"/>
              <a:gd name="connsiteX1249" fmla="*/ 1671970 w 12192000"/>
              <a:gd name="connsiteY1249" fmla="*/ 6325985 h 6858000"/>
              <a:gd name="connsiteX1250" fmla="*/ 1484060 w 12192000"/>
              <a:gd name="connsiteY1250" fmla="*/ 6325985 h 6858000"/>
              <a:gd name="connsiteX1251" fmla="*/ 1448549 w 12192000"/>
              <a:gd name="connsiteY1251" fmla="*/ 6361496 h 6858000"/>
              <a:gd name="connsiteX1252" fmla="*/ 1484060 w 12192000"/>
              <a:gd name="connsiteY1252" fmla="*/ 6397007 h 6858000"/>
              <a:gd name="connsiteX1253" fmla="*/ 1519570 w 12192000"/>
              <a:gd name="connsiteY1253" fmla="*/ 6361496 h 6858000"/>
              <a:gd name="connsiteX1254" fmla="*/ 1484060 w 12192000"/>
              <a:gd name="connsiteY1254" fmla="*/ 6325985 h 6858000"/>
              <a:gd name="connsiteX1255" fmla="*/ 1296150 w 12192000"/>
              <a:gd name="connsiteY1255" fmla="*/ 6325985 h 6858000"/>
              <a:gd name="connsiteX1256" fmla="*/ 1260639 w 12192000"/>
              <a:gd name="connsiteY1256" fmla="*/ 6361496 h 6858000"/>
              <a:gd name="connsiteX1257" fmla="*/ 1296150 w 12192000"/>
              <a:gd name="connsiteY1257" fmla="*/ 6397007 h 6858000"/>
              <a:gd name="connsiteX1258" fmla="*/ 1331661 w 12192000"/>
              <a:gd name="connsiteY1258" fmla="*/ 6361496 h 6858000"/>
              <a:gd name="connsiteX1259" fmla="*/ 1296150 w 12192000"/>
              <a:gd name="connsiteY1259" fmla="*/ 6325985 h 6858000"/>
              <a:gd name="connsiteX1260" fmla="*/ 1108240 w 12192000"/>
              <a:gd name="connsiteY1260" fmla="*/ 6325985 h 6858000"/>
              <a:gd name="connsiteX1261" fmla="*/ 1072729 w 12192000"/>
              <a:gd name="connsiteY1261" fmla="*/ 6361496 h 6858000"/>
              <a:gd name="connsiteX1262" fmla="*/ 1108240 w 12192000"/>
              <a:gd name="connsiteY1262" fmla="*/ 6397007 h 6858000"/>
              <a:gd name="connsiteX1263" fmla="*/ 1143750 w 12192000"/>
              <a:gd name="connsiteY1263" fmla="*/ 6361496 h 6858000"/>
              <a:gd name="connsiteX1264" fmla="*/ 1108240 w 12192000"/>
              <a:gd name="connsiteY1264" fmla="*/ 6325985 h 6858000"/>
              <a:gd name="connsiteX1265" fmla="*/ 920331 w 12192000"/>
              <a:gd name="connsiteY1265" fmla="*/ 6325985 h 6858000"/>
              <a:gd name="connsiteX1266" fmla="*/ 884819 w 12192000"/>
              <a:gd name="connsiteY1266" fmla="*/ 6361496 h 6858000"/>
              <a:gd name="connsiteX1267" fmla="*/ 920331 w 12192000"/>
              <a:gd name="connsiteY1267" fmla="*/ 6397007 h 6858000"/>
              <a:gd name="connsiteX1268" fmla="*/ 955841 w 12192000"/>
              <a:gd name="connsiteY1268" fmla="*/ 6361496 h 6858000"/>
              <a:gd name="connsiteX1269" fmla="*/ 920331 w 12192000"/>
              <a:gd name="connsiteY1269" fmla="*/ 6325985 h 6858000"/>
              <a:gd name="connsiteX1270" fmla="*/ 732421 w 12192000"/>
              <a:gd name="connsiteY1270" fmla="*/ 6325985 h 6858000"/>
              <a:gd name="connsiteX1271" fmla="*/ 696909 w 12192000"/>
              <a:gd name="connsiteY1271" fmla="*/ 6361496 h 6858000"/>
              <a:gd name="connsiteX1272" fmla="*/ 732421 w 12192000"/>
              <a:gd name="connsiteY1272" fmla="*/ 6397007 h 6858000"/>
              <a:gd name="connsiteX1273" fmla="*/ 767931 w 12192000"/>
              <a:gd name="connsiteY1273" fmla="*/ 6361496 h 6858000"/>
              <a:gd name="connsiteX1274" fmla="*/ 732421 w 12192000"/>
              <a:gd name="connsiteY1274" fmla="*/ 6325985 h 6858000"/>
              <a:gd name="connsiteX1275" fmla="*/ 544511 w 12192000"/>
              <a:gd name="connsiteY1275" fmla="*/ 6325985 h 6858000"/>
              <a:gd name="connsiteX1276" fmla="*/ 509000 w 12192000"/>
              <a:gd name="connsiteY1276" fmla="*/ 6361496 h 6858000"/>
              <a:gd name="connsiteX1277" fmla="*/ 544511 w 12192000"/>
              <a:gd name="connsiteY1277" fmla="*/ 6397007 h 6858000"/>
              <a:gd name="connsiteX1278" fmla="*/ 580022 w 12192000"/>
              <a:gd name="connsiteY1278" fmla="*/ 6361496 h 6858000"/>
              <a:gd name="connsiteX1279" fmla="*/ 544511 w 12192000"/>
              <a:gd name="connsiteY1279" fmla="*/ 6325985 h 6858000"/>
              <a:gd name="connsiteX1280" fmla="*/ 356601 w 12192000"/>
              <a:gd name="connsiteY1280" fmla="*/ 6325985 h 6858000"/>
              <a:gd name="connsiteX1281" fmla="*/ 321090 w 12192000"/>
              <a:gd name="connsiteY1281" fmla="*/ 6361496 h 6858000"/>
              <a:gd name="connsiteX1282" fmla="*/ 356601 w 12192000"/>
              <a:gd name="connsiteY1282" fmla="*/ 6397007 h 6858000"/>
              <a:gd name="connsiteX1283" fmla="*/ 392112 w 12192000"/>
              <a:gd name="connsiteY1283" fmla="*/ 6361496 h 6858000"/>
              <a:gd name="connsiteX1284" fmla="*/ 356601 w 12192000"/>
              <a:gd name="connsiteY1284" fmla="*/ 6325985 h 6858000"/>
              <a:gd name="connsiteX1285" fmla="*/ 168691 w 12192000"/>
              <a:gd name="connsiteY1285" fmla="*/ 6325985 h 6858000"/>
              <a:gd name="connsiteX1286" fmla="*/ 133180 w 12192000"/>
              <a:gd name="connsiteY1286" fmla="*/ 6361496 h 6858000"/>
              <a:gd name="connsiteX1287" fmla="*/ 168691 w 12192000"/>
              <a:gd name="connsiteY1287" fmla="*/ 6397007 h 6858000"/>
              <a:gd name="connsiteX1288" fmla="*/ 204203 w 12192000"/>
              <a:gd name="connsiteY1288" fmla="*/ 6361496 h 6858000"/>
              <a:gd name="connsiteX1289" fmla="*/ 168691 w 12192000"/>
              <a:gd name="connsiteY1289" fmla="*/ 6325985 h 6858000"/>
              <a:gd name="connsiteX1290" fmla="*/ 12099079 w 12192000"/>
              <a:gd name="connsiteY1290" fmla="*/ 6177654 h 6858000"/>
              <a:gd name="connsiteX1291" fmla="*/ 12063568 w 12192000"/>
              <a:gd name="connsiteY1291" fmla="*/ 6213165 h 6858000"/>
              <a:gd name="connsiteX1292" fmla="*/ 12099079 w 12192000"/>
              <a:gd name="connsiteY1292" fmla="*/ 6248676 h 6858000"/>
              <a:gd name="connsiteX1293" fmla="*/ 12134590 w 12192000"/>
              <a:gd name="connsiteY1293" fmla="*/ 6213165 h 6858000"/>
              <a:gd name="connsiteX1294" fmla="*/ 12099079 w 12192000"/>
              <a:gd name="connsiteY1294" fmla="*/ 6177654 h 6858000"/>
              <a:gd name="connsiteX1295" fmla="*/ 11911169 w 12192000"/>
              <a:gd name="connsiteY1295" fmla="*/ 6177654 h 6858000"/>
              <a:gd name="connsiteX1296" fmla="*/ 11875658 w 12192000"/>
              <a:gd name="connsiteY1296" fmla="*/ 6213165 h 6858000"/>
              <a:gd name="connsiteX1297" fmla="*/ 11911169 w 12192000"/>
              <a:gd name="connsiteY1297" fmla="*/ 6248676 h 6858000"/>
              <a:gd name="connsiteX1298" fmla="*/ 11946680 w 12192000"/>
              <a:gd name="connsiteY1298" fmla="*/ 6213165 h 6858000"/>
              <a:gd name="connsiteX1299" fmla="*/ 11911169 w 12192000"/>
              <a:gd name="connsiteY1299" fmla="*/ 6177654 h 6858000"/>
              <a:gd name="connsiteX1300" fmla="*/ 11723259 w 12192000"/>
              <a:gd name="connsiteY1300" fmla="*/ 6177654 h 6858000"/>
              <a:gd name="connsiteX1301" fmla="*/ 11687748 w 12192000"/>
              <a:gd name="connsiteY1301" fmla="*/ 6213165 h 6858000"/>
              <a:gd name="connsiteX1302" fmla="*/ 11723259 w 12192000"/>
              <a:gd name="connsiteY1302" fmla="*/ 6248676 h 6858000"/>
              <a:gd name="connsiteX1303" fmla="*/ 11758770 w 12192000"/>
              <a:gd name="connsiteY1303" fmla="*/ 6213165 h 6858000"/>
              <a:gd name="connsiteX1304" fmla="*/ 11723259 w 12192000"/>
              <a:gd name="connsiteY1304" fmla="*/ 6177654 h 6858000"/>
              <a:gd name="connsiteX1305" fmla="*/ 11535349 w 12192000"/>
              <a:gd name="connsiteY1305" fmla="*/ 6177654 h 6858000"/>
              <a:gd name="connsiteX1306" fmla="*/ 11499838 w 12192000"/>
              <a:gd name="connsiteY1306" fmla="*/ 6213165 h 6858000"/>
              <a:gd name="connsiteX1307" fmla="*/ 11535349 w 12192000"/>
              <a:gd name="connsiteY1307" fmla="*/ 6248676 h 6858000"/>
              <a:gd name="connsiteX1308" fmla="*/ 11570860 w 12192000"/>
              <a:gd name="connsiteY1308" fmla="*/ 6213165 h 6858000"/>
              <a:gd name="connsiteX1309" fmla="*/ 11535349 w 12192000"/>
              <a:gd name="connsiteY1309" fmla="*/ 6177654 h 6858000"/>
              <a:gd name="connsiteX1310" fmla="*/ 11347439 w 12192000"/>
              <a:gd name="connsiteY1310" fmla="*/ 6177654 h 6858000"/>
              <a:gd name="connsiteX1311" fmla="*/ 11311928 w 12192000"/>
              <a:gd name="connsiteY1311" fmla="*/ 6213165 h 6858000"/>
              <a:gd name="connsiteX1312" fmla="*/ 11347439 w 12192000"/>
              <a:gd name="connsiteY1312" fmla="*/ 6248676 h 6858000"/>
              <a:gd name="connsiteX1313" fmla="*/ 11382950 w 12192000"/>
              <a:gd name="connsiteY1313" fmla="*/ 6213165 h 6858000"/>
              <a:gd name="connsiteX1314" fmla="*/ 11347439 w 12192000"/>
              <a:gd name="connsiteY1314" fmla="*/ 6177654 h 6858000"/>
              <a:gd name="connsiteX1315" fmla="*/ 11159529 w 12192000"/>
              <a:gd name="connsiteY1315" fmla="*/ 6177654 h 6858000"/>
              <a:gd name="connsiteX1316" fmla="*/ 11124018 w 12192000"/>
              <a:gd name="connsiteY1316" fmla="*/ 6213165 h 6858000"/>
              <a:gd name="connsiteX1317" fmla="*/ 11159529 w 12192000"/>
              <a:gd name="connsiteY1317" fmla="*/ 6248676 h 6858000"/>
              <a:gd name="connsiteX1318" fmla="*/ 11195040 w 12192000"/>
              <a:gd name="connsiteY1318" fmla="*/ 6213165 h 6858000"/>
              <a:gd name="connsiteX1319" fmla="*/ 11159529 w 12192000"/>
              <a:gd name="connsiteY1319" fmla="*/ 6177654 h 6858000"/>
              <a:gd name="connsiteX1320" fmla="*/ 10971619 w 12192000"/>
              <a:gd name="connsiteY1320" fmla="*/ 6177654 h 6858000"/>
              <a:gd name="connsiteX1321" fmla="*/ 10936108 w 12192000"/>
              <a:gd name="connsiteY1321" fmla="*/ 6213165 h 6858000"/>
              <a:gd name="connsiteX1322" fmla="*/ 10971619 w 12192000"/>
              <a:gd name="connsiteY1322" fmla="*/ 6248676 h 6858000"/>
              <a:gd name="connsiteX1323" fmla="*/ 11007130 w 12192000"/>
              <a:gd name="connsiteY1323" fmla="*/ 6213165 h 6858000"/>
              <a:gd name="connsiteX1324" fmla="*/ 10971619 w 12192000"/>
              <a:gd name="connsiteY1324" fmla="*/ 6177654 h 6858000"/>
              <a:gd name="connsiteX1325" fmla="*/ 10783709 w 12192000"/>
              <a:gd name="connsiteY1325" fmla="*/ 6177654 h 6858000"/>
              <a:gd name="connsiteX1326" fmla="*/ 10748198 w 12192000"/>
              <a:gd name="connsiteY1326" fmla="*/ 6213165 h 6858000"/>
              <a:gd name="connsiteX1327" fmla="*/ 10783709 w 12192000"/>
              <a:gd name="connsiteY1327" fmla="*/ 6248676 h 6858000"/>
              <a:gd name="connsiteX1328" fmla="*/ 10819220 w 12192000"/>
              <a:gd name="connsiteY1328" fmla="*/ 6213165 h 6858000"/>
              <a:gd name="connsiteX1329" fmla="*/ 10783709 w 12192000"/>
              <a:gd name="connsiteY1329" fmla="*/ 6177654 h 6858000"/>
              <a:gd name="connsiteX1330" fmla="*/ 10595799 w 12192000"/>
              <a:gd name="connsiteY1330" fmla="*/ 6177654 h 6858000"/>
              <a:gd name="connsiteX1331" fmla="*/ 10560288 w 12192000"/>
              <a:gd name="connsiteY1331" fmla="*/ 6213165 h 6858000"/>
              <a:gd name="connsiteX1332" fmla="*/ 10595799 w 12192000"/>
              <a:gd name="connsiteY1332" fmla="*/ 6248676 h 6858000"/>
              <a:gd name="connsiteX1333" fmla="*/ 10631310 w 12192000"/>
              <a:gd name="connsiteY1333" fmla="*/ 6213165 h 6858000"/>
              <a:gd name="connsiteX1334" fmla="*/ 10595799 w 12192000"/>
              <a:gd name="connsiteY1334" fmla="*/ 6177654 h 6858000"/>
              <a:gd name="connsiteX1335" fmla="*/ 10407889 w 12192000"/>
              <a:gd name="connsiteY1335" fmla="*/ 6177654 h 6858000"/>
              <a:gd name="connsiteX1336" fmla="*/ 10372378 w 12192000"/>
              <a:gd name="connsiteY1336" fmla="*/ 6213165 h 6858000"/>
              <a:gd name="connsiteX1337" fmla="*/ 10407889 w 12192000"/>
              <a:gd name="connsiteY1337" fmla="*/ 6248676 h 6858000"/>
              <a:gd name="connsiteX1338" fmla="*/ 10443400 w 12192000"/>
              <a:gd name="connsiteY1338" fmla="*/ 6213165 h 6858000"/>
              <a:gd name="connsiteX1339" fmla="*/ 10407889 w 12192000"/>
              <a:gd name="connsiteY1339" fmla="*/ 6177654 h 6858000"/>
              <a:gd name="connsiteX1340" fmla="*/ 10219979 w 12192000"/>
              <a:gd name="connsiteY1340" fmla="*/ 6177654 h 6858000"/>
              <a:gd name="connsiteX1341" fmla="*/ 10184468 w 12192000"/>
              <a:gd name="connsiteY1341" fmla="*/ 6213165 h 6858000"/>
              <a:gd name="connsiteX1342" fmla="*/ 10219979 w 12192000"/>
              <a:gd name="connsiteY1342" fmla="*/ 6248676 h 6858000"/>
              <a:gd name="connsiteX1343" fmla="*/ 10255490 w 12192000"/>
              <a:gd name="connsiteY1343" fmla="*/ 6213165 h 6858000"/>
              <a:gd name="connsiteX1344" fmla="*/ 10219979 w 12192000"/>
              <a:gd name="connsiteY1344" fmla="*/ 6177654 h 6858000"/>
              <a:gd name="connsiteX1345" fmla="*/ 10032069 w 12192000"/>
              <a:gd name="connsiteY1345" fmla="*/ 6177654 h 6858000"/>
              <a:gd name="connsiteX1346" fmla="*/ 9996558 w 12192000"/>
              <a:gd name="connsiteY1346" fmla="*/ 6213165 h 6858000"/>
              <a:gd name="connsiteX1347" fmla="*/ 10032069 w 12192000"/>
              <a:gd name="connsiteY1347" fmla="*/ 6248676 h 6858000"/>
              <a:gd name="connsiteX1348" fmla="*/ 10067580 w 12192000"/>
              <a:gd name="connsiteY1348" fmla="*/ 6213165 h 6858000"/>
              <a:gd name="connsiteX1349" fmla="*/ 10032069 w 12192000"/>
              <a:gd name="connsiteY1349" fmla="*/ 6177654 h 6858000"/>
              <a:gd name="connsiteX1350" fmla="*/ 9844159 w 12192000"/>
              <a:gd name="connsiteY1350" fmla="*/ 6177654 h 6858000"/>
              <a:gd name="connsiteX1351" fmla="*/ 9808648 w 12192000"/>
              <a:gd name="connsiteY1351" fmla="*/ 6213165 h 6858000"/>
              <a:gd name="connsiteX1352" fmla="*/ 9844159 w 12192000"/>
              <a:gd name="connsiteY1352" fmla="*/ 6248676 h 6858000"/>
              <a:gd name="connsiteX1353" fmla="*/ 9879670 w 12192000"/>
              <a:gd name="connsiteY1353" fmla="*/ 6213165 h 6858000"/>
              <a:gd name="connsiteX1354" fmla="*/ 9844159 w 12192000"/>
              <a:gd name="connsiteY1354" fmla="*/ 6177654 h 6858000"/>
              <a:gd name="connsiteX1355" fmla="*/ 9656249 w 12192000"/>
              <a:gd name="connsiteY1355" fmla="*/ 6177654 h 6858000"/>
              <a:gd name="connsiteX1356" fmla="*/ 9620738 w 12192000"/>
              <a:gd name="connsiteY1356" fmla="*/ 6213165 h 6858000"/>
              <a:gd name="connsiteX1357" fmla="*/ 9656249 w 12192000"/>
              <a:gd name="connsiteY1357" fmla="*/ 6248676 h 6858000"/>
              <a:gd name="connsiteX1358" fmla="*/ 9691760 w 12192000"/>
              <a:gd name="connsiteY1358" fmla="*/ 6213165 h 6858000"/>
              <a:gd name="connsiteX1359" fmla="*/ 9656249 w 12192000"/>
              <a:gd name="connsiteY1359" fmla="*/ 6177654 h 6858000"/>
              <a:gd name="connsiteX1360" fmla="*/ 9468339 w 12192000"/>
              <a:gd name="connsiteY1360" fmla="*/ 6177654 h 6858000"/>
              <a:gd name="connsiteX1361" fmla="*/ 9432828 w 12192000"/>
              <a:gd name="connsiteY1361" fmla="*/ 6213165 h 6858000"/>
              <a:gd name="connsiteX1362" fmla="*/ 9468339 w 12192000"/>
              <a:gd name="connsiteY1362" fmla="*/ 6248676 h 6858000"/>
              <a:gd name="connsiteX1363" fmla="*/ 9503850 w 12192000"/>
              <a:gd name="connsiteY1363" fmla="*/ 6213165 h 6858000"/>
              <a:gd name="connsiteX1364" fmla="*/ 9468339 w 12192000"/>
              <a:gd name="connsiteY1364" fmla="*/ 6177654 h 6858000"/>
              <a:gd name="connsiteX1365" fmla="*/ 9280429 w 12192000"/>
              <a:gd name="connsiteY1365" fmla="*/ 6177654 h 6858000"/>
              <a:gd name="connsiteX1366" fmla="*/ 9244918 w 12192000"/>
              <a:gd name="connsiteY1366" fmla="*/ 6213165 h 6858000"/>
              <a:gd name="connsiteX1367" fmla="*/ 9280429 w 12192000"/>
              <a:gd name="connsiteY1367" fmla="*/ 6248676 h 6858000"/>
              <a:gd name="connsiteX1368" fmla="*/ 9315940 w 12192000"/>
              <a:gd name="connsiteY1368" fmla="*/ 6213165 h 6858000"/>
              <a:gd name="connsiteX1369" fmla="*/ 9280429 w 12192000"/>
              <a:gd name="connsiteY1369" fmla="*/ 6177654 h 6858000"/>
              <a:gd name="connsiteX1370" fmla="*/ 9092519 w 12192000"/>
              <a:gd name="connsiteY1370" fmla="*/ 6177654 h 6858000"/>
              <a:gd name="connsiteX1371" fmla="*/ 9057008 w 12192000"/>
              <a:gd name="connsiteY1371" fmla="*/ 6213165 h 6858000"/>
              <a:gd name="connsiteX1372" fmla="*/ 9092519 w 12192000"/>
              <a:gd name="connsiteY1372" fmla="*/ 6248676 h 6858000"/>
              <a:gd name="connsiteX1373" fmla="*/ 9128030 w 12192000"/>
              <a:gd name="connsiteY1373" fmla="*/ 6213165 h 6858000"/>
              <a:gd name="connsiteX1374" fmla="*/ 9092519 w 12192000"/>
              <a:gd name="connsiteY1374" fmla="*/ 6177654 h 6858000"/>
              <a:gd name="connsiteX1375" fmla="*/ 8904609 w 12192000"/>
              <a:gd name="connsiteY1375" fmla="*/ 6177654 h 6858000"/>
              <a:gd name="connsiteX1376" fmla="*/ 8869098 w 12192000"/>
              <a:gd name="connsiteY1376" fmla="*/ 6213165 h 6858000"/>
              <a:gd name="connsiteX1377" fmla="*/ 8904609 w 12192000"/>
              <a:gd name="connsiteY1377" fmla="*/ 6248676 h 6858000"/>
              <a:gd name="connsiteX1378" fmla="*/ 8940120 w 12192000"/>
              <a:gd name="connsiteY1378" fmla="*/ 6213165 h 6858000"/>
              <a:gd name="connsiteX1379" fmla="*/ 8904609 w 12192000"/>
              <a:gd name="connsiteY1379" fmla="*/ 6177654 h 6858000"/>
              <a:gd name="connsiteX1380" fmla="*/ 8716699 w 12192000"/>
              <a:gd name="connsiteY1380" fmla="*/ 6177654 h 6858000"/>
              <a:gd name="connsiteX1381" fmla="*/ 8681188 w 12192000"/>
              <a:gd name="connsiteY1381" fmla="*/ 6213165 h 6858000"/>
              <a:gd name="connsiteX1382" fmla="*/ 8716699 w 12192000"/>
              <a:gd name="connsiteY1382" fmla="*/ 6248676 h 6858000"/>
              <a:gd name="connsiteX1383" fmla="*/ 8752210 w 12192000"/>
              <a:gd name="connsiteY1383" fmla="*/ 6213165 h 6858000"/>
              <a:gd name="connsiteX1384" fmla="*/ 8716699 w 12192000"/>
              <a:gd name="connsiteY1384" fmla="*/ 6177654 h 6858000"/>
              <a:gd name="connsiteX1385" fmla="*/ 8528789 w 12192000"/>
              <a:gd name="connsiteY1385" fmla="*/ 6177654 h 6858000"/>
              <a:gd name="connsiteX1386" fmla="*/ 8493278 w 12192000"/>
              <a:gd name="connsiteY1386" fmla="*/ 6213165 h 6858000"/>
              <a:gd name="connsiteX1387" fmla="*/ 8528789 w 12192000"/>
              <a:gd name="connsiteY1387" fmla="*/ 6248676 h 6858000"/>
              <a:gd name="connsiteX1388" fmla="*/ 8564300 w 12192000"/>
              <a:gd name="connsiteY1388" fmla="*/ 6213165 h 6858000"/>
              <a:gd name="connsiteX1389" fmla="*/ 8528789 w 12192000"/>
              <a:gd name="connsiteY1389" fmla="*/ 6177654 h 6858000"/>
              <a:gd name="connsiteX1390" fmla="*/ 8340879 w 12192000"/>
              <a:gd name="connsiteY1390" fmla="*/ 6177654 h 6858000"/>
              <a:gd name="connsiteX1391" fmla="*/ 8305368 w 12192000"/>
              <a:gd name="connsiteY1391" fmla="*/ 6213165 h 6858000"/>
              <a:gd name="connsiteX1392" fmla="*/ 8340879 w 12192000"/>
              <a:gd name="connsiteY1392" fmla="*/ 6248676 h 6858000"/>
              <a:gd name="connsiteX1393" fmla="*/ 8376390 w 12192000"/>
              <a:gd name="connsiteY1393" fmla="*/ 6213165 h 6858000"/>
              <a:gd name="connsiteX1394" fmla="*/ 8340879 w 12192000"/>
              <a:gd name="connsiteY1394" fmla="*/ 6177654 h 6858000"/>
              <a:gd name="connsiteX1395" fmla="*/ 8152969 w 12192000"/>
              <a:gd name="connsiteY1395" fmla="*/ 6177654 h 6858000"/>
              <a:gd name="connsiteX1396" fmla="*/ 8117458 w 12192000"/>
              <a:gd name="connsiteY1396" fmla="*/ 6213165 h 6858000"/>
              <a:gd name="connsiteX1397" fmla="*/ 8152969 w 12192000"/>
              <a:gd name="connsiteY1397" fmla="*/ 6248676 h 6858000"/>
              <a:gd name="connsiteX1398" fmla="*/ 8188480 w 12192000"/>
              <a:gd name="connsiteY1398" fmla="*/ 6213165 h 6858000"/>
              <a:gd name="connsiteX1399" fmla="*/ 8152969 w 12192000"/>
              <a:gd name="connsiteY1399" fmla="*/ 6177654 h 6858000"/>
              <a:gd name="connsiteX1400" fmla="*/ 7965059 w 12192000"/>
              <a:gd name="connsiteY1400" fmla="*/ 6177654 h 6858000"/>
              <a:gd name="connsiteX1401" fmla="*/ 7929548 w 12192000"/>
              <a:gd name="connsiteY1401" fmla="*/ 6213165 h 6858000"/>
              <a:gd name="connsiteX1402" fmla="*/ 7965059 w 12192000"/>
              <a:gd name="connsiteY1402" fmla="*/ 6248676 h 6858000"/>
              <a:gd name="connsiteX1403" fmla="*/ 8000570 w 12192000"/>
              <a:gd name="connsiteY1403" fmla="*/ 6213165 h 6858000"/>
              <a:gd name="connsiteX1404" fmla="*/ 7965059 w 12192000"/>
              <a:gd name="connsiteY1404" fmla="*/ 6177654 h 6858000"/>
              <a:gd name="connsiteX1405" fmla="*/ 7777149 w 12192000"/>
              <a:gd name="connsiteY1405" fmla="*/ 6177654 h 6858000"/>
              <a:gd name="connsiteX1406" fmla="*/ 7741638 w 12192000"/>
              <a:gd name="connsiteY1406" fmla="*/ 6213165 h 6858000"/>
              <a:gd name="connsiteX1407" fmla="*/ 7777149 w 12192000"/>
              <a:gd name="connsiteY1407" fmla="*/ 6248676 h 6858000"/>
              <a:gd name="connsiteX1408" fmla="*/ 7812660 w 12192000"/>
              <a:gd name="connsiteY1408" fmla="*/ 6213165 h 6858000"/>
              <a:gd name="connsiteX1409" fmla="*/ 7777149 w 12192000"/>
              <a:gd name="connsiteY1409" fmla="*/ 6177654 h 6858000"/>
              <a:gd name="connsiteX1410" fmla="*/ 7589239 w 12192000"/>
              <a:gd name="connsiteY1410" fmla="*/ 6177654 h 6858000"/>
              <a:gd name="connsiteX1411" fmla="*/ 7553728 w 12192000"/>
              <a:gd name="connsiteY1411" fmla="*/ 6213165 h 6858000"/>
              <a:gd name="connsiteX1412" fmla="*/ 7589239 w 12192000"/>
              <a:gd name="connsiteY1412" fmla="*/ 6248676 h 6858000"/>
              <a:gd name="connsiteX1413" fmla="*/ 7624750 w 12192000"/>
              <a:gd name="connsiteY1413" fmla="*/ 6213165 h 6858000"/>
              <a:gd name="connsiteX1414" fmla="*/ 7589239 w 12192000"/>
              <a:gd name="connsiteY1414" fmla="*/ 6177654 h 6858000"/>
              <a:gd name="connsiteX1415" fmla="*/ 7401329 w 12192000"/>
              <a:gd name="connsiteY1415" fmla="*/ 6177654 h 6858000"/>
              <a:gd name="connsiteX1416" fmla="*/ 7365818 w 12192000"/>
              <a:gd name="connsiteY1416" fmla="*/ 6213165 h 6858000"/>
              <a:gd name="connsiteX1417" fmla="*/ 7401329 w 12192000"/>
              <a:gd name="connsiteY1417" fmla="*/ 6248676 h 6858000"/>
              <a:gd name="connsiteX1418" fmla="*/ 7436840 w 12192000"/>
              <a:gd name="connsiteY1418" fmla="*/ 6213165 h 6858000"/>
              <a:gd name="connsiteX1419" fmla="*/ 7401329 w 12192000"/>
              <a:gd name="connsiteY1419" fmla="*/ 6177654 h 6858000"/>
              <a:gd name="connsiteX1420" fmla="*/ 7213419 w 12192000"/>
              <a:gd name="connsiteY1420" fmla="*/ 6177654 h 6858000"/>
              <a:gd name="connsiteX1421" fmla="*/ 7177908 w 12192000"/>
              <a:gd name="connsiteY1421" fmla="*/ 6213165 h 6858000"/>
              <a:gd name="connsiteX1422" fmla="*/ 7213419 w 12192000"/>
              <a:gd name="connsiteY1422" fmla="*/ 6248676 h 6858000"/>
              <a:gd name="connsiteX1423" fmla="*/ 7248930 w 12192000"/>
              <a:gd name="connsiteY1423" fmla="*/ 6213165 h 6858000"/>
              <a:gd name="connsiteX1424" fmla="*/ 7213419 w 12192000"/>
              <a:gd name="connsiteY1424" fmla="*/ 6177654 h 6858000"/>
              <a:gd name="connsiteX1425" fmla="*/ 7025509 w 12192000"/>
              <a:gd name="connsiteY1425" fmla="*/ 6177654 h 6858000"/>
              <a:gd name="connsiteX1426" fmla="*/ 6989998 w 12192000"/>
              <a:gd name="connsiteY1426" fmla="*/ 6213165 h 6858000"/>
              <a:gd name="connsiteX1427" fmla="*/ 7025509 w 12192000"/>
              <a:gd name="connsiteY1427" fmla="*/ 6248676 h 6858000"/>
              <a:gd name="connsiteX1428" fmla="*/ 7061020 w 12192000"/>
              <a:gd name="connsiteY1428" fmla="*/ 6213165 h 6858000"/>
              <a:gd name="connsiteX1429" fmla="*/ 7025509 w 12192000"/>
              <a:gd name="connsiteY1429" fmla="*/ 6177654 h 6858000"/>
              <a:gd name="connsiteX1430" fmla="*/ 6837599 w 12192000"/>
              <a:gd name="connsiteY1430" fmla="*/ 6177654 h 6858000"/>
              <a:gd name="connsiteX1431" fmla="*/ 6802088 w 12192000"/>
              <a:gd name="connsiteY1431" fmla="*/ 6213165 h 6858000"/>
              <a:gd name="connsiteX1432" fmla="*/ 6837599 w 12192000"/>
              <a:gd name="connsiteY1432" fmla="*/ 6248676 h 6858000"/>
              <a:gd name="connsiteX1433" fmla="*/ 6873110 w 12192000"/>
              <a:gd name="connsiteY1433" fmla="*/ 6213165 h 6858000"/>
              <a:gd name="connsiteX1434" fmla="*/ 6837599 w 12192000"/>
              <a:gd name="connsiteY1434" fmla="*/ 6177654 h 6858000"/>
              <a:gd name="connsiteX1435" fmla="*/ 6649689 w 12192000"/>
              <a:gd name="connsiteY1435" fmla="*/ 6177654 h 6858000"/>
              <a:gd name="connsiteX1436" fmla="*/ 6614178 w 12192000"/>
              <a:gd name="connsiteY1436" fmla="*/ 6213165 h 6858000"/>
              <a:gd name="connsiteX1437" fmla="*/ 6649689 w 12192000"/>
              <a:gd name="connsiteY1437" fmla="*/ 6248676 h 6858000"/>
              <a:gd name="connsiteX1438" fmla="*/ 6685200 w 12192000"/>
              <a:gd name="connsiteY1438" fmla="*/ 6213165 h 6858000"/>
              <a:gd name="connsiteX1439" fmla="*/ 6649689 w 12192000"/>
              <a:gd name="connsiteY1439" fmla="*/ 6177654 h 6858000"/>
              <a:gd name="connsiteX1440" fmla="*/ 6461779 w 12192000"/>
              <a:gd name="connsiteY1440" fmla="*/ 6177654 h 6858000"/>
              <a:gd name="connsiteX1441" fmla="*/ 6426268 w 12192000"/>
              <a:gd name="connsiteY1441" fmla="*/ 6213165 h 6858000"/>
              <a:gd name="connsiteX1442" fmla="*/ 6461779 w 12192000"/>
              <a:gd name="connsiteY1442" fmla="*/ 6248676 h 6858000"/>
              <a:gd name="connsiteX1443" fmla="*/ 6497290 w 12192000"/>
              <a:gd name="connsiteY1443" fmla="*/ 6213165 h 6858000"/>
              <a:gd name="connsiteX1444" fmla="*/ 6461779 w 12192000"/>
              <a:gd name="connsiteY1444" fmla="*/ 6177654 h 6858000"/>
              <a:gd name="connsiteX1445" fmla="*/ 6273869 w 12192000"/>
              <a:gd name="connsiteY1445" fmla="*/ 6177654 h 6858000"/>
              <a:gd name="connsiteX1446" fmla="*/ 6238358 w 12192000"/>
              <a:gd name="connsiteY1446" fmla="*/ 6213165 h 6858000"/>
              <a:gd name="connsiteX1447" fmla="*/ 6273869 w 12192000"/>
              <a:gd name="connsiteY1447" fmla="*/ 6248676 h 6858000"/>
              <a:gd name="connsiteX1448" fmla="*/ 6309380 w 12192000"/>
              <a:gd name="connsiteY1448" fmla="*/ 6213165 h 6858000"/>
              <a:gd name="connsiteX1449" fmla="*/ 6273869 w 12192000"/>
              <a:gd name="connsiteY1449" fmla="*/ 6177654 h 6858000"/>
              <a:gd name="connsiteX1450" fmla="*/ 6085959 w 12192000"/>
              <a:gd name="connsiteY1450" fmla="*/ 6177654 h 6858000"/>
              <a:gd name="connsiteX1451" fmla="*/ 6050449 w 12192000"/>
              <a:gd name="connsiteY1451" fmla="*/ 6213165 h 6858000"/>
              <a:gd name="connsiteX1452" fmla="*/ 6085959 w 12192000"/>
              <a:gd name="connsiteY1452" fmla="*/ 6248676 h 6858000"/>
              <a:gd name="connsiteX1453" fmla="*/ 6121470 w 12192000"/>
              <a:gd name="connsiteY1453" fmla="*/ 6213165 h 6858000"/>
              <a:gd name="connsiteX1454" fmla="*/ 6085959 w 12192000"/>
              <a:gd name="connsiteY1454" fmla="*/ 6177654 h 6858000"/>
              <a:gd name="connsiteX1455" fmla="*/ 5898050 w 12192000"/>
              <a:gd name="connsiteY1455" fmla="*/ 6177654 h 6858000"/>
              <a:gd name="connsiteX1456" fmla="*/ 5862539 w 12192000"/>
              <a:gd name="connsiteY1456" fmla="*/ 6213165 h 6858000"/>
              <a:gd name="connsiteX1457" fmla="*/ 5898050 w 12192000"/>
              <a:gd name="connsiteY1457" fmla="*/ 6248676 h 6858000"/>
              <a:gd name="connsiteX1458" fmla="*/ 5933561 w 12192000"/>
              <a:gd name="connsiteY1458" fmla="*/ 6213165 h 6858000"/>
              <a:gd name="connsiteX1459" fmla="*/ 5898050 w 12192000"/>
              <a:gd name="connsiteY1459" fmla="*/ 6177654 h 6858000"/>
              <a:gd name="connsiteX1460" fmla="*/ 5710141 w 12192000"/>
              <a:gd name="connsiteY1460" fmla="*/ 6177654 h 6858000"/>
              <a:gd name="connsiteX1461" fmla="*/ 5674630 w 12192000"/>
              <a:gd name="connsiteY1461" fmla="*/ 6213165 h 6858000"/>
              <a:gd name="connsiteX1462" fmla="*/ 5710141 w 12192000"/>
              <a:gd name="connsiteY1462" fmla="*/ 6248676 h 6858000"/>
              <a:gd name="connsiteX1463" fmla="*/ 5745652 w 12192000"/>
              <a:gd name="connsiteY1463" fmla="*/ 6213165 h 6858000"/>
              <a:gd name="connsiteX1464" fmla="*/ 5710141 w 12192000"/>
              <a:gd name="connsiteY1464" fmla="*/ 6177654 h 6858000"/>
              <a:gd name="connsiteX1465" fmla="*/ 5522232 w 12192000"/>
              <a:gd name="connsiteY1465" fmla="*/ 6177654 h 6858000"/>
              <a:gd name="connsiteX1466" fmla="*/ 5486721 w 12192000"/>
              <a:gd name="connsiteY1466" fmla="*/ 6213165 h 6858000"/>
              <a:gd name="connsiteX1467" fmla="*/ 5522232 w 12192000"/>
              <a:gd name="connsiteY1467" fmla="*/ 6248676 h 6858000"/>
              <a:gd name="connsiteX1468" fmla="*/ 5557742 w 12192000"/>
              <a:gd name="connsiteY1468" fmla="*/ 6213165 h 6858000"/>
              <a:gd name="connsiteX1469" fmla="*/ 5522232 w 12192000"/>
              <a:gd name="connsiteY1469" fmla="*/ 6177654 h 6858000"/>
              <a:gd name="connsiteX1470" fmla="*/ 5334321 w 12192000"/>
              <a:gd name="connsiteY1470" fmla="*/ 6177654 h 6858000"/>
              <a:gd name="connsiteX1471" fmla="*/ 5298812 w 12192000"/>
              <a:gd name="connsiteY1471" fmla="*/ 6213165 h 6858000"/>
              <a:gd name="connsiteX1472" fmla="*/ 5334321 w 12192000"/>
              <a:gd name="connsiteY1472" fmla="*/ 6248676 h 6858000"/>
              <a:gd name="connsiteX1473" fmla="*/ 5369832 w 12192000"/>
              <a:gd name="connsiteY1473" fmla="*/ 6213165 h 6858000"/>
              <a:gd name="connsiteX1474" fmla="*/ 5334321 w 12192000"/>
              <a:gd name="connsiteY1474" fmla="*/ 6177654 h 6858000"/>
              <a:gd name="connsiteX1475" fmla="*/ 5146412 w 12192000"/>
              <a:gd name="connsiteY1475" fmla="*/ 6177654 h 6858000"/>
              <a:gd name="connsiteX1476" fmla="*/ 5110901 w 12192000"/>
              <a:gd name="connsiteY1476" fmla="*/ 6213165 h 6858000"/>
              <a:gd name="connsiteX1477" fmla="*/ 5146412 w 12192000"/>
              <a:gd name="connsiteY1477" fmla="*/ 6248676 h 6858000"/>
              <a:gd name="connsiteX1478" fmla="*/ 5181923 w 12192000"/>
              <a:gd name="connsiteY1478" fmla="*/ 6213165 h 6858000"/>
              <a:gd name="connsiteX1479" fmla="*/ 5146412 w 12192000"/>
              <a:gd name="connsiteY1479" fmla="*/ 6177654 h 6858000"/>
              <a:gd name="connsiteX1480" fmla="*/ 4958502 w 12192000"/>
              <a:gd name="connsiteY1480" fmla="*/ 6177654 h 6858000"/>
              <a:gd name="connsiteX1481" fmla="*/ 4922992 w 12192000"/>
              <a:gd name="connsiteY1481" fmla="*/ 6213165 h 6858000"/>
              <a:gd name="connsiteX1482" fmla="*/ 4958502 w 12192000"/>
              <a:gd name="connsiteY1482" fmla="*/ 6248676 h 6858000"/>
              <a:gd name="connsiteX1483" fmla="*/ 4994014 w 12192000"/>
              <a:gd name="connsiteY1483" fmla="*/ 6213165 h 6858000"/>
              <a:gd name="connsiteX1484" fmla="*/ 4958502 w 12192000"/>
              <a:gd name="connsiteY1484" fmla="*/ 6177654 h 6858000"/>
              <a:gd name="connsiteX1485" fmla="*/ 4770594 w 12192000"/>
              <a:gd name="connsiteY1485" fmla="*/ 6177654 h 6858000"/>
              <a:gd name="connsiteX1486" fmla="*/ 4735082 w 12192000"/>
              <a:gd name="connsiteY1486" fmla="*/ 6213165 h 6858000"/>
              <a:gd name="connsiteX1487" fmla="*/ 4770594 w 12192000"/>
              <a:gd name="connsiteY1487" fmla="*/ 6248676 h 6858000"/>
              <a:gd name="connsiteX1488" fmla="*/ 4806102 w 12192000"/>
              <a:gd name="connsiteY1488" fmla="*/ 6213165 h 6858000"/>
              <a:gd name="connsiteX1489" fmla="*/ 4770594 w 12192000"/>
              <a:gd name="connsiteY1489" fmla="*/ 6177654 h 6858000"/>
              <a:gd name="connsiteX1490" fmla="*/ 4582682 w 12192000"/>
              <a:gd name="connsiteY1490" fmla="*/ 6177654 h 6858000"/>
              <a:gd name="connsiteX1491" fmla="*/ 4547171 w 12192000"/>
              <a:gd name="connsiteY1491" fmla="*/ 6213165 h 6858000"/>
              <a:gd name="connsiteX1492" fmla="*/ 4582682 w 12192000"/>
              <a:gd name="connsiteY1492" fmla="*/ 6248676 h 6858000"/>
              <a:gd name="connsiteX1493" fmla="*/ 4618193 w 12192000"/>
              <a:gd name="connsiteY1493" fmla="*/ 6213165 h 6858000"/>
              <a:gd name="connsiteX1494" fmla="*/ 4582682 w 12192000"/>
              <a:gd name="connsiteY1494" fmla="*/ 6177654 h 6858000"/>
              <a:gd name="connsiteX1495" fmla="*/ 4394773 w 12192000"/>
              <a:gd name="connsiteY1495" fmla="*/ 6177654 h 6858000"/>
              <a:gd name="connsiteX1496" fmla="*/ 4359261 w 12192000"/>
              <a:gd name="connsiteY1496" fmla="*/ 6213165 h 6858000"/>
              <a:gd name="connsiteX1497" fmla="*/ 4394773 w 12192000"/>
              <a:gd name="connsiteY1497" fmla="*/ 6248676 h 6858000"/>
              <a:gd name="connsiteX1498" fmla="*/ 4430285 w 12192000"/>
              <a:gd name="connsiteY1498" fmla="*/ 6213165 h 6858000"/>
              <a:gd name="connsiteX1499" fmla="*/ 4394773 w 12192000"/>
              <a:gd name="connsiteY1499" fmla="*/ 6177654 h 6858000"/>
              <a:gd name="connsiteX1500" fmla="*/ 4206862 w 12192000"/>
              <a:gd name="connsiteY1500" fmla="*/ 6177654 h 6858000"/>
              <a:gd name="connsiteX1501" fmla="*/ 4171356 w 12192000"/>
              <a:gd name="connsiteY1501" fmla="*/ 6213165 h 6858000"/>
              <a:gd name="connsiteX1502" fmla="*/ 4206862 w 12192000"/>
              <a:gd name="connsiteY1502" fmla="*/ 6248676 h 6858000"/>
              <a:gd name="connsiteX1503" fmla="*/ 4242372 w 12192000"/>
              <a:gd name="connsiteY1503" fmla="*/ 6213165 h 6858000"/>
              <a:gd name="connsiteX1504" fmla="*/ 4206862 w 12192000"/>
              <a:gd name="connsiteY1504" fmla="*/ 6177654 h 6858000"/>
              <a:gd name="connsiteX1505" fmla="*/ 4018959 w 12192000"/>
              <a:gd name="connsiteY1505" fmla="*/ 6177654 h 6858000"/>
              <a:gd name="connsiteX1506" fmla="*/ 3983448 w 12192000"/>
              <a:gd name="connsiteY1506" fmla="*/ 6213165 h 6858000"/>
              <a:gd name="connsiteX1507" fmla="*/ 4018959 w 12192000"/>
              <a:gd name="connsiteY1507" fmla="*/ 6248676 h 6858000"/>
              <a:gd name="connsiteX1508" fmla="*/ 4054470 w 12192000"/>
              <a:gd name="connsiteY1508" fmla="*/ 6213165 h 6858000"/>
              <a:gd name="connsiteX1509" fmla="*/ 4018959 w 12192000"/>
              <a:gd name="connsiteY1509" fmla="*/ 6177654 h 6858000"/>
              <a:gd name="connsiteX1510" fmla="*/ 3831047 w 12192000"/>
              <a:gd name="connsiteY1510" fmla="*/ 6177654 h 6858000"/>
              <a:gd name="connsiteX1511" fmla="*/ 3795536 w 12192000"/>
              <a:gd name="connsiteY1511" fmla="*/ 6213165 h 6858000"/>
              <a:gd name="connsiteX1512" fmla="*/ 3831047 w 12192000"/>
              <a:gd name="connsiteY1512" fmla="*/ 6248676 h 6858000"/>
              <a:gd name="connsiteX1513" fmla="*/ 3866559 w 12192000"/>
              <a:gd name="connsiteY1513" fmla="*/ 6213165 h 6858000"/>
              <a:gd name="connsiteX1514" fmla="*/ 3831047 w 12192000"/>
              <a:gd name="connsiteY1514" fmla="*/ 6177654 h 6858000"/>
              <a:gd name="connsiteX1515" fmla="*/ 3643135 w 12192000"/>
              <a:gd name="connsiteY1515" fmla="*/ 6177654 h 6858000"/>
              <a:gd name="connsiteX1516" fmla="*/ 3607624 w 12192000"/>
              <a:gd name="connsiteY1516" fmla="*/ 6213165 h 6858000"/>
              <a:gd name="connsiteX1517" fmla="*/ 3643135 w 12192000"/>
              <a:gd name="connsiteY1517" fmla="*/ 6248676 h 6858000"/>
              <a:gd name="connsiteX1518" fmla="*/ 3678648 w 12192000"/>
              <a:gd name="connsiteY1518" fmla="*/ 6213165 h 6858000"/>
              <a:gd name="connsiteX1519" fmla="*/ 3643135 w 12192000"/>
              <a:gd name="connsiteY1519" fmla="*/ 6177654 h 6858000"/>
              <a:gd name="connsiteX1520" fmla="*/ 3455228 w 12192000"/>
              <a:gd name="connsiteY1520" fmla="*/ 6177654 h 6858000"/>
              <a:gd name="connsiteX1521" fmla="*/ 3419718 w 12192000"/>
              <a:gd name="connsiteY1521" fmla="*/ 6213165 h 6858000"/>
              <a:gd name="connsiteX1522" fmla="*/ 3455228 w 12192000"/>
              <a:gd name="connsiteY1522" fmla="*/ 6248676 h 6858000"/>
              <a:gd name="connsiteX1523" fmla="*/ 3490738 w 12192000"/>
              <a:gd name="connsiteY1523" fmla="*/ 6213165 h 6858000"/>
              <a:gd name="connsiteX1524" fmla="*/ 3455228 w 12192000"/>
              <a:gd name="connsiteY1524" fmla="*/ 6177654 h 6858000"/>
              <a:gd name="connsiteX1525" fmla="*/ 3267322 w 12192000"/>
              <a:gd name="connsiteY1525" fmla="*/ 6177654 h 6858000"/>
              <a:gd name="connsiteX1526" fmla="*/ 3231811 w 12192000"/>
              <a:gd name="connsiteY1526" fmla="*/ 6213165 h 6858000"/>
              <a:gd name="connsiteX1527" fmla="*/ 3267322 w 12192000"/>
              <a:gd name="connsiteY1527" fmla="*/ 6248676 h 6858000"/>
              <a:gd name="connsiteX1528" fmla="*/ 3302832 w 12192000"/>
              <a:gd name="connsiteY1528" fmla="*/ 6213165 h 6858000"/>
              <a:gd name="connsiteX1529" fmla="*/ 3267322 w 12192000"/>
              <a:gd name="connsiteY1529" fmla="*/ 6177654 h 6858000"/>
              <a:gd name="connsiteX1530" fmla="*/ 3079409 w 12192000"/>
              <a:gd name="connsiteY1530" fmla="*/ 6177654 h 6858000"/>
              <a:gd name="connsiteX1531" fmla="*/ 3043899 w 12192000"/>
              <a:gd name="connsiteY1531" fmla="*/ 6213165 h 6858000"/>
              <a:gd name="connsiteX1532" fmla="*/ 3079409 w 12192000"/>
              <a:gd name="connsiteY1532" fmla="*/ 6248676 h 6858000"/>
              <a:gd name="connsiteX1533" fmla="*/ 3114921 w 12192000"/>
              <a:gd name="connsiteY1533" fmla="*/ 6213165 h 6858000"/>
              <a:gd name="connsiteX1534" fmla="*/ 3079409 w 12192000"/>
              <a:gd name="connsiteY1534" fmla="*/ 6177654 h 6858000"/>
              <a:gd name="connsiteX1535" fmla="*/ 2891500 w 12192000"/>
              <a:gd name="connsiteY1535" fmla="*/ 6177654 h 6858000"/>
              <a:gd name="connsiteX1536" fmla="*/ 2855988 w 12192000"/>
              <a:gd name="connsiteY1536" fmla="*/ 6213165 h 6858000"/>
              <a:gd name="connsiteX1537" fmla="*/ 2891500 w 12192000"/>
              <a:gd name="connsiteY1537" fmla="*/ 6248676 h 6858000"/>
              <a:gd name="connsiteX1538" fmla="*/ 2927011 w 12192000"/>
              <a:gd name="connsiteY1538" fmla="*/ 6213165 h 6858000"/>
              <a:gd name="connsiteX1539" fmla="*/ 2891500 w 12192000"/>
              <a:gd name="connsiteY1539" fmla="*/ 6177654 h 6858000"/>
              <a:gd name="connsiteX1540" fmla="*/ 2703588 w 12192000"/>
              <a:gd name="connsiteY1540" fmla="*/ 6177654 h 6858000"/>
              <a:gd name="connsiteX1541" fmla="*/ 2668078 w 12192000"/>
              <a:gd name="connsiteY1541" fmla="*/ 6213165 h 6858000"/>
              <a:gd name="connsiteX1542" fmla="*/ 2703588 w 12192000"/>
              <a:gd name="connsiteY1542" fmla="*/ 6248676 h 6858000"/>
              <a:gd name="connsiteX1543" fmla="*/ 2739100 w 12192000"/>
              <a:gd name="connsiteY1543" fmla="*/ 6213165 h 6858000"/>
              <a:gd name="connsiteX1544" fmla="*/ 2703588 w 12192000"/>
              <a:gd name="connsiteY1544" fmla="*/ 6177654 h 6858000"/>
              <a:gd name="connsiteX1545" fmla="*/ 2515679 w 12192000"/>
              <a:gd name="connsiteY1545" fmla="*/ 6177654 h 6858000"/>
              <a:gd name="connsiteX1546" fmla="*/ 2480169 w 12192000"/>
              <a:gd name="connsiteY1546" fmla="*/ 6213165 h 6858000"/>
              <a:gd name="connsiteX1547" fmla="*/ 2515679 w 12192000"/>
              <a:gd name="connsiteY1547" fmla="*/ 6248676 h 6858000"/>
              <a:gd name="connsiteX1548" fmla="*/ 2551191 w 12192000"/>
              <a:gd name="connsiteY1548" fmla="*/ 6213165 h 6858000"/>
              <a:gd name="connsiteX1549" fmla="*/ 2515679 w 12192000"/>
              <a:gd name="connsiteY1549" fmla="*/ 6177654 h 6858000"/>
              <a:gd name="connsiteX1550" fmla="*/ 2327769 w 12192000"/>
              <a:gd name="connsiteY1550" fmla="*/ 6177654 h 6858000"/>
              <a:gd name="connsiteX1551" fmla="*/ 2292259 w 12192000"/>
              <a:gd name="connsiteY1551" fmla="*/ 6213165 h 6858000"/>
              <a:gd name="connsiteX1552" fmla="*/ 2327769 w 12192000"/>
              <a:gd name="connsiteY1552" fmla="*/ 6248676 h 6858000"/>
              <a:gd name="connsiteX1553" fmla="*/ 2363281 w 12192000"/>
              <a:gd name="connsiteY1553" fmla="*/ 6213165 h 6858000"/>
              <a:gd name="connsiteX1554" fmla="*/ 2327769 w 12192000"/>
              <a:gd name="connsiteY1554" fmla="*/ 6177654 h 6858000"/>
              <a:gd name="connsiteX1555" fmla="*/ 2139861 w 12192000"/>
              <a:gd name="connsiteY1555" fmla="*/ 6177654 h 6858000"/>
              <a:gd name="connsiteX1556" fmla="*/ 2104350 w 12192000"/>
              <a:gd name="connsiteY1556" fmla="*/ 6213165 h 6858000"/>
              <a:gd name="connsiteX1557" fmla="*/ 2139861 w 12192000"/>
              <a:gd name="connsiteY1557" fmla="*/ 6248676 h 6858000"/>
              <a:gd name="connsiteX1558" fmla="*/ 2175372 w 12192000"/>
              <a:gd name="connsiteY1558" fmla="*/ 6213165 h 6858000"/>
              <a:gd name="connsiteX1559" fmla="*/ 2139861 w 12192000"/>
              <a:gd name="connsiteY1559" fmla="*/ 6177654 h 6858000"/>
              <a:gd name="connsiteX1560" fmla="*/ 1951947 w 12192000"/>
              <a:gd name="connsiteY1560" fmla="*/ 6177654 h 6858000"/>
              <a:gd name="connsiteX1561" fmla="*/ 1916436 w 12192000"/>
              <a:gd name="connsiteY1561" fmla="*/ 6213165 h 6858000"/>
              <a:gd name="connsiteX1562" fmla="*/ 1951947 w 12192000"/>
              <a:gd name="connsiteY1562" fmla="*/ 6248676 h 6858000"/>
              <a:gd name="connsiteX1563" fmla="*/ 1987459 w 12192000"/>
              <a:gd name="connsiteY1563" fmla="*/ 6213165 h 6858000"/>
              <a:gd name="connsiteX1564" fmla="*/ 1951947 w 12192000"/>
              <a:gd name="connsiteY1564" fmla="*/ 6177654 h 6858000"/>
              <a:gd name="connsiteX1565" fmla="*/ 1764039 w 12192000"/>
              <a:gd name="connsiteY1565" fmla="*/ 6177654 h 6858000"/>
              <a:gd name="connsiteX1566" fmla="*/ 1728527 w 12192000"/>
              <a:gd name="connsiteY1566" fmla="*/ 6213165 h 6858000"/>
              <a:gd name="connsiteX1567" fmla="*/ 1764039 w 12192000"/>
              <a:gd name="connsiteY1567" fmla="*/ 6248676 h 6858000"/>
              <a:gd name="connsiteX1568" fmla="*/ 1799549 w 12192000"/>
              <a:gd name="connsiteY1568" fmla="*/ 6213165 h 6858000"/>
              <a:gd name="connsiteX1569" fmla="*/ 1764039 w 12192000"/>
              <a:gd name="connsiteY1569" fmla="*/ 6177654 h 6858000"/>
              <a:gd name="connsiteX1570" fmla="*/ 1576128 w 12192000"/>
              <a:gd name="connsiteY1570" fmla="*/ 6177654 h 6858000"/>
              <a:gd name="connsiteX1571" fmla="*/ 1540617 w 12192000"/>
              <a:gd name="connsiteY1571" fmla="*/ 6213165 h 6858000"/>
              <a:gd name="connsiteX1572" fmla="*/ 1576128 w 12192000"/>
              <a:gd name="connsiteY1572" fmla="*/ 6248676 h 6858000"/>
              <a:gd name="connsiteX1573" fmla="*/ 1611639 w 12192000"/>
              <a:gd name="connsiteY1573" fmla="*/ 6213165 h 6858000"/>
              <a:gd name="connsiteX1574" fmla="*/ 1576128 w 12192000"/>
              <a:gd name="connsiteY1574" fmla="*/ 6177654 h 6858000"/>
              <a:gd name="connsiteX1575" fmla="*/ 1388218 w 12192000"/>
              <a:gd name="connsiteY1575" fmla="*/ 6177654 h 6858000"/>
              <a:gd name="connsiteX1576" fmla="*/ 1352707 w 12192000"/>
              <a:gd name="connsiteY1576" fmla="*/ 6213165 h 6858000"/>
              <a:gd name="connsiteX1577" fmla="*/ 1388218 w 12192000"/>
              <a:gd name="connsiteY1577" fmla="*/ 6248676 h 6858000"/>
              <a:gd name="connsiteX1578" fmla="*/ 1423730 w 12192000"/>
              <a:gd name="connsiteY1578" fmla="*/ 6213165 h 6858000"/>
              <a:gd name="connsiteX1579" fmla="*/ 1388218 w 12192000"/>
              <a:gd name="connsiteY1579" fmla="*/ 6177654 h 6858000"/>
              <a:gd name="connsiteX1580" fmla="*/ 1200309 w 12192000"/>
              <a:gd name="connsiteY1580" fmla="*/ 6177654 h 6858000"/>
              <a:gd name="connsiteX1581" fmla="*/ 1164798 w 12192000"/>
              <a:gd name="connsiteY1581" fmla="*/ 6213165 h 6858000"/>
              <a:gd name="connsiteX1582" fmla="*/ 1200309 w 12192000"/>
              <a:gd name="connsiteY1582" fmla="*/ 6248676 h 6858000"/>
              <a:gd name="connsiteX1583" fmla="*/ 1235820 w 12192000"/>
              <a:gd name="connsiteY1583" fmla="*/ 6213165 h 6858000"/>
              <a:gd name="connsiteX1584" fmla="*/ 1200309 w 12192000"/>
              <a:gd name="connsiteY1584" fmla="*/ 6177654 h 6858000"/>
              <a:gd name="connsiteX1585" fmla="*/ 1012399 w 12192000"/>
              <a:gd name="connsiteY1585" fmla="*/ 6177654 h 6858000"/>
              <a:gd name="connsiteX1586" fmla="*/ 976888 w 12192000"/>
              <a:gd name="connsiteY1586" fmla="*/ 6213165 h 6858000"/>
              <a:gd name="connsiteX1587" fmla="*/ 1012399 w 12192000"/>
              <a:gd name="connsiteY1587" fmla="*/ 6248676 h 6858000"/>
              <a:gd name="connsiteX1588" fmla="*/ 1047910 w 12192000"/>
              <a:gd name="connsiteY1588" fmla="*/ 6213165 h 6858000"/>
              <a:gd name="connsiteX1589" fmla="*/ 1012399 w 12192000"/>
              <a:gd name="connsiteY1589" fmla="*/ 6177654 h 6858000"/>
              <a:gd name="connsiteX1590" fmla="*/ 824489 w 12192000"/>
              <a:gd name="connsiteY1590" fmla="*/ 6177654 h 6858000"/>
              <a:gd name="connsiteX1591" fmla="*/ 788978 w 12192000"/>
              <a:gd name="connsiteY1591" fmla="*/ 6213165 h 6858000"/>
              <a:gd name="connsiteX1592" fmla="*/ 824489 w 12192000"/>
              <a:gd name="connsiteY1592" fmla="*/ 6248676 h 6858000"/>
              <a:gd name="connsiteX1593" fmla="*/ 860000 w 12192000"/>
              <a:gd name="connsiteY1593" fmla="*/ 6213165 h 6858000"/>
              <a:gd name="connsiteX1594" fmla="*/ 824489 w 12192000"/>
              <a:gd name="connsiteY1594" fmla="*/ 6177654 h 6858000"/>
              <a:gd name="connsiteX1595" fmla="*/ 636580 w 12192000"/>
              <a:gd name="connsiteY1595" fmla="*/ 6177654 h 6858000"/>
              <a:gd name="connsiteX1596" fmla="*/ 601068 w 12192000"/>
              <a:gd name="connsiteY1596" fmla="*/ 6213165 h 6858000"/>
              <a:gd name="connsiteX1597" fmla="*/ 636580 w 12192000"/>
              <a:gd name="connsiteY1597" fmla="*/ 6248676 h 6858000"/>
              <a:gd name="connsiteX1598" fmla="*/ 672090 w 12192000"/>
              <a:gd name="connsiteY1598" fmla="*/ 6213165 h 6858000"/>
              <a:gd name="connsiteX1599" fmla="*/ 636580 w 12192000"/>
              <a:gd name="connsiteY1599" fmla="*/ 6177654 h 6858000"/>
              <a:gd name="connsiteX1600" fmla="*/ 448670 w 12192000"/>
              <a:gd name="connsiteY1600" fmla="*/ 6177654 h 6858000"/>
              <a:gd name="connsiteX1601" fmla="*/ 413159 w 12192000"/>
              <a:gd name="connsiteY1601" fmla="*/ 6213165 h 6858000"/>
              <a:gd name="connsiteX1602" fmla="*/ 448670 w 12192000"/>
              <a:gd name="connsiteY1602" fmla="*/ 6248676 h 6858000"/>
              <a:gd name="connsiteX1603" fmla="*/ 484181 w 12192000"/>
              <a:gd name="connsiteY1603" fmla="*/ 6213165 h 6858000"/>
              <a:gd name="connsiteX1604" fmla="*/ 448670 w 12192000"/>
              <a:gd name="connsiteY1604" fmla="*/ 6177654 h 6858000"/>
              <a:gd name="connsiteX1605" fmla="*/ 260760 w 12192000"/>
              <a:gd name="connsiteY1605" fmla="*/ 6177654 h 6858000"/>
              <a:gd name="connsiteX1606" fmla="*/ 225249 w 12192000"/>
              <a:gd name="connsiteY1606" fmla="*/ 6213165 h 6858000"/>
              <a:gd name="connsiteX1607" fmla="*/ 260760 w 12192000"/>
              <a:gd name="connsiteY1607" fmla="*/ 6248676 h 6858000"/>
              <a:gd name="connsiteX1608" fmla="*/ 296271 w 12192000"/>
              <a:gd name="connsiteY1608" fmla="*/ 6213165 h 6858000"/>
              <a:gd name="connsiteX1609" fmla="*/ 260760 w 12192000"/>
              <a:gd name="connsiteY1609" fmla="*/ 6177654 h 6858000"/>
              <a:gd name="connsiteX1610" fmla="*/ 78812 w 12192000"/>
              <a:gd name="connsiteY1610" fmla="*/ 6177653 h 6858000"/>
              <a:gd name="connsiteX1611" fmla="*/ 43300 w 12192000"/>
              <a:gd name="connsiteY1611" fmla="*/ 6213164 h 6858000"/>
              <a:gd name="connsiteX1612" fmla="*/ 78812 w 12192000"/>
              <a:gd name="connsiteY1612" fmla="*/ 6248675 h 6858000"/>
              <a:gd name="connsiteX1613" fmla="*/ 114322 w 12192000"/>
              <a:gd name="connsiteY1613" fmla="*/ 6213164 h 6858000"/>
              <a:gd name="connsiteX1614" fmla="*/ 78812 w 12192000"/>
              <a:gd name="connsiteY1614" fmla="*/ 6177653 h 6858000"/>
              <a:gd name="connsiteX1615" fmla="*/ 12007004 w 12192000"/>
              <a:gd name="connsiteY1615" fmla="*/ 6025254 h 6858000"/>
              <a:gd name="connsiteX1616" fmla="*/ 11971493 w 12192000"/>
              <a:gd name="connsiteY1616" fmla="*/ 6060765 h 6858000"/>
              <a:gd name="connsiteX1617" fmla="*/ 12007004 w 12192000"/>
              <a:gd name="connsiteY1617" fmla="*/ 6096276 h 6858000"/>
              <a:gd name="connsiteX1618" fmla="*/ 12042515 w 12192000"/>
              <a:gd name="connsiteY1618" fmla="*/ 6060765 h 6858000"/>
              <a:gd name="connsiteX1619" fmla="*/ 12007004 w 12192000"/>
              <a:gd name="connsiteY1619" fmla="*/ 6025254 h 6858000"/>
              <a:gd name="connsiteX1620" fmla="*/ 11819094 w 12192000"/>
              <a:gd name="connsiteY1620" fmla="*/ 6025254 h 6858000"/>
              <a:gd name="connsiteX1621" fmla="*/ 11783583 w 12192000"/>
              <a:gd name="connsiteY1621" fmla="*/ 6060765 h 6858000"/>
              <a:gd name="connsiteX1622" fmla="*/ 11819094 w 12192000"/>
              <a:gd name="connsiteY1622" fmla="*/ 6096276 h 6858000"/>
              <a:gd name="connsiteX1623" fmla="*/ 11854605 w 12192000"/>
              <a:gd name="connsiteY1623" fmla="*/ 6060765 h 6858000"/>
              <a:gd name="connsiteX1624" fmla="*/ 11819094 w 12192000"/>
              <a:gd name="connsiteY1624" fmla="*/ 6025254 h 6858000"/>
              <a:gd name="connsiteX1625" fmla="*/ 11631184 w 12192000"/>
              <a:gd name="connsiteY1625" fmla="*/ 6025254 h 6858000"/>
              <a:gd name="connsiteX1626" fmla="*/ 11595673 w 12192000"/>
              <a:gd name="connsiteY1626" fmla="*/ 6060765 h 6858000"/>
              <a:gd name="connsiteX1627" fmla="*/ 11631184 w 12192000"/>
              <a:gd name="connsiteY1627" fmla="*/ 6096276 h 6858000"/>
              <a:gd name="connsiteX1628" fmla="*/ 11666695 w 12192000"/>
              <a:gd name="connsiteY1628" fmla="*/ 6060765 h 6858000"/>
              <a:gd name="connsiteX1629" fmla="*/ 11631184 w 12192000"/>
              <a:gd name="connsiteY1629" fmla="*/ 6025254 h 6858000"/>
              <a:gd name="connsiteX1630" fmla="*/ 11443274 w 12192000"/>
              <a:gd name="connsiteY1630" fmla="*/ 6025254 h 6858000"/>
              <a:gd name="connsiteX1631" fmla="*/ 11407763 w 12192000"/>
              <a:gd name="connsiteY1631" fmla="*/ 6060765 h 6858000"/>
              <a:gd name="connsiteX1632" fmla="*/ 11443274 w 12192000"/>
              <a:gd name="connsiteY1632" fmla="*/ 6096276 h 6858000"/>
              <a:gd name="connsiteX1633" fmla="*/ 11478785 w 12192000"/>
              <a:gd name="connsiteY1633" fmla="*/ 6060765 h 6858000"/>
              <a:gd name="connsiteX1634" fmla="*/ 11443274 w 12192000"/>
              <a:gd name="connsiteY1634" fmla="*/ 6025254 h 6858000"/>
              <a:gd name="connsiteX1635" fmla="*/ 11255364 w 12192000"/>
              <a:gd name="connsiteY1635" fmla="*/ 6025254 h 6858000"/>
              <a:gd name="connsiteX1636" fmla="*/ 11219853 w 12192000"/>
              <a:gd name="connsiteY1636" fmla="*/ 6060765 h 6858000"/>
              <a:gd name="connsiteX1637" fmla="*/ 11255364 w 12192000"/>
              <a:gd name="connsiteY1637" fmla="*/ 6096276 h 6858000"/>
              <a:gd name="connsiteX1638" fmla="*/ 11290875 w 12192000"/>
              <a:gd name="connsiteY1638" fmla="*/ 6060765 h 6858000"/>
              <a:gd name="connsiteX1639" fmla="*/ 11255364 w 12192000"/>
              <a:gd name="connsiteY1639" fmla="*/ 6025254 h 6858000"/>
              <a:gd name="connsiteX1640" fmla="*/ 11067454 w 12192000"/>
              <a:gd name="connsiteY1640" fmla="*/ 6025254 h 6858000"/>
              <a:gd name="connsiteX1641" fmla="*/ 11031943 w 12192000"/>
              <a:gd name="connsiteY1641" fmla="*/ 6060765 h 6858000"/>
              <a:gd name="connsiteX1642" fmla="*/ 11067454 w 12192000"/>
              <a:gd name="connsiteY1642" fmla="*/ 6096276 h 6858000"/>
              <a:gd name="connsiteX1643" fmla="*/ 11102965 w 12192000"/>
              <a:gd name="connsiteY1643" fmla="*/ 6060765 h 6858000"/>
              <a:gd name="connsiteX1644" fmla="*/ 11067454 w 12192000"/>
              <a:gd name="connsiteY1644" fmla="*/ 6025254 h 6858000"/>
              <a:gd name="connsiteX1645" fmla="*/ 10879544 w 12192000"/>
              <a:gd name="connsiteY1645" fmla="*/ 6025254 h 6858000"/>
              <a:gd name="connsiteX1646" fmla="*/ 10844033 w 12192000"/>
              <a:gd name="connsiteY1646" fmla="*/ 6060765 h 6858000"/>
              <a:gd name="connsiteX1647" fmla="*/ 10879544 w 12192000"/>
              <a:gd name="connsiteY1647" fmla="*/ 6096276 h 6858000"/>
              <a:gd name="connsiteX1648" fmla="*/ 10915055 w 12192000"/>
              <a:gd name="connsiteY1648" fmla="*/ 6060765 h 6858000"/>
              <a:gd name="connsiteX1649" fmla="*/ 10879544 w 12192000"/>
              <a:gd name="connsiteY1649" fmla="*/ 6025254 h 6858000"/>
              <a:gd name="connsiteX1650" fmla="*/ 10691634 w 12192000"/>
              <a:gd name="connsiteY1650" fmla="*/ 6025254 h 6858000"/>
              <a:gd name="connsiteX1651" fmla="*/ 10656123 w 12192000"/>
              <a:gd name="connsiteY1651" fmla="*/ 6060765 h 6858000"/>
              <a:gd name="connsiteX1652" fmla="*/ 10691634 w 12192000"/>
              <a:gd name="connsiteY1652" fmla="*/ 6096276 h 6858000"/>
              <a:gd name="connsiteX1653" fmla="*/ 10727145 w 12192000"/>
              <a:gd name="connsiteY1653" fmla="*/ 6060765 h 6858000"/>
              <a:gd name="connsiteX1654" fmla="*/ 10691634 w 12192000"/>
              <a:gd name="connsiteY1654" fmla="*/ 6025254 h 6858000"/>
              <a:gd name="connsiteX1655" fmla="*/ 10503724 w 12192000"/>
              <a:gd name="connsiteY1655" fmla="*/ 6025254 h 6858000"/>
              <a:gd name="connsiteX1656" fmla="*/ 10468213 w 12192000"/>
              <a:gd name="connsiteY1656" fmla="*/ 6060765 h 6858000"/>
              <a:gd name="connsiteX1657" fmla="*/ 10503724 w 12192000"/>
              <a:gd name="connsiteY1657" fmla="*/ 6096276 h 6858000"/>
              <a:gd name="connsiteX1658" fmla="*/ 10539235 w 12192000"/>
              <a:gd name="connsiteY1658" fmla="*/ 6060765 h 6858000"/>
              <a:gd name="connsiteX1659" fmla="*/ 10503724 w 12192000"/>
              <a:gd name="connsiteY1659" fmla="*/ 6025254 h 6858000"/>
              <a:gd name="connsiteX1660" fmla="*/ 10315814 w 12192000"/>
              <a:gd name="connsiteY1660" fmla="*/ 6025254 h 6858000"/>
              <a:gd name="connsiteX1661" fmla="*/ 10280303 w 12192000"/>
              <a:gd name="connsiteY1661" fmla="*/ 6060765 h 6858000"/>
              <a:gd name="connsiteX1662" fmla="*/ 10315814 w 12192000"/>
              <a:gd name="connsiteY1662" fmla="*/ 6096276 h 6858000"/>
              <a:gd name="connsiteX1663" fmla="*/ 10351325 w 12192000"/>
              <a:gd name="connsiteY1663" fmla="*/ 6060765 h 6858000"/>
              <a:gd name="connsiteX1664" fmla="*/ 10315814 w 12192000"/>
              <a:gd name="connsiteY1664" fmla="*/ 6025254 h 6858000"/>
              <a:gd name="connsiteX1665" fmla="*/ 10127904 w 12192000"/>
              <a:gd name="connsiteY1665" fmla="*/ 6025254 h 6858000"/>
              <a:gd name="connsiteX1666" fmla="*/ 10092393 w 12192000"/>
              <a:gd name="connsiteY1666" fmla="*/ 6060765 h 6858000"/>
              <a:gd name="connsiteX1667" fmla="*/ 10127904 w 12192000"/>
              <a:gd name="connsiteY1667" fmla="*/ 6096276 h 6858000"/>
              <a:gd name="connsiteX1668" fmla="*/ 10163415 w 12192000"/>
              <a:gd name="connsiteY1668" fmla="*/ 6060765 h 6858000"/>
              <a:gd name="connsiteX1669" fmla="*/ 10127904 w 12192000"/>
              <a:gd name="connsiteY1669" fmla="*/ 6025254 h 6858000"/>
              <a:gd name="connsiteX1670" fmla="*/ 9939994 w 12192000"/>
              <a:gd name="connsiteY1670" fmla="*/ 6025254 h 6858000"/>
              <a:gd name="connsiteX1671" fmla="*/ 9904483 w 12192000"/>
              <a:gd name="connsiteY1671" fmla="*/ 6060765 h 6858000"/>
              <a:gd name="connsiteX1672" fmla="*/ 9939994 w 12192000"/>
              <a:gd name="connsiteY1672" fmla="*/ 6096276 h 6858000"/>
              <a:gd name="connsiteX1673" fmla="*/ 9975505 w 12192000"/>
              <a:gd name="connsiteY1673" fmla="*/ 6060765 h 6858000"/>
              <a:gd name="connsiteX1674" fmla="*/ 9939994 w 12192000"/>
              <a:gd name="connsiteY1674" fmla="*/ 6025254 h 6858000"/>
              <a:gd name="connsiteX1675" fmla="*/ 9752084 w 12192000"/>
              <a:gd name="connsiteY1675" fmla="*/ 6025254 h 6858000"/>
              <a:gd name="connsiteX1676" fmla="*/ 9716573 w 12192000"/>
              <a:gd name="connsiteY1676" fmla="*/ 6060765 h 6858000"/>
              <a:gd name="connsiteX1677" fmla="*/ 9752084 w 12192000"/>
              <a:gd name="connsiteY1677" fmla="*/ 6096276 h 6858000"/>
              <a:gd name="connsiteX1678" fmla="*/ 9787595 w 12192000"/>
              <a:gd name="connsiteY1678" fmla="*/ 6060765 h 6858000"/>
              <a:gd name="connsiteX1679" fmla="*/ 9752084 w 12192000"/>
              <a:gd name="connsiteY1679" fmla="*/ 6025254 h 6858000"/>
              <a:gd name="connsiteX1680" fmla="*/ 9564174 w 12192000"/>
              <a:gd name="connsiteY1680" fmla="*/ 6025254 h 6858000"/>
              <a:gd name="connsiteX1681" fmla="*/ 9528663 w 12192000"/>
              <a:gd name="connsiteY1681" fmla="*/ 6060765 h 6858000"/>
              <a:gd name="connsiteX1682" fmla="*/ 9564174 w 12192000"/>
              <a:gd name="connsiteY1682" fmla="*/ 6096276 h 6858000"/>
              <a:gd name="connsiteX1683" fmla="*/ 9599685 w 12192000"/>
              <a:gd name="connsiteY1683" fmla="*/ 6060765 h 6858000"/>
              <a:gd name="connsiteX1684" fmla="*/ 9564174 w 12192000"/>
              <a:gd name="connsiteY1684" fmla="*/ 6025254 h 6858000"/>
              <a:gd name="connsiteX1685" fmla="*/ 9376264 w 12192000"/>
              <a:gd name="connsiteY1685" fmla="*/ 6025254 h 6858000"/>
              <a:gd name="connsiteX1686" fmla="*/ 9340753 w 12192000"/>
              <a:gd name="connsiteY1686" fmla="*/ 6060765 h 6858000"/>
              <a:gd name="connsiteX1687" fmla="*/ 9376264 w 12192000"/>
              <a:gd name="connsiteY1687" fmla="*/ 6096276 h 6858000"/>
              <a:gd name="connsiteX1688" fmla="*/ 9411775 w 12192000"/>
              <a:gd name="connsiteY1688" fmla="*/ 6060765 h 6858000"/>
              <a:gd name="connsiteX1689" fmla="*/ 9376264 w 12192000"/>
              <a:gd name="connsiteY1689" fmla="*/ 6025254 h 6858000"/>
              <a:gd name="connsiteX1690" fmla="*/ 9188354 w 12192000"/>
              <a:gd name="connsiteY1690" fmla="*/ 6025254 h 6858000"/>
              <a:gd name="connsiteX1691" fmla="*/ 9152843 w 12192000"/>
              <a:gd name="connsiteY1691" fmla="*/ 6060765 h 6858000"/>
              <a:gd name="connsiteX1692" fmla="*/ 9188354 w 12192000"/>
              <a:gd name="connsiteY1692" fmla="*/ 6096276 h 6858000"/>
              <a:gd name="connsiteX1693" fmla="*/ 9223865 w 12192000"/>
              <a:gd name="connsiteY1693" fmla="*/ 6060765 h 6858000"/>
              <a:gd name="connsiteX1694" fmla="*/ 9188354 w 12192000"/>
              <a:gd name="connsiteY1694" fmla="*/ 6025254 h 6858000"/>
              <a:gd name="connsiteX1695" fmla="*/ 9000444 w 12192000"/>
              <a:gd name="connsiteY1695" fmla="*/ 6025254 h 6858000"/>
              <a:gd name="connsiteX1696" fmla="*/ 8964933 w 12192000"/>
              <a:gd name="connsiteY1696" fmla="*/ 6060765 h 6858000"/>
              <a:gd name="connsiteX1697" fmla="*/ 9000444 w 12192000"/>
              <a:gd name="connsiteY1697" fmla="*/ 6096276 h 6858000"/>
              <a:gd name="connsiteX1698" fmla="*/ 9035955 w 12192000"/>
              <a:gd name="connsiteY1698" fmla="*/ 6060765 h 6858000"/>
              <a:gd name="connsiteX1699" fmla="*/ 9000444 w 12192000"/>
              <a:gd name="connsiteY1699" fmla="*/ 6025254 h 6858000"/>
              <a:gd name="connsiteX1700" fmla="*/ 8812534 w 12192000"/>
              <a:gd name="connsiteY1700" fmla="*/ 6025254 h 6858000"/>
              <a:gd name="connsiteX1701" fmla="*/ 8777023 w 12192000"/>
              <a:gd name="connsiteY1701" fmla="*/ 6060765 h 6858000"/>
              <a:gd name="connsiteX1702" fmla="*/ 8812534 w 12192000"/>
              <a:gd name="connsiteY1702" fmla="*/ 6096276 h 6858000"/>
              <a:gd name="connsiteX1703" fmla="*/ 8848045 w 12192000"/>
              <a:gd name="connsiteY1703" fmla="*/ 6060765 h 6858000"/>
              <a:gd name="connsiteX1704" fmla="*/ 8812534 w 12192000"/>
              <a:gd name="connsiteY1704" fmla="*/ 6025254 h 6858000"/>
              <a:gd name="connsiteX1705" fmla="*/ 8624624 w 12192000"/>
              <a:gd name="connsiteY1705" fmla="*/ 6025254 h 6858000"/>
              <a:gd name="connsiteX1706" fmla="*/ 8589113 w 12192000"/>
              <a:gd name="connsiteY1706" fmla="*/ 6060765 h 6858000"/>
              <a:gd name="connsiteX1707" fmla="*/ 8624624 w 12192000"/>
              <a:gd name="connsiteY1707" fmla="*/ 6096276 h 6858000"/>
              <a:gd name="connsiteX1708" fmla="*/ 8660135 w 12192000"/>
              <a:gd name="connsiteY1708" fmla="*/ 6060765 h 6858000"/>
              <a:gd name="connsiteX1709" fmla="*/ 8624624 w 12192000"/>
              <a:gd name="connsiteY1709" fmla="*/ 6025254 h 6858000"/>
              <a:gd name="connsiteX1710" fmla="*/ 8436714 w 12192000"/>
              <a:gd name="connsiteY1710" fmla="*/ 6025254 h 6858000"/>
              <a:gd name="connsiteX1711" fmla="*/ 8401203 w 12192000"/>
              <a:gd name="connsiteY1711" fmla="*/ 6060765 h 6858000"/>
              <a:gd name="connsiteX1712" fmla="*/ 8436714 w 12192000"/>
              <a:gd name="connsiteY1712" fmla="*/ 6096276 h 6858000"/>
              <a:gd name="connsiteX1713" fmla="*/ 8472225 w 12192000"/>
              <a:gd name="connsiteY1713" fmla="*/ 6060765 h 6858000"/>
              <a:gd name="connsiteX1714" fmla="*/ 8436714 w 12192000"/>
              <a:gd name="connsiteY1714" fmla="*/ 6025254 h 6858000"/>
              <a:gd name="connsiteX1715" fmla="*/ 8248804 w 12192000"/>
              <a:gd name="connsiteY1715" fmla="*/ 6025254 h 6858000"/>
              <a:gd name="connsiteX1716" fmla="*/ 8213293 w 12192000"/>
              <a:gd name="connsiteY1716" fmla="*/ 6060765 h 6858000"/>
              <a:gd name="connsiteX1717" fmla="*/ 8248804 w 12192000"/>
              <a:gd name="connsiteY1717" fmla="*/ 6096276 h 6858000"/>
              <a:gd name="connsiteX1718" fmla="*/ 8284315 w 12192000"/>
              <a:gd name="connsiteY1718" fmla="*/ 6060765 h 6858000"/>
              <a:gd name="connsiteX1719" fmla="*/ 8248804 w 12192000"/>
              <a:gd name="connsiteY1719" fmla="*/ 6025254 h 6858000"/>
              <a:gd name="connsiteX1720" fmla="*/ 8060894 w 12192000"/>
              <a:gd name="connsiteY1720" fmla="*/ 6025254 h 6858000"/>
              <a:gd name="connsiteX1721" fmla="*/ 8025383 w 12192000"/>
              <a:gd name="connsiteY1721" fmla="*/ 6060765 h 6858000"/>
              <a:gd name="connsiteX1722" fmla="*/ 8060894 w 12192000"/>
              <a:gd name="connsiteY1722" fmla="*/ 6096276 h 6858000"/>
              <a:gd name="connsiteX1723" fmla="*/ 8096405 w 12192000"/>
              <a:gd name="connsiteY1723" fmla="*/ 6060765 h 6858000"/>
              <a:gd name="connsiteX1724" fmla="*/ 8060894 w 12192000"/>
              <a:gd name="connsiteY1724" fmla="*/ 6025254 h 6858000"/>
              <a:gd name="connsiteX1725" fmla="*/ 7872984 w 12192000"/>
              <a:gd name="connsiteY1725" fmla="*/ 6025254 h 6858000"/>
              <a:gd name="connsiteX1726" fmla="*/ 7837473 w 12192000"/>
              <a:gd name="connsiteY1726" fmla="*/ 6060765 h 6858000"/>
              <a:gd name="connsiteX1727" fmla="*/ 7872984 w 12192000"/>
              <a:gd name="connsiteY1727" fmla="*/ 6096276 h 6858000"/>
              <a:gd name="connsiteX1728" fmla="*/ 7908495 w 12192000"/>
              <a:gd name="connsiteY1728" fmla="*/ 6060765 h 6858000"/>
              <a:gd name="connsiteX1729" fmla="*/ 7872984 w 12192000"/>
              <a:gd name="connsiteY1729" fmla="*/ 6025254 h 6858000"/>
              <a:gd name="connsiteX1730" fmla="*/ 7685074 w 12192000"/>
              <a:gd name="connsiteY1730" fmla="*/ 6025254 h 6858000"/>
              <a:gd name="connsiteX1731" fmla="*/ 7649563 w 12192000"/>
              <a:gd name="connsiteY1731" fmla="*/ 6060765 h 6858000"/>
              <a:gd name="connsiteX1732" fmla="*/ 7685074 w 12192000"/>
              <a:gd name="connsiteY1732" fmla="*/ 6096276 h 6858000"/>
              <a:gd name="connsiteX1733" fmla="*/ 7720585 w 12192000"/>
              <a:gd name="connsiteY1733" fmla="*/ 6060765 h 6858000"/>
              <a:gd name="connsiteX1734" fmla="*/ 7685074 w 12192000"/>
              <a:gd name="connsiteY1734" fmla="*/ 6025254 h 6858000"/>
              <a:gd name="connsiteX1735" fmla="*/ 7497164 w 12192000"/>
              <a:gd name="connsiteY1735" fmla="*/ 6025254 h 6858000"/>
              <a:gd name="connsiteX1736" fmla="*/ 7461653 w 12192000"/>
              <a:gd name="connsiteY1736" fmla="*/ 6060765 h 6858000"/>
              <a:gd name="connsiteX1737" fmla="*/ 7497164 w 12192000"/>
              <a:gd name="connsiteY1737" fmla="*/ 6096276 h 6858000"/>
              <a:gd name="connsiteX1738" fmla="*/ 7532675 w 12192000"/>
              <a:gd name="connsiteY1738" fmla="*/ 6060765 h 6858000"/>
              <a:gd name="connsiteX1739" fmla="*/ 7497164 w 12192000"/>
              <a:gd name="connsiteY1739" fmla="*/ 6025254 h 6858000"/>
              <a:gd name="connsiteX1740" fmla="*/ 7309254 w 12192000"/>
              <a:gd name="connsiteY1740" fmla="*/ 6025254 h 6858000"/>
              <a:gd name="connsiteX1741" fmla="*/ 7273743 w 12192000"/>
              <a:gd name="connsiteY1741" fmla="*/ 6060765 h 6858000"/>
              <a:gd name="connsiteX1742" fmla="*/ 7309254 w 12192000"/>
              <a:gd name="connsiteY1742" fmla="*/ 6096276 h 6858000"/>
              <a:gd name="connsiteX1743" fmla="*/ 7344765 w 12192000"/>
              <a:gd name="connsiteY1743" fmla="*/ 6060765 h 6858000"/>
              <a:gd name="connsiteX1744" fmla="*/ 7309254 w 12192000"/>
              <a:gd name="connsiteY1744" fmla="*/ 6025254 h 6858000"/>
              <a:gd name="connsiteX1745" fmla="*/ 7121344 w 12192000"/>
              <a:gd name="connsiteY1745" fmla="*/ 6025254 h 6858000"/>
              <a:gd name="connsiteX1746" fmla="*/ 7085833 w 12192000"/>
              <a:gd name="connsiteY1746" fmla="*/ 6060765 h 6858000"/>
              <a:gd name="connsiteX1747" fmla="*/ 7121344 w 12192000"/>
              <a:gd name="connsiteY1747" fmla="*/ 6096276 h 6858000"/>
              <a:gd name="connsiteX1748" fmla="*/ 7156855 w 12192000"/>
              <a:gd name="connsiteY1748" fmla="*/ 6060765 h 6858000"/>
              <a:gd name="connsiteX1749" fmla="*/ 7121344 w 12192000"/>
              <a:gd name="connsiteY1749" fmla="*/ 6025254 h 6858000"/>
              <a:gd name="connsiteX1750" fmla="*/ 6933434 w 12192000"/>
              <a:gd name="connsiteY1750" fmla="*/ 6025254 h 6858000"/>
              <a:gd name="connsiteX1751" fmla="*/ 6897923 w 12192000"/>
              <a:gd name="connsiteY1751" fmla="*/ 6060765 h 6858000"/>
              <a:gd name="connsiteX1752" fmla="*/ 6933434 w 12192000"/>
              <a:gd name="connsiteY1752" fmla="*/ 6096276 h 6858000"/>
              <a:gd name="connsiteX1753" fmla="*/ 6968945 w 12192000"/>
              <a:gd name="connsiteY1753" fmla="*/ 6060765 h 6858000"/>
              <a:gd name="connsiteX1754" fmla="*/ 6933434 w 12192000"/>
              <a:gd name="connsiteY1754" fmla="*/ 6025254 h 6858000"/>
              <a:gd name="connsiteX1755" fmla="*/ 6745524 w 12192000"/>
              <a:gd name="connsiteY1755" fmla="*/ 6025254 h 6858000"/>
              <a:gd name="connsiteX1756" fmla="*/ 6710013 w 12192000"/>
              <a:gd name="connsiteY1756" fmla="*/ 6060765 h 6858000"/>
              <a:gd name="connsiteX1757" fmla="*/ 6745524 w 12192000"/>
              <a:gd name="connsiteY1757" fmla="*/ 6096276 h 6858000"/>
              <a:gd name="connsiteX1758" fmla="*/ 6781035 w 12192000"/>
              <a:gd name="connsiteY1758" fmla="*/ 6060765 h 6858000"/>
              <a:gd name="connsiteX1759" fmla="*/ 6745524 w 12192000"/>
              <a:gd name="connsiteY1759" fmla="*/ 6025254 h 6858000"/>
              <a:gd name="connsiteX1760" fmla="*/ 6557614 w 12192000"/>
              <a:gd name="connsiteY1760" fmla="*/ 6025254 h 6858000"/>
              <a:gd name="connsiteX1761" fmla="*/ 6522103 w 12192000"/>
              <a:gd name="connsiteY1761" fmla="*/ 6060765 h 6858000"/>
              <a:gd name="connsiteX1762" fmla="*/ 6557614 w 12192000"/>
              <a:gd name="connsiteY1762" fmla="*/ 6096276 h 6858000"/>
              <a:gd name="connsiteX1763" fmla="*/ 6593125 w 12192000"/>
              <a:gd name="connsiteY1763" fmla="*/ 6060765 h 6858000"/>
              <a:gd name="connsiteX1764" fmla="*/ 6557614 w 12192000"/>
              <a:gd name="connsiteY1764" fmla="*/ 6025254 h 6858000"/>
              <a:gd name="connsiteX1765" fmla="*/ 6369704 w 12192000"/>
              <a:gd name="connsiteY1765" fmla="*/ 6025254 h 6858000"/>
              <a:gd name="connsiteX1766" fmla="*/ 6334193 w 12192000"/>
              <a:gd name="connsiteY1766" fmla="*/ 6060765 h 6858000"/>
              <a:gd name="connsiteX1767" fmla="*/ 6369704 w 12192000"/>
              <a:gd name="connsiteY1767" fmla="*/ 6096276 h 6858000"/>
              <a:gd name="connsiteX1768" fmla="*/ 6405215 w 12192000"/>
              <a:gd name="connsiteY1768" fmla="*/ 6060765 h 6858000"/>
              <a:gd name="connsiteX1769" fmla="*/ 6369704 w 12192000"/>
              <a:gd name="connsiteY1769" fmla="*/ 6025254 h 6858000"/>
              <a:gd name="connsiteX1770" fmla="*/ 6181794 w 12192000"/>
              <a:gd name="connsiteY1770" fmla="*/ 6025254 h 6858000"/>
              <a:gd name="connsiteX1771" fmla="*/ 6146283 w 12192000"/>
              <a:gd name="connsiteY1771" fmla="*/ 6060765 h 6858000"/>
              <a:gd name="connsiteX1772" fmla="*/ 6181794 w 12192000"/>
              <a:gd name="connsiteY1772" fmla="*/ 6096276 h 6858000"/>
              <a:gd name="connsiteX1773" fmla="*/ 6217305 w 12192000"/>
              <a:gd name="connsiteY1773" fmla="*/ 6060765 h 6858000"/>
              <a:gd name="connsiteX1774" fmla="*/ 6181794 w 12192000"/>
              <a:gd name="connsiteY1774" fmla="*/ 6025254 h 6858000"/>
              <a:gd name="connsiteX1775" fmla="*/ 5993886 w 12192000"/>
              <a:gd name="connsiteY1775" fmla="*/ 6025254 h 6858000"/>
              <a:gd name="connsiteX1776" fmla="*/ 5958374 w 12192000"/>
              <a:gd name="connsiteY1776" fmla="*/ 6060765 h 6858000"/>
              <a:gd name="connsiteX1777" fmla="*/ 5993886 w 12192000"/>
              <a:gd name="connsiteY1777" fmla="*/ 6096276 h 6858000"/>
              <a:gd name="connsiteX1778" fmla="*/ 6029396 w 12192000"/>
              <a:gd name="connsiteY1778" fmla="*/ 6060765 h 6858000"/>
              <a:gd name="connsiteX1779" fmla="*/ 5993886 w 12192000"/>
              <a:gd name="connsiteY1779" fmla="*/ 6025254 h 6858000"/>
              <a:gd name="connsiteX1780" fmla="*/ 5805976 w 12192000"/>
              <a:gd name="connsiteY1780" fmla="*/ 6025254 h 6858000"/>
              <a:gd name="connsiteX1781" fmla="*/ 5770466 w 12192000"/>
              <a:gd name="connsiteY1781" fmla="*/ 6060765 h 6858000"/>
              <a:gd name="connsiteX1782" fmla="*/ 5805976 w 12192000"/>
              <a:gd name="connsiteY1782" fmla="*/ 6096276 h 6858000"/>
              <a:gd name="connsiteX1783" fmla="*/ 5841487 w 12192000"/>
              <a:gd name="connsiteY1783" fmla="*/ 6060765 h 6858000"/>
              <a:gd name="connsiteX1784" fmla="*/ 5805976 w 12192000"/>
              <a:gd name="connsiteY1784" fmla="*/ 6025254 h 6858000"/>
              <a:gd name="connsiteX1785" fmla="*/ 5618068 w 12192000"/>
              <a:gd name="connsiteY1785" fmla="*/ 6025254 h 6858000"/>
              <a:gd name="connsiteX1786" fmla="*/ 5582558 w 12192000"/>
              <a:gd name="connsiteY1786" fmla="*/ 6060765 h 6858000"/>
              <a:gd name="connsiteX1787" fmla="*/ 5618068 w 12192000"/>
              <a:gd name="connsiteY1787" fmla="*/ 6096276 h 6858000"/>
              <a:gd name="connsiteX1788" fmla="*/ 5653579 w 12192000"/>
              <a:gd name="connsiteY1788" fmla="*/ 6060765 h 6858000"/>
              <a:gd name="connsiteX1789" fmla="*/ 5618068 w 12192000"/>
              <a:gd name="connsiteY1789" fmla="*/ 6025254 h 6858000"/>
              <a:gd name="connsiteX1790" fmla="*/ 5430159 w 12192000"/>
              <a:gd name="connsiteY1790" fmla="*/ 6025254 h 6858000"/>
              <a:gd name="connsiteX1791" fmla="*/ 5394647 w 12192000"/>
              <a:gd name="connsiteY1791" fmla="*/ 6060765 h 6858000"/>
              <a:gd name="connsiteX1792" fmla="*/ 5430159 w 12192000"/>
              <a:gd name="connsiteY1792" fmla="*/ 6096276 h 6858000"/>
              <a:gd name="connsiteX1793" fmla="*/ 5465670 w 12192000"/>
              <a:gd name="connsiteY1793" fmla="*/ 6060765 h 6858000"/>
              <a:gd name="connsiteX1794" fmla="*/ 5430159 w 12192000"/>
              <a:gd name="connsiteY1794" fmla="*/ 6025254 h 6858000"/>
              <a:gd name="connsiteX1795" fmla="*/ 5242249 w 12192000"/>
              <a:gd name="connsiteY1795" fmla="*/ 6025254 h 6858000"/>
              <a:gd name="connsiteX1796" fmla="*/ 5206737 w 12192000"/>
              <a:gd name="connsiteY1796" fmla="*/ 6060765 h 6858000"/>
              <a:gd name="connsiteX1797" fmla="*/ 5242249 w 12192000"/>
              <a:gd name="connsiteY1797" fmla="*/ 6096276 h 6858000"/>
              <a:gd name="connsiteX1798" fmla="*/ 5277760 w 12192000"/>
              <a:gd name="connsiteY1798" fmla="*/ 6060765 h 6858000"/>
              <a:gd name="connsiteX1799" fmla="*/ 5242249 w 12192000"/>
              <a:gd name="connsiteY1799" fmla="*/ 6025254 h 6858000"/>
              <a:gd name="connsiteX1800" fmla="*/ 5054338 w 12192000"/>
              <a:gd name="connsiteY1800" fmla="*/ 6025254 h 6858000"/>
              <a:gd name="connsiteX1801" fmla="*/ 5018828 w 12192000"/>
              <a:gd name="connsiteY1801" fmla="*/ 6060765 h 6858000"/>
              <a:gd name="connsiteX1802" fmla="*/ 5054338 w 12192000"/>
              <a:gd name="connsiteY1802" fmla="*/ 6096276 h 6858000"/>
              <a:gd name="connsiteX1803" fmla="*/ 5089850 w 12192000"/>
              <a:gd name="connsiteY1803" fmla="*/ 6060765 h 6858000"/>
              <a:gd name="connsiteX1804" fmla="*/ 5054338 w 12192000"/>
              <a:gd name="connsiteY1804" fmla="*/ 6025254 h 6858000"/>
              <a:gd name="connsiteX1805" fmla="*/ 4866430 w 12192000"/>
              <a:gd name="connsiteY1805" fmla="*/ 6025254 h 6858000"/>
              <a:gd name="connsiteX1806" fmla="*/ 4830924 w 12192000"/>
              <a:gd name="connsiteY1806" fmla="*/ 6060765 h 6858000"/>
              <a:gd name="connsiteX1807" fmla="*/ 4866430 w 12192000"/>
              <a:gd name="connsiteY1807" fmla="*/ 6096276 h 6858000"/>
              <a:gd name="connsiteX1808" fmla="*/ 4901941 w 12192000"/>
              <a:gd name="connsiteY1808" fmla="*/ 6060765 h 6858000"/>
              <a:gd name="connsiteX1809" fmla="*/ 4866430 w 12192000"/>
              <a:gd name="connsiteY1809" fmla="*/ 6025254 h 6858000"/>
              <a:gd name="connsiteX1810" fmla="*/ 4678519 w 12192000"/>
              <a:gd name="connsiteY1810" fmla="*/ 6025254 h 6858000"/>
              <a:gd name="connsiteX1811" fmla="*/ 4643007 w 12192000"/>
              <a:gd name="connsiteY1811" fmla="*/ 6060765 h 6858000"/>
              <a:gd name="connsiteX1812" fmla="*/ 4678519 w 12192000"/>
              <a:gd name="connsiteY1812" fmla="*/ 6096276 h 6858000"/>
              <a:gd name="connsiteX1813" fmla="*/ 4714030 w 12192000"/>
              <a:gd name="connsiteY1813" fmla="*/ 6060765 h 6858000"/>
              <a:gd name="connsiteX1814" fmla="*/ 4678519 w 12192000"/>
              <a:gd name="connsiteY1814" fmla="*/ 6025254 h 6858000"/>
              <a:gd name="connsiteX1815" fmla="*/ 4490610 w 12192000"/>
              <a:gd name="connsiteY1815" fmla="*/ 6025254 h 6858000"/>
              <a:gd name="connsiteX1816" fmla="*/ 4455098 w 12192000"/>
              <a:gd name="connsiteY1816" fmla="*/ 6060765 h 6858000"/>
              <a:gd name="connsiteX1817" fmla="*/ 4490610 w 12192000"/>
              <a:gd name="connsiteY1817" fmla="*/ 6096276 h 6858000"/>
              <a:gd name="connsiteX1818" fmla="*/ 4526118 w 12192000"/>
              <a:gd name="connsiteY1818" fmla="*/ 6060765 h 6858000"/>
              <a:gd name="connsiteX1819" fmla="*/ 4490610 w 12192000"/>
              <a:gd name="connsiteY1819" fmla="*/ 6025254 h 6858000"/>
              <a:gd name="connsiteX1820" fmla="*/ 4302698 w 12192000"/>
              <a:gd name="connsiteY1820" fmla="*/ 6025254 h 6858000"/>
              <a:gd name="connsiteX1821" fmla="*/ 4267187 w 12192000"/>
              <a:gd name="connsiteY1821" fmla="*/ 6060765 h 6858000"/>
              <a:gd name="connsiteX1822" fmla="*/ 4302698 w 12192000"/>
              <a:gd name="connsiteY1822" fmla="*/ 6096276 h 6858000"/>
              <a:gd name="connsiteX1823" fmla="*/ 4338210 w 12192000"/>
              <a:gd name="connsiteY1823" fmla="*/ 6060765 h 6858000"/>
              <a:gd name="connsiteX1824" fmla="*/ 4302698 w 12192000"/>
              <a:gd name="connsiteY1824" fmla="*/ 6025254 h 6858000"/>
              <a:gd name="connsiteX1825" fmla="*/ 4114802 w 12192000"/>
              <a:gd name="connsiteY1825" fmla="*/ 6025254 h 6858000"/>
              <a:gd name="connsiteX1826" fmla="*/ 4079291 w 12192000"/>
              <a:gd name="connsiteY1826" fmla="*/ 6060765 h 6858000"/>
              <a:gd name="connsiteX1827" fmla="*/ 4114802 w 12192000"/>
              <a:gd name="connsiteY1827" fmla="*/ 6096276 h 6858000"/>
              <a:gd name="connsiteX1828" fmla="*/ 4150308 w 12192000"/>
              <a:gd name="connsiteY1828" fmla="*/ 6060765 h 6858000"/>
              <a:gd name="connsiteX1829" fmla="*/ 4114802 w 12192000"/>
              <a:gd name="connsiteY1829" fmla="*/ 6025254 h 6858000"/>
              <a:gd name="connsiteX1830" fmla="*/ 3926888 w 12192000"/>
              <a:gd name="connsiteY1830" fmla="*/ 6025254 h 6858000"/>
              <a:gd name="connsiteX1831" fmla="*/ 3891378 w 12192000"/>
              <a:gd name="connsiteY1831" fmla="*/ 6060765 h 6858000"/>
              <a:gd name="connsiteX1832" fmla="*/ 3926888 w 12192000"/>
              <a:gd name="connsiteY1832" fmla="*/ 6096276 h 6858000"/>
              <a:gd name="connsiteX1833" fmla="*/ 3962401 w 12192000"/>
              <a:gd name="connsiteY1833" fmla="*/ 6060765 h 6858000"/>
              <a:gd name="connsiteX1834" fmla="*/ 3926888 w 12192000"/>
              <a:gd name="connsiteY1834" fmla="*/ 6025254 h 6858000"/>
              <a:gd name="connsiteX1835" fmla="*/ 3738979 w 12192000"/>
              <a:gd name="connsiteY1835" fmla="*/ 6025254 h 6858000"/>
              <a:gd name="connsiteX1836" fmla="*/ 3703467 w 12192000"/>
              <a:gd name="connsiteY1836" fmla="*/ 6060765 h 6858000"/>
              <a:gd name="connsiteX1837" fmla="*/ 3738979 w 12192000"/>
              <a:gd name="connsiteY1837" fmla="*/ 6096276 h 6858000"/>
              <a:gd name="connsiteX1838" fmla="*/ 3774489 w 12192000"/>
              <a:gd name="connsiteY1838" fmla="*/ 6060765 h 6858000"/>
              <a:gd name="connsiteX1839" fmla="*/ 3738979 w 12192000"/>
              <a:gd name="connsiteY1839" fmla="*/ 6025254 h 6858000"/>
              <a:gd name="connsiteX1840" fmla="*/ 3551069 w 12192000"/>
              <a:gd name="connsiteY1840" fmla="*/ 6025254 h 6858000"/>
              <a:gd name="connsiteX1841" fmla="*/ 3515557 w 12192000"/>
              <a:gd name="connsiteY1841" fmla="*/ 6060765 h 6858000"/>
              <a:gd name="connsiteX1842" fmla="*/ 3551069 w 12192000"/>
              <a:gd name="connsiteY1842" fmla="*/ 6096276 h 6858000"/>
              <a:gd name="connsiteX1843" fmla="*/ 3586579 w 12192000"/>
              <a:gd name="connsiteY1843" fmla="*/ 6060765 h 6858000"/>
              <a:gd name="connsiteX1844" fmla="*/ 3551069 w 12192000"/>
              <a:gd name="connsiteY1844" fmla="*/ 6025254 h 6858000"/>
              <a:gd name="connsiteX1845" fmla="*/ 3363163 w 12192000"/>
              <a:gd name="connsiteY1845" fmla="*/ 6025254 h 6858000"/>
              <a:gd name="connsiteX1846" fmla="*/ 3327652 w 12192000"/>
              <a:gd name="connsiteY1846" fmla="*/ 6060765 h 6858000"/>
              <a:gd name="connsiteX1847" fmla="*/ 3363163 w 12192000"/>
              <a:gd name="connsiteY1847" fmla="*/ 6096276 h 6858000"/>
              <a:gd name="connsiteX1848" fmla="*/ 3398674 w 12192000"/>
              <a:gd name="connsiteY1848" fmla="*/ 6060765 h 6858000"/>
              <a:gd name="connsiteX1849" fmla="*/ 3363163 w 12192000"/>
              <a:gd name="connsiteY1849" fmla="*/ 6025254 h 6858000"/>
              <a:gd name="connsiteX1850" fmla="*/ 3175253 w 12192000"/>
              <a:gd name="connsiteY1850" fmla="*/ 6025254 h 6858000"/>
              <a:gd name="connsiteX1851" fmla="*/ 3139740 w 12192000"/>
              <a:gd name="connsiteY1851" fmla="*/ 6060765 h 6858000"/>
              <a:gd name="connsiteX1852" fmla="*/ 3175253 w 12192000"/>
              <a:gd name="connsiteY1852" fmla="*/ 6096276 h 6858000"/>
              <a:gd name="connsiteX1853" fmla="*/ 3210766 w 12192000"/>
              <a:gd name="connsiteY1853" fmla="*/ 6060765 h 6858000"/>
              <a:gd name="connsiteX1854" fmla="*/ 3175253 w 12192000"/>
              <a:gd name="connsiteY1854" fmla="*/ 6025254 h 6858000"/>
              <a:gd name="connsiteX1855" fmla="*/ 2987343 w 12192000"/>
              <a:gd name="connsiteY1855" fmla="*/ 6025254 h 6858000"/>
              <a:gd name="connsiteX1856" fmla="*/ 2951833 w 12192000"/>
              <a:gd name="connsiteY1856" fmla="*/ 6060765 h 6858000"/>
              <a:gd name="connsiteX1857" fmla="*/ 2987343 w 12192000"/>
              <a:gd name="connsiteY1857" fmla="*/ 6096276 h 6858000"/>
              <a:gd name="connsiteX1858" fmla="*/ 3022853 w 12192000"/>
              <a:gd name="connsiteY1858" fmla="*/ 6060765 h 6858000"/>
              <a:gd name="connsiteX1859" fmla="*/ 2987343 w 12192000"/>
              <a:gd name="connsiteY1859" fmla="*/ 6025254 h 6858000"/>
              <a:gd name="connsiteX1860" fmla="*/ 2799432 w 12192000"/>
              <a:gd name="connsiteY1860" fmla="*/ 6025254 h 6858000"/>
              <a:gd name="connsiteX1861" fmla="*/ 2763919 w 12192000"/>
              <a:gd name="connsiteY1861" fmla="*/ 6060765 h 6858000"/>
              <a:gd name="connsiteX1862" fmla="*/ 2799432 w 12192000"/>
              <a:gd name="connsiteY1862" fmla="*/ 6096276 h 6858000"/>
              <a:gd name="connsiteX1863" fmla="*/ 2834941 w 12192000"/>
              <a:gd name="connsiteY1863" fmla="*/ 6060765 h 6858000"/>
              <a:gd name="connsiteX1864" fmla="*/ 2799432 w 12192000"/>
              <a:gd name="connsiteY1864" fmla="*/ 6025254 h 6858000"/>
              <a:gd name="connsiteX1865" fmla="*/ 2611521 w 12192000"/>
              <a:gd name="connsiteY1865" fmla="*/ 6025254 h 6858000"/>
              <a:gd name="connsiteX1866" fmla="*/ 2576011 w 12192000"/>
              <a:gd name="connsiteY1866" fmla="*/ 6060765 h 6858000"/>
              <a:gd name="connsiteX1867" fmla="*/ 2611521 w 12192000"/>
              <a:gd name="connsiteY1867" fmla="*/ 6096276 h 6858000"/>
              <a:gd name="connsiteX1868" fmla="*/ 2647033 w 12192000"/>
              <a:gd name="connsiteY1868" fmla="*/ 6060765 h 6858000"/>
              <a:gd name="connsiteX1869" fmla="*/ 2611521 w 12192000"/>
              <a:gd name="connsiteY1869" fmla="*/ 6025254 h 6858000"/>
              <a:gd name="connsiteX1870" fmla="*/ 2423611 w 12192000"/>
              <a:gd name="connsiteY1870" fmla="*/ 6025254 h 6858000"/>
              <a:gd name="connsiteX1871" fmla="*/ 2388100 w 12192000"/>
              <a:gd name="connsiteY1871" fmla="*/ 6060765 h 6858000"/>
              <a:gd name="connsiteX1872" fmla="*/ 2423611 w 12192000"/>
              <a:gd name="connsiteY1872" fmla="*/ 6096276 h 6858000"/>
              <a:gd name="connsiteX1873" fmla="*/ 2459122 w 12192000"/>
              <a:gd name="connsiteY1873" fmla="*/ 6060765 h 6858000"/>
              <a:gd name="connsiteX1874" fmla="*/ 2423611 w 12192000"/>
              <a:gd name="connsiteY1874" fmla="*/ 6025254 h 6858000"/>
              <a:gd name="connsiteX1875" fmla="*/ 2235702 w 12192000"/>
              <a:gd name="connsiteY1875" fmla="*/ 6025254 h 6858000"/>
              <a:gd name="connsiteX1876" fmla="*/ 2200189 w 12192000"/>
              <a:gd name="connsiteY1876" fmla="*/ 6060765 h 6858000"/>
              <a:gd name="connsiteX1877" fmla="*/ 2235702 w 12192000"/>
              <a:gd name="connsiteY1877" fmla="*/ 6096276 h 6858000"/>
              <a:gd name="connsiteX1878" fmla="*/ 2271213 w 12192000"/>
              <a:gd name="connsiteY1878" fmla="*/ 6060765 h 6858000"/>
              <a:gd name="connsiteX1879" fmla="*/ 2235702 w 12192000"/>
              <a:gd name="connsiteY1879" fmla="*/ 6025254 h 6858000"/>
              <a:gd name="connsiteX1880" fmla="*/ 2047790 w 12192000"/>
              <a:gd name="connsiteY1880" fmla="*/ 6025254 h 6858000"/>
              <a:gd name="connsiteX1881" fmla="*/ 2012278 w 12192000"/>
              <a:gd name="connsiteY1881" fmla="*/ 6060765 h 6858000"/>
              <a:gd name="connsiteX1882" fmla="*/ 2047790 w 12192000"/>
              <a:gd name="connsiteY1882" fmla="*/ 6096276 h 6858000"/>
              <a:gd name="connsiteX1883" fmla="*/ 2083300 w 12192000"/>
              <a:gd name="connsiteY1883" fmla="*/ 6060765 h 6858000"/>
              <a:gd name="connsiteX1884" fmla="*/ 2047790 w 12192000"/>
              <a:gd name="connsiteY1884" fmla="*/ 6025254 h 6858000"/>
              <a:gd name="connsiteX1885" fmla="*/ 1859880 w 12192000"/>
              <a:gd name="connsiteY1885" fmla="*/ 6025254 h 6858000"/>
              <a:gd name="connsiteX1886" fmla="*/ 1824368 w 12192000"/>
              <a:gd name="connsiteY1886" fmla="*/ 6060765 h 6858000"/>
              <a:gd name="connsiteX1887" fmla="*/ 1859880 w 12192000"/>
              <a:gd name="connsiteY1887" fmla="*/ 6096276 h 6858000"/>
              <a:gd name="connsiteX1888" fmla="*/ 1895390 w 12192000"/>
              <a:gd name="connsiteY1888" fmla="*/ 6060765 h 6858000"/>
              <a:gd name="connsiteX1889" fmla="*/ 1859880 w 12192000"/>
              <a:gd name="connsiteY1889" fmla="*/ 6025254 h 6858000"/>
              <a:gd name="connsiteX1890" fmla="*/ 1671970 w 12192000"/>
              <a:gd name="connsiteY1890" fmla="*/ 6025254 h 6858000"/>
              <a:gd name="connsiteX1891" fmla="*/ 1636458 w 12192000"/>
              <a:gd name="connsiteY1891" fmla="*/ 6060765 h 6858000"/>
              <a:gd name="connsiteX1892" fmla="*/ 1671970 w 12192000"/>
              <a:gd name="connsiteY1892" fmla="*/ 6096276 h 6858000"/>
              <a:gd name="connsiteX1893" fmla="*/ 1707480 w 12192000"/>
              <a:gd name="connsiteY1893" fmla="*/ 6060765 h 6858000"/>
              <a:gd name="connsiteX1894" fmla="*/ 1671970 w 12192000"/>
              <a:gd name="connsiteY1894" fmla="*/ 6025254 h 6858000"/>
              <a:gd name="connsiteX1895" fmla="*/ 1484060 w 12192000"/>
              <a:gd name="connsiteY1895" fmla="*/ 6025254 h 6858000"/>
              <a:gd name="connsiteX1896" fmla="*/ 1448549 w 12192000"/>
              <a:gd name="connsiteY1896" fmla="*/ 6060765 h 6858000"/>
              <a:gd name="connsiteX1897" fmla="*/ 1484060 w 12192000"/>
              <a:gd name="connsiteY1897" fmla="*/ 6096276 h 6858000"/>
              <a:gd name="connsiteX1898" fmla="*/ 1519571 w 12192000"/>
              <a:gd name="connsiteY1898" fmla="*/ 6060765 h 6858000"/>
              <a:gd name="connsiteX1899" fmla="*/ 1484060 w 12192000"/>
              <a:gd name="connsiteY1899" fmla="*/ 6025254 h 6858000"/>
              <a:gd name="connsiteX1900" fmla="*/ 1296150 w 12192000"/>
              <a:gd name="connsiteY1900" fmla="*/ 6025254 h 6858000"/>
              <a:gd name="connsiteX1901" fmla="*/ 1260639 w 12192000"/>
              <a:gd name="connsiteY1901" fmla="*/ 6060765 h 6858000"/>
              <a:gd name="connsiteX1902" fmla="*/ 1296150 w 12192000"/>
              <a:gd name="connsiteY1902" fmla="*/ 6096276 h 6858000"/>
              <a:gd name="connsiteX1903" fmla="*/ 1331661 w 12192000"/>
              <a:gd name="connsiteY1903" fmla="*/ 6060765 h 6858000"/>
              <a:gd name="connsiteX1904" fmla="*/ 1296150 w 12192000"/>
              <a:gd name="connsiteY1904" fmla="*/ 6025254 h 6858000"/>
              <a:gd name="connsiteX1905" fmla="*/ 1108240 w 12192000"/>
              <a:gd name="connsiteY1905" fmla="*/ 6025254 h 6858000"/>
              <a:gd name="connsiteX1906" fmla="*/ 1072730 w 12192000"/>
              <a:gd name="connsiteY1906" fmla="*/ 6060765 h 6858000"/>
              <a:gd name="connsiteX1907" fmla="*/ 1108240 w 12192000"/>
              <a:gd name="connsiteY1907" fmla="*/ 6096276 h 6858000"/>
              <a:gd name="connsiteX1908" fmla="*/ 1143750 w 12192000"/>
              <a:gd name="connsiteY1908" fmla="*/ 6060765 h 6858000"/>
              <a:gd name="connsiteX1909" fmla="*/ 1108240 w 12192000"/>
              <a:gd name="connsiteY1909" fmla="*/ 6025254 h 6858000"/>
              <a:gd name="connsiteX1910" fmla="*/ 920331 w 12192000"/>
              <a:gd name="connsiteY1910" fmla="*/ 6025254 h 6858000"/>
              <a:gd name="connsiteX1911" fmla="*/ 884819 w 12192000"/>
              <a:gd name="connsiteY1911" fmla="*/ 6060765 h 6858000"/>
              <a:gd name="connsiteX1912" fmla="*/ 920331 w 12192000"/>
              <a:gd name="connsiteY1912" fmla="*/ 6096276 h 6858000"/>
              <a:gd name="connsiteX1913" fmla="*/ 955841 w 12192000"/>
              <a:gd name="connsiteY1913" fmla="*/ 6060765 h 6858000"/>
              <a:gd name="connsiteX1914" fmla="*/ 920331 w 12192000"/>
              <a:gd name="connsiteY1914" fmla="*/ 6025254 h 6858000"/>
              <a:gd name="connsiteX1915" fmla="*/ 732421 w 12192000"/>
              <a:gd name="connsiteY1915" fmla="*/ 6025254 h 6858000"/>
              <a:gd name="connsiteX1916" fmla="*/ 696909 w 12192000"/>
              <a:gd name="connsiteY1916" fmla="*/ 6060765 h 6858000"/>
              <a:gd name="connsiteX1917" fmla="*/ 732421 w 12192000"/>
              <a:gd name="connsiteY1917" fmla="*/ 6096276 h 6858000"/>
              <a:gd name="connsiteX1918" fmla="*/ 767931 w 12192000"/>
              <a:gd name="connsiteY1918" fmla="*/ 6060765 h 6858000"/>
              <a:gd name="connsiteX1919" fmla="*/ 732421 w 12192000"/>
              <a:gd name="connsiteY1919" fmla="*/ 6025254 h 6858000"/>
              <a:gd name="connsiteX1920" fmla="*/ 544511 w 12192000"/>
              <a:gd name="connsiteY1920" fmla="*/ 6025254 h 6858000"/>
              <a:gd name="connsiteX1921" fmla="*/ 509000 w 12192000"/>
              <a:gd name="connsiteY1921" fmla="*/ 6060765 h 6858000"/>
              <a:gd name="connsiteX1922" fmla="*/ 544511 w 12192000"/>
              <a:gd name="connsiteY1922" fmla="*/ 6096276 h 6858000"/>
              <a:gd name="connsiteX1923" fmla="*/ 580022 w 12192000"/>
              <a:gd name="connsiteY1923" fmla="*/ 6060765 h 6858000"/>
              <a:gd name="connsiteX1924" fmla="*/ 544511 w 12192000"/>
              <a:gd name="connsiteY1924" fmla="*/ 6025254 h 6858000"/>
              <a:gd name="connsiteX1925" fmla="*/ 356601 w 12192000"/>
              <a:gd name="connsiteY1925" fmla="*/ 6025254 h 6858000"/>
              <a:gd name="connsiteX1926" fmla="*/ 321090 w 12192000"/>
              <a:gd name="connsiteY1926" fmla="*/ 6060765 h 6858000"/>
              <a:gd name="connsiteX1927" fmla="*/ 356601 w 12192000"/>
              <a:gd name="connsiteY1927" fmla="*/ 6096276 h 6858000"/>
              <a:gd name="connsiteX1928" fmla="*/ 392112 w 12192000"/>
              <a:gd name="connsiteY1928" fmla="*/ 6060765 h 6858000"/>
              <a:gd name="connsiteX1929" fmla="*/ 356601 w 12192000"/>
              <a:gd name="connsiteY1929" fmla="*/ 6025254 h 6858000"/>
              <a:gd name="connsiteX1930" fmla="*/ 168691 w 12192000"/>
              <a:gd name="connsiteY1930" fmla="*/ 6025254 h 6858000"/>
              <a:gd name="connsiteX1931" fmla="*/ 133180 w 12192000"/>
              <a:gd name="connsiteY1931" fmla="*/ 6060765 h 6858000"/>
              <a:gd name="connsiteX1932" fmla="*/ 168691 w 12192000"/>
              <a:gd name="connsiteY1932" fmla="*/ 6096276 h 6858000"/>
              <a:gd name="connsiteX1933" fmla="*/ 204203 w 12192000"/>
              <a:gd name="connsiteY1933" fmla="*/ 6060765 h 6858000"/>
              <a:gd name="connsiteX1934" fmla="*/ 168691 w 12192000"/>
              <a:gd name="connsiteY1934" fmla="*/ 6025254 h 6858000"/>
              <a:gd name="connsiteX1935" fmla="*/ 12099079 w 12192000"/>
              <a:gd name="connsiteY1935" fmla="*/ 5876923 h 6858000"/>
              <a:gd name="connsiteX1936" fmla="*/ 12063568 w 12192000"/>
              <a:gd name="connsiteY1936" fmla="*/ 5912434 h 6858000"/>
              <a:gd name="connsiteX1937" fmla="*/ 12099079 w 12192000"/>
              <a:gd name="connsiteY1937" fmla="*/ 5947945 h 6858000"/>
              <a:gd name="connsiteX1938" fmla="*/ 12134590 w 12192000"/>
              <a:gd name="connsiteY1938" fmla="*/ 5912434 h 6858000"/>
              <a:gd name="connsiteX1939" fmla="*/ 12099079 w 12192000"/>
              <a:gd name="connsiteY1939" fmla="*/ 5876923 h 6858000"/>
              <a:gd name="connsiteX1940" fmla="*/ 11911169 w 12192000"/>
              <a:gd name="connsiteY1940" fmla="*/ 5876923 h 6858000"/>
              <a:gd name="connsiteX1941" fmla="*/ 11875658 w 12192000"/>
              <a:gd name="connsiteY1941" fmla="*/ 5912434 h 6858000"/>
              <a:gd name="connsiteX1942" fmla="*/ 11911169 w 12192000"/>
              <a:gd name="connsiteY1942" fmla="*/ 5947945 h 6858000"/>
              <a:gd name="connsiteX1943" fmla="*/ 11946680 w 12192000"/>
              <a:gd name="connsiteY1943" fmla="*/ 5912434 h 6858000"/>
              <a:gd name="connsiteX1944" fmla="*/ 11911169 w 12192000"/>
              <a:gd name="connsiteY1944" fmla="*/ 5876923 h 6858000"/>
              <a:gd name="connsiteX1945" fmla="*/ 11723259 w 12192000"/>
              <a:gd name="connsiteY1945" fmla="*/ 5876923 h 6858000"/>
              <a:gd name="connsiteX1946" fmla="*/ 11687748 w 12192000"/>
              <a:gd name="connsiteY1946" fmla="*/ 5912434 h 6858000"/>
              <a:gd name="connsiteX1947" fmla="*/ 11723259 w 12192000"/>
              <a:gd name="connsiteY1947" fmla="*/ 5947945 h 6858000"/>
              <a:gd name="connsiteX1948" fmla="*/ 11758770 w 12192000"/>
              <a:gd name="connsiteY1948" fmla="*/ 5912434 h 6858000"/>
              <a:gd name="connsiteX1949" fmla="*/ 11723259 w 12192000"/>
              <a:gd name="connsiteY1949" fmla="*/ 5876923 h 6858000"/>
              <a:gd name="connsiteX1950" fmla="*/ 11535349 w 12192000"/>
              <a:gd name="connsiteY1950" fmla="*/ 5876923 h 6858000"/>
              <a:gd name="connsiteX1951" fmla="*/ 11499838 w 12192000"/>
              <a:gd name="connsiteY1951" fmla="*/ 5912434 h 6858000"/>
              <a:gd name="connsiteX1952" fmla="*/ 11535349 w 12192000"/>
              <a:gd name="connsiteY1952" fmla="*/ 5947945 h 6858000"/>
              <a:gd name="connsiteX1953" fmla="*/ 11570860 w 12192000"/>
              <a:gd name="connsiteY1953" fmla="*/ 5912434 h 6858000"/>
              <a:gd name="connsiteX1954" fmla="*/ 11535349 w 12192000"/>
              <a:gd name="connsiteY1954" fmla="*/ 5876923 h 6858000"/>
              <a:gd name="connsiteX1955" fmla="*/ 11347439 w 12192000"/>
              <a:gd name="connsiteY1955" fmla="*/ 5876923 h 6858000"/>
              <a:gd name="connsiteX1956" fmla="*/ 11311928 w 12192000"/>
              <a:gd name="connsiteY1956" fmla="*/ 5912434 h 6858000"/>
              <a:gd name="connsiteX1957" fmla="*/ 11347439 w 12192000"/>
              <a:gd name="connsiteY1957" fmla="*/ 5947945 h 6858000"/>
              <a:gd name="connsiteX1958" fmla="*/ 11382950 w 12192000"/>
              <a:gd name="connsiteY1958" fmla="*/ 5912434 h 6858000"/>
              <a:gd name="connsiteX1959" fmla="*/ 11347439 w 12192000"/>
              <a:gd name="connsiteY1959" fmla="*/ 5876923 h 6858000"/>
              <a:gd name="connsiteX1960" fmla="*/ 11159529 w 12192000"/>
              <a:gd name="connsiteY1960" fmla="*/ 5876923 h 6858000"/>
              <a:gd name="connsiteX1961" fmla="*/ 11124018 w 12192000"/>
              <a:gd name="connsiteY1961" fmla="*/ 5912434 h 6858000"/>
              <a:gd name="connsiteX1962" fmla="*/ 11159529 w 12192000"/>
              <a:gd name="connsiteY1962" fmla="*/ 5947945 h 6858000"/>
              <a:gd name="connsiteX1963" fmla="*/ 11195040 w 12192000"/>
              <a:gd name="connsiteY1963" fmla="*/ 5912434 h 6858000"/>
              <a:gd name="connsiteX1964" fmla="*/ 11159529 w 12192000"/>
              <a:gd name="connsiteY1964" fmla="*/ 5876923 h 6858000"/>
              <a:gd name="connsiteX1965" fmla="*/ 10971619 w 12192000"/>
              <a:gd name="connsiteY1965" fmla="*/ 5876923 h 6858000"/>
              <a:gd name="connsiteX1966" fmla="*/ 10936108 w 12192000"/>
              <a:gd name="connsiteY1966" fmla="*/ 5912434 h 6858000"/>
              <a:gd name="connsiteX1967" fmla="*/ 10971619 w 12192000"/>
              <a:gd name="connsiteY1967" fmla="*/ 5947945 h 6858000"/>
              <a:gd name="connsiteX1968" fmla="*/ 11007130 w 12192000"/>
              <a:gd name="connsiteY1968" fmla="*/ 5912434 h 6858000"/>
              <a:gd name="connsiteX1969" fmla="*/ 10971619 w 12192000"/>
              <a:gd name="connsiteY1969" fmla="*/ 5876923 h 6858000"/>
              <a:gd name="connsiteX1970" fmla="*/ 10783709 w 12192000"/>
              <a:gd name="connsiteY1970" fmla="*/ 5876923 h 6858000"/>
              <a:gd name="connsiteX1971" fmla="*/ 10748198 w 12192000"/>
              <a:gd name="connsiteY1971" fmla="*/ 5912434 h 6858000"/>
              <a:gd name="connsiteX1972" fmla="*/ 10783709 w 12192000"/>
              <a:gd name="connsiteY1972" fmla="*/ 5947945 h 6858000"/>
              <a:gd name="connsiteX1973" fmla="*/ 10819220 w 12192000"/>
              <a:gd name="connsiteY1973" fmla="*/ 5912434 h 6858000"/>
              <a:gd name="connsiteX1974" fmla="*/ 10783709 w 12192000"/>
              <a:gd name="connsiteY1974" fmla="*/ 5876923 h 6858000"/>
              <a:gd name="connsiteX1975" fmla="*/ 10595799 w 12192000"/>
              <a:gd name="connsiteY1975" fmla="*/ 5876923 h 6858000"/>
              <a:gd name="connsiteX1976" fmla="*/ 10560288 w 12192000"/>
              <a:gd name="connsiteY1976" fmla="*/ 5912434 h 6858000"/>
              <a:gd name="connsiteX1977" fmla="*/ 10595799 w 12192000"/>
              <a:gd name="connsiteY1977" fmla="*/ 5947945 h 6858000"/>
              <a:gd name="connsiteX1978" fmla="*/ 10631310 w 12192000"/>
              <a:gd name="connsiteY1978" fmla="*/ 5912434 h 6858000"/>
              <a:gd name="connsiteX1979" fmla="*/ 10595799 w 12192000"/>
              <a:gd name="connsiteY1979" fmla="*/ 5876923 h 6858000"/>
              <a:gd name="connsiteX1980" fmla="*/ 10407889 w 12192000"/>
              <a:gd name="connsiteY1980" fmla="*/ 5876923 h 6858000"/>
              <a:gd name="connsiteX1981" fmla="*/ 10372378 w 12192000"/>
              <a:gd name="connsiteY1981" fmla="*/ 5912434 h 6858000"/>
              <a:gd name="connsiteX1982" fmla="*/ 10407889 w 12192000"/>
              <a:gd name="connsiteY1982" fmla="*/ 5947945 h 6858000"/>
              <a:gd name="connsiteX1983" fmla="*/ 10443400 w 12192000"/>
              <a:gd name="connsiteY1983" fmla="*/ 5912434 h 6858000"/>
              <a:gd name="connsiteX1984" fmla="*/ 10407889 w 12192000"/>
              <a:gd name="connsiteY1984" fmla="*/ 5876923 h 6858000"/>
              <a:gd name="connsiteX1985" fmla="*/ 10219979 w 12192000"/>
              <a:gd name="connsiteY1985" fmla="*/ 5876923 h 6858000"/>
              <a:gd name="connsiteX1986" fmla="*/ 10184468 w 12192000"/>
              <a:gd name="connsiteY1986" fmla="*/ 5912434 h 6858000"/>
              <a:gd name="connsiteX1987" fmla="*/ 10219979 w 12192000"/>
              <a:gd name="connsiteY1987" fmla="*/ 5947945 h 6858000"/>
              <a:gd name="connsiteX1988" fmla="*/ 10255490 w 12192000"/>
              <a:gd name="connsiteY1988" fmla="*/ 5912434 h 6858000"/>
              <a:gd name="connsiteX1989" fmla="*/ 10219979 w 12192000"/>
              <a:gd name="connsiteY1989" fmla="*/ 5876923 h 6858000"/>
              <a:gd name="connsiteX1990" fmla="*/ 10032069 w 12192000"/>
              <a:gd name="connsiteY1990" fmla="*/ 5876923 h 6858000"/>
              <a:gd name="connsiteX1991" fmla="*/ 9996558 w 12192000"/>
              <a:gd name="connsiteY1991" fmla="*/ 5912434 h 6858000"/>
              <a:gd name="connsiteX1992" fmla="*/ 10032069 w 12192000"/>
              <a:gd name="connsiteY1992" fmla="*/ 5947945 h 6858000"/>
              <a:gd name="connsiteX1993" fmla="*/ 10067580 w 12192000"/>
              <a:gd name="connsiteY1993" fmla="*/ 5912434 h 6858000"/>
              <a:gd name="connsiteX1994" fmla="*/ 10032069 w 12192000"/>
              <a:gd name="connsiteY1994" fmla="*/ 5876923 h 6858000"/>
              <a:gd name="connsiteX1995" fmla="*/ 9844159 w 12192000"/>
              <a:gd name="connsiteY1995" fmla="*/ 5876923 h 6858000"/>
              <a:gd name="connsiteX1996" fmla="*/ 9808648 w 12192000"/>
              <a:gd name="connsiteY1996" fmla="*/ 5912434 h 6858000"/>
              <a:gd name="connsiteX1997" fmla="*/ 9844159 w 12192000"/>
              <a:gd name="connsiteY1997" fmla="*/ 5947945 h 6858000"/>
              <a:gd name="connsiteX1998" fmla="*/ 9879670 w 12192000"/>
              <a:gd name="connsiteY1998" fmla="*/ 5912434 h 6858000"/>
              <a:gd name="connsiteX1999" fmla="*/ 9844159 w 12192000"/>
              <a:gd name="connsiteY1999" fmla="*/ 5876923 h 6858000"/>
              <a:gd name="connsiteX2000" fmla="*/ 9656249 w 12192000"/>
              <a:gd name="connsiteY2000" fmla="*/ 5876923 h 6858000"/>
              <a:gd name="connsiteX2001" fmla="*/ 9620738 w 12192000"/>
              <a:gd name="connsiteY2001" fmla="*/ 5912434 h 6858000"/>
              <a:gd name="connsiteX2002" fmla="*/ 9656249 w 12192000"/>
              <a:gd name="connsiteY2002" fmla="*/ 5947945 h 6858000"/>
              <a:gd name="connsiteX2003" fmla="*/ 9691760 w 12192000"/>
              <a:gd name="connsiteY2003" fmla="*/ 5912434 h 6858000"/>
              <a:gd name="connsiteX2004" fmla="*/ 9656249 w 12192000"/>
              <a:gd name="connsiteY2004" fmla="*/ 5876923 h 6858000"/>
              <a:gd name="connsiteX2005" fmla="*/ 9468339 w 12192000"/>
              <a:gd name="connsiteY2005" fmla="*/ 5876923 h 6858000"/>
              <a:gd name="connsiteX2006" fmla="*/ 9432828 w 12192000"/>
              <a:gd name="connsiteY2006" fmla="*/ 5912434 h 6858000"/>
              <a:gd name="connsiteX2007" fmla="*/ 9468339 w 12192000"/>
              <a:gd name="connsiteY2007" fmla="*/ 5947945 h 6858000"/>
              <a:gd name="connsiteX2008" fmla="*/ 9503850 w 12192000"/>
              <a:gd name="connsiteY2008" fmla="*/ 5912434 h 6858000"/>
              <a:gd name="connsiteX2009" fmla="*/ 9468339 w 12192000"/>
              <a:gd name="connsiteY2009" fmla="*/ 5876923 h 6858000"/>
              <a:gd name="connsiteX2010" fmla="*/ 9280429 w 12192000"/>
              <a:gd name="connsiteY2010" fmla="*/ 5876923 h 6858000"/>
              <a:gd name="connsiteX2011" fmla="*/ 9244918 w 12192000"/>
              <a:gd name="connsiteY2011" fmla="*/ 5912434 h 6858000"/>
              <a:gd name="connsiteX2012" fmla="*/ 9280429 w 12192000"/>
              <a:gd name="connsiteY2012" fmla="*/ 5947945 h 6858000"/>
              <a:gd name="connsiteX2013" fmla="*/ 9315940 w 12192000"/>
              <a:gd name="connsiteY2013" fmla="*/ 5912434 h 6858000"/>
              <a:gd name="connsiteX2014" fmla="*/ 9280429 w 12192000"/>
              <a:gd name="connsiteY2014" fmla="*/ 5876923 h 6858000"/>
              <a:gd name="connsiteX2015" fmla="*/ 9092519 w 12192000"/>
              <a:gd name="connsiteY2015" fmla="*/ 5876923 h 6858000"/>
              <a:gd name="connsiteX2016" fmla="*/ 9057008 w 12192000"/>
              <a:gd name="connsiteY2016" fmla="*/ 5912434 h 6858000"/>
              <a:gd name="connsiteX2017" fmla="*/ 9092519 w 12192000"/>
              <a:gd name="connsiteY2017" fmla="*/ 5947945 h 6858000"/>
              <a:gd name="connsiteX2018" fmla="*/ 9128030 w 12192000"/>
              <a:gd name="connsiteY2018" fmla="*/ 5912434 h 6858000"/>
              <a:gd name="connsiteX2019" fmla="*/ 9092519 w 12192000"/>
              <a:gd name="connsiteY2019" fmla="*/ 5876923 h 6858000"/>
              <a:gd name="connsiteX2020" fmla="*/ 8904609 w 12192000"/>
              <a:gd name="connsiteY2020" fmla="*/ 5876923 h 6858000"/>
              <a:gd name="connsiteX2021" fmla="*/ 8869098 w 12192000"/>
              <a:gd name="connsiteY2021" fmla="*/ 5912434 h 6858000"/>
              <a:gd name="connsiteX2022" fmla="*/ 8904609 w 12192000"/>
              <a:gd name="connsiteY2022" fmla="*/ 5947945 h 6858000"/>
              <a:gd name="connsiteX2023" fmla="*/ 8940120 w 12192000"/>
              <a:gd name="connsiteY2023" fmla="*/ 5912434 h 6858000"/>
              <a:gd name="connsiteX2024" fmla="*/ 8904609 w 12192000"/>
              <a:gd name="connsiteY2024" fmla="*/ 5876923 h 6858000"/>
              <a:gd name="connsiteX2025" fmla="*/ 8716699 w 12192000"/>
              <a:gd name="connsiteY2025" fmla="*/ 5876923 h 6858000"/>
              <a:gd name="connsiteX2026" fmla="*/ 8681188 w 12192000"/>
              <a:gd name="connsiteY2026" fmla="*/ 5912434 h 6858000"/>
              <a:gd name="connsiteX2027" fmla="*/ 8716699 w 12192000"/>
              <a:gd name="connsiteY2027" fmla="*/ 5947945 h 6858000"/>
              <a:gd name="connsiteX2028" fmla="*/ 8752210 w 12192000"/>
              <a:gd name="connsiteY2028" fmla="*/ 5912434 h 6858000"/>
              <a:gd name="connsiteX2029" fmla="*/ 8716699 w 12192000"/>
              <a:gd name="connsiteY2029" fmla="*/ 5876923 h 6858000"/>
              <a:gd name="connsiteX2030" fmla="*/ 8528789 w 12192000"/>
              <a:gd name="connsiteY2030" fmla="*/ 5876923 h 6858000"/>
              <a:gd name="connsiteX2031" fmla="*/ 8493278 w 12192000"/>
              <a:gd name="connsiteY2031" fmla="*/ 5912434 h 6858000"/>
              <a:gd name="connsiteX2032" fmla="*/ 8528789 w 12192000"/>
              <a:gd name="connsiteY2032" fmla="*/ 5947945 h 6858000"/>
              <a:gd name="connsiteX2033" fmla="*/ 8564300 w 12192000"/>
              <a:gd name="connsiteY2033" fmla="*/ 5912434 h 6858000"/>
              <a:gd name="connsiteX2034" fmla="*/ 8528789 w 12192000"/>
              <a:gd name="connsiteY2034" fmla="*/ 5876923 h 6858000"/>
              <a:gd name="connsiteX2035" fmla="*/ 8340879 w 12192000"/>
              <a:gd name="connsiteY2035" fmla="*/ 5876923 h 6858000"/>
              <a:gd name="connsiteX2036" fmla="*/ 8305368 w 12192000"/>
              <a:gd name="connsiteY2036" fmla="*/ 5912434 h 6858000"/>
              <a:gd name="connsiteX2037" fmla="*/ 8340879 w 12192000"/>
              <a:gd name="connsiteY2037" fmla="*/ 5947945 h 6858000"/>
              <a:gd name="connsiteX2038" fmla="*/ 8376390 w 12192000"/>
              <a:gd name="connsiteY2038" fmla="*/ 5912434 h 6858000"/>
              <a:gd name="connsiteX2039" fmla="*/ 8340879 w 12192000"/>
              <a:gd name="connsiteY2039" fmla="*/ 5876923 h 6858000"/>
              <a:gd name="connsiteX2040" fmla="*/ 8152969 w 12192000"/>
              <a:gd name="connsiteY2040" fmla="*/ 5876923 h 6858000"/>
              <a:gd name="connsiteX2041" fmla="*/ 8117458 w 12192000"/>
              <a:gd name="connsiteY2041" fmla="*/ 5912434 h 6858000"/>
              <a:gd name="connsiteX2042" fmla="*/ 8152969 w 12192000"/>
              <a:gd name="connsiteY2042" fmla="*/ 5947945 h 6858000"/>
              <a:gd name="connsiteX2043" fmla="*/ 8188480 w 12192000"/>
              <a:gd name="connsiteY2043" fmla="*/ 5912434 h 6858000"/>
              <a:gd name="connsiteX2044" fmla="*/ 8152969 w 12192000"/>
              <a:gd name="connsiteY2044" fmla="*/ 5876923 h 6858000"/>
              <a:gd name="connsiteX2045" fmla="*/ 7965059 w 12192000"/>
              <a:gd name="connsiteY2045" fmla="*/ 5876923 h 6858000"/>
              <a:gd name="connsiteX2046" fmla="*/ 7929548 w 12192000"/>
              <a:gd name="connsiteY2046" fmla="*/ 5912434 h 6858000"/>
              <a:gd name="connsiteX2047" fmla="*/ 7965059 w 12192000"/>
              <a:gd name="connsiteY2047" fmla="*/ 5947945 h 6858000"/>
              <a:gd name="connsiteX2048" fmla="*/ 8000570 w 12192000"/>
              <a:gd name="connsiteY2048" fmla="*/ 5912434 h 6858000"/>
              <a:gd name="connsiteX2049" fmla="*/ 7965059 w 12192000"/>
              <a:gd name="connsiteY2049" fmla="*/ 5876923 h 6858000"/>
              <a:gd name="connsiteX2050" fmla="*/ 7777149 w 12192000"/>
              <a:gd name="connsiteY2050" fmla="*/ 5876923 h 6858000"/>
              <a:gd name="connsiteX2051" fmla="*/ 7741638 w 12192000"/>
              <a:gd name="connsiteY2051" fmla="*/ 5912434 h 6858000"/>
              <a:gd name="connsiteX2052" fmla="*/ 7777149 w 12192000"/>
              <a:gd name="connsiteY2052" fmla="*/ 5947945 h 6858000"/>
              <a:gd name="connsiteX2053" fmla="*/ 7812660 w 12192000"/>
              <a:gd name="connsiteY2053" fmla="*/ 5912434 h 6858000"/>
              <a:gd name="connsiteX2054" fmla="*/ 7777149 w 12192000"/>
              <a:gd name="connsiteY2054" fmla="*/ 5876923 h 6858000"/>
              <a:gd name="connsiteX2055" fmla="*/ 7589239 w 12192000"/>
              <a:gd name="connsiteY2055" fmla="*/ 5876923 h 6858000"/>
              <a:gd name="connsiteX2056" fmla="*/ 7553728 w 12192000"/>
              <a:gd name="connsiteY2056" fmla="*/ 5912434 h 6858000"/>
              <a:gd name="connsiteX2057" fmla="*/ 7589239 w 12192000"/>
              <a:gd name="connsiteY2057" fmla="*/ 5947945 h 6858000"/>
              <a:gd name="connsiteX2058" fmla="*/ 7624750 w 12192000"/>
              <a:gd name="connsiteY2058" fmla="*/ 5912434 h 6858000"/>
              <a:gd name="connsiteX2059" fmla="*/ 7589239 w 12192000"/>
              <a:gd name="connsiteY2059" fmla="*/ 5876923 h 6858000"/>
              <a:gd name="connsiteX2060" fmla="*/ 7401329 w 12192000"/>
              <a:gd name="connsiteY2060" fmla="*/ 5876923 h 6858000"/>
              <a:gd name="connsiteX2061" fmla="*/ 7365818 w 12192000"/>
              <a:gd name="connsiteY2061" fmla="*/ 5912434 h 6858000"/>
              <a:gd name="connsiteX2062" fmla="*/ 7401329 w 12192000"/>
              <a:gd name="connsiteY2062" fmla="*/ 5947945 h 6858000"/>
              <a:gd name="connsiteX2063" fmla="*/ 7436840 w 12192000"/>
              <a:gd name="connsiteY2063" fmla="*/ 5912434 h 6858000"/>
              <a:gd name="connsiteX2064" fmla="*/ 7401329 w 12192000"/>
              <a:gd name="connsiteY2064" fmla="*/ 5876923 h 6858000"/>
              <a:gd name="connsiteX2065" fmla="*/ 7213419 w 12192000"/>
              <a:gd name="connsiteY2065" fmla="*/ 5876923 h 6858000"/>
              <a:gd name="connsiteX2066" fmla="*/ 7177908 w 12192000"/>
              <a:gd name="connsiteY2066" fmla="*/ 5912434 h 6858000"/>
              <a:gd name="connsiteX2067" fmla="*/ 7213419 w 12192000"/>
              <a:gd name="connsiteY2067" fmla="*/ 5947945 h 6858000"/>
              <a:gd name="connsiteX2068" fmla="*/ 7248930 w 12192000"/>
              <a:gd name="connsiteY2068" fmla="*/ 5912434 h 6858000"/>
              <a:gd name="connsiteX2069" fmla="*/ 7213419 w 12192000"/>
              <a:gd name="connsiteY2069" fmla="*/ 5876923 h 6858000"/>
              <a:gd name="connsiteX2070" fmla="*/ 7025509 w 12192000"/>
              <a:gd name="connsiteY2070" fmla="*/ 5876923 h 6858000"/>
              <a:gd name="connsiteX2071" fmla="*/ 6989998 w 12192000"/>
              <a:gd name="connsiteY2071" fmla="*/ 5912434 h 6858000"/>
              <a:gd name="connsiteX2072" fmla="*/ 7025509 w 12192000"/>
              <a:gd name="connsiteY2072" fmla="*/ 5947945 h 6858000"/>
              <a:gd name="connsiteX2073" fmla="*/ 7061020 w 12192000"/>
              <a:gd name="connsiteY2073" fmla="*/ 5912434 h 6858000"/>
              <a:gd name="connsiteX2074" fmla="*/ 7025509 w 12192000"/>
              <a:gd name="connsiteY2074" fmla="*/ 5876923 h 6858000"/>
              <a:gd name="connsiteX2075" fmla="*/ 6837599 w 12192000"/>
              <a:gd name="connsiteY2075" fmla="*/ 5876923 h 6858000"/>
              <a:gd name="connsiteX2076" fmla="*/ 6802088 w 12192000"/>
              <a:gd name="connsiteY2076" fmla="*/ 5912434 h 6858000"/>
              <a:gd name="connsiteX2077" fmla="*/ 6837599 w 12192000"/>
              <a:gd name="connsiteY2077" fmla="*/ 5947945 h 6858000"/>
              <a:gd name="connsiteX2078" fmla="*/ 6873110 w 12192000"/>
              <a:gd name="connsiteY2078" fmla="*/ 5912434 h 6858000"/>
              <a:gd name="connsiteX2079" fmla="*/ 6837599 w 12192000"/>
              <a:gd name="connsiteY2079" fmla="*/ 5876923 h 6858000"/>
              <a:gd name="connsiteX2080" fmla="*/ 6649689 w 12192000"/>
              <a:gd name="connsiteY2080" fmla="*/ 5876923 h 6858000"/>
              <a:gd name="connsiteX2081" fmla="*/ 6614178 w 12192000"/>
              <a:gd name="connsiteY2081" fmla="*/ 5912434 h 6858000"/>
              <a:gd name="connsiteX2082" fmla="*/ 6649689 w 12192000"/>
              <a:gd name="connsiteY2082" fmla="*/ 5947945 h 6858000"/>
              <a:gd name="connsiteX2083" fmla="*/ 6685200 w 12192000"/>
              <a:gd name="connsiteY2083" fmla="*/ 5912434 h 6858000"/>
              <a:gd name="connsiteX2084" fmla="*/ 6649689 w 12192000"/>
              <a:gd name="connsiteY2084" fmla="*/ 5876923 h 6858000"/>
              <a:gd name="connsiteX2085" fmla="*/ 6461779 w 12192000"/>
              <a:gd name="connsiteY2085" fmla="*/ 5876923 h 6858000"/>
              <a:gd name="connsiteX2086" fmla="*/ 6426268 w 12192000"/>
              <a:gd name="connsiteY2086" fmla="*/ 5912434 h 6858000"/>
              <a:gd name="connsiteX2087" fmla="*/ 6461779 w 12192000"/>
              <a:gd name="connsiteY2087" fmla="*/ 5947945 h 6858000"/>
              <a:gd name="connsiteX2088" fmla="*/ 6497290 w 12192000"/>
              <a:gd name="connsiteY2088" fmla="*/ 5912434 h 6858000"/>
              <a:gd name="connsiteX2089" fmla="*/ 6461779 w 12192000"/>
              <a:gd name="connsiteY2089" fmla="*/ 5876923 h 6858000"/>
              <a:gd name="connsiteX2090" fmla="*/ 6273869 w 12192000"/>
              <a:gd name="connsiteY2090" fmla="*/ 5876923 h 6858000"/>
              <a:gd name="connsiteX2091" fmla="*/ 6238358 w 12192000"/>
              <a:gd name="connsiteY2091" fmla="*/ 5912434 h 6858000"/>
              <a:gd name="connsiteX2092" fmla="*/ 6273869 w 12192000"/>
              <a:gd name="connsiteY2092" fmla="*/ 5947945 h 6858000"/>
              <a:gd name="connsiteX2093" fmla="*/ 6309380 w 12192000"/>
              <a:gd name="connsiteY2093" fmla="*/ 5912434 h 6858000"/>
              <a:gd name="connsiteX2094" fmla="*/ 6273869 w 12192000"/>
              <a:gd name="connsiteY2094" fmla="*/ 5876923 h 6858000"/>
              <a:gd name="connsiteX2095" fmla="*/ 6085959 w 12192000"/>
              <a:gd name="connsiteY2095" fmla="*/ 5876923 h 6858000"/>
              <a:gd name="connsiteX2096" fmla="*/ 6050449 w 12192000"/>
              <a:gd name="connsiteY2096" fmla="*/ 5912434 h 6858000"/>
              <a:gd name="connsiteX2097" fmla="*/ 6085959 w 12192000"/>
              <a:gd name="connsiteY2097" fmla="*/ 5947945 h 6858000"/>
              <a:gd name="connsiteX2098" fmla="*/ 6121470 w 12192000"/>
              <a:gd name="connsiteY2098" fmla="*/ 5912434 h 6858000"/>
              <a:gd name="connsiteX2099" fmla="*/ 6085959 w 12192000"/>
              <a:gd name="connsiteY2099" fmla="*/ 5876923 h 6858000"/>
              <a:gd name="connsiteX2100" fmla="*/ 5898050 w 12192000"/>
              <a:gd name="connsiteY2100" fmla="*/ 5876923 h 6858000"/>
              <a:gd name="connsiteX2101" fmla="*/ 5862539 w 12192000"/>
              <a:gd name="connsiteY2101" fmla="*/ 5912434 h 6858000"/>
              <a:gd name="connsiteX2102" fmla="*/ 5898050 w 12192000"/>
              <a:gd name="connsiteY2102" fmla="*/ 5947945 h 6858000"/>
              <a:gd name="connsiteX2103" fmla="*/ 5933561 w 12192000"/>
              <a:gd name="connsiteY2103" fmla="*/ 5912434 h 6858000"/>
              <a:gd name="connsiteX2104" fmla="*/ 5898050 w 12192000"/>
              <a:gd name="connsiteY2104" fmla="*/ 5876923 h 6858000"/>
              <a:gd name="connsiteX2105" fmla="*/ 5710141 w 12192000"/>
              <a:gd name="connsiteY2105" fmla="*/ 5876923 h 6858000"/>
              <a:gd name="connsiteX2106" fmla="*/ 5674630 w 12192000"/>
              <a:gd name="connsiteY2106" fmla="*/ 5912434 h 6858000"/>
              <a:gd name="connsiteX2107" fmla="*/ 5710141 w 12192000"/>
              <a:gd name="connsiteY2107" fmla="*/ 5947945 h 6858000"/>
              <a:gd name="connsiteX2108" fmla="*/ 5745652 w 12192000"/>
              <a:gd name="connsiteY2108" fmla="*/ 5912434 h 6858000"/>
              <a:gd name="connsiteX2109" fmla="*/ 5710141 w 12192000"/>
              <a:gd name="connsiteY2109" fmla="*/ 5876923 h 6858000"/>
              <a:gd name="connsiteX2110" fmla="*/ 5522232 w 12192000"/>
              <a:gd name="connsiteY2110" fmla="*/ 5876923 h 6858000"/>
              <a:gd name="connsiteX2111" fmla="*/ 5486721 w 12192000"/>
              <a:gd name="connsiteY2111" fmla="*/ 5912434 h 6858000"/>
              <a:gd name="connsiteX2112" fmla="*/ 5522232 w 12192000"/>
              <a:gd name="connsiteY2112" fmla="*/ 5947945 h 6858000"/>
              <a:gd name="connsiteX2113" fmla="*/ 5557742 w 12192000"/>
              <a:gd name="connsiteY2113" fmla="*/ 5912434 h 6858000"/>
              <a:gd name="connsiteX2114" fmla="*/ 5522232 w 12192000"/>
              <a:gd name="connsiteY2114" fmla="*/ 5876923 h 6858000"/>
              <a:gd name="connsiteX2115" fmla="*/ 5334321 w 12192000"/>
              <a:gd name="connsiteY2115" fmla="*/ 5876923 h 6858000"/>
              <a:gd name="connsiteX2116" fmla="*/ 5298812 w 12192000"/>
              <a:gd name="connsiteY2116" fmla="*/ 5912434 h 6858000"/>
              <a:gd name="connsiteX2117" fmla="*/ 5334321 w 12192000"/>
              <a:gd name="connsiteY2117" fmla="*/ 5947945 h 6858000"/>
              <a:gd name="connsiteX2118" fmla="*/ 5369832 w 12192000"/>
              <a:gd name="connsiteY2118" fmla="*/ 5912434 h 6858000"/>
              <a:gd name="connsiteX2119" fmla="*/ 5334321 w 12192000"/>
              <a:gd name="connsiteY2119" fmla="*/ 5876923 h 6858000"/>
              <a:gd name="connsiteX2120" fmla="*/ 5146412 w 12192000"/>
              <a:gd name="connsiteY2120" fmla="*/ 5876923 h 6858000"/>
              <a:gd name="connsiteX2121" fmla="*/ 5110901 w 12192000"/>
              <a:gd name="connsiteY2121" fmla="*/ 5912434 h 6858000"/>
              <a:gd name="connsiteX2122" fmla="*/ 5146412 w 12192000"/>
              <a:gd name="connsiteY2122" fmla="*/ 5947945 h 6858000"/>
              <a:gd name="connsiteX2123" fmla="*/ 5181923 w 12192000"/>
              <a:gd name="connsiteY2123" fmla="*/ 5912434 h 6858000"/>
              <a:gd name="connsiteX2124" fmla="*/ 5146412 w 12192000"/>
              <a:gd name="connsiteY2124" fmla="*/ 5876923 h 6858000"/>
              <a:gd name="connsiteX2125" fmla="*/ 4958502 w 12192000"/>
              <a:gd name="connsiteY2125" fmla="*/ 5876923 h 6858000"/>
              <a:gd name="connsiteX2126" fmla="*/ 4922992 w 12192000"/>
              <a:gd name="connsiteY2126" fmla="*/ 5912434 h 6858000"/>
              <a:gd name="connsiteX2127" fmla="*/ 4958502 w 12192000"/>
              <a:gd name="connsiteY2127" fmla="*/ 5947945 h 6858000"/>
              <a:gd name="connsiteX2128" fmla="*/ 4994014 w 12192000"/>
              <a:gd name="connsiteY2128" fmla="*/ 5912434 h 6858000"/>
              <a:gd name="connsiteX2129" fmla="*/ 4958502 w 12192000"/>
              <a:gd name="connsiteY2129" fmla="*/ 5876923 h 6858000"/>
              <a:gd name="connsiteX2130" fmla="*/ 4770594 w 12192000"/>
              <a:gd name="connsiteY2130" fmla="*/ 5876923 h 6858000"/>
              <a:gd name="connsiteX2131" fmla="*/ 4735082 w 12192000"/>
              <a:gd name="connsiteY2131" fmla="*/ 5912434 h 6858000"/>
              <a:gd name="connsiteX2132" fmla="*/ 4770594 w 12192000"/>
              <a:gd name="connsiteY2132" fmla="*/ 5947945 h 6858000"/>
              <a:gd name="connsiteX2133" fmla="*/ 4806102 w 12192000"/>
              <a:gd name="connsiteY2133" fmla="*/ 5912434 h 6858000"/>
              <a:gd name="connsiteX2134" fmla="*/ 4770594 w 12192000"/>
              <a:gd name="connsiteY2134" fmla="*/ 5876923 h 6858000"/>
              <a:gd name="connsiteX2135" fmla="*/ 4582682 w 12192000"/>
              <a:gd name="connsiteY2135" fmla="*/ 5876923 h 6858000"/>
              <a:gd name="connsiteX2136" fmla="*/ 4547171 w 12192000"/>
              <a:gd name="connsiteY2136" fmla="*/ 5912434 h 6858000"/>
              <a:gd name="connsiteX2137" fmla="*/ 4582682 w 12192000"/>
              <a:gd name="connsiteY2137" fmla="*/ 5947945 h 6858000"/>
              <a:gd name="connsiteX2138" fmla="*/ 4618193 w 12192000"/>
              <a:gd name="connsiteY2138" fmla="*/ 5912434 h 6858000"/>
              <a:gd name="connsiteX2139" fmla="*/ 4582682 w 12192000"/>
              <a:gd name="connsiteY2139" fmla="*/ 5876923 h 6858000"/>
              <a:gd name="connsiteX2140" fmla="*/ 4394773 w 12192000"/>
              <a:gd name="connsiteY2140" fmla="*/ 5876923 h 6858000"/>
              <a:gd name="connsiteX2141" fmla="*/ 4359261 w 12192000"/>
              <a:gd name="connsiteY2141" fmla="*/ 5912434 h 6858000"/>
              <a:gd name="connsiteX2142" fmla="*/ 4394773 w 12192000"/>
              <a:gd name="connsiteY2142" fmla="*/ 5947945 h 6858000"/>
              <a:gd name="connsiteX2143" fmla="*/ 4430285 w 12192000"/>
              <a:gd name="connsiteY2143" fmla="*/ 5912434 h 6858000"/>
              <a:gd name="connsiteX2144" fmla="*/ 4394773 w 12192000"/>
              <a:gd name="connsiteY2144" fmla="*/ 5876923 h 6858000"/>
              <a:gd name="connsiteX2145" fmla="*/ 4206862 w 12192000"/>
              <a:gd name="connsiteY2145" fmla="*/ 5876923 h 6858000"/>
              <a:gd name="connsiteX2146" fmla="*/ 4171356 w 12192000"/>
              <a:gd name="connsiteY2146" fmla="*/ 5912434 h 6858000"/>
              <a:gd name="connsiteX2147" fmla="*/ 4206862 w 12192000"/>
              <a:gd name="connsiteY2147" fmla="*/ 5947945 h 6858000"/>
              <a:gd name="connsiteX2148" fmla="*/ 4242372 w 12192000"/>
              <a:gd name="connsiteY2148" fmla="*/ 5912434 h 6858000"/>
              <a:gd name="connsiteX2149" fmla="*/ 4206862 w 12192000"/>
              <a:gd name="connsiteY2149" fmla="*/ 5876923 h 6858000"/>
              <a:gd name="connsiteX2150" fmla="*/ 4018959 w 12192000"/>
              <a:gd name="connsiteY2150" fmla="*/ 5876923 h 6858000"/>
              <a:gd name="connsiteX2151" fmla="*/ 3983448 w 12192000"/>
              <a:gd name="connsiteY2151" fmla="*/ 5912434 h 6858000"/>
              <a:gd name="connsiteX2152" fmla="*/ 4018959 w 12192000"/>
              <a:gd name="connsiteY2152" fmla="*/ 5947945 h 6858000"/>
              <a:gd name="connsiteX2153" fmla="*/ 4054470 w 12192000"/>
              <a:gd name="connsiteY2153" fmla="*/ 5912434 h 6858000"/>
              <a:gd name="connsiteX2154" fmla="*/ 4018959 w 12192000"/>
              <a:gd name="connsiteY2154" fmla="*/ 5876923 h 6858000"/>
              <a:gd name="connsiteX2155" fmla="*/ 3831047 w 12192000"/>
              <a:gd name="connsiteY2155" fmla="*/ 5876923 h 6858000"/>
              <a:gd name="connsiteX2156" fmla="*/ 3795536 w 12192000"/>
              <a:gd name="connsiteY2156" fmla="*/ 5912434 h 6858000"/>
              <a:gd name="connsiteX2157" fmla="*/ 3831047 w 12192000"/>
              <a:gd name="connsiteY2157" fmla="*/ 5947945 h 6858000"/>
              <a:gd name="connsiteX2158" fmla="*/ 3866559 w 12192000"/>
              <a:gd name="connsiteY2158" fmla="*/ 5912434 h 6858000"/>
              <a:gd name="connsiteX2159" fmla="*/ 3831047 w 12192000"/>
              <a:gd name="connsiteY2159" fmla="*/ 5876923 h 6858000"/>
              <a:gd name="connsiteX2160" fmla="*/ 3643135 w 12192000"/>
              <a:gd name="connsiteY2160" fmla="*/ 5876923 h 6858000"/>
              <a:gd name="connsiteX2161" fmla="*/ 3607624 w 12192000"/>
              <a:gd name="connsiteY2161" fmla="*/ 5912434 h 6858000"/>
              <a:gd name="connsiteX2162" fmla="*/ 3643135 w 12192000"/>
              <a:gd name="connsiteY2162" fmla="*/ 5947945 h 6858000"/>
              <a:gd name="connsiteX2163" fmla="*/ 3678648 w 12192000"/>
              <a:gd name="connsiteY2163" fmla="*/ 5912434 h 6858000"/>
              <a:gd name="connsiteX2164" fmla="*/ 3643135 w 12192000"/>
              <a:gd name="connsiteY2164" fmla="*/ 5876923 h 6858000"/>
              <a:gd name="connsiteX2165" fmla="*/ 3455228 w 12192000"/>
              <a:gd name="connsiteY2165" fmla="*/ 5876923 h 6858000"/>
              <a:gd name="connsiteX2166" fmla="*/ 3419718 w 12192000"/>
              <a:gd name="connsiteY2166" fmla="*/ 5912434 h 6858000"/>
              <a:gd name="connsiteX2167" fmla="*/ 3455228 w 12192000"/>
              <a:gd name="connsiteY2167" fmla="*/ 5947945 h 6858000"/>
              <a:gd name="connsiteX2168" fmla="*/ 3490738 w 12192000"/>
              <a:gd name="connsiteY2168" fmla="*/ 5912434 h 6858000"/>
              <a:gd name="connsiteX2169" fmla="*/ 3455228 w 12192000"/>
              <a:gd name="connsiteY2169" fmla="*/ 5876923 h 6858000"/>
              <a:gd name="connsiteX2170" fmla="*/ 3267322 w 12192000"/>
              <a:gd name="connsiteY2170" fmla="*/ 5876923 h 6858000"/>
              <a:gd name="connsiteX2171" fmla="*/ 3231811 w 12192000"/>
              <a:gd name="connsiteY2171" fmla="*/ 5912434 h 6858000"/>
              <a:gd name="connsiteX2172" fmla="*/ 3267322 w 12192000"/>
              <a:gd name="connsiteY2172" fmla="*/ 5947945 h 6858000"/>
              <a:gd name="connsiteX2173" fmla="*/ 3302832 w 12192000"/>
              <a:gd name="connsiteY2173" fmla="*/ 5912434 h 6858000"/>
              <a:gd name="connsiteX2174" fmla="*/ 3267322 w 12192000"/>
              <a:gd name="connsiteY2174" fmla="*/ 5876923 h 6858000"/>
              <a:gd name="connsiteX2175" fmla="*/ 3079409 w 12192000"/>
              <a:gd name="connsiteY2175" fmla="*/ 5876923 h 6858000"/>
              <a:gd name="connsiteX2176" fmla="*/ 3043899 w 12192000"/>
              <a:gd name="connsiteY2176" fmla="*/ 5912434 h 6858000"/>
              <a:gd name="connsiteX2177" fmla="*/ 3079409 w 12192000"/>
              <a:gd name="connsiteY2177" fmla="*/ 5947945 h 6858000"/>
              <a:gd name="connsiteX2178" fmla="*/ 3114921 w 12192000"/>
              <a:gd name="connsiteY2178" fmla="*/ 5912434 h 6858000"/>
              <a:gd name="connsiteX2179" fmla="*/ 3079409 w 12192000"/>
              <a:gd name="connsiteY2179" fmla="*/ 5876923 h 6858000"/>
              <a:gd name="connsiteX2180" fmla="*/ 2891500 w 12192000"/>
              <a:gd name="connsiteY2180" fmla="*/ 5876923 h 6858000"/>
              <a:gd name="connsiteX2181" fmla="*/ 2855988 w 12192000"/>
              <a:gd name="connsiteY2181" fmla="*/ 5912434 h 6858000"/>
              <a:gd name="connsiteX2182" fmla="*/ 2891500 w 12192000"/>
              <a:gd name="connsiteY2182" fmla="*/ 5947945 h 6858000"/>
              <a:gd name="connsiteX2183" fmla="*/ 2927011 w 12192000"/>
              <a:gd name="connsiteY2183" fmla="*/ 5912434 h 6858000"/>
              <a:gd name="connsiteX2184" fmla="*/ 2891500 w 12192000"/>
              <a:gd name="connsiteY2184" fmla="*/ 5876923 h 6858000"/>
              <a:gd name="connsiteX2185" fmla="*/ 2703588 w 12192000"/>
              <a:gd name="connsiteY2185" fmla="*/ 5876923 h 6858000"/>
              <a:gd name="connsiteX2186" fmla="*/ 2668078 w 12192000"/>
              <a:gd name="connsiteY2186" fmla="*/ 5912434 h 6858000"/>
              <a:gd name="connsiteX2187" fmla="*/ 2703588 w 12192000"/>
              <a:gd name="connsiteY2187" fmla="*/ 5947945 h 6858000"/>
              <a:gd name="connsiteX2188" fmla="*/ 2739100 w 12192000"/>
              <a:gd name="connsiteY2188" fmla="*/ 5912434 h 6858000"/>
              <a:gd name="connsiteX2189" fmla="*/ 2703588 w 12192000"/>
              <a:gd name="connsiteY2189" fmla="*/ 5876923 h 6858000"/>
              <a:gd name="connsiteX2190" fmla="*/ 2515679 w 12192000"/>
              <a:gd name="connsiteY2190" fmla="*/ 5876923 h 6858000"/>
              <a:gd name="connsiteX2191" fmla="*/ 2480169 w 12192000"/>
              <a:gd name="connsiteY2191" fmla="*/ 5912434 h 6858000"/>
              <a:gd name="connsiteX2192" fmla="*/ 2515679 w 12192000"/>
              <a:gd name="connsiteY2192" fmla="*/ 5947945 h 6858000"/>
              <a:gd name="connsiteX2193" fmla="*/ 2551191 w 12192000"/>
              <a:gd name="connsiteY2193" fmla="*/ 5912434 h 6858000"/>
              <a:gd name="connsiteX2194" fmla="*/ 2515679 w 12192000"/>
              <a:gd name="connsiteY2194" fmla="*/ 5876923 h 6858000"/>
              <a:gd name="connsiteX2195" fmla="*/ 2327769 w 12192000"/>
              <a:gd name="connsiteY2195" fmla="*/ 5876923 h 6858000"/>
              <a:gd name="connsiteX2196" fmla="*/ 2292259 w 12192000"/>
              <a:gd name="connsiteY2196" fmla="*/ 5912434 h 6858000"/>
              <a:gd name="connsiteX2197" fmla="*/ 2327769 w 12192000"/>
              <a:gd name="connsiteY2197" fmla="*/ 5947945 h 6858000"/>
              <a:gd name="connsiteX2198" fmla="*/ 2363281 w 12192000"/>
              <a:gd name="connsiteY2198" fmla="*/ 5912434 h 6858000"/>
              <a:gd name="connsiteX2199" fmla="*/ 2327769 w 12192000"/>
              <a:gd name="connsiteY2199" fmla="*/ 5876923 h 6858000"/>
              <a:gd name="connsiteX2200" fmla="*/ 2139861 w 12192000"/>
              <a:gd name="connsiteY2200" fmla="*/ 5876923 h 6858000"/>
              <a:gd name="connsiteX2201" fmla="*/ 2104350 w 12192000"/>
              <a:gd name="connsiteY2201" fmla="*/ 5912434 h 6858000"/>
              <a:gd name="connsiteX2202" fmla="*/ 2139861 w 12192000"/>
              <a:gd name="connsiteY2202" fmla="*/ 5947945 h 6858000"/>
              <a:gd name="connsiteX2203" fmla="*/ 2175372 w 12192000"/>
              <a:gd name="connsiteY2203" fmla="*/ 5912434 h 6858000"/>
              <a:gd name="connsiteX2204" fmla="*/ 2139861 w 12192000"/>
              <a:gd name="connsiteY2204" fmla="*/ 5876923 h 6858000"/>
              <a:gd name="connsiteX2205" fmla="*/ 1951948 w 12192000"/>
              <a:gd name="connsiteY2205" fmla="*/ 5876923 h 6858000"/>
              <a:gd name="connsiteX2206" fmla="*/ 1916437 w 12192000"/>
              <a:gd name="connsiteY2206" fmla="*/ 5912434 h 6858000"/>
              <a:gd name="connsiteX2207" fmla="*/ 1951948 w 12192000"/>
              <a:gd name="connsiteY2207" fmla="*/ 5947945 h 6858000"/>
              <a:gd name="connsiteX2208" fmla="*/ 1987460 w 12192000"/>
              <a:gd name="connsiteY2208" fmla="*/ 5912434 h 6858000"/>
              <a:gd name="connsiteX2209" fmla="*/ 1951948 w 12192000"/>
              <a:gd name="connsiteY2209" fmla="*/ 5876923 h 6858000"/>
              <a:gd name="connsiteX2210" fmla="*/ 1764039 w 12192000"/>
              <a:gd name="connsiteY2210" fmla="*/ 5876923 h 6858000"/>
              <a:gd name="connsiteX2211" fmla="*/ 1728528 w 12192000"/>
              <a:gd name="connsiteY2211" fmla="*/ 5912434 h 6858000"/>
              <a:gd name="connsiteX2212" fmla="*/ 1764039 w 12192000"/>
              <a:gd name="connsiteY2212" fmla="*/ 5947945 h 6858000"/>
              <a:gd name="connsiteX2213" fmla="*/ 1799550 w 12192000"/>
              <a:gd name="connsiteY2213" fmla="*/ 5912434 h 6858000"/>
              <a:gd name="connsiteX2214" fmla="*/ 1764039 w 12192000"/>
              <a:gd name="connsiteY2214" fmla="*/ 5876923 h 6858000"/>
              <a:gd name="connsiteX2215" fmla="*/ 1576129 w 12192000"/>
              <a:gd name="connsiteY2215" fmla="*/ 5876923 h 6858000"/>
              <a:gd name="connsiteX2216" fmla="*/ 1540618 w 12192000"/>
              <a:gd name="connsiteY2216" fmla="*/ 5912434 h 6858000"/>
              <a:gd name="connsiteX2217" fmla="*/ 1576129 w 12192000"/>
              <a:gd name="connsiteY2217" fmla="*/ 5947945 h 6858000"/>
              <a:gd name="connsiteX2218" fmla="*/ 1611640 w 12192000"/>
              <a:gd name="connsiteY2218" fmla="*/ 5912434 h 6858000"/>
              <a:gd name="connsiteX2219" fmla="*/ 1576129 w 12192000"/>
              <a:gd name="connsiteY2219" fmla="*/ 5876923 h 6858000"/>
              <a:gd name="connsiteX2220" fmla="*/ 1388219 w 12192000"/>
              <a:gd name="connsiteY2220" fmla="*/ 5876923 h 6858000"/>
              <a:gd name="connsiteX2221" fmla="*/ 1352708 w 12192000"/>
              <a:gd name="connsiteY2221" fmla="*/ 5912434 h 6858000"/>
              <a:gd name="connsiteX2222" fmla="*/ 1388219 w 12192000"/>
              <a:gd name="connsiteY2222" fmla="*/ 5947945 h 6858000"/>
              <a:gd name="connsiteX2223" fmla="*/ 1423730 w 12192000"/>
              <a:gd name="connsiteY2223" fmla="*/ 5912434 h 6858000"/>
              <a:gd name="connsiteX2224" fmla="*/ 1388219 w 12192000"/>
              <a:gd name="connsiteY2224" fmla="*/ 5876923 h 6858000"/>
              <a:gd name="connsiteX2225" fmla="*/ 1200310 w 12192000"/>
              <a:gd name="connsiteY2225" fmla="*/ 5876923 h 6858000"/>
              <a:gd name="connsiteX2226" fmla="*/ 1164799 w 12192000"/>
              <a:gd name="connsiteY2226" fmla="*/ 5912434 h 6858000"/>
              <a:gd name="connsiteX2227" fmla="*/ 1200310 w 12192000"/>
              <a:gd name="connsiteY2227" fmla="*/ 5947945 h 6858000"/>
              <a:gd name="connsiteX2228" fmla="*/ 1235821 w 12192000"/>
              <a:gd name="connsiteY2228" fmla="*/ 5912434 h 6858000"/>
              <a:gd name="connsiteX2229" fmla="*/ 1200310 w 12192000"/>
              <a:gd name="connsiteY2229" fmla="*/ 5876923 h 6858000"/>
              <a:gd name="connsiteX2230" fmla="*/ 1012400 w 12192000"/>
              <a:gd name="connsiteY2230" fmla="*/ 5876923 h 6858000"/>
              <a:gd name="connsiteX2231" fmla="*/ 976889 w 12192000"/>
              <a:gd name="connsiteY2231" fmla="*/ 5912434 h 6858000"/>
              <a:gd name="connsiteX2232" fmla="*/ 1012400 w 12192000"/>
              <a:gd name="connsiteY2232" fmla="*/ 5947945 h 6858000"/>
              <a:gd name="connsiteX2233" fmla="*/ 1047911 w 12192000"/>
              <a:gd name="connsiteY2233" fmla="*/ 5912434 h 6858000"/>
              <a:gd name="connsiteX2234" fmla="*/ 1012400 w 12192000"/>
              <a:gd name="connsiteY2234" fmla="*/ 5876923 h 6858000"/>
              <a:gd name="connsiteX2235" fmla="*/ 824490 w 12192000"/>
              <a:gd name="connsiteY2235" fmla="*/ 5876923 h 6858000"/>
              <a:gd name="connsiteX2236" fmla="*/ 788979 w 12192000"/>
              <a:gd name="connsiteY2236" fmla="*/ 5912434 h 6858000"/>
              <a:gd name="connsiteX2237" fmla="*/ 824490 w 12192000"/>
              <a:gd name="connsiteY2237" fmla="*/ 5947945 h 6858000"/>
              <a:gd name="connsiteX2238" fmla="*/ 860001 w 12192000"/>
              <a:gd name="connsiteY2238" fmla="*/ 5912434 h 6858000"/>
              <a:gd name="connsiteX2239" fmla="*/ 824490 w 12192000"/>
              <a:gd name="connsiteY2239" fmla="*/ 5876923 h 6858000"/>
              <a:gd name="connsiteX2240" fmla="*/ 636581 w 12192000"/>
              <a:gd name="connsiteY2240" fmla="*/ 5876923 h 6858000"/>
              <a:gd name="connsiteX2241" fmla="*/ 601069 w 12192000"/>
              <a:gd name="connsiteY2241" fmla="*/ 5912434 h 6858000"/>
              <a:gd name="connsiteX2242" fmla="*/ 636581 w 12192000"/>
              <a:gd name="connsiteY2242" fmla="*/ 5947945 h 6858000"/>
              <a:gd name="connsiteX2243" fmla="*/ 672091 w 12192000"/>
              <a:gd name="connsiteY2243" fmla="*/ 5912434 h 6858000"/>
              <a:gd name="connsiteX2244" fmla="*/ 636581 w 12192000"/>
              <a:gd name="connsiteY2244" fmla="*/ 5876923 h 6858000"/>
              <a:gd name="connsiteX2245" fmla="*/ 448671 w 12192000"/>
              <a:gd name="connsiteY2245" fmla="*/ 5876923 h 6858000"/>
              <a:gd name="connsiteX2246" fmla="*/ 413160 w 12192000"/>
              <a:gd name="connsiteY2246" fmla="*/ 5912434 h 6858000"/>
              <a:gd name="connsiteX2247" fmla="*/ 448671 w 12192000"/>
              <a:gd name="connsiteY2247" fmla="*/ 5947945 h 6858000"/>
              <a:gd name="connsiteX2248" fmla="*/ 484182 w 12192000"/>
              <a:gd name="connsiteY2248" fmla="*/ 5912434 h 6858000"/>
              <a:gd name="connsiteX2249" fmla="*/ 448671 w 12192000"/>
              <a:gd name="connsiteY2249" fmla="*/ 5876923 h 6858000"/>
              <a:gd name="connsiteX2250" fmla="*/ 260761 w 12192000"/>
              <a:gd name="connsiteY2250" fmla="*/ 5876923 h 6858000"/>
              <a:gd name="connsiteX2251" fmla="*/ 225250 w 12192000"/>
              <a:gd name="connsiteY2251" fmla="*/ 5912434 h 6858000"/>
              <a:gd name="connsiteX2252" fmla="*/ 260761 w 12192000"/>
              <a:gd name="connsiteY2252" fmla="*/ 5947945 h 6858000"/>
              <a:gd name="connsiteX2253" fmla="*/ 296272 w 12192000"/>
              <a:gd name="connsiteY2253" fmla="*/ 5912434 h 6858000"/>
              <a:gd name="connsiteX2254" fmla="*/ 260761 w 12192000"/>
              <a:gd name="connsiteY2254" fmla="*/ 5876923 h 6858000"/>
              <a:gd name="connsiteX2255" fmla="*/ 78813 w 12192000"/>
              <a:gd name="connsiteY2255" fmla="*/ 5876922 h 6858000"/>
              <a:gd name="connsiteX2256" fmla="*/ 43301 w 12192000"/>
              <a:gd name="connsiteY2256" fmla="*/ 5912433 h 6858000"/>
              <a:gd name="connsiteX2257" fmla="*/ 78813 w 12192000"/>
              <a:gd name="connsiteY2257" fmla="*/ 5947944 h 6858000"/>
              <a:gd name="connsiteX2258" fmla="*/ 114323 w 12192000"/>
              <a:gd name="connsiteY2258" fmla="*/ 5912433 h 6858000"/>
              <a:gd name="connsiteX2259" fmla="*/ 78813 w 12192000"/>
              <a:gd name="connsiteY2259" fmla="*/ 5876922 h 6858000"/>
              <a:gd name="connsiteX2260" fmla="*/ 12007004 w 12192000"/>
              <a:gd name="connsiteY2260" fmla="*/ 5724523 h 6858000"/>
              <a:gd name="connsiteX2261" fmla="*/ 11971493 w 12192000"/>
              <a:gd name="connsiteY2261" fmla="*/ 5760034 h 6858000"/>
              <a:gd name="connsiteX2262" fmla="*/ 12007004 w 12192000"/>
              <a:gd name="connsiteY2262" fmla="*/ 5795545 h 6858000"/>
              <a:gd name="connsiteX2263" fmla="*/ 12042515 w 12192000"/>
              <a:gd name="connsiteY2263" fmla="*/ 5760034 h 6858000"/>
              <a:gd name="connsiteX2264" fmla="*/ 12007004 w 12192000"/>
              <a:gd name="connsiteY2264" fmla="*/ 5724523 h 6858000"/>
              <a:gd name="connsiteX2265" fmla="*/ 11819094 w 12192000"/>
              <a:gd name="connsiteY2265" fmla="*/ 5724523 h 6858000"/>
              <a:gd name="connsiteX2266" fmla="*/ 11783583 w 12192000"/>
              <a:gd name="connsiteY2266" fmla="*/ 5760034 h 6858000"/>
              <a:gd name="connsiteX2267" fmla="*/ 11819094 w 12192000"/>
              <a:gd name="connsiteY2267" fmla="*/ 5795545 h 6858000"/>
              <a:gd name="connsiteX2268" fmla="*/ 11854605 w 12192000"/>
              <a:gd name="connsiteY2268" fmla="*/ 5760034 h 6858000"/>
              <a:gd name="connsiteX2269" fmla="*/ 11819094 w 12192000"/>
              <a:gd name="connsiteY2269" fmla="*/ 5724523 h 6858000"/>
              <a:gd name="connsiteX2270" fmla="*/ 11631184 w 12192000"/>
              <a:gd name="connsiteY2270" fmla="*/ 5724523 h 6858000"/>
              <a:gd name="connsiteX2271" fmla="*/ 11595673 w 12192000"/>
              <a:gd name="connsiteY2271" fmla="*/ 5760034 h 6858000"/>
              <a:gd name="connsiteX2272" fmla="*/ 11631184 w 12192000"/>
              <a:gd name="connsiteY2272" fmla="*/ 5795545 h 6858000"/>
              <a:gd name="connsiteX2273" fmla="*/ 11666695 w 12192000"/>
              <a:gd name="connsiteY2273" fmla="*/ 5760034 h 6858000"/>
              <a:gd name="connsiteX2274" fmla="*/ 11631184 w 12192000"/>
              <a:gd name="connsiteY2274" fmla="*/ 5724523 h 6858000"/>
              <a:gd name="connsiteX2275" fmla="*/ 11443274 w 12192000"/>
              <a:gd name="connsiteY2275" fmla="*/ 5724523 h 6858000"/>
              <a:gd name="connsiteX2276" fmla="*/ 11407763 w 12192000"/>
              <a:gd name="connsiteY2276" fmla="*/ 5760034 h 6858000"/>
              <a:gd name="connsiteX2277" fmla="*/ 11443274 w 12192000"/>
              <a:gd name="connsiteY2277" fmla="*/ 5795545 h 6858000"/>
              <a:gd name="connsiteX2278" fmla="*/ 11478785 w 12192000"/>
              <a:gd name="connsiteY2278" fmla="*/ 5760034 h 6858000"/>
              <a:gd name="connsiteX2279" fmla="*/ 11443274 w 12192000"/>
              <a:gd name="connsiteY2279" fmla="*/ 5724523 h 6858000"/>
              <a:gd name="connsiteX2280" fmla="*/ 11255364 w 12192000"/>
              <a:gd name="connsiteY2280" fmla="*/ 5724523 h 6858000"/>
              <a:gd name="connsiteX2281" fmla="*/ 11219853 w 12192000"/>
              <a:gd name="connsiteY2281" fmla="*/ 5760034 h 6858000"/>
              <a:gd name="connsiteX2282" fmla="*/ 11255364 w 12192000"/>
              <a:gd name="connsiteY2282" fmla="*/ 5795545 h 6858000"/>
              <a:gd name="connsiteX2283" fmla="*/ 11290875 w 12192000"/>
              <a:gd name="connsiteY2283" fmla="*/ 5760034 h 6858000"/>
              <a:gd name="connsiteX2284" fmla="*/ 11255364 w 12192000"/>
              <a:gd name="connsiteY2284" fmla="*/ 5724523 h 6858000"/>
              <a:gd name="connsiteX2285" fmla="*/ 11067454 w 12192000"/>
              <a:gd name="connsiteY2285" fmla="*/ 5724523 h 6858000"/>
              <a:gd name="connsiteX2286" fmla="*/ 11031943 w 12192000"/>
              <a:gd name="connsiteY2286" fmla="*/ 5760034 h 6858000"/>
              <a:gd name="connsiteX2287" fmla="*/ 11067454 w 12192000"/>
              <a:gd name="connsiteY2287" fmla="*/ 5795545 h 6858000"/>
              <a:gd name="connsiteX2288" fmla="*/ 11102965 w 12192000"/>
              <a:gd name="connsiteY2288" fmla="*/ 5760034 h 6858000"/>
              <a:gd name="connsiteX2289" fmla="*/ 11067454 w 12192000"/>
              <a:gd name="connsiteY2289" fmla="*/ 5724523 h 6858000"/>
              <a:gd name="connsiteX2290" fmla="*/ 10879544 w 12192000"/>
              <a:gd name="connsiteY2290" fmla="*/ 5724523 h 6858000"/>
              <a:gd name="connsiteX2291" fmla="*/ 10844033 w 12192000"/>
              <a:gd name="connsiteY2291" fmla="*/ 5760034 h 6858000"/>
              <a:gd name="connsiteX2292" fmla="*/ 10879544 w 12192000"/>
              <a:gd name="connsiteY2292" fmla="*/ 5795545 h 6858000"/>
              <a:gd name="connsiteX2293" fmla="*/ 10915055 w 12192000"/>
              <a:gd name="connsiteY2293" fmla="*/ 5760034 h 6858000"/>
              <a:gd name="connsiteX2294" fmla="*/ 10879544 w 12192000"/>
              <a:gd name="connsiteY2294" fmla="*/ 5724523 h 6858000"/>
              <a:gd name="connsiteX2295" fmla="*/ 10691634 w 12192000"/>
              <a:gd name="connsiteY2295" fmla="*/ 5724523 h 6858000"/>
              <a:gd name="connsiteX2296" fmla="*/ 10656123 w 12192000"/>
              <a:gd name="connsiteY2296" fmla="*/ 5760034 h 6858000"/>
              <a:gd name="connsiteX2297" fmla="*/ 10691634 w 12192000"/>
              <a:gd name="connsiteY2297" fmla="*/ 5795545 h 6858000"/>
              <a:gd name="connsiteX2298" fmla="*/ 10727145 w 12192000"/>
              <a:gd name="connsiteY2298" fmla="*/ 5760034 h 6858000"/>
              <a:gd name="connsiteX2299" fmla="*/ 10691634 w 12192000"/>
              <a:gd name="connsiteY2299" fmla="*/ 5724523 h 6858000"/>
              <a:gd name="connsiteX2300" fmla="*/ 10503724 w 12192000"/>
              <a:gd name="connsiteY2300" fmla="*/ 5724523 h 6858000"/>
              <a:gd name="connsiteX2301" fmla="*/ 10468213 w 12192000"/>
              <a:gd name="connsiteY2301" fmla="*/ 5760034 h 6858000"/>
              <a:gd name="connsiteX2302" fmla="*/ 10503724 w 12192000"/>
              <a:gd name="connsiteY2302" fmla="*/ 5795545 h 6858000"/>
              <a:gd name="connsiteX2303" fmla="*/ 10539235 w 12192000"/>
              <a:gd name="connsiteY2303" fmla="*/ 5760034 h 6858000"/>
              <a:gd name="connsiteX2304" fmla="*/ 10503724 w 12192000"/>
              <a:gd name="connsiteY2304" fmla="*/ 5724523 h 6858000"/>
              <a:gd name="connsiteX2305" fmla="*/ 10315814 w 12192000"/>
              <a:gd name="connsiteY2305" fmla="*/ 5724523 h 6858000"/>
              <a:gd name="connsiteX2306" fmla="*/ 10280303 w 12192000"/>
              <a:gd name="connsiteY2306" fmla="*/ 5760034 h 6858000"/>
              <a:gd name="connsiteX2307" fmla="*/ 10315814 w 12192000"/>
              <a:gd name="connsiteY2307" fmla="*/ 5795545 h 6858000"/>
              <a:gd name="connsiteX2308" fmla="*/ 10351325 w 12192000"/>
              <a:gd name="connsiteY2308" fmla="*/ 5760034 h 6858000"/>
              <a:gd name="connsiteX2309" fmla="*/ 10315814 w 12192000"/>
              <a:gd name="connsiteY2309" fmla="*/ 5724523 h 6858000"/>
              <a:gd name="connsiteX2310" fmla="*/ 10127904 w 12192000"/>
              <a:gd name="connsiteY2310" fmla="*/ 5724523 h 6858000"/>
              <a:gd name="connsiteX2311" fmla="*/ 10092393 w 12192000"/>
              <a:gd name="connsiteY2311" fmla="*/ 5760034 h 6858000"/>
              <a:gd name="connsiteX2312" fmla="*/ 10127904 w 12192000"/>
              <a:gd name="connsiteY2312" fmla="*/ 5795545 h 6858000"/>
              <a:gd name="connsiteX2313" fmla="*/ 10163415 w 12192000"/>
              <a:gd name="connsiteY2313" fmla="*/ 5760034 h 6858000"/>
              <a:gd name="connsiteX2314" fmla="*/ 10127904 w 12192000"/>
              <a:gd name="connsiteY2314" fmla="*/ 5724523 h 6858000"/>
              <a:gd name="connsiteX2315" fmla="*/ 9939994 w 12192000"/>
              <a:gd name="connsiteY2315" fmla="*/ 5724523 h 6858000"/>
              <a:gd name="connsiteX2316" fmla="*/ 9904483 w 12192000"/>
              <a:gd name="connsiteY2316" fmla="*/ 5760034 h 6858000"/>
              <a:gd name="connsiteX2317" fmla="*/ 9939994 w 12192000"/>
              <a:gd name="connsiteY2317" fmla="*/ 5795545 h 6858000"/>
              <a:gd name="connsiteX2318" fmla="*/ 9975505 w 12192000"/>
              <a:gd name="connsiteY2318" fmla="*/ 5760034 h 6858000"/>
              <a:gd name="connsiteX2319" fmla="*/ 9939994 w 12192000"/>
              <a:gd name="connsiteY2319" fmla="*/ 5724523 h 6858000"/>
              <a:gd name="connsiteX2320" fmla="*/ 9752084 w 12192000"/>
              <a:gd name="connsiteY2320" fmla="*/ 5724523 h 6858000"/>
              <a:gd name="connsiteX2321" fmla="*/ 9716573 w 12192000"/>
              <a:gd name="connsiteY2321" fmla="*/ 5760034 h 6858000"/>
              <a:gd name="connsiteX2322" fmla="*/ 9752084 w 12192000"/>
              <a:gd name="connsiteY2322" fmla="*/ 5795545 h 6858000"/>
              <a:gd name="connsiteX2323" fmla="*/ 9787595 w 12192000"/>
              <a:gd name="connsiteY2323" fmla="*/ 5760034 h 6858000"/>
              <a:gd name="connsiteX2324" fmla="*/ 9752084 w 12192000"/>
              <a:gd name="connsiteY2324" fmla="*/ 5724523 h 6858000"/>
              <a:gd name="connsiteX2325" fmla="*/ 9564174 w 12192000"/>
              <a:gd name="connsiteY2325" fmla="*/ 5724523 h 6858000"/>
              <a:gd name="connsiteX2326" fmla="*/ 9528663 w 12192000"/>
              <a:gd name="connsiteY2326" fmla="*/ 5760034 h 6858000"/>
              <a:gd name="connsiteX2327" fmla="*/ 9564174 w 12192000"/>
              <a:gd name="connsiteY2327" fmla="*/ 5795545 h 6858000"/>
              <a:gd name="connsiteX2328" fmla="*/ 9599685 w 12192000"/>
              <a:gd name="connsiteY2328" fmla="*/ 5760034 h 6858000"/>
              <a:gd name="connsiteX2329" fmla="*/ 9564174 w 12192000"/>
              <a:gd name="connsiteY2329" fmla="*/ 5724523 h 6858000"/>
              <a:gd name="connsiteX2330" fmla="*/ 9376264 w 12192000"/>
              <a:gd name="connsiteY2330" fmla="*/ 5724523 h 6858000"/>
              <a:gd name="connsiteX2331" fmla="*/ 9340753 w 12192000"/>
              <a:gd name="connsiteY2331" fmla="*/ 5760034 h 6858000"/>
              <a:gd name="connsiteX2332" fmla="*/ 9376264 w 12192000"/>
              <a:gd name="connsiteY2332" fmla="*/ 5795545 h 6858000"/>
              <a:gd name="connsiteX2333" fmla="*/ 9411775 w 12192000"/>
              <a:gd name="connsiteY2333" fmla="*/ 5760034 h 6858000"/>
              <a:gd name="connsiteX2334" fmla="*/ 9376264 w 12192000"/>
              <a:gd name="connsiteY2334" fmla="*/ 5724523 h 6858000"/>
              <a:gd name="connsiteX2335" fmla="*/ 9188354 w 12192000"/>
              <a:gd name="connsiteY2335" fmla="*/ 5724523 h 6858000"/>
              <a:gd name="connsiteX2336" fmla="*/ 9152843 w 12192000"/>
              <a:gd name="connsiteY2336" fmla="*/ 5760034 h 6858000"/>
              <a:gd name="connsiteX2337" fmla="*/ 9188354 w 12192000"/>
              <a:gd name="connsiteY2337" fmla="*/ 5795545 h 6858000"/>
              <a:gd name="connsiteX2338" fmla="*/ 9223865 w 12192000"/>
              <a:gd name="connsiteY2338" fmla="*/ 5760034 h 6858000"/>
              <a:gd name="connsiteX2339" fmla="*/ 9188354 w 12192000"/>
              <a:gd name="connsiteY2339" fmla="*/ 5724523 h 6858000"/>
              <a:gd name="connsiteX2340" fmla="*/ 9000444 w 12192000"/>
              <a:gd name="connsiteY2340" fmla="*/ 5724523 h 6858000"/>
              <a:gd name="connsiteX2341" fmla="*/ 8964933 w 12192000"/>
              <a:gd name="connsiteY2341" fmla="*/ 5760034 h 6858000"/>
              <a:gd name="connsiteX2342" fmla="*/ 9000444 w 12192000"/>
              <a:gd name="connsiteY2342" fmla="*/ 5795545 h 6858000"/>
              <a:gd name="connsiteX2343" fmla="*/ 9035955 w 12192000"/>
              <a:gd name="connsiteY2343" fmla="*/ 5760034 h 6858000"/>
              <a:gd name="connsiteX2344" fmla="*/ 9000444 w 12192000"/>
              <a:gd name="connsiteY2344" fmla="*/ 5724523 h 6858000"/>
              <a:gd name="connsiteX2345" fmla="*/ 8812534 w 12192000"/>
              <a:gd name="connsiteY2345" fmla="*/ 5724523 h 6858000"/>
              <a:gd name="connsiteX2346" fmla="*/ 8777023 w 12192000"/>
              <a:gd name="connsiteY2346" fmla="*/ 5760034 h 6858000"/>
              <a:gd name="connsiteX2347" fmla="*/ 8812534 w 12192000"/>
              <a:gd name="connsiteY2347" fmla="*/ 5795545 h 6858000"/>
              <a:gd name="connsiteX2348" fmla="*/ 8848045 w 12192000"/>
              <a:gd name="connsiteY2348" fmla="*/ 5760034 h 6858000"/>
              <a:gd name="connsiteX2349" fmla="*/ 8812534 w 12192000"/>
              <a:gd name="connsiteY2349" fmla="*/ 5724523 h 6858000"/>
              <a:gd name="connsiteX2350" fmla="*/ 8624624 w 12192000"/>
              <a:gd name="connsiteY2350" fmla="*/ 5724523 h 6858000"/>
              <a:gd name="connsiteX2351" fmla="*/ 8589113 w 12192000"/>
              <a:gd name="connsiteY2351" fmla="*/ 5760034 h 6858000"/>
              <a:gd name="connsiteX2352" fmla="*/ 8624624 w 12192000"/>
              <a:gd name="connsiteY2352" fmla="*/ 5795545 h 6858000"/>
              <a:gd name="connsiteX2353" fmla="*/ 8660135 w 12192000"/>
              <a:gd name="connsiteY2353" fmla="*/ 5760034 h 6858000"/>
              <a:gd name="connsiteX2354" fmla="*/ 8624624 w 12192000"/>
              <a:gd name="connsiteY2354" fmla="*/ 5724523 h 6858000"/>
              <a:gd name="connsiteX2355" fmla="*/ 8436714 w 12192000"/>
              <a:gd name="connsiteY2355" fmla="*/ 5724523 h 6858000"/>
              <a:gd name="connsiteX2356" fmla="*/ 8401203 w 12192000"/>
              <a:gd name="connsiteY2356" fmla="*/ 5760034 h 6858000"/>
              <a:gd name="connsiteX2357" fmla="*/ 8436714 w 12192000"/>
              <a:gd name="connsiteY2357" fmla="*/ 5795545 h 6858000"/>
              <a:gd name="connsiteX2358" fmla="*/ 8472225 w 12192000"/>
              <a:gd name="connsiteY2358" fmla="*/ 5760034 h 6858000"/>
              <a:gd name="connsiteX2359" fmla="*/ 8436714 w 12192000"/>
              <a:gd name="connsiteY2359" fmla="*/ 5724523 h 6858000"/>
              <a:gd name="connsiteX2360" fmla="*/ 8248804 w 12192000"/>
              <a:gd name="connsiteY2360" fmla="*/ 5724523 h 6858000"/>
              <a:gd name="connsiteX2361" fmla="*/ 8213293 w 12192000"/>
              <a:gd name="connsiteY2361" fmla="*/ 5760034 h 6858000"/>
              <a:gd name="connsiteX2362" fmla="*/ 8248804 w 12192000"/>
              <a:gd name="connsiteY2362" fmla="*/ 5795545 h 6858000"/>
              <a:gd name="connsiteX2363" fmla="*/ 8284315 w 12192000"/>
              <a:gd name="connsiteY2363" fmla="*/ 5760034 h 6858000"/>
              <a:gd name="connsiteX2364" fmla="*/ 8248804 w 12192000"/>
              <a:gd name="connsiteY2364" fmla="*/ 5724523 h 6858000"/>
              <a:gd name="connsiteX2365" fmla="*/ 8060894 w 12192000"/>
              <a:gd name="connsiteY2365" fmla="*/ 5724523 h 6858000"/>
              <a:gd name="connsiteX2366" fmla="*/ 8025383 w 12192000"/>
              <a:gd name="connsiteY2366" fmla="*/ 5760034 h 6858000"/>
              <a:gd name="connsiteX2367" fmla="*/ 8060894 w 12192000"/>
              <a:gd name="connsiteY2367" fmla="*/ 5795545 h 6858000"/>
              <a:gd name="connsiteX2368" fmla="*/ 8096405 w 12192000"/>
              <a:gd name="connsiteY2368" fmla="*/ 5760034 h 6858000"/>
              <a:gd name="connsiteX2369" fmla="*/ 8060894 w 12192000"/>
              <a:gd name="connsiteY2369" fmla="*/ 5724523 h 6858000"/>
              <a:gd name="connsiteX2370" fmla="*/ 7872984 w 12192000"/>
              <a:gd name="connsiteY2370" fmla="*/ 5724523 h 6858000"/>
              <a:gd name="connsiteX2371" fmla="*/ 7837473 w 12192000"/>
              <a:gd name="connsiteY2371" fmla="*/ 5760034 h 6858000"/>
              <a:gd name="connsiteX2372" fmla="*/ 7872984 w 12192000"/>
              <a:gd name="connsiteY2372" fmla="*/ 5795545 h 6858000"/>
              <a:gd name="connsiteX2373" fmla="*/ 7908495 w 12192000"/>
              <a:gd name="connsiteY2373" fmla="*/ 5760034 h 6858000"/>
              <a:gd name="connsiteX2374" fmla="*/ 7872984 w 12192000"/>
              <a:gd name="connsiteY2374" fmla="*/ 5724523 h 6858000"/>
              <a:gd name="connsiteX2375" fmla="*/ 7685074 w 12192000"/>
              <a:gd name="connsiteY2375" fmla="*/ 5724523 h 6858000"/>
              <a:gd name="connsiteX2376" fmla="*/ 7649563 w 12192000"/>
              <a:gd name="connsiteY2376" fmla="*/ 5760034 h 6858000"/>
              <a:gd name="connsiteX2377" fmla="*/ 7685074 w 12192000"/>
              <a:gd name="connsiteY2377" fmla="*/ 5795545 h 6858000"/>
              <a:gd name="connsiteX2378" fmla="*/ 7720585 w 12192000"/>
              <a:gd name="connsiteY2378" fmla="*/ 5760034 h 6858000"/>
              <a:gd name="connsiteX2379" fmla="*/ 7685074 w 12192000"/>
              <a:gd name="connsiteY2379" fmla="*/ 5724523 h 6858000"/>
              <a:gd name="connsiteX2380" fmla="*/ 7497164 w 12192000"/>
              <a:gd name="connsiteY2380" fmla="*/ 5724523 h 6858000"/>
              <a:gd name="connsiteX2381" fmla="*/ 7461653 w 12192000"/>
              <a:gd name="connsiteY2381" fmla="*/ 5760034 h 6858000"/>
              <a:gd name="connsiteX2382" fmla="*/ 7497164 w 12192000"/>
              <a:gd name="connsiteY2382" fmla="*/ 5795545 h 6858000"/>
              <a:gd name="connsiteX2383" fmla="*/ 7532675 w 12192000"/>
              <a:gd name="connsiteY2383" fmla="*/ 5760034 h 6858000"/>
              <a:gd name="connsiteX2384" fmla="*/ 7497164 w 12192000"/>
              <a:gd name="connsiteY2384" fmla="*/ 5724523 h 6858000"/>
              <a:gd name="connsiteX2385" fmla="*/ 7309254 w 12192000"/>
              <a:gd name="connsiteY2385" fmla="*/ 5724523 h 6858000"/>
              <a:gd name="connsiteX2386" fmla="*/ 7273743 w 12192000"/>
              <a:gd name="connsiteY2386" fmla="*/ 5760034 h 6858000"/>
              <a:gd name="connsiteX2387" fmla="*/ 7309254 w 12192000"/>
              <a:gd name="connsiteY2387" fmla="*/ 5795545 h 6858000"/>
              <a:gd name="connsiteX2388" fmla="*/ 7344765 w 12192000"/>
              <a:gd name="connsiteY2388" fmla="*/ 5760034 h 6858000"/>
              <a:gd name="connsiteX2389" fmla="*/ 7309254 w 12192000"/>
              <a:gd name="connsiteY2389" fmla="*/ 5724523 h 6858000"/>
              <a:gd name="connsiteX2390" fmla="*/ 7121344 w 12192000"/>
              <a:gd name="connsiteY2390" fmla="*/ 5724523 h 6858000"/>
              <a:gd name="connsiteX2391" fmla="*/ 7085833 w 12192000"/>
              <a:gd name="connsiteY2391" fmla="*/ 5760034 h 6858000"/>
              <a:gd name="connsiteX2392" fmla="*/ 7121344 w 12192000"/>
              <a:gd name="connsiteY2392" fmla="*/ 5795545 h 6858000"/>
              <a:gd name="connsiteX2393" fmla="*/ 7156855 w 12192000"/>
              <a:gd name="connsiteY2393" fmla="*/ 5760034 h 6858000"/>
              <a:gd name="connsiteX2394" fmla="*/ 7121344 w 12192000"/>
              <a:gd name="connsiteY2394" fmla="*/ 5724523 h 6858000"/>
              <a:gd name="connsiteX2395" fmla="*/ 6933434 w 12192000"/>
              <a:gd name="connsiteY2395" fmla="*/ 5724523 h 6858000"/>
              <a:gd name="connsiteX2396" fmla="*/ 6897923 w 12192000"/>
              <a:gd name="connsiteY2396" fmla="*/ 5760034 h 6858000"/>
              <a:gd name="connsiteX2397" fmla="*/ 6933434 w 12192000"/>
              <a:gd name="connsiteY2397" fmla="*/ 5795545 h 6858000"/>
              <a:gd name="connsiteX2398" fmla="*/ 6968945 w 12192000"/>
              <a:gd name="connsiteY2398" fmla="*/ 5760034 h 6858000"/>
              <a:gd name="connsiteX2399" fmla="*/ 6933434 w 12192000"/>
              <a:gd name="connsiteY2399" fmla="*/ 5724523 h 6858000"/>
              <a:gd name="connsiteX2400" fmla="*/ 6745524 w 12192000"/>
              <a:gd name="connsiteY2400" fmla="*/ 5724523 h 6858000"/>
              <a:gd name="connsiteX2401" fmla="*/ 6710013 w 12192000"/>
              <a:gd name="connsiteY2401" fmla="*/ 5760034 h 6858000"/>
              <a:gd name="connsiteX2402" fmla="*/ 6745524 w 12192000"/>
              <a:gd name="connsiteY2402" fmla="*/ 5795545 h 6858000"/>
              <a:gd name="connsiteX2403" fmla="*/ 6781035 w 12192000"/>
              <a:gd name="connsiteY2403" fmla="*/ 5760034 h 6858000"/>
              <a:gd name="connsiteX2404" fmla="*/ 6745524 w 12192000"/>
              <a:gd name="connsiteY2404" fmla="*/ 5724523 h 6858000"/>
              <a:gd name="connsiteX2405" fmla="*/ 6557614 w 12192000"/>
              <a:gd name="connsiteY2405" fmla="*/ 5724523 h 6858000"/>
              <a:gd name="connsiteX2406" fmla="*/ 6522103 w 12192000"/>
              <a:gd name="connsiteY2406" fmla="*/ 5760034 h 6858000"/>
              <a:gd name="connsiteX2407" fmla="*/ 6557614 w 12192000"/>
              <a:gd name="connsiteY2407" fmla="*/ 5795545 h 6858000"/>
              <a:gd name="connsiteX2408" fmla="*/ 6593125 w 12192000"/>
              <a:gd name="connsiteY2408" fmla="*/ 5760034 h 6858000"/>
              <a:gd name="connsiteX2409" fmla="*/ 6557614 w 12192000"/>
              <a:gd name="connsiteY2409" fmla="*/ 5724523 h 6858000"/>
              <a:gd name="connsiteX2410" fmla="*/ 6369704 w 12192000"/>
              <a:gd name="connsiteY2410" fmla="*/ 5724523 h 6858000"/>
              <a:gd name="connsiteX2411" fmla="*/ 6334193 w 12192000"/>
              <a:gd name="connsiteY2411" fmla="*/ 5760034 h 6858000"/>
              <a:gd name="connsiteX2412" fmla="*/ 6369704 w 12192000"/>
              <a:gd name="connsiteY2412" fmla="*/ 5795545 h 6858000"/>
              <a:gd name="connsiteX2413" fmla="*/ 6405215 w 12192000"/>
              <a:gd name="connsiteY2413" fmla="*/ 5760034 h 6858000"/>
              <a:gd name="connsiteX2414" fmla="*/ 6369704 w 12192000"/>
              <a:gd name="connsiteY2414" fmla="*/ 5724523 h 6858000"/>
              <a:gd name="connsiteX2415" fmla="*/ 6181794 w 12192000"/>
              <a:gd name="connsiteY2415" fmla="*/ 5724523 h 6858000"/>
              <a:gd name="connsiteX2416" fmla="*/ 6146283 w 12192000"/>
              <a:gd name="connsiteY2416" fmla="*/ 5760034 h 6858000"/>
              <a:gd name="connsiteX2417" fmla="*/ 6181794 w 12192000"/>
              <a:gd name="connsiteY2417" fmla="*/ 5795545 h 6858000"/>
              <a:gd name="connsiteX2418" fmla="*/ 6217305 w 12192000"/>
              <a:gd name="connsiteY2418" fmla="*/ 5760034 h 6858000"/>
              <a:gd name="connsiteX2419" fmla="*/ 6181794 w 12192000"/>
              <a:gd name="connsiteY2419" fmla="*/ 5724523 h 6858000"/>
              <a:gd name="connsiteX2420" fmla="*/ 5993886 w 12192000"/>
              <a:gd name="connsiteY2420" fmla="*/ 5724523 h 6858000"/>
              <a:gd name="connsiteX2421" fmla="*/ 5958374 w 12192000"/>
              <a:gd name="connsiteY2421" fmla="*/ 5760034 h 6858000"/>
              <a:gd name="connsiteX2422" fmla="*/ 5993886 w 12192000"/>
              <a:gd name="connsiteY2422" fmla="*/ 5795545 h 6858000"/>
              <a:gd name="connsiteX2423" fmla="*/ 6029396 w 12192000"/>
              <a:gd name="connsiteY2423" fmla="*/ 5760034 h 6858000"/>
              <a:gd name="connsiteX2424" fmla="*/ 5993886 w 12192000"/>
              <a:gd name="connsiteY2424" fmla="*/ 5724523 h 6858000"/>
              <a:gd name="connsiteX2425" fmla="*/ 5805976 w 12192000"/>
              <a:gd name="connsiteY2425" fmla="*/ 5724523 h 6858000"/>
              <a:gd name="connsiteX2426" fmla="*/ 5770466 w 12192000"/>
              <a:gd name="connsiteY2426" fmla="*/ 5760034 h 6858000"/>
              <a:gd name="connsiteX2427" fmla="*/ 5805976 w 12192000"/>
              <a:gd name="connsiteY2427" fmla="*/ 5795545 h 6858000"/>
              <a:gd name="connsiteX2428" fmla="*/ 5841487 w 12192000"/>
              <a:gd name="connsiteY2428" fmla="*/ 5760034 h 6858000"/>
              <a:gd name="connsiteX2429" fmla="*/ 5805976 w 12192000"/>
              <a:gd name="connsiteY2429" fmla="*/ 5724523 h 6858000"/>
              <a:gd name="connsiteX2430" fmla="*/ 5618068 w 12192000"/>
              <a:gd name="connsiteY2430" fmla="*/ 5724523 h 6858000"/>
              <a:gd name="connsiteX2431" fmla="*/ 5582558 w 12192000"/>
              <a:gd name="connsiteY2431" fmla="*/ 5760034 h 6858000"/>
              <a:gd name="connsiteX2432" fmla="*/ 5618068 w 12192000"/>
              <a:gd name="connsiteY2432" fmla="*/ 5795545 h 6858000"/>
              <a:gd name="connsiteX2433" fmla="*/ 5653579 w 12192000"/>
              <a:gd name="connsiteY2433" fmla="*/ 5760034 h 6858000"/>
              <a:gd name="connsiteX2434" fmla="*/ 5618068 w 12192000"/>
              <a:gd name="connsiteY2434" fmla="*/ 5724523 h 6858000"/>
              <a:gd name="connsiteX2435" fmla="*/ 5430159 w 12192000"/>
              <a:gd name="connsiteY2435" fmla="*/ 5724523 h 6858000"/>
              <a:gd name="connsiteX2436" fmla="*/ 5394647 w 12192000"/>
              <a:gd name="connsiteY2436" fmla="*/ 5760034 h 6858000"/>
              <a:gd name="connsiteX2437" fmla="*/ 5430159 w 12192000"/>
              <a:gd name="connsiteY2437" fmla="*/ 5795545 h 6858000"/>
              <a:gd name="connsiteX2438" fmla="*/ 5465670 w 12192000"/>
              <a:gd name="connsiteY2438" fmla="*/ 5760034 h 6858000"/>
              <a:gd name="connsiteX2439" fmla="*/ 5430159 w 12192000"/>
              <a:gd name="connsiteY2439" fmla="*/ 5724523 h 6858000"/>
              <a:gd name="connsiteX2440" fmla="*/ 5242249 w 12192000"/>
              <a:gd name="connsiteY2440" fmla="*/ 5724523 h 6858000"/>
              <a:gd name="connsiteX2441" fmla="*/ 5206737 w 12192000"/>
              <a:gd name="connsiteY2441" fmla="*/ 5760034 h 6858000"/>
              <a:gd name="connsiteX2442" fmla="*/ 5242249 w 12192000"/>
              <a:gd name="connsiteY2442" fmla="*/ 5795545 h 6858000"/>
              <a:gd name="connsiteX2443" fmla="*/ 5277760 w 12192000"/>
              <a:gd name="connsiteY2443" fmla="*/ 5760034 h 6858000"/>
              <a:gd name="connsiteX2444" fmla="*/ 5242249 w 12192000"/>
              <a:gd name="connsiteY2444" fmla="*/ 5724523 h 6858000"/>
              <a:gd name="connsiteX2445" fmla="*/ 5054338 w 12192000"/>
              <a:gd name="connsiteY2445" fmla="*/ 5724523 h 6858000"/>
              <a:gd name="connsiteX2446" fmla="*/ 5018828 w 12192000"/>
              <a:gd name="connsiteY2446" fmla="*/ 5760034 h 6858000"/>
              <a:gd name="connsiteX2447" fmla="*/ 5054338 w 12192000"/>
              <a:gd name="connsiteY2447" fmla="*/ 5795545 h 6858000"/>
              <a:gd name="connsiteX2448" fmla="*/ 5089850 w 12192000"/>
              <a:gd name="connsiteY2448" fmla="*/ 5760034 h 6858000"/>
              <a:gd name="connsiteX2449" fmla="*/ 5054338 w 12192000"/>
              <a:gd name="connsiteY2449" fmla="*/ 5724523 h 6858000"/>
              <a:gd name="connsiteX2450" fmla="*/ 4866430 w 12192000"/>
              <a:gd name="connsiteY2450" fmla="*/ 5724523 h 6858000"/>
              <a:gd name="connsiteX2451" fmla="*/ 4830924 w 12192000"/>
              <a:gd name="connsiteY2451" fmla="*/ 5760034 h 6858000"/>
              <a:gd name="connsiteX2452" fmla="*/ 4866430 w 12192000"/>
              <a:gd name="connsiteY2452" fmla="*/ 5795545 h 6858000"/>
              <a:gd name="connsiteX2453" fmla="*/ 4901941 w 12192000"/>
              <a:gd name="connsiteY2453" fmla="*/ 5760034 h 6858000"/>
              <a:gd name="connsiteX2454" fmla="*/ 4866430 w 12192000"/>
              <a:gd name="connsiteY2454" fmla="*/ 5724523 h 6858000"/>
              <a:gd name="connsiteX2455" fmla="*/ 4678519 w 12192000"/>
              <a:gd name="connsiteY2455" fmla="*/ 5724523 h 6858000"/>
              <a:gd name="connsiteX2456" fmla="*/ 4643007 w 12192000"/>
              <a:gd name="connsiteY2456" fmla="*/ 5760034 h 6858000"/>
              <a:gd name="connsiteX2457" fmla="*/ 4678519 w 12192000"/>
              <a:gd name="connsiteY2457" fmla="*/ 5795545 h 6858000"/>
              <a:gd name="connsiteX2458" fmla="*/ 4714030 w 12192000"/>
              <a:gd name="connsiteY2458" fmla="*/ 5760034 h 6858000"/>
              <a:gd name="connsiteX2459" fmla="*/ 4678519 w 12192000"/>
              <a:gd name="connsiteY2459" fmla="*/ 5724523 h 6858000"/>
              <a:gd name="connsiteX2460" fmla="*/ 4490610 w 12192000"/>
              <a:gd name="connsiteY2460" fmla="*/ 5724523 h 6858000"/>
              <a:gd name="connsiteX2461" fmla="*/ 4455098 w 12192000"/>
              <a:gd name="connsiteY2461" fmla="*/ 5760034 h 6858000"/>
              <a:gd name="connsiteX2462" fmla="*/ 4490610 w 12192000"/>
              <a:gd name="connsiteY2462" fmla="*/ 5795545 h 6858000"/>
              <a:gd name="connsiteX2463" fmla="*/ 4526118 w 12192000"/>
              <a:gd name="connsiteY2463" fmla="*/ 5760034 h 6858000"/>
              <a:gd name="connsiteX2464" fmla="*/ 4490610 w 12192000"/>
              <a:gd name="connsiteY2464" fmla="*/ 5724523 h 6858000"/>
              <a:gd name="connsiteX2465" fmla="*/ 4302698 w 12192000"/>
              <a:gd name="connsiteY2465" fmla="*/ 5724523 h 6858000"/>
              <a:gd name="connsiteX2466" fmla="*/ 4267187 w 12192000"/>
              <a:gd name="connsiteY2466" fmla="*/ 5760034 h 6858000"/>
              <a:gd name="connsiteX2467" fmla="*/ 4302698 w 12192000"/>
              <a:gd name="connsiteY2467" fmla="*/ 5795545 h 6858000"/>
              <a:gd name="connsiteX2468" fmla="*/ 4338210 w 12192000"/>
              <a:gd name="connsiteY2468" fmla="*/ 5760034 h 6858000"/>
              <a:gd name="connsiteX2469" fmla="*/ 4302698 w 12192000"/>
              <a:gd name="connsiteY2469" fmla="*/ 5724523 h 6858000"/>
              <a:gd name="connsiteX2470" fmla="*/ 4114802 w 12192000"/>
              <a:gd name="connsiteY2470" fmla="*/ 5724523 h 6858000"/>
              <a:gd name="connsiteX2471" fmla="*/ 4079291 w 12192000"/>
              <a:gd name="connsiteY2471" fmla="*/ 5760034 h 6858000"/>
              <a:gd name="connsiteX2472" fmla="*/ 4114802 w 12192000"/>
              <a:gd name="connsiteY2472" fmla="*/ 5795545 h 6858000"/>
              <a:gd name="connsiteX2473" fmla="*/ 4150308 w 12192000"/>
              <a:gd name="connsiteY2473" fmla="*/ 5760034 h 6858000"/>
              <a:gd name="connsiteX2474" fmla="*/ 4114802 w 12192000"/>
              <a:gd name="connsiteY2474" fmla="*/ 5724523 h 6858000"/>
              <a:gd name="connsiteX2475" fmla="*/ 3926888 w 12192000"/>
              <a:gd name="connsiteY2475" fmla="*/ 5724523 h 6858000"/>
              <a:gd name="connsiteX2476" fmla="*/ 3891378 w 12192000"/>
              <a:gd name="connsiteY2476" fmla="*/ 5760034 h 6858000"/>
              <a:gd name="connsiteX2477" fmla="*/ 3926888 w 12192000"/>
              <a:gd name="connsiteY2477" fmla="*/ 5795545 h 6858000"/>
              <a:gd name="connsiteX2478" fmla="*/ 3962401 w 12192000"/>
              <a:gd name="connsiteY2478" fmla="*/ 5760034 h 6858000"/>
              <a:gd name="connsiteX2479" fmla="*/ 3926888 w 12192000"/>
              <a:gd name="connsiteY2479" fmla="*/ 5724523 h 6858000"/>
              <a:gd name="connsiteX2480" fmla="*/ 3738979 w 12192000"/>
              <a:gd name="connsiteY2480" fmla="*/ 5724523 h 6858000"/>
              <a:gd name="connsiteX2481" fmla="*/ 3703467 w 12192000"/>
              <a:gd name="connsiteY2481" fmla="*/ 5760034 h 6858000"/>
              <a:gd name="connsiteX2482" fmla="*/ 3738979 w 12192000"/>
              <a:gd name="connsiteY2482" fmla="*/ 5795545 h 6858000"/>
              <a:gd name="connsiteX2483" fmla="*/ 3774489 w 12192000"/>
              <a:gd name="connsiteY2483" fmla="*/ 5760034 h 6858000"/>
              <a:gd name="connsiteX2484" fmla="*/ 3738979 w 12192000"/>
              <a:gd name="connsiteY2484" fmla="*/ 5724523 h 6858000"/>
              <a:gd name="connsiteX2485" fmla="*/ 3551069 w 12192000"/>
              <a:gd name="connsiteY2485" fmla="*/ 5724523 h 6858000"/>
              <a:gd name="connsiteX2486" fmla="*/ 3515557 w 12192000"/>
              <a:gd name="connsiteY2486" fmla="*/ 5760034 h 6858000"/>
              <a:gd name="connsiteX2487" fmla="*/ 3551069 w 12192000"/>
              <a:gd name="connsiteY2487" fmla="*/ 5795545 h 6858000"/>
              <a:gd name="connsiteX2488" fmla="*/ 3586579 w 12192000"/>
              <a:gd name="connsiteY2488" fmla="*/ 5760034 h 6858000"/>
              <a:gd name="connsiteX2489" fmla="*/ 3551069 w 12192000"/>
              <a:gd name="connsiteY2489" fmla="*/ 5724523 h 6858000"/>
              <a:gd name="connsiteX2490" fmla="*/ 3363163 w 12192000"/>
              <a:gd name="connsiteY2490" fmla="*/ 5724523 h 6858000"/>
              <a:gd name="connsiteX2491" fmla="*/ 3327652 w 12192000"/>
              <a:gd name="connsiteY2491" fmla="*/ 5760034 h 6858000"/>
              <a:gd name="connsiteX2492" fmla="*/ 3363163 w 12192000"/>
              <a:gd name="connsiteY2492" fmla="*/ 5795545 h 6858000"/>
              <a:gd name="connsiteX2493" fmla="*/ 3398674 w 12192000"/>
              <a:gd name="connsiteY2493" fmla="*/ 5760034 h 6858000"/>
              <a:gd name="connsiteX2494" fmla="*/ 3363163 w 12192000"/>
              <a:gd name="connsiteY2494" fmla="*/ 5724523 h 6858000"/>
              <a:gd name="connsiteX2495" fmla="*/ 3175253 w 12192000"/>
              <a:gd name="connsiteY2495" fmla="*/ 5724523 h 6858000"/>
              <a:gd name="connsiteX2496" fmla="*/ 3139740 w 12192000"/>
              <a:gd name="connsiteY2496" fmla="*/ 5760034 h 6858000"/>
              <a:gd name="connsiteX2497" fmla="*/ 3175253 w 12192000"/>
              <a:gd name="connsiteY2497" fmla="*/ 5795545 h 6858000"/>
              <a:gd name="connsiteX2498" fmla="*/ 3210766 w 12192000"/>
              <a:gd name="connsiteY2498" fmla="*/ 5760034 h 6858000"/>
              <a:gd name="connsiteX2499" fmla="*/ 3175253 w 12192000"/>
              <a:gd name="connsiteY2499" fmla="*/ 5724523 h 6858000"/>
              <a:gd name="connsiteX2500" fmla="*/ 2987343 w 12192000"/>
              <a:gd name="connsiteY2500" fmla="*/ 5724523 h 6858000"/>
              <a:gd name="connsiteX2501" fmla="*/ 2951833 w 12192000"/>
              <a:gd name="connsiteY2501" fmla="*/ 5760034 h 6858000"/>
              <a:gd name="connsiteX2502" fmla="*/ 2987343 w 12192000"/>
              <a:gd name="connsiteY2502" fmla="*/ 5795545 h 6858000"/>
              <a:gd name="connsiteX2503" fmla="*/ 3022853 w 12192000"/>
              <a:gd name="connsiteY2503" fmla="*/ 5760034 h 6858000"/>
              <a:gd name="connsiteX2504" fmla="*/ 2987343 w 12192000"/>
              <a:gd name="connsiteY2504" fmla="*/ 5724523 h 6858000"/>
              <a:gd name="connsiteX2505" fmla="*/ 2799432 w 12192000"/>
              <a:gd name="connsiteY2505" fmla="*/ 5724523 h 6858000"/>
              <a:gd name="connsiteX2506" fmla="*/ 2763919 w 12192000"/>
              <a:gd name="connsiteY2506" fmla="*/ 5760034 h 6858000"/>
              <a:gd name="connsiteX2507" fmla="*/ 2799432 w 12192000"/>
              <a:gd name="connsiteY2507" fmla="*/ 5795545 h 6858000"/>
              <a:gd name="connsiteX2508" fmla="*/ 2834941 w 12192000"/>
              <a:gd name="connsiteY2508" fmla="*/ 5760034 h 6858000"/>
              <a:gd name="connsiteX2509" fmla="*/ 2799432 w 12192000"/>
              <a:gd name="connsiteY2509" fmla="*/ 5724523 h 6858000"/>
              <a:gd name="connsiteX2510" fmla="*/ 2611521 w 12192000"/>
              <a:gd name="connsiteY2510" fmla="*/ 5724523 h 6858000"/>
              <a:gd name="connsiteX2511" fmla="*/ 2576011 w 12192000"/>
              <a:gd name="connsiteY2511" fmla="*/ 5760034 h 6858000"/>
              <a:gd name="connsiteX2512" fmla="*/ 2611521 w 12192000"/>
              <a:gd name="connsiteY2512" fmla="*/ 5795545 h 6858000"/>
              <a:gd name="connsiteX2513" fmla="*/ 2647033 w 12192000"/>
              <a:gd name="connsiteY2513" fmla="*/ 5760034 h 6858000"/>
              <a:gd name="connsiteX2514" fmla="*/ 2611521 w 12192000"/>
              <a:gd name="connsiteY2514" fmla="*/ 5724523 h 6858000"/>
              <a:gd name="connsiteX2515" fmla="*/ 2423611 w 12192000"/>
              <a:gd name="connsiteY2515" fmla="*/ 5724523 h 6858000"/>
              <a:gd name="connsiteX2516" fmla="*/ 2388100 w 12192000"/>
              <a:gd name="connsiteY2516" fmla="*/ 5760034 h 6858000"/>
              <a:gd name="connsiteX2517" fmla="*/ 2423611 w 12192000"/>
              <a:gd name="connsiteY2517" fmla="*/ 5795545 h 6858000"/>
              <a:gd name="connsiteX2518" fmla="*/ 2459122 w 12192000"/>
              <a:gd name="connsiteY2518" fmla="*/ 5760034 h 6858000"/>
              <a:gd name="connsiteX2519" fmla="*/ 2423611 w 12192000"/>
              <a:gd name="connsiteY2519" fmla="*/ 5724523 h 6858000"/>
              <a:gd name="connsiteX2520" fmla="*/ 2235702 w 12192000"/>
              <a:gd name="connsiteY2520" fmla="*/ 5724523 h 6858000"/>
              <a:gd name="connsiteX2521" fmla="*/ 2200189 w 12192000"/>
              <a:gd name="connsiteY2521" fmla="*/ 5760034 h 6858000"/>
              <a:gd name="connsiteX2522" fmla="*/ 2235702 w 12192000"/>
              <a:gd name="connsiteY2522" fmla="*/ 5795545 h 6858000"/>
              <a:gd name="connsiteX2523" fmla="*/ 2271213 w 12192000"/>
              <a:gd name="connsiteY2523" fmla="*/ 5760034 h 6858000"/>
              <a:gd name="connsiteX2524" fmla="*/ 2235702 w 12192000"/>
              <a:gd name="connsiteY2524" fmla="*/ 5724523 h 6858000"/>
              <a:gd name="connsiteX2525" fmla="*/ 2047791 w 12192000"/>
              <a:gd name="connsiteY2525" fmla="*/ 5724523 h 6858000"/>
              <a:gd name="connsiteX2526" fmla="*/ 2012279 w 12192000"/>
              <a:gd name="connsiteY2526" fmla="*/ 5760034 h 6858000"/>
              <a:gd name="connsiteX2527" fmla="*/ 2047791 w 12192000"/>
              <a:gd name="connsiteY2527" fmla="*/ 5795545 h 6858000"/>
              <a:gd name="connsiteX2528" fmla="*/ 2083301 w 12192000"/>
              <a:gd name="connsiteY2528" fmla="*/ 5760034 h 6858000"/>
              <a:gd name="connsiteX2529" fmla="*/ 2047791 w 12192000"/>
              <a:gd name="connsiteY2529" fmla="*/ 5724523 h 6858000"/>
              <a:gd name="connsiteX2530" fmla="*/ 1859880 w 12192000"/>
              <a:gd name="connsiteY2530" fmla="*/ 5724523 h 6858000"/>
              <a:gd name="connsiteX2531" fmla="*/ 1824369 w 12192000"/>
              <a:gd name="connsiteY2531" fmla="*/ 5760034 h 6858000"/>
              <a:gd name="connsiteX2532" fmla="*/ 1859880 w 12192000"/>
              <a:gd name="connsiteY2532" fmla="*/ 5795545 h 6858000"/>
              <a:gd name="connsiteX2533" fmla="*/ 1895391 w 12192000"/>
              <a:gd name="connsiteY2533" fmla="*/ 5760034 h 6858000"/>
              <a:gd name="connsiteX2534" fmla="*/ 1859880 w 12192000"/>
              <a:gd name="connsiteY2534" fmla="*/ 5724523 h 6858000"/>
              <a:gd name="connsiteX2535" fmla="*/ 1671971 w 12192000"/>
              <a:gd name="connsiteY2535" fmla="*/ 5724523 h 6858000"/>
              <a:gd name="connsiteX2536" fmla="*/ 1636459 w 12192000"/>
              <a:gd name="connsiteY2536" fmla="*/ 5760034 h 6858000"/>
              <a:gd name="connsiteX2537" fmla="*/ 1671971 w 12192000"/>
              <a:gd name="connsiteY2537" fmla="*/ 5795545 h 6858000"/>
              <a:gd name="connsiteX2538" fmla="*/ 1707481 w 12192000"/>
              <a:gd name="connsiteY2538" fmla="*/ 5760034 h 6858000"/>
              <a:gd name="connsiteX2539" fmla="*/ 1671971 w 12192000"/>
              <a:gd name="connsiteY2539" fmla="*/ 5724523 h 6858000"/>
              <a:gd name="connsiteX2540" fmla="*/ 1484061 w 12192000"/>
              <a:gd name="connsiteY2540" fmla="*/ 5724523 h 6858000"/>
              <a:gd name="connsiteX2541" fmla="*/ 1448550 w 12192000"/>
              <a:gd name="connsiteY2541" fmla="*/ 5760034 h 6858000"/>
              <a:gd name="connsiteX2542" fmla="*/ 1484061 w 12192000"/>
              <a:gd name="connsiteY2542" fmla="*/ 5795545 h 6858000"/>
              <a:gd name="connsiteX2543" fmla="*/ 1519571 w 12192000"/>
              <a:gd name="connsiteY2543" fmla="*/ 5760034 h 6858000"/>
              <a:gd name="connsiteX2544" fmla="*/ 1484061 w 12192000"/>
              <a:gd name="connsiteY2544" fmla="*/ 5724523 h 6858000"/>
              <a:gd name="connsiteX2545" fmla="*/ 1296151 w 12192000"/>
              <a:gd name="connsiteY2545" fmla="*/ 5724523 h 6858000"/>
              <a:gd name="connsiteX2546" fmla="*/ 1260640 w 12192000"/>
              <a:gd name="connsiteY2546" fmla="*/ 5760034 h 6858000"/>
              <a:gd name="connsiteX2547" fmla="*/ 1296151 w 12192000"/>
              <a:gd name="connsiteY2547" fmla="*/ 5795545 h 6858000"/>
              <a:gd name="connsiteX2548" fmla="*/ 1331662 w 12192000"/>
              <a:gd name="connsiteY2548" fmla="*/ 5760034 h 6858000"/>
              <a:gd name="connsiteX2549" fmla="*/ 1296151 w 12192000"/>
              <a:gd name="connsiteY2549" fmla="*/ 5724523 h 6858000"/>
              <a:gd name="connsiteX2550" fmla="*/ 1108241 w 12192000"/>
              <a:gd name="connsiteY2550" fmla="*/ 5724523 h 6858000"/>
              <a:gd name="connsiteX2551" fmla="*/ 1072730 w 12192000"/>
              <a:gd name="connsiteY2551" fmla="*/ 5760034 h 6858000"/>
              <a:gd name="connsiteX2552" fmla="*/ 1108241 w 12192000"/>
              <a:gd name="connsiteY2552" fmla="*/ 5795545 h 6858000"/>
              <a:gd name="connsiteX2553" fmla="*/ 1143751 w 12192000"/>
              <a:gd name="connsiteY2553" fmla="*/ 5760034 h 6858000"/>
              <a:gd name="connsiteX2554" fmla="*/ 1108241 w 12192000"/>
              <a:gd name="connsiteY2554" fmla="*/ 5724523 h 6858000"/>
              <a:gd name="connsiteX2555" fmla="*/ 920332 w 12192000"/>
              <a:gd name="connsiteY2555" fmla="*/ 5724523 h 6858000"/>
              <a:gd name="connsiteX2556" fmla="*/ 884820 w 12192000"/>
              <a:gd name="connsiteY2556" fmla="*/ 5760034 h 6858000"/>
              <a:gd name="connsiteX2557" fmla="*/ 920332 w 12192000"/>
              <a:gd name="connsiteY2557" fmla="*/ 5795545 h 6858000"/>
              <a:gd name="connsiteX2558" fmla="*/ 955842 w 12192000"/>
              <a:gd name="connsiteY2558" fmla="*/ 5760034 h 6858000"/>
              <a:gd name="connsiteX2559" fmla="*/ 920332 w 12192000"/>
              <a:gd name="connsiteY2559" fmla="*/ 5724523 h 6858000"/>
              <a:gd name="connsiteX2560" fmla="*/ 732422 w 12192000"/>
              <a:gd name="connsiteY2560" fmla="*/ 5724523 h 6858000"/>
              <a:gd name="connsiteX2561" fmla="*/ 696910 w 12192000"/>
              <a:gd name="connsiteY2561" fmla="*/ 5760034 h 6858000"/>
              <a:gd name="connsiteX2562" fmla="*/ 732422 w 12192000"/>
              <a:gd name="connsiteY2562" fmla="*/ 5795545 h 6858000"/>
              <a:gd name="connsiteX2563" fmla="*/ 767932 w 12192000"/>
              <a:gd name="connsiteY2563" fmla="*/ 5760034 h 6858000"/>
              <a:gd name="connsiteX2564" fmla="*/ 732422 w 12192000"/>
              <a:gd name="connsiteY2564" fmla="*/ 5724523 h 6858000"/>
              <a:gd name="connsiteX2565" fmla="*/ 544512 w 12192000"/>
              <a:gd name="connsiteY2565" fmla="*/ 5724523 h 6858000"/>
              <a:gd name="connsiteX2566" fmla="*/ 509001 w 12192000"/>
              <a:gd name="connsiteY2566" fmla="*/ 5760034 h 6858000"/>
              <a:gd name="connsiteX2567" fmla="*/ 544512 w 12192000"/>
              <a:gd name="connsiteY2567" fmla="*/ 5795545 h 6858000"/>
              <a:gd name="connsiteX2568" fmla="*/ 580023 w 12192000"/>
              <a:gd name="connsiteY2568" fmla="*/ 5760034 h 6858000"/>
              <a:gd name="connsiteX2569" fmla="*/ 544512 w 12192000"/>
              <a:gd name="connsiteY2569" fmla="*/ 5724523 h 6858000"/>
              <a:gd name="connsiteX2570" fmla="*/ 356602 w 12192000"/>
              <a:gd name="connsiteY2570" fmla="*/ 5724523 h 6858000"/>
              <a:gd name="connsiteX2571" fmla="*/ 321091 w 12192000"/>
              <a:gd name="connsiteY2571" fmla="*/ 5760034 h 6858000"/>
              <a:gd name="connsiteX2572" fmla="*/ 356602 w 12192000"/>
              <a:gd name="connsiteY2572" fmla="*/ 5795545 h 6858000"/>
              <a:gd name="connsiteX2573" fmla="*/ 392113 w 12192000"/>
              <a:gd name="connsiteY2573" fmla="*/ 5760034 h 6858000"/>
              <a:gd name="connsiteX2574" fmla="*/ 356602 w 12192000"/>
              <a:gd name="connsiteY2574" fmla="*/ 5724523 h 6858000"/>
              <a:gd name="connsiteX2575" fmla="*/ 168692 w 12192000"/>
              <a:gd name="connsiteY2575" fmla="*/ 5724523 h 6858000"/>
              <a:gd name="connsiteX2576" fmla="*/ 133180 w 12192000"/>
              <a:gd name="connsiteY2576" fmla="*/ 5760034 h 6858000"/>
              <a:gd name="connsiteX2577" fmla="*/ 168692 w 12192000"/>
              <a:gd name="connsiteY2577" fmla="*/ 5795545 h 6858000"/>
              <a:gd name="connsiteX2578" fmla="*/ 204204 w 12192000"/>
              <a:gd name="connsiteY2578" fmla="*/ 5760034 h 6858000"/>
              <a:gd name="connsiteX2579" fmla="*/ 168692 w 12192000"/>
              <a:gd name="connsiteY2579" fmla="*/ 5724523 h 6858000"/>
              <a:gd name="connsiteX2580" fmla="*/ 12099079 w 12192000"/>
              <a:gd name="connsiteY2580" fmla="*/ 5576192 h 6858000"/>
              <a:gd name="connsiteX2581" fmla="*/ 12063568 w 12192000"/>
              <a:gd name="connsiteY2581" fmla="*/ 5611703 h 6858000"/>
              <a:gd name="connsiteX2582" fmla="*/ 12099079 w 12192000"/>
              <a:gd name="connsiteY2582" fmla="*/ 5647214 h 6858000"/>
              <a:gd name="connsiteX2583" fmla="*/ 12134590 w 12192000"/>
              <a:gd name="connsiteY2583" fmla="*/ 5611703 h 6858000"/>
              <a:gd name="connsiteX2584" fmla="*/ 12099079 w 12192000"/>
              <a:gd name="connsiteY2584" fmla="*/ 5576192 h 6858000"/>
              <a:gd name="connsiteX2585" fmla="*/ 11911169 w 12192000"/>
              <a:gd name="connsiteY2585" fmla="*/ 5576192 h 6858000"/>
              <a:gd name="connsiteX2586" fmla="*/ 11875658 w 12192000"/>
              <a:gd name="connsiteY2586" fmla="*/ 5611703 h 6858000"/>
              <a:gd name="connsiteX2587" fmla="*/ 11911169 w 12192000"/>
              <a:gd name="connsiteY2587" fmla="*/ 5647214 h 6858000"/>
              <a:gd name="connsiteX2588" fmla="*/ 11946680 w 12192000"/>
              <a:gd name="connsiteY2588" fmla="*/ 5611703 h 6858000"/>
              <a:gd name="connsiteX2589" fmla="*/ 11911169 w 12192000"/>
              <a:gd name="connsiteY2589" fmla="*/ 5576192 h 6858000"/>
              <a:gd name="connsiteX2590" fmla="*/ 11723259 w 12192000"/>
              <a:gd name="connsiteY2590" fmla="*/ 5576192 h 6858000"/>
              <a:gd name="connsiteX2591" fmla="*/ 11687748 w 12192000"/>
              <a:gd name="connsiteY2591" fmla="*/ 5611703 h 6858000"/>
              <a:gd name="connsiteX2592" fmla="*/ 11723259 w 12192000"/>
              <a:gd name="connsiteY2592" fmla="*/ 5647214 h 6858000"/>
              <a:gd name="connsiteX2593" fmla="*/ 11758770 w 12192000"/>
              <a:gd name="connsiteY2593" fmla="*/ 5611703 h 6858000"/>
              <a:gd name="connsiteX2594" fmla="*/ 11723259 w 12192000"/>
              <a:gd name="connsiteY2594" fmla="*/ 5576192 h 6858000"/>
              <a:gd name="connsiteX2595" fmla="*/ 11535349 w 12192000"/>
              <a:gd name="connsiteY2595" fmla="*/ 5576192 h 6858000"/>
              <a:gd name="connsiteX2596" fmla="*/ 11499838 w 12192000"/>
              <a:gd name="connsiteY2596" fmla="*/ 5611703 h 6858000"/>
              <a:gd name="connsiteX2597" fmla="*/ 11535349 w 12192000"/>
              <a:gd name="connsiteY2597" fmla="*/ 5647214 h 6858000"/>
              <a:gd name="connsiteX2598" fmla="*/ 11570860 w 12192000"/>
              <a:gd name="connsiteY2598" fmla="*/ 5611703 h 6858000"/>
              <a:gd name="connsiteX2599" fmla="*/ 11535349 w 12192000"/>
              <a:gd name="connsiteY2599" fmla="*/ 5576192 h 6858000"/>
              <a:gd name="connsiteX2600" fmla="*/ 11347439 w 12192000"/>
              <a:gd name="connsiteY2600" fmla="*/ 5576192 h 6858000"/>
              <a:gd name="connsiteX2601" fmla="*/ 11311928 w 12192000"/>
              <a:gd name="connsiteY2601" fmla="*/ 5611703 h 6858000"/>
              <a:gd name="connsiteX2602" fmla="*/ 11347439 w 12192000"/>
              <a:gd name="connsiteY2602" fmla="*/ 5647214 h 6858000"/>
              <a:gd name="connsiteX2603" fmla="*/ 11382950 w 12192000"/>
              <a:gd name="connsiteY2603" fmla="*/ 5611703 h 6858000"/>
              <a:gd name="connsiteX2604" fmla="*/ 11347439 w 12192000"/>
              <a:gd name="connsiteY2604" fmla="*/ 5576192 h 6858000"/>
              <a:gd name="connsiteX2605" fmla="*/ 11159529 w 12192000"/>
              <a:gd name="connsiteY2605" fmla="*/ 5576192 h 6858000"/>
              <a:gd name="connsiteX2606" fmla="*/ 11124018 w 12192000"/>
              <a:gd name="connsiteY2606" fmla="*/ 5611703 h 6858000"/>
              <a:gd name="connsiteX2607" fmla="*/ 11159529 w 12192000"/>
              <a:gd name="connsiteY2607" fmla="*/ 5647214 h 6858000"/>
              <a:gd name="connsiteX2608" fmla="*/ 11195040 w 12192000"/>
              <a:gd name="connsiteY2608" fmla="*/ 5611703 h 6858000"/>
              <a:gd name="connsiteX2609" fmla="*/ 11159529 w 12192000"/>
              <a:gd name="connsiteY2609" fmla="*/ 5576192 h 6858000"/>
              <a:gd name="connsiteX2610" fmla="*/ 10971619 w 12192000"/>
              <a:gd name="connsiteY2610" fmla="*/ 5576192 h 6858000"/>
              <a:gd name="connsiteX2611" fmla="*/ 10936108 w 12192000"/>
              <a:gd name="connsiteY2611" fmla="*/ 5611703 h 6858000"/>
              <a:gd name="connsiteX2612" fmla="*/ 10971619 w 12192000"/>
              <a:gd name="connsiteY2612" fmla="*/ 5647214 h 6858000"/>
              <a:gd name="connsiteX2613" fmla="*/ 11007130 w 12192000"/>
              <a:gd name="connsiteY2613" fmla="*/ 5611703 h 6858000"/>
              <a:gd name="connsiteX2614" fmla="*/ 10971619 w 12192000"/>
              <a:gd name="connsiteY2614" fmla="*/ 5576192 h 6858000"/>
              <a:gd name="connsiteX2615" fmla="*/ 10783709 w 12192000"/>
              <a:gd name="connsiteY2615" fmla="*/ 5576192 h 6858000"/>
              <a:gd name="connsiteX2616" fmla="*/ 10748198 w 12192000"/>
              <a:gd name="connsiteY2616" fmla="*/ 5611703 h 6858000"/>
              <a:gd name="connsiteX2617" fmla="*/ 10783709 w 12192000"/>
              <a:gd name="connsiteY2617" fmla="*/ 5647214 h 6858000"/>
              <a:gd name="connsiteX2618" fmla="*/ 10819220 w 12192000"/>
              <a:gd name="connsiteY2618" fmla="*/ 5611703 h 6858000"/>
              <a:gd name="connsiteX2619" fmla="*/ 10783709 w 12192000"/>
              <a:gd name="connsiteY2619" fmla="*/ 5576192 h 6858000"/>
              <a:gd name="connsiteX2620" fmla="*/ 10595799 w 12192000"/>
              <a:gd name="connsiteY2620" fmla="*/ 5576192 h 6858000"/>
              <a:gd name="connsiteX2621" fmla="*/ 10560288 w 12192000"/>
              <a:gd name="connsiteY2621" fmla="*/ 5611703 h 6858000"/>
              <a:gd name="connsiteX2622" fmla="*/ 10595799 w 12192000"/>
              <a:gd name="connsiteY2622" fmla="*/ 5647214 h 6858000"/>
              <a:gd name="connsiteX2623" fmla="*/ 10631310 w 12192000"/>
              <a:gd name="connsiteY2623" fmla="*/ 5611703 h 6858000"/>
              <a:gd name="connsiteX2624" fmla="*/ 10595799 w 12192000"/>
              <a:gd name="connsiteY2624" fmla="*/ 5576192 h 6858000"/>
              <a:gd name="connsiteX2625" fmla="*/ 10407889 w 12192000"/>
              <a:gd name="connsiteY2625" fmla="*/ 5576192 h 6858000"/>
              <a:gd name="connsiteX2626" fmla="*/ 10372378 w 12192000"/>
              <a:gd name="connsiteY2626" fmla="*/ 5611703 h 6858000"/>
              <a:gd name="connsiteX2627" fmla="*/ 10407889 w 12192000"/>
              <a:gd name="connsiteY2627" fmla="*/ 5647214 h 6858000"/>
              <a:gd name="connsiteX2628" fmla="*/ 10443400 w 12192000"/>
              <a:gd name="connsiteY2628" fmla="*/ 5611703 h 6858000"/>
              <a:gd name="connsiteX2629" fmla="*/ 10407889 w 12192000"/>
              <a:gd name="connsiteY2629" fmla="*/ 5576192 h 6858000"/>
              <a:gd name="connsiteX2630" fmla="*/ 10219979 w 12192000"/>
              <a:gd name="connsiteY2630" fmla="*/ 5576192 h 6858000"/>
              <a:gd name="connsiteX2631" fmla="*/ 10184468 w 12192000"/>
              <a:gd name="connsiteY2631" fmla="*/ 5611703 h 6858000"/>
              <a:gd name="connsiteX2632" fmla="*/ 10219979 w 12192000"/>
              <a:gd name="connsiteY2632" fmla="*/ 5647214 h 6858000"/>
              <a:gd name="connsiteX2633" fmla="*/ 10255490 w 12192000"/>
              <a:gd name="connsiteY2633" fmla="*/ 5611703 h 6858000"/>
              <a:gd name="connsiteX2634" fmla="*/ 10219979 w 12192000"/>
              <a:gd name="connsiteY2634" fmla="*/ 5576192 h 6858000"/>
              <a:gd name="connsiteX2635" fmla="*/ 10032069 w 12192000"/>
              <a:gd name="connsiteY2635" fmla="*/ 5576192 h 6858000"/>
              <a:gd name="connsiteX2636" fmla="*/ 9996558 w 12192000"/>
              <a:gd name="connsiteY2636" fmla="*/ 5611703 h 6858000"/>
              <a:gd name="connsiteX2637" fmla="*/ 10032069 w 12192000"/>
              <a:gd name="connsiteY2637" fmla="*/ 5647214 h 6858000"/>
              <a:gd name="connsiteX2638" fmla="*/ 10067580 w 12192000"/>
              <a:gd name="connsiteY2638" fmla="*/ 5611703 h 6858000"/>
              <a:gd name="connsiteX2639" fmla="*/ 10032069 w 12192000"/>
              <a:gd name="connsiteY2639" fmla="*/ 5576192 h 6858000"/>
              <a:gd name="connsiteX2640" fmla="*/ 9844159 w 12192000"/>
              <a:gd name="connsiteY2640" fmla="*/ 5576192 h 6858000"/>
              <a:gd name="connsiteX2641" fmla="*/ 9808648 w 12192000"/>
              <a:gd name="connsiteY2641" fmla="*/ 5611703 h 6858000"/>
              <a:gd name="connsiteX2642" fmla="*/ 9844159 w 12192000"/>
              <a:gd name="connsiteY2642" fmla="*/ 5647214 h 6858000"/>
              <a:gd name="connsiteX2643" fmla="*/ 9879670 w 12192000"/>
              <a:gd name="connsiteY2643" fmla="*/ 5611703 h 6858000"/>
              <a:gd name="connsiteX2644" fmla="*/ 9844159 w 12192000"/>
              <a:gd name="connsiteY2644" fmla="*/ 5576192 h 6858000"/>
              <a:gd name="connsiteX2645" fmla="*/ 9656249 w 12192000"/>
              <a:gd name="connsiteY2645" fmla="*/ 5576192 h 6858000"/>
              <a:gd name="connsiteX2646" fmla="*/ 9620738 w 12192000"/>
              <a:gd name="connsiteY2646" fmla="*/ 5611703 h 6858000"/>
              <a:gd name="connsiteX2647" fmla="*/ 9656249 w 12192000"/>
              <a:gd name="connsiteY2647" fmla="*/ 5647214 h 6858000"/>
              <a:gd name="connsiteX2648" fmla="*/ 9691760 w 12192000"/>
              <a:gd name="connsiteY2648" fmla="*/ 5611703 h 6858000"/>
              <a:gd name="connsiteX2649" fmla="*/ 9656249 w 12192000"/>
              <a:gd name="connsiteY2649" fmla="*/ 5576192 h 6858000"/>
              <a:gd name="connsiteX2650" fmla="*/ 9468339 w 12192000"/>
              <a:gd name="connsiteY2650" fmla="*/ 5576192 h 6858000"/>
              <a:gd name="connsiteX2651" fmla="*/ 9432828 w 12192000"/>
              <a:gd name="connsiteY2651" fmla="*/ 5611703 h 6858000"/>
              <a:gd name="connsiteX2652" fmla="*/ 9468339 w 12192000"/>
              <a:gd name="connsiteY2652" fmla="*/ 5647214 h 6858000"/>
              <a:gd name="connsiteX2653" fmla="*/ 9503850 w 12192000"/>
              <a:gd name="connsiteY2653" fmla="*/ 5611703 h 6858000"/>
              <a:gd name="connsiteX2654" fmla="*/ 9468339 w 12192000"/>
              <a:gd name="connsiteY2654" fmla="*/ 5576192 h 6858000"/>
              <a:gd name="connsiteX2655" fmla="*/ 9280429 w 12192000"/>
              <a:gd name="connsiteY2655" fmla="*/ 5576192 h 6858000"/>
              <a:gd name="connsiteX2656" fmla="*/ 9244918 w 12192000"/>
              <a:gd name="connsiteY2656" fmla="*/ 5611703 h 6858000"/>
              <a:gd name="connsiteX2657" fmla="*/ 9280429 w 12192000"/>
              <a:gd name="connsiteY2657" fmla="*/ 5647214 h 6858000"/>
              <a:gd name="connsiteX2658" fmla="*/ 9315940 w 12192000"/>
              <a:gd name="connsiteY2658" fmla="*/ 5611703 h 6858000"/>
              <a:gd name="connsiteX2659" fmla="*/ 9280429 w 12192000"/>
              <a:gd name="connsiteY2659" fmla="*/ 5576192 h 6858000"/>
              <a:gd name="connsiteX2660" fmla="*/ 9092519 w 12192000"/>
              <a:gd name="connsiteY2660" fmla="*/ 5576192 h 6858000"/>
              <a:gd name="connsiteX2661" fmla="*/ 9057008 w 12192000"/>
              <a:gd name="connsiteY2661" fmla="*/ 5611703 h 6858000"/>
              <a:gd name="connsiteX2662" fmla="*/ 9092519 w 12192000"/>
              <a:gd name="connsiteY2662" fmla="*/ 5647214 h 6858000"/>
              <a:gd name="connsiteX2663" fmla="*/ 9128030 w 12192000"/>
              <a:gd name="connsiteY2663" fmla="*/ 5611703 h 6858000"/>
              <a:gd name="connsiteX2664" fmla="*/ 9092519 w 12192000"/>
              <a:gd name="connsiteY2664" fmla="*/ 5576192 h 6858000"/>
              <a:gd name="connsiteX2665" fmla="*/ 8904609 w 12192000"/>
              <a:gd name="connsiteY2665" fmla="*/ 5576192 h 6858000"/>
              <a:gd name="connsiteX2666" fmla="*/ 8869098 w 12192000"/>
              <a:gd name="connsiteY2666" fmla="*/ 5611703 h 6858000"/>
              <a:gd name="connsiteX2667" fmla="*/ 8904609 w 12192000"/>
              <a:gd name="connsiteY2667" fmla="*/ 5647214 h 6858000"/>
              <a:gd name="connsiteX2668" fmla="*/ 8940120 w 12192000"/>
              <a:gd name="connsiteY2668" fmla="*/ 5611703 h 6858000"/>
              <a:gd name="connsiteX2669" fmla="*/ 8904609 w 12192000"/>
              <a:gd name="connsiteY2669" fmla="*/ 5576192 h 6858000"/>
              <a:gd name="connsiteX2670" fmla="*/ 8716699 w 12192000"/>
              <a:gd name="connsiteY2670" fmla="*/ 5576192 h 6858000"/>
              <a:gd name="connsiteX2671" fmla="*/ 8681188 w 12192000"/>
              <a:gd name="connsiteY2671" fmla="*/ 5611703 h 6858000"/>
              <a:gd name="connsiteX2672" fmla="*/ 8716699 w 12192000"/>
              <a:gd name="connsiteY2672" fmla="*/ 5647214 h 6858000"/>
              <a:gd name="connsiteX2673" fmla="*/ 8752210 w 12192000"/>
              <a:gd name="connsiteY2673" fmla="*/ 5611703 h 6858000"/>
              <a:gd name="connsiteX2674" fmla="*/ 8716699 w 12192000"/>
              <a:gd name="connsiteY2674" fmla="*/ 5576192 h 6858000"/>
              <a:gd name="connsiteX2675" fmla="*/ 8528789 w 12192000"/>
              <a:gd name="connsiteY2675" fmla="*/ 5576192 h 6858000"/>
              <a:gd name="connsiteX2676" fmla="*/ 8493278 w 12192000"/>
              <a:gd name="connsiteY2676" fmla="*/ 5611703 h 6858000"/>
              <a:gd name="connsiteX2677" fmla="*/ 8528789 w 12192000"/>
              <a:gd name="connsiteY2677" fmla="*/ 5647214 h 6858000"/>
              <a:gd name="connsiteX2678" fmla="*/ 8564300 w 12192000"/>
              <a:gd name="connsiteY2678" fmla="*/ 5611703 h 6858000"/>
              <a:gd name="connsiteX2679" fmla="*/ 8528789 w 12192000"/>
              <a:gd name="connsiteY2679" fmla="*/ 5576192 h 6858000"/>
              <a:gd name="connsiteX2680" fmla="*/ 8340879 w 12192000"/>
              <a:gd name="connsiteY2680" fmla="*/ 5576192 h 6858000"/>
              <a:gd name="connsiteX2681" fmla="*/ 8305368 w 12192000"/>
              <a:gd name="connsiteY2681" fmla="*/ 5611703 h 6858000"/>
              <a:gd name="connsiteX2682" fmla="*/ 8340879 w 12192000"/>
              <a:gd name="connsiteY2682" fmla="*/ 5647214 h 6858000"/>
              <a:gd name="connsiteX2683" fmla="*/ 8376390 w 12192000"/>
              <a:gd name="connsiteY2683" fmla="*/ 5611703 h 6858000"/>
              <a:gd name="connsiteX2684" fmla="*/ 8340879 w 12192000"/>
              <a:gd name="connsiteY2684" fmla="*/ 5576192 h 6858000"/>
              <a:gd name="connsiteX2685" fmla="*/ 8152969 w 12192000"/>
              <a:gd name="connsiteY2685" fmla="*/ 5576192 h 6858000"/>
              <a:gd name="connsiteX2686" fmla="*/ 8117458 w 12192000"/>
              <a:gd name="connsiteY2686" fmla="*/ 5611703 h 6858000"/>
              <a:gd name="connsiteX2687" fmla="*/ 8152969 w 12192000"/>
              <a:gd name="connsiteY2687" fmla="*/ 5647214 h 6858000"/>
              <a:gd name="connsiteX2688" fmla="*/ 8188480 w 12192000"/>
              <a:gd name="connsiteY2688" fmla="*/ 5611703 h 6858000"/>
              <a:gd name="connsiteX2689" fmla="*/ 8152969 w 12192000"/>
              <a:gd name="connsiteY2689" fmla="*/ 5576192 h 6858000"/>
              <a:gd name="connsiteX2690" fmla="*/ 7965059 w 12192000"/>
              <a:gd name="connsiteY2690" fmla="*/ 5576192 h 6858000"/>
              <a:gd name="connsiteX2691" fmla="*/ 7929548 w 12192000"/>
              <a:gd name="connsiteY2691" fmla="*/ 5611703 h 6858000"/>
              <a:gd name="connsiteX2692" fmla="*/ 7965059 w 12192000"/>
              <a:gd name="connsiteY2692" fmla="*/ 5647214 h 6858000"/>
              <a:gd name="connsiteX2693" fmla="*/ 8000570 w 12192000"/>
              <a:gd name="connsiteY2693" fmla="*/ 5611703 h 6858000"/>
              <a:gd name="connsiteX2694" fmla="*/ 7965059 w 12192000"/>
              <a:gd name="connsiteY2694" fmla="*/ 5576192 h 6858000"/>
              <a:gd name="connsiteX2695" fmla="*/ 7777149 w 12192000"/>
              <a:gd name="connsiteY2695" fmla="*/ 5576192 h 6858000"/>
              <a:gd name="connsiteX2696" fmla="*/ 7741638 w 12192000"/>
              <a:gd name="connsiteY2696" fmla="*/ 5611703 h 6858000"/>
              <a:gd name="connsiteX2697" fmla="*/ 7777149 w 12192000"/>
              <a:gd name="connsiteY2697" fmla="*/ 5647214 h 6858000"/>
              <a:gd name="connsiteX2698" fmla="*/ 7812660 w 12192000"/>
              <a:gd name="connsiteY2698" fmla="*/ 5611703 h 6858000"/>
              <a:gd name="connsiteX2699" fmla="*/ 7777149 w 12192000"/>
              <a:gd name="connsiteY2699" fmla="*/ 5576192 h 6858000"/>
              <a:gd name="connsiteX2700" fmla="*/ 7589239 w 12192000"/>
              <a:gd name="connsiteY2700" fmla="*/ 5576192 h 6858000"/>
              <a:gd name="connsiteX2701" fmla="*/ 7553728 w 12192000"/>
              <a:gd name="connsiteY2701" fmla="*/ 5611703 h 6858000"/>
              <a:gd name="connsiteX2702" fmla="*/ 7589239 w 12192000"/>
              <a:gd name="connsiteY2702" fmla="*/ 5647214 h 6858000"/>
              <a:gd name="connsiteX2703" fmla="*/ 7624750 w 12192000"/>
              <a:gd name="connsiteY2703" fmla="*/ 5611703 h 6858000"/>
              <a:gd name="connsiteX2704" fmla="*/ 7589239 w 12192000"/>
              <a:gd name="connsiteY2704" fmla="*/ 5576192 h 6858000"/>
              <a:gd name="connsiteX2705" fmla="*/ 7401329 w 12192000"/>
              <a:gd name="connsiteY2705" fmla="*/ 5576192 h 6858000"/>
              <a:gd name="connsiteX2706" fmla="*/ 7365818 w 12192000"/>
              <a:gd name="connsiteY2706" fmla="*/ 5611703 h 6858000"/>
              <a:gd name="connsiteX2707" fmla="*/ 7401329 w 12192000"/>
              <a:gd name="connsiteY2707" fmla="*/ 5647214 h 6858000"/>
              <a:gd name="connsiteX2708" fmla="*/ 7436840 w 12192000"/>
              <a:gd name="connsiteY2708" fmla="*/ 5611703 h 6858000"/>
              <a:gd name="connsiteX2709" fmla="*/ 7401329 w 12192000"/>
              <a:gd name="connsiteY2709" fmla="*/ 5576192 h 6858000"/>
              <a:gd name="connsiteX2710" fmla="*/ 7213419 w 12192000"/>
              <a:gd name="connsiteY2710" fmla="*/ 5576192 h 6858000"/>
              <a:gd name="connsiteX2711" fmla="*/ 7177908 w 12192000"/>
              <a:gd name="connsiteY2711" fmla="*/ 5611703 h 6858000"/>
              <a:gd name="connsiteX2712" fmla="*/ 7213419 w 12192000"/>
              <a:gd name="connsiteY2712" fmla="*/ 5647214 h 6858000"/>
              <a:gd name="connsiteX2713" fmla="*/ 7248930 w 12192000"/>
              <a:gd name="connsiteY2713" fmla="*/ 5611703 h 6858000"/>
              <a:gd name="connsiteX2714" fmla="*/ 7213419 w 12192000"/>
              <a:gd name="connsiteY2714" fmla="*/ 5576192 h 6858000"/>
              <a:gd name="connsiteX2715" fmla="*/ 7025509 w 12192000"/>
              <a:gd name="connsiteY2715" fmla="*/ 5576192 h 6858000"/>
              <a:gd name="connsiteX2716" fmla="*/ 6989998 w 12192000"/>
              <a:gd name="connsiteY2716" fmla="*/ 5611703 h 6858000"/>
              <a:gd name="connsiteX2717" fmla="*/ 7025509 w 12192000"/>
              <a:gd name="connsiteY2717" fmla="*/ 5647214 h 6858000"/>
              <a:gd name="connsiteX2718" fmla="*/ 7061020 w 12192000"/>
              <a:gd name="connsiteY2718" fmla="*/ 5611703 h 6858000"/>
              <a:gd name="connsiteX2719" fmla="*/ 7025509 w 12192000"/>
              <a:gd name="connsiteY2719" fmla="*/ 5576192 h 6858000"/>
              <a:gd name="connsiteX2720" fmla="*/ 6837599 w 12192000"/>
              <a:gd name="connsiteY2720" fmla="*/ 5576192 h 6858000"/>
              <a:gd name="connsiteX2721" fmla="*/ 6802088 w 12192000"/>
              <a:gd name="connsiteY2721" fmla="*/ 5611703 h 6858000"/>
              <a:gd name="connsiteX2722" fmla="*/ 6837599 w 12192000"/>
              <a:gd name="connsiteY2722" fmla="*/ 5647214 h 6858000"/>
              <a:gd name="connsiteX2723" fmla="*/ 6873110 w 12192000"/>
              <a:gd name="connsiteY2723" fmla="*/ 5611703 h 6858000"/>
              <a:gd name="connsiteX2724" fmla="*/ 6837599 w 12192000"/>
              <a:gd name="connsiteY2724" fmla="*/ 5576192 h 6858000"/>
              <a:gd name="connsiteX2725" fmla="*/ 6649689 w 12192000"/>
              <a:gd name="connsiteY2725" fmla="*/ 5576192 h 6858000"/>
              <a:gd name="connsiteX2726" fmla="*/ 6614178 w 12192000"/>
              <a:gd name="connsiteY2726" fmla="*/ 5611703 h 6858000"/>
              <a:gd name="connsiteX2727" fmla="*/ 6649689 w 12192000"/>
              <a:gd name="connsiteY2727" fmla="*/ 5647214 h 6858000"/>
              <a:gd name="connsiteX2728" fmla="*/ 6685200 w 12192000"/>
              <a:gd name="connsiteY2728" fmla="*/ 5611703 h 6858000"/>
              <a:gd name="connsiteX2729" fmla="*/ 6649689 w 12192000"/>
              <a:gd name="connsiteY2729" fmla="*/ 5576192 h 6858000"/>
              <a:gd name="connsiteX2730" fmla="*/ 6461779 w 12192000"/>
              <a:gd name="connsiteY2730" fmla="*/ 5576192 h 6858000"/>
              <a:gd name="connsiteX2731" fmla="*/ 6426268 w 12192000"/>
              <a:gd name="connsiteY2731" fmla="*/ 5611703 h 6858000"/>
              <a:gd name="connsiteX2732" fmla="*/ 6461779 w 12192000"/>
              <a:gd name="connsiteY2732" fmla="*/ 5647214 h 6858000"/>
              <a:gd name="connsiteX2733" fmla="*/ 6497290 w 12192000"/>
              <a:gd name="connsiteY2733" fmla="*/ 5611703 h 6858000"/>
              <a:gd name="connsiteX2734" fmla="*/ 6461779 w 12192000"/>
              <a:gd name="connsiteY2734" fmla="*/ 5576192 h 6858000"/>
              <a:gd name="connsiteX2735" fmla="*/ 6273869 w 12192000"/>
              <a:gd name="connsiteY2735" fmla="*/ 5576192 h 6858000"/>
              <a:gd name="connsiteX2736" fmla="*/ 6238358 w 12192000"/>
              <a:gd name="connsiteY2736" fmla="*/ 5611703 h 6858000"/>
              <a:gd name="connsiteX2737" fmla="*/ 6273869 w 12192000"/>
              <a:gd name="connsiteY2737" fmla="*/ 5647214 h 6858000"/>
              <a:gd name="connsiteX2738" fmla="*/ 6309380 w 12192000"/>
              <a:gd name="connsiteY2738" fmla="*/ 5611703 h 6858000"/>
              <a:gd name="connsiteX2739" fmla="*/ 6273869 w 12192000"/>
              <a:gd name="connsiteY2739" fmla="*/ 5576192 h 6858000"/>
              <a:gd name="connsiteX2740" fmla="*/ 6085959 w 12192000"/>
              <a:gd name="connsiteY2740" fmla="*/ 5576192 h 6858000"/>
              <a:gd name="connsiteX2741" fmla="*/ 6050449 w 12192000"/>
              <a:gd name="connsiteY2741" fmla="*/ 5611703 h 6858000"/>
              <a:gd name="connsiteX2742" fmla="*/ 6085959 w 12192000"/>
              <a:gd name="connsiteY2742" fmla="*/ 5647214 h 6858000"/>
              <a:gd name="connsiteX2743" fmla="*/ 6121470 w 12192000"/>
              <a:gd name="connsiteY2743" fmla="*/ 5611703 h 6858000"/>
              <a:gd name="connsiteX2744" fmla="*/ 6085959 w 12192000"/>
              <a:gd name="connsiteY2744" fmla="*/ 5576192 h 6858000"/>
              <a:gd name="connsiteX2745" fmla="*/ 5898050 w 12192000"/>
              <a:gd name="connsiteY2745" fmla="*/ 5576192 h 6858000"/>
              <a:gd name="connsiteX2746" fmla="*/ 5862539 w 12192000"/>
              <a:gd name="connsiteY2746" fmla="*/ 5611703 h 6858000"/>
              <a:gd name="connsiteX2747" fmla="*/ 5898050 w 12192000"/>
              <a:gd name="connsiteY2747" fmla="*/ 5647214 h 6858000"/>
              <a:gd name="connsiteX2748" fmla="*/ 5933561 w 12192000"/>
              <a:gd name="connsiteY2748" fmla="*/ 5611703 h 6858000"/>
              <a:gd name="connsiteX2749" fmla="*/ 5898050 w 12192000"/>
              <a:gd name="connsiteY2749" fmla="*/ 5576192 h 6858000"/>
              <a:gd name="connsiteX2750" fmla="*/ 5710141 w 12192000"/>
              <a:gd name="connsiteY2750" fmla="*/ 5576192 h 6858000"/>
              <a:gd name="connsiteX2751" fmla="*/ 5674630 w 12192000"/>
              <a:gd name="connsiteY2751" fmla="*/ 5611703 h 6858000"/>
              <a:gd name="connsiteX2752" fmla="*/ 5710141 w 12192000"/>
              <a:gd name="connsiteY2752" fmla="*/ 5647214 h 6858000"/>
              <a:gd name="connsiteX2753" fmla="*/ 5745652 w 12192000"/>
              <a:gd name="connsiteY2753" fmla="*/ 5611703 h 6858000"/>
              <a:gd name="connsiteX2754" fmla="*/ 5710141 w 12192000"/>
              <a:gd name="connsiteY2754" fmla="*/ 5576192 h 6858000"/>
              <a:gd name="connsiteX2755" fmla="*/ 5522232 w 12192000"/>
              <a:gd name="connsiteY2755" fmla="*/ 5576192 h 6858000"/>
              <a:gd name="connsiteX2756" fmla="*/ 5486721 w 12192000"/>
              <a:gd name="connsiteY2756" fmla="*/ 5611703 h 6858000"/>
              <a:gd name="connsiteX2757" fmla="*/ 5522232 w 12192000"/>
              <a:gd name="connsiteY2757" fmla="*/ 5647214 h 6858000"/>
              <a:gd name="connsiteX2758" fmla="*/ 5557742 w 12192000"/>
              <a:gd name="connsiteY2758" fmla="*/ 5611703 h 6858000"/>
              <a:gd name="connsiteX2759" fmla="*/ 5522232 w 12192000"/>
              <a:gd name="connsiteY2759" fmla="*/ 5576192 h 6858000"/>
              <a:gd name="connsiteX2760" fmla="*/ 5334321 w 12192000"/>
              <a:gd name="connsiteY2760" fmla="*/ 5576192 h 6858000"/>
              <a:gd name="connsiteX2761" fmla="*/ 5298812 w 12192000"/>
              <a:gd name="connsiteY2761" fmla="*/ 5611703 h 6858000"/>
              <a:gd name="connsiteX2762" fmla="*/ 5334321 w 12192000"/>
              <a:gd name="connsiteY2762" fmla="*/ 5647214 h 6858000"/>
              <a:gd name="connsiteX2763" fmla="*/ 5369832 w 12192000"/>
              <a:gd name="connsiteY2763" fmla="*/ 5611703 h 6858000"/>
              <a:gd name="connsiteX2764" fmla="*/ 5334321 w 12192000"/>
              <a:gd name="connsiteY2764" fmla="*/ 5576192 h 6858000"/>
              <a:gd name="connsiteX2765" fmla="*/ 5146412 w 12192000"/>
              <a:gd name="connsiteY2765" fmla="*/ 5576192 h 6858000"/>
              <a:gd name="connsiteX2766" fmla="*/ 5110901 w 12192000"/>
              <a:gd name="connsiteY2766" fmla="*/ 5611703 h 6858000"/>
              <a:gd name="connsiteX2767" fmla="*/ 5146412 w 12192000"/>
              <a:gd name="connsiteY2767" fmla="*/ 5647214 h 6858000"/>
              <a:gd name="connsiteX2768" fmla="*/ 5181923 w 12192000"/>
              <a:gd name="connsiteY2768" fmla="*/ 5611703 h 6858000"/>
              <a:gd name="connsiteX2769" fmla="*/ 5146412 w 12192000"/>
              <a:gd name="connsiteY2769" fmla="*/ 5576192 h 6858000"/>
              <a:gd name="connsiteX2770" fmla="*/ 4958502 w 12192000"/>
              <a:gd name="connsiteY2770" fmla="*/ 5576192 h 6858000"/>
              <a:gd name="connsiteX2771" fmla="*/ 4922992 w 12192000"/>
              <a:gd name="connsiteY2771" fmla="*/ 5611703 h 6858000"/>
              <a:gd name="connsiteX2772" fmla="*/ 4958502 w 12192000"/>
              <a:gd name="connsiteY2772" fmla="*/ 5647214 h 6858000"/>
              <a:gd name="connsiteX2773" fmla="*/ 4994014 w 12192000"/>
              <a:gd name="connsiteY2773" fmla="*/ 5611703 h 6858000"/>
              <a:gd name="connsiteX2774" fmla="*/ 4958502 w 12192000"/>
              <a:gd name="connsiteY2774" fmla="*/ 5576192 h 6858000"/>
              <a:gd name="connsiteX2775" fmla="*/ 4770594 w 12192000"/>
              <a:gd name="connsiteY2775" fmla="*/ 5576192 h 6858000"/>
              <a:gd name="connsiteX2776" fmla="*/ 4735082 w 12192000"/>
              <a:gd name="connsiteY2776" fmla="*/ 5611703 h 6858000"/>
              <a:gd name="connsiteX2777" fmla="*/ 4770594 w 12192000"/>
              <a:gd name="connsiteY2777" fmla="*/ 5647214 h 6858000"/>
              <a:gd name="connsiteX2778" fmla="*/ 4806102 w 12192000"/>
              <a:gd name="connsiteY2778" fmla="*/ 5611703 h 6858000"/>
              <a:gd name="connsiteX2779" fmla="*/ 4770594 w 12192000"/>
              <a:gd name="connsiteY2779" fmla="*/ 5576192 h 6858000"/>
              <a:gd name="connsiteX2780" fmla="*/ 4582682 w 12192000"/>
              <a:gd name="connsiteY2780" fmla="*/ 5576192 h 6858000"/>
              <a:gd name="connsiteX2781" fmla="*/ 4547171 w 12192000"/>
              <a:gd name="connsiteY2781" fmla="*/ 5611703 h 6858000"/>
              <a:gd name="connsiteX2782" fmla="*/ 4582682 w 12192000"/>
              <a:gd name="connsiteY2782" fmla="*/ 5647214 h 6858000"/>
              <a:gd name="connsiteX2783" fmla="*/ 4618193 w 12192000"/>
              <a:gd name="connsiteY2783" fmla="*/ 5611703 h 6858000"/>
              <a:gd name="connsiteX2784" fmla="*/ 4582682 w 12192000"/>
              <a:gd name="connsiteY2784" fmla="*/ 5576192 h 6858000"/>
              <a:gd name="connsiteX2785" fmla="*/ 4394773 w 12192000"/>
              <a:gd name="connsiteY2785" fmla="*/ 5576192 h 6858000"/>
              <a:gd name="connsiteX2786" fmla="*/ 4359261 w 12192000"/>
              <a:gd name="connsiteY2786" fmla="*/ 5611703 h 6858000"/>
              <a:gd name="connsiteX2787" fmla="*/ 4394773 w 12192000"/>
              <a:gd name="connsiteY2787" fmla="*/ 5647214 h 6858000"/>
              <a:gd name="connsiteX2788" fmla="*/ 4430285 w 12192000"/>
              <a:gd name="connsiteY2788" fmla="*/ 5611703 h 6858000"/>
              <a:gd name="connsiteX2789" fmla="*/ 4394773 w 12192000"/>
              <a:gd name="connsiteY2789" fmla="*/ 5576192 h 6858000"/>
              <a:gd name="connsiteX2790" fmla="*/ 4206862 w 12192000"/>
              <a:gd name="connsiteY2790" fmla="*/ 5576192 h 6858000"/>
              <a:gd name="connsiteX2791" fmla="*/ 4171356 w 12192000"/>
              <a:gd name="connsiteY2791" fmla="*/ 5611703 h 6858000"/>
              <a:gd name="connsiteX2792" fmla="*/ 4206862 w 12192000"/>
              <a:gd name="connsiteY2792" fmla="*/ 5647214 h 6858000"/>
              <a:gd name="connsiteX2793" fmla="*/ 4242372 w 12192000"/>
              <a:gd name="connsiteY2793" fmla="*/ 5611703 h 6858000"/>
              <a:gd name="connsiteX2794" fmla="*/ 4206862 w 12192000"/>
              <a:gd name="connsiteY2794" fmla="*/ 5576192 h 6858000"/>
              <a:gd name="connsiteX2795" fmla="*/ 4018959 w 12192000"/>
              <a:gd name="connsiteY2795" fmla="*/ 5576192 h 6858000"/>
              <a:gd name="connsiteX2796" fmla="*/ 3983448 w 12192000"/>
              <a:gd name="connsiteY2796" fmla="*/ 5611703 h 6858000"/>
              <a:gd name="connsiteX2797" fmla="*/ 4018959 w 12192000"/>
              <a:gd name="connsiteY2797" fmla="*/ 5647214 h 6858000"/>
              <a:gd name="connsiteX2798" fmla="*/ 4054470 w 12192000"/>
              <a:gd name="connsiteY2798" fmla="*/ 5611703 h 6858000"/>
              <a:gd name="connsiteX2799" fmla="*/ 4018959 w 12192000"/>
              <a:gd name="connsiteY2799" fmla="*/ 5576192 h 6858000"/>
              <a:gd name="connsiteX2800" fmla="*/ 3831047 w 12192000"/>
              <a:gd name="connsiteY2800" fmla="*/ 5576192 h 6858000"/>
              <a:gd name="connsiteX2801" fmla="*/ 3795536 w 12192000"/>
              <a:gd name="connsiteY2801" fmla="*/ 5611703 h 6858000"/>
              <a:gd name="connsiteX2802" fmla="*/ 3831047 w 12192000"/>
              <a:gd name="connsiteY2802" fmla="*/ 5647214 h 6858000"/>
              <a:gd name="connsiteX2803" fmla="*/ 3866559 w 12192000"/>
              <a:gd name="connsiteY2803" fmla="*/ 5611703 h 6858000"/>
              <a:gd name="connsiteX2804" fmla="*/ 3831047 w 12192000"/>
              <a:gd name="connsiteY2804" fmla="*/ 5576192 h 6858000"/>
              <a:gd name="connsiteX2805" fmla="*/ 3643135 w 12192000"/>
              <a:gd name="connsiteY2805" fmla="*/ 5576192 h 6858000"/>
              <a:gd name="connsiteX2806" fmla="*/ 3607624 w 12192000"/>
              <a:gd name="connsiteY2806" fmla="*/ 5611703 h 6858000"/>
              <a:gd name="connsiteX2807" fmla="*/ 3643135 w 12192000"/>
              <a:gd name="connsiteY2807" fmla="*/ 5647214 h 6858000"/>
              <a:gd name="connsiteX2808" fmla="*/ 3678648 w 12192000"/>
              <a:gd name="connsiteY2808" fmla="*/ 5611703 h 6858000"/>
              <a:gd name="connsiteX2809" fmla="*/ 3643135 w 12192000"/>
              <a:gd name="connsiteY2809" fmla="*/ 5576192 h 6858000"/>
              <a:gd name="connsiteX2810" fmla="*/ 3455228 w 12192000"/>
              <a:gd name="connsiteY2810" fmla="*/ 5576192 h 6858000"/>
              <a:gd name="connsiteX2811" fmla="*/ 3419718 w 12192000"/>
              <a:gd name="connsiteY2811" fmla="*/ 5611703 h 6858000"/>
              <a:gd name="connsiteX2812" fmla="*/ 3455228 w 12192000"/>
              <a:gd name="connsiteY2812" fmla="*/ 5647214 h 6858000"/>
              <a:gd name="connsiteX2813" fmla="*/ 3490738 w 12192000"/>
              <a:gd name="connsiteY2813" fmla="*/ 5611703 h 6858000"/>
              <a:gd name="connsiteX2814" fmla="*/ 3455228 w 12192000"/>
              <a:gd name="connsiteY2814" fmla="*/ 5576192 h 6858000"/>
              <a:gd name="connsiteX2815" fmla="*/ 3267322 w 12192000"/>
              <a:gd name="connsiteY2815" fmla="*/ 5576192 h 6858000"/>
              <a:gd name="connsiteX2816" fmla="*/ 3231811 w 12192000"/>
              <a:gd name="connsiteY2816" fmla="*/ 5611703 h 6858000"/>
              <a:gd name="connsiteX2817" fmla="*/ 3267322 w 12192000"/>
              <a:gd name="connsiteY2817" fmla="*/ 5647214 h 6858000"/>
              <a:gd name="connsiteX2818" fmla="*/ 3302832 w 12192000"/>
              <a:gd name="connsiteY2818" fmla="*/ 5611703 h 6858000"/>
              <a:gd name="connsiteX2819" fmla="*/ 3267322 w 12192000"/>
              <a:gd name="connsiteY2819" fmla="*/ 5576192 h 6858000"/>
              <a:gd name="connsiteX2820" fmla="*/ 3079409 w 12192000"/>
              <a:gd name="connsiteY2820" fmla="*/ 5576192 h 6858000"/>
              <a:gd name="connsiteX2821" fmla="*/ 3043899 w 12192000"/>
              <a:gd name="connsiteY2821" fmla="*/ 5611703 h 6858000"/>
              <a:gd name="connsiteX2822" fmla="*/ 3079409 w 12192000"/>
              <a:gd name="connsiteY2822" fmla="*/ 5647214 h 6858000"/>
              <a:gd name="connsiteX2823" fmla="*/ 3114921 w 12192000"/>
              <a:gd name="connsiteY2823" fmla="*/ 5611703 h 6858000"/>
              <a:gd name="connsiteX2824" fmla="*/ 3079409 w 12192000"/>
              <a:gd name="connsiteY2824" fmla="*/ 5576192 h 6858000"/>
              <a:gd name="connsiteX2825" fmla="*/ 2891500 w 12192000"/>
              <a:gd name="connsiteY2825" fmla="*/ 5576192 h 6858000"/>
              <a:gd name="connsiteX2826" fmla="*/ 2855988 w 12192000"/>
              <a:gd name="connsiteY2826" fmla="*/ 5611703 h 6858000"/>
              <a:gd name="connsiteX2827" fmla="*/ 2891500 w 12192000"/>
              <a:gd name="connsiteY2827" fmla="*/ 5647214 h 6858000"/>
              <a:gd name="connsiteX2828" fmla="*/ 2927011 w 12192000"/>
              <a:gd name="connsiteY2828" fmla="*/ 5611703 h 6858000"/>
              <a:gd name="connsiteX2829" fmla="*/ 2891500 w 12192000"/>
              <a:gd name="connsiteY2829" fmla="*/ 5576192 h 6858000"/>
              <a:gd name="connsiteX2830" fmla="*/ 2703588 w 12192000"/>
              <a:gd name="connsiteY2830" fmla="*/ 5576192 h 6858000"/>
              <a:gd name="connsiteX2831" fmla="*/ 2668078 w 12192000"/>
              <a:gd name="connsiteY2831" fmla="*/ 5611703 h 6858000"/>
              <a:gd name="connsiteX2832" fmla="*/ 2703588 w 12192000"/>
              <a:gd name="connsiteY2832" fmla="*/ 5647214 h 6858000"/>
              <a:gd name="connsiteX2833" fmla="*/ 2739100 w 12192000"/>
              <a:gd name="connsiteY2833" fmla="*/ 5611703 h 6858000"/>
              <a:gd name="connsiteX2834" fmla="*/ 2703588 w 12192000"/>
              <a:gd name="connsiteY2834" fmla="*/ 5576192 h 6858000"/>
              <a:gd name="connsiteX2835" fmla="*/ 2515679 w 12192000"/>
              <a:gd name="connsiteY2835" fmla="*/ 5576192 h 6858000"/>
              <a:gd name="connsiteX2836" fmla="*/ 2480169 w 12192000"/>
              <a:gd name="connsiteY2836" fmla="*/ 5611703 h 6858000"/>
              <a:gd name="connsiteX2837" fmla="*/ 2515679 w 12192000"/>
              <a:gd name="connsiteY2837" fmla="*/ 5647214 h 6858000"/>
              <a:gd name="connsiteX2838" fmla="*/ 2551191 w 12192000"/>
              <a:gd name="connsiteY2838" fmla="*/ 5611703 h 6858000"/>
              <a:gd name="connsiteX2839" fmla="*/ 2515679 w 12192000"/>
              <a:gd name="connsiteY2839" fmla="*/ 5576192 h 6858000"/>
              <a:gd name="connsiteX2840" fmla="*/ 2327769 w 12192000"/>
              <a:gd name="connsiteY2840" fmla="*/ 5576192 h 6858000"/>
              <a:gd name="connsiteX2841" fmla="*/ 2292259 w 12192000"/>
              <a:gd name="connsiteY2841" fmla="*/ 5611703 h 6858000"/>
              <a:gd name="connsiteX2842" fmla="*/ 2327769 w 12192000"/>
              <a:gd name="connsiteY2842" fmla="*/ 5647214 h 6858000"/>
              <a:gd name="connsiteX2843" fmla="*/ 2363281 w 12192000"/>
              <a:gd name="connsiteY2843" fmla="*/ 5611703 h 6858000"/>
              <a:gd name="connsiteX2844" fmla="*/ 2327769 w 12192000"/>
              <a:gd name="connsiteY2844" fmla="*/ 5576192 h 6858000"/>
              <a:gd name="connsiteX2845" fmla="*/ 2139861 w 12192000"/>
              <a:gd name="connsiteY2845" fmla="*/ 5576192 h 6858000"/>
              <a:gd name="connsiteX2846" fmla="*/ 2104350 w 12192000"/>
              <a:gd name="connsiteY2846" fmla="*/ 5611703 h 6858000"/>
              <a:gd name="connsiteX2847" fmla="*/ 2139861 w 12192000"/>
              <a:gd name="connsiteY2847" fmla="*/ 5647214 h 6858000"/>
              <a:gd name="connsiteX2848" fmla="*/ 2175372 w 12192000"/>
              <a:gd name="connsiteY2848" fmla="*/ 5611703 h 6858000"/>
              <a:gd name="connsiteX2849" fmla="*/ 2139861 w 12192000"/>
              <a:gd name="connsiteY2849" fmla="*/ 5576192 h 6858000"/>
              <a:gd name="connsiteX2850" fmla="*/ 1951948 w 12192000"/>
              <a:gd name="connsiteY2850" fmla="*/ 5576192 h 6858000"/>
              <a:gd name="connsiteX2851" fmla="*/ 1916437 w 12192000"/>
              <a:gd name="connsiteY2851" fmla="*/ 5611703 h 6858000"/>
              <a:gd name="connsiteX2852" fmla="*/ 1951948 w 12192000"/>
              <a:gd name="connsiteY2852" fmla="*/ 5647214 h 6858000"/>
              <a:gd name="connsiteX2853" fmla="*/ 1987460 w 12192000"/>
              <a:gd name="connsiteY2853" fmla="*/ 5611703 h 6858000"/>
              <a:gd name="connsiteX2854" fmla="*/ 1951948 w 12192000"/>
              <a:gd name="connsiteY2854" fmla="*/ 5576192 h 6858000"/>
              <a:gd name="connsiteX2855" fmla="*/ 1764039 w 12192000"/>
              <a:gd name="connsiteY2855" fmla="*/ 5576192 h 6858000"/>
              <a:gd name="connsiteX2856" fmla="*/ 1728528 w 12192000"/>
              <a:gd name="connsiteY2856" fmla="*/ 5611703 h 6858000"/>
              <a:gd name="connsiteX2857" fmla="*/ 1764039 w 12192000"/>
              <a:gd name="connsiteY2857" fmla="*/ 5647214 h 6858000"/>
              <a:gd name="connsiteX2858" fmla="*/ 1799550 w 12192000"/>
              <a:gd name="connsiteY2858" fmla="*/ 5611703 h 6858000"/>
              <a:gd name="connsiteX2859" fmla="*/ 1764039 w 12192000"/>
              <a:gd name="connsiteY2859" fmla="*/ 5576192 h 6858000"/>
              <a:gd name="connsiteX2860" fmla="*/ 1576129 w 12192000"/>
              <a:gd name="connsiteY2860" fmla="*/ 5576192 h 6858000"/>
              <a:gd name="connsiteX2861" fmla="*/ 1540618 w 12192000"/>
              <a:gd name="connsiteY2861" fmla="*/ 5611703 h 6858000"/>
              <a:gd name="connsiteX2862" fmla="*/ 1576129 w 12192000"/>
              <a:gd name="connsiteY2862" fmla="*/ 5647214 h 6858000"/>
              <a:gd name="connsiteX2863" fmla="*/ 1611640 w 12192000"/>
              <a:gd name="connsiteY2863" fmla="*/ 5611703 h 6858000"/>
              <a:gd name="connsiteX2864" fmla="*/ 1576129 w 12192000"/>
              <a:gd name="connsiteY2864" fmla="*/ 5576192 h 6858000"/>
              <a:gd name="connsiteX2865" fmla="*/ 1388219 w 12192000"/>
              <a:gd name="connsiteY2865" fmla="*/ 5576192 h 6858000"/>
              <a:gd name="connsiteX2866" fmla="*/ 1352708 w 12192000"/>
              <a:gd name="connsiteY2866" fmla="*/ 5611703 h 6858000"/>
              <a:gd name="connsiteX2867" fmla="*/ 1388219 w 12192000"/>
              <a:gd name="connsiteY2867" fmla="*/ 5647214 h 6858000"/>
              <a:gd name="connsiteX2868" fmla="*/ 1423730 w 12192000"/>
              <a:gd name="connsiteY2868" fmla="*/ 5611703 h 6858000"/>
              <a:gd name="connsiteX2869" fmla="*/ 1388219 w 12192000"/>
              <a:gd name="connsiteY2869" fmla="*/ 5576192 h 6858000"/>
              <a:gd name="connsiteX2870" fmla="*/ 1200310 w 12192000"/>
              <a:gd name="connsiteY2870" fmla="*/ 5576192 h 6858000"/>
              <a:gd name="connsiteX2871" fmla="*/ 1164799 w 12192000"/>
              <a:gd name="connsiteY2871" fmla="*/ 5611703 h 6858000"/>
              <a:gd name="connsiteX2872" fmla="*/ 1200310 w 12192000"/>
              <a:gd name="connsiteY2872" fmla="*/ 5647214 h 6858000"/>
              <a:gd name="connsiteX2873" fmla="*/ 1235821 w 12192000"/>
              <a:gd name="connsiteY2873" fmla="*/ 5611703 h 6858000"/>
              <a:gd name="connsiteX2874" fmla="*/ 1200310 w 12192000"/>
              <a:gd name="connsiteY2874" fmla="*/ 5576192 h 6858000"/>
              <a:gd name="connsiteX2875" fmla="*/ 1012400 w 12192000"/>
              <a:gd name="connsiteY2875" fmla="*/ 5576192 h 6858000"/>
              <a:gd name="connsiteX2876" fmla="*/ 976889 w 12192000"/>
              <a:gd name="connsiteY2876" fmla="*/ 5611703 h 6858000"/>
              <a:gd name="connsiteX2877" fmla="*/ 1012400 w 12192000"/>
              <a:gd name="connsiteY2877" fmla="*/ 5647214 h 6858000"/>
              <a:gd name="connsiteX2878" fmla="*/ 1047911 w 12192000"/>
              <a:gd name="connsiteY2878" fmla="*/ 5611703 h 6858000"/>
              <a:gd name="connsiteX2879" fmla="*/ 1012400 w 12192000"/>
              <a:gd name="connsiteY2879" fmla="*/ 5576192 h 6858000"/>
              <a:gd name="connsiteX2880" fmla="*/ 824490 w 12192000"/>
              <a:gd name="connsiteY2880" fmla="*/ 5576192 h 6858000"/>
              <a:gd name="connsiteX2881" fmla="*/ 788979 w 12192000"/>
              <a:gd name="connsiteY2881" fmla="*/ 5611703 h 6858000"/>
              <a:gd name="connsiteX2882" fmla="*/ 824490 w 12192000"/>
              <a:gd name="connsiteY2882" fmla="*/ 5647214 h 6858000"/>
              <a:gd name="connsiteX2883" fmla="*/ 860001 w 12192000"/>
              <a:gd name="connsiteY2883" fmla="*/ 5611703 h 6858000"/>
              <a:gd name="connsiteX2884" fmla="*/ 824490 w 12192000"/>
              <a:gd name="connsiteY2884" fmla="*/ 5576192 h 6858000"/>
              <a:gd name="connsiteX2885" fmla="*/ 636581 w 12192000"/>
              <a:gd name="connsiteY2885" fmla="*/ 5576192 h 6858000"/>
              <a:gd name="connsiteX2886" fmla="*/ 601069 w 12192000"/>
              <a:gd name="connsiteY2886" fmla="*/ 5611703 h 6858000"/>
              <a:gd name="connsiteX2887" fmla="*/ 636581 w 12192000"/>
              <a:gd name="connsiteY2887" fmla="*/ 5647214 h 6858000"/>
              <a:gd name="connsiteX2888" fmla="*/ 672091 w 12192000"/>
              <a:gd name="connsiteY2888" fmla="*/ 5611703 h 6858000"/>
              <a:gd name="connsiteX2889" fmla="*/ 636581 w 12192000"/>
              <a:gd name="connsiteY2889" fmla="*/ 5576192 h 6858000"/>
              <a:gd name="connsiteX2890" fmla="*/ 448671 w 12192000"/>
              <a:gd name="connsiteY2890" fmla="*/ 5576192 h 6858000"/>
              <a:gd name="connsiteX2891" fmla="*/ 413160 w 12192000"/>
              <a:gd name="connsiteY2891" fmla="*/ 5611703 h 6858000"/>
              <a:gd name="connsiteX2892" fmla="*/ 448671 w 12192000"/>
              <a:gd name="connsiteY2892" fmla="*/ 5647214 h 6858000"/>
              <a:gd name="connsiteX2893" fmla="*/ 484182 w 12192000"/>
              <a:gd name="connsiteY2893" fmla="*/ 5611703 h 6858000"/>
              <a:gd name="connsiteX2894" fmla="*/ 448671 w 12192000"/>
              <a:gd name="connsiteY2894" fmla="*/ 5576192 h 6858000"/>
              <a:gd name="connsiteX2895" fmla="*/ 260761 w 12192000"/>
              <a:gd name="connsiteY2895" fmla="*/ 5576192 h 6858000"/>
              <a:gd name="connsiteX2896" fmla="*/ 225250 w 12192000"/>
              <a:gd name="connsiteY2896" fmla="*/ 5611703 h 6858000"/>
              <a:gd name="connsiteX2897" fmla="*/ 260761 w 12192000"/>
              <a:gd name="connsiteY2897" fmla="*/ 5647214 h 6858000"/>
              <a:gd name="connsiteX2898" fmla="*/ 296272 w 12192000"/>
              <a:gd name="connsiteY2898" fmla="*/ 5611703 h 6858000"/>
              <a:gd name="connsiteX2899" fmla="*/ 260761 w 12192000"/>
              <a:gd name="connsiteY2899" fmla="*/ 5576192 h 6858000"/>
              <a:gd name="connsiteX2900" fmla="*/ 78813 w 12192000"/>
              <a:gd name="connsiteY2900" fmla="*/ 5576191 h 6858000"/>
              <a:gd name="connsiteX2901" fmla="*/ 43301 w 12192000"/>
              <a:gd name="connsiteY2901" fmla="*/ 5611702 h 6858000"/>
              <a:gd name="connsiteX2902" fmla="*/ 78813 w 12192000"/>
              <a:gd name="connsiteY2902" fmla="*/ 5647213 h 6858000"/>
              <a:gd name="connsiteX2903" fmla="*/ 114323 w 12192000"/>
              <a:gd name="connsiteY2903" fmla="*/ 5611702 h 6858000"/>
              <a:gd name="connsiteX2904" fmla="*/ 78813 w 12192000"/>
              <a:gd name="connsiteY2904" fmla="*/ 5576191 h 6858000"/>
              <a:gd name="connsiteX2905" fmla="*/ 12007004 w 12192000"/>
              <a:gd name="connsiteY2905" fmla="*/ 5423792 h 6858000"/>
              <a:gd name="connsiteX2906" fmla="*/ 11971493 w 12192000"/>
              <a:gd name="connsiteY2906" fmla="*/ 5459303 h 6858000"/>
              <a:gd name="connsiteX2907" fmla="*/ 12007004 w 12192000"/>
              <a:gd name="connsiteY2907" fmla="*/ 5494814 h 6858000"/>
              <a:gd name="connsiteX2908" fmla="*/ 12042515 w 12192000"/>
              <a:gd name="connsiteY2908" fmla="*/ 5459303 h 6858000"/>
              <a:gd name="connsiteX2909" fmla="*/ 12007004 w 12192000"/>
              <a:gd name="connsiteY2909" fmla="*/ 5423792 h 6858000"/>
              <a:gd name="connsiteX2910" fmla="*/ 11819094 w 12192000"/>
              <a:gd name="connsiteY2910" fmla="*/ 5423792 h 6858000"/>
              <a:gd name="connsiteX2911" fmla="*/ 11783583 w 12192000"/>
              <a:gd name="connsiteY2911" fmla="*/ 5459303 h 6858000"/>
              <a:gd name="connsiteX2912" fmla="*/ 11819094 w 12192000"/>
              <a:gd name="connsiteY2912" fmla="*/ 5494814 h 6858000"/>
              <a:gd name="connsiteX2913" fmla="*/ 11854605 w 12192000"/>
              <a:gd name="connsiteY2913" fmla="*/ 5459303 h 6858000"/>
              <a:gd name="connsiteX2914" fmla="*/ 11819094 w 12192000"/>
              <a:gd name="connsiteY2914" fmla="*/ 5423792 h 6858000"/>
              <a:gd name="connsiteX2915" fmla="*/ 11631184 w 12192000"/>
              <a:gd name="connsiteY2915" fmla="*/ 5423792 h 6858000"/>
              <a:gd name="connsiteX2916" fmla="*/ 11595673 w 12192000"/>
              <a:gd name="connsiteY2916" fmla="*/ 5459303 h 6858000"/>
              <a:gd name="connsiteX2917" fmla="*/ 11631184 w 12192000"/>
              <a:gd name="connsiteY2917" fmla="*/ 5494814 h 6858000"/>
              <a:gd name="connsiteX2918" fmla="*/ 11666695 w 12192000"/>
              <a:gd name="connsiteY2918" fmla="*/ 5459303 h 6858000"/>
              <a:gd name="connsiteX2919" fmla="*/ 11631184 w 12192000"/>
              <a:gd name="connsiteY2919" fmla="*/ 5423792 h 6858000"/>
              <a:gd name="connsiteX2920" fmla="*/ 11443274 w 12192000"/>
              <a:gd name="connsiteY2920" fmla="*/ 5423792 h 6858000"/>
              <a:gd name="connsiteX2921" fmla="*/ 11407763 w 12192000"/>
              <a:gd name="connsiteY2921" fmla="*/ 5459303 h 6858000"/>
              <a:gd name="connsiteX2922" fmla="*/ 11443274 w 12192000"/>
              <a:gd name="connsiteY2922" fmla="*/ 5494814 h 6858000"/>
              <a:gd name="connsiteX2923" fmla="*/ 11478785 w 12192000"/>
              <a:gd name="connsiteY2923" fmla="*/ 5459303 h 6858000"/>
              <a:gd name="connsiteX2924" fmla="*/ 11443274 w 12192000"/>
              <a:gd name="connsiteY2924" fmla="*/ 5423792 h 6858000"/>
              <a:gd name="connsiteX2925" fmla="*/ 11255364 w 12192000"/>
              <a:gd name="connsiteY2925" fmla="*/ 5423792 h 6858000"/>
              <a:gd name="connsiteX2926" fmla="*/ 11219853 w 12192000"/>
              <a:gd name="connsiteY2926" fmla="*/ 5459303 h 6858000"/>
              <a:gd name="connsiteX2927" fmla="*/ 11255364 w 12192000"/>
              <a:gd name="connsiteY2927" fmla="*/ 5494814 h 6858000"/>
              <a:gd name="connsiteX2928" fmla="*/ 11290875 w 12192000"/>
              <a:gd name="connsiteY2928" fmla="*/ 5459303 h 6858000"/>
              <a:gd name="connsiteX2929" fmla="*/ 11255364 w 12192000"/>
              <a:gd name="connsiteY2929" fmla="*/ 5423792 h 6858000"/>
              <a:gd name="connsiteX2930" fmla="*/ 11067454 w 12192000"/>
              <a:gd name="connsiteY2930" fmla="*/ 5423792 h 6858000"/>
              <a:gd name="connsiteX2931" fmla="*/ 11031943 w 12192000"/>
              <a:gd name="connsiteY2931" fmla="*/ 5459303 h 6858000"/>
              <a:gd name="connsiteX2932" fmla="*/ 11067454 w 12192000"/>
              <a:gd name="connsiteY2932" fmla="*/ 5494814 h 6858000"/>
              <a:gd name="connsiteX2933" fmla="*/ 11102965 w 12192000"/>
              <a:gd name="connsiteY2933" fmla="*/ 5459303 h 6858000"/>
              <a:gd name="connsiteX2934" fmla="*/ 11067454 w 12192000"/>
              <a:gd name="connsiteY2934" fmla="*/ 5423792 h 6858000"/>
              <a:gd name="connsiteX2935" fmla="*/ 10879544 w 12192000"/>
              <a:gd name="connsiteY2935" fmla="*/ 5423792 h 6858000"/>
              <a:gd name="connsiteX2936" fmla="*/ 10844033 w 12192000"/>
              <a:gd name="connsiteY2936" fmla="*/ 5459303 h 6858000"/>
              <a:gd name="connsiteX2937" fmla="*/ 10879544 w 12192000"/>
              <a:gd name="connsiteY2937" fmla="*/ 5494814 h 6858000"/>
              <a:gd name="connsiteX2938" fmla="*/ 10915055 w 12192000"/>
              <a:gd name="connsiteY2938" fmla="*/ 5459303 h 6858000"/>
              <a:gd name="connsiteX2939" fmla="*/ 10879544 w 12192000"/>
              <a:gd name="connsiteY2939" fmla="*/ 5423792 h 6858000"/>
              <a:gd name="connsiteX2940" fmla="*/ 10691634 w 12192000"/>
              <a:gd name="connsiteY2940" fmla="*/ 5423792 h 6858000"/>
              <a:gd name="connsiteX2941" fmla="*/ 10656123 w 12192000"/>
              <a:gd name="connsiteY2941" fmla="*/ 5459303 h 6858000"/>
              <a:gd name="connsiteX2942" fmla="*/ 10691634 w 12192000"/>
              <a:gd name="connsiteY2942" fmla="*/ 5494814 h 6858000"/>
              <a:gd name="connsiteX2943" fmla="*/ 10727145 w 12192000"/>
              <a:gd name="connsiteY2943" fmla="*/ 5459303 h 6858000"/>
              <a:gd name="connsiteX2944" fmla="*/ 10691634 w 12192000"/>
              <a:gd name="connsiteY2944" fmla="*/ 5423792 h 6858000"/>
              <a:gd name="connsiteX2945" fmla="*/ 10503724 w 12192000"/>
              <a:gd name="connsiteY2945" fmla="*/ 5423792 h 6858000"/>
              <a:gd name="connsiteX2946" fmla="*/ 10468213 w 12192000"/>
              <a:gd name="connsiteY2946" fmla="*/ 5459303 h 6858000"/>
              <a:gd name="connsiteX2947" fmla="*/ 10503724 w 12192000"/>
              <a:gd name="connsiteY2947" fmla="*/ 5494814 h 6858000"/>
              <a:gd name="connsiteX2948" fmla="*/ 10539235 w 12192000"/>
              <a:gd name="connsiteY2948" fmla="*/ 5459303 h 6858000"/>
              <a:gd name="connsiteX2949" fmla="*/ 10503724 w 12192000"/>
              <a:gd name="connsiteY2949" fmla="*/ 5423792 h 6858000"/>
              <a:gd name="connsiteX2950" fmla="*/ 10315814 w 12192000"/>
              <a:gd name="connsiteY2950" fmla="*/ 5423792 h 6858000"/>
              <a:gd name="connsiteX2951" fmla="*/ 10280303 w 12192000"/>
              <a:gd name="connsiteY2951" fmla="*/ 5459303 h 6858000"/>
              <a:gd name="connsiteX2952" fmla="*/ 10315814 w 12192000"/>
              <a:gd name="connsiteY2952" fmla="*/ 5494814 h 6858000"/>
              <a:gd name="connsiteX2953" fmla="*/ 10351325 w 12192000"/>
              <a:gd name="connsiteY2953" fmla="*/ 5459303 h 6858000"/>
              <a:gd name="connsiteX2954" fmla="*/ 10315814 w 12192000"/>
              <a:gd name="connsiteY2954" fmla="*/ 5423792 h 6858000"/>
              <a:gd name="connsiteX2955" fmla="*/ 10127904 w 12192000"/>
              <a:gd name="connsiteY2955" fmla="*/ 5423792 h 6858000"/>
              <a:gd name="connsiteX2956" fmla="*/ 10092393 w 12192000"/>
              <a:gd name="connsiteY2956" fmla="*/ 5459303 h 6858000"/>
              <a:gd name="connsiteX2957" fmla="*/ 10127904 w 12192000"/>
              <a:gd name="connsiteY2957" fmla="*/ 5494814 h 6858000"/>
              <a:gd name="connsiteX2958" fmla="*/ 10163415 w 12192000"/>
              <a:gd name="connsiteY2958" fmla="*/ 5459303 h 6858000"/>
              <a:gd name="connsiteX2959" fmla="*/ 10127904 w 12192000"/>
              <a:gd name="connsiteY2959" fmla="*/ 5423792 h 6858000"/>
              <a:gd name="connsiteX2960" fmla="*/ 9939994 w 12192000"/>
              <a:gd name="connsiteY2960" fmla="*/ 5423792 h 6858000"/>
              <a:gd name="connsiteX2961" fmla="*/ 9904483 w 12192000"/>
              <a:gd name="connsiteY2961" fmla="*/ 5459303 h 6858000"/>
              <a:gd name="connsiteX2962" fmla="*/ 9939994 w 12192000"/>
              <a:gd name="connsiteY2962" fmla="*/ 5494814 h 6858000"/>
              <a:gd name="connsiteX2963" fmla="*/ 9975505 w 12192000"/>
              <a:gd name="connsiteY2963" fmla="*/ 5459303 h 6858000"/>
              <a:gd name="connsiteX2964" fmla="*/ 9939994 w 12192000"/>
              <a:gd name="connsiteY2964" fmla="*/ 5423792 h 6858000"/>
              <a:gd name="connsiteX2965" fmla="*/ 9752084 w 12192000"/>
              <a:gd name="connsiteY2965" fmla="*/ 5423792 h 6858000"/>
              <a:gd name="connsiteX2966" fmla="*/ 9716573 w 12192000"/>
              <a:gd name="connsiteY2966" fmla="*/ 5459303 h 6858000"/>
              <a:gd name="connsiteX2967" fmla="*/ 9752084 w 12192000"/>
              <a:gd name="connsiteY2967" fmla="*/ 5494814 h 6858000"/>
              <a:gd name="connsiteX2968" fmla="*/ 9787595 w 12192000"/>
              <a:gd name="connsiteY2968" fmla="*/ 5459303 h 6858000"/>
              <a:gd name="connsiteX2969" fmla="*/ 9752084 w 12192000"/>
              <a:gd name="connsiteY2969" fmla="*/ 5423792 h 6858000"/>
              <a:gd name="connsiteX2970" fmla="*/ 9564174 w 12192000"/>
              <a:gd name="connsiteY2970" fmla="*/ 5423792 h 6858000"/>
              <a:gd name="connsiteX2971" fmla="*/ 9528663 w 12192000"/>
              <a:gd name="connsiteY2971" fmla="*/ 5459303 h 6858000"/>
              <a:gd name="connsiteX2972" fmla="*/ 9564174 w 12192000"/>
              <a:gd name="connsiteY2972" fmla="*/ 5494814 h 6858000"/>
              <a:gd name="connsiteX2973" fmla="*/ 9599685 w 12192000"/>
              <a:gd name="connsiteY2973" fmla="*/ 5459303 h 6858000"/>
              <a:gd name="connsiteX2974" fmla="*/ 9564174 w 12192000"/>
              <a:gd name="connsiteY2974" fmla="*/ 5423792 h 6858000"/>
              <a:gd name="connsiteX2975" fmla="*/ 9376264 w 12192000"/>
              <a:gd name="connsiteY2975" fmla="*/ 5423792 h 6858000"/>
              <a:gd name="connsiteX2976" fmla="*/ 9340753 w 12192000"/>
              <a:gd name="connsiteY2976" fmla="*/ 5459303 h 6858000"/>
              <a:gd name="connsiteX2977" fmla="*/ 9376264 w 12192000"/>
              <a:gd name="connsiteY2977" fmla="*/ 5494814 h 6858000"/>
              <a:gd name="connsiteX2978" fmla="*/ 9411775 w 12192000"/>
              <a:gd name="connsiteY2978" fmla="*/ 5459303 h 6858000"/>
              <a:gd name="connsiteX2979" fmla="*/ 9376264 w 12192000"/>
              <a:gd name="connsiteY2979" fmla="*/ 5423792 h 6858000"/>
              <a:gd name="connsiteX2980" fmla="*/ 9188354 w 12192000"/>
              <a:gd name="connsiteY2980" fmla="*/ 5423792 h 6858000"/>
              <a:gd name="connsiteX2981" fmla="*/ 9152843 w 12192000"/>
              <a:gd name="connsiteY2981" fmla="*/ 5459303 h 6858000"/>
              <a:gd name="connsiteX2982" fmla="*/ 9188354 w 12192000"/>
              <a:gd name="connsiteY2982" fmla="*/ 5494814 h 6858000"/>
              <a:gd name="connsiteX2983" fmla="*/ 9223865 w 12192000"/>
              <a:gd name="connsiteY2983" fmla="*/ 5459303 h 6858000"/>
              <a:gd name="connsiteX2984" fmla="*/ 9188354 w 12192000"/>
              <a:gd name="connsiteY2984" fmla="*/ 5423792 h 6858000"/>
              <a:gd name="connsiteX2985" fmla="*/ 9000444 w 12192000"/>
              <a:gd name="connsiteY2985" fmla="*/ 5423792 h 6858000"/>
              <a:gd name="connsiteX2986" fmla="*/ 8964933 w 12192000"/>
              <a:gd name="connsiteY2986" fmla="*/ 5459303 h 6858000"/>
              <a:gd name="connsiteX2987" fmla="*/ 9000444 w 12192000"/>
              <a:gd name="connsiteY2987" fmla="*/ 5494814 h 6858000"/>
              <a:gd name="connsiteX2988" fmla="*/ 9035955 w 12192000"/>
              <a:gd name="connsiteY2988" fmla="*/ 5459303 h 6858000"/>
              <a:gd name="connsiteX2989" fmla="*/ 9000444 w 12192000"/>
              <a:gd name="connsiteY2989" fmla="*/ 5423792 h 6858000"/>
              <a:gd name="connsiteX2990" fmla="*/ 8812534 w 12192000"/>
              <a:gd name="connsiteY2990" fmla="*/ 5423792 h 6858000"/>
              <a:gd name="connsiteX2991" fmla="*/ 8777023 w 12192000"/>
              <a:gd name="connsiteY2991" fmla="*/ 5459303 h 6858000"/>
              <a:gd name="connsiteX2992" fmla="*/ 8812534 w 12192000"/>
              <a:gd name="connsiteY2992" fmla="*/ 5494814 h 6858000"/>
              <a:gd name="connsiteX2993" fmla="*/ 8848045 w 12192000"/>
              <a:gd name="connsiteY2993" fmla="*/ 5459303 h 6858000"/>
              <a:gd name="connsiteX2994" fmla="*/ 8812534 w 12192000"/>
              <a:gd name="connsiteY2994" fmla="*/ 5423792 h 6858000"/>
              <a:gd name="connsiteX2995" fmla="*/ 8624624 w 12192000"/>
              <a:gd name="connsiteY2995" fmla="*/ 5423792 h 6858000"/>
              <a:gd name="connsiteX2996" fmla="*/ 8589113 w 12192000"/>
              <a:gd name="connsiteY2996" fmla="*/ 5459303 h 6858000"/>
              <a:gd name="connsiteX2997" fmla="*/ 8624624 w 12192000"/>
              <a:gd name="connsiteY2997" fmla="*/ 5494814 h 6858000"/>
              <a:gd name="connsiteX2998" fmla="*/ 8660135 w 12192000"/>
              <a:gd name="connsiteY2998" fmla="*/ 5459303 h 6858000"/>
              <a:gd name="connsiteX2999" fmla="*/ 8624624 w 12192000"/>
              <a:gd name="connsiteY2999" fmla="*/ 5423792 h 6858000"/>
              <a:gd name="connsiteX3000" fmla="*/ 8436714 w 12192000"/>
              <a:gd name="connsiteY3000" fmla="*/ 5423792 h 6858000"/>
              <a:gd name="connsiteX3001" fmla="*/ 8401203 w 12192000"/>
              <a:gd name="connsiteY3001" fmla="*/ 5459303 h 6858000"/>
              <a:gd name="connsiteX3002" fmla="*/ 8436714 w 12192000"/>
              <a:gd name="connsiteY3002" fmla="*/ 5494814 h 6858000"/>
              <a:gd name="connsiteX3003" fmla="*/ 8472225 w 12192000"/>
              <a:gd name="connsiteY3003" fmla="*/ 5459303 h 6858000"/>
              <a:gd name="connsiteX3004" fmla="*/ 8436714 w 12192000"/>
              <a:gd name="connsiteY3004" fmla="*/ 5423792 h 6858000"/>
              <a:gd name="connsiteX3005" fmla="*/ 8248804 w 12192000"/>
              <a:gd name="connsiteY3005" fmla="*/ 5423792 h 6858000"/>
              <a:gd name="connsiteX3006" fmla="*/ 8213293 w 12192000"/>
              <a:gd name="connsiteY3006" fmla="*/ 5459303 h 6858000"/>
              <a:gd name="connsiteX3007" fmla="*/ 8248804 w 12192000"/>
              <a:gd name="connsiteY3007" fmla="*/ 5494814 h 6858000"/>
              <a:gd name="connsiteX3008" fmla="*/ 8284315 w 12192000"/>
              <a:gd name="connsiteY3008" fmla="*/ 5459303 h 6858000"/>
              <a:gd name="connsiteX3009" fmla="*/ 8248804 w 12192000"/>
              <a:gd name="connsiteY3009" fmla="*/ 5423792 h 6858000"/>
              <a:gd name="connsiteX3010" fmla="*/ 8060894 w 12192000"/>
              <a:gd name="connsiteY3010" fmla="*/ 5423792 h 6858000"/>
              <a:gd name="connsiteX3011" fmla="*/ 8025383 w 12192000"/>
              <a:gd name="connsiteY3011" fmla="*/ 5459303 h 6858000"/>
              <a:gd name="connsiteX3012" fmla="*/ 8060894 w 12192000"/>
              <a:gd name="connsiteY3012" fmla="*/ 5494814 h 6858000"/>
              <a:gd name="connsiteX3013" fmla="*/ 8096405 w 12192000"/>
              <a:gd name="connsiteY3013" fmla="*/ 5459303 h 6858000"/>
              <a:gd name="connsiteX3014" fmla="*/ 8060894 w 12192000"/>
              <a:gd name="connsiteY3014" fmla="*/ 5423792 h 6858000"/>
              <a:gd name="connsiteX3015" fmla="*/ 7872984 w 12192000"/>
              <a:gd name="connsiteY3015" fmla="*/ 5423792 h 6858000"/>
              <a:gd name="connsiteX3016" fmla="*/ 7837473 w 12192000"/>
              <a:gd name="connsiteY3016" fmla="*/ 5459303 h 6858000"/>
              <a:gd name="connsiteX3017" fmla="*/ 7872984 w 12192000"/>
              <a:gd name="connsiteY3017" fmla="*/ 5494814 h 6858000"/>
              <a:gd name="connsiteX3018" fmla="*/ 7908495 w 12192000"/>
              <a:gd name="connsiteY3018" fmla="*/ 5459303 h 6858000"/>
              <a:gd name="connsiteX3019" fmla="*/ 7872984 w 12192000"/>
              <a:gd name="connsiteY3019" fmla="*/ 5423792 h 6858000"/>
              <a:gd name="connsiteX3020" fmla="*/ 7685074 w 12192000"/>
              <a:gd name="connsiteY3020" fmla="*/ 5423792 h 6858000"/>
              <a:gd name="connsiteX3021" fmla="*/ 7649563 w 12192000"/>
              <a:gd name="connsiteY3021" fmla="*/ 5459303 h 6858000"/>
              <a:gd name="connsiteX3022" fmla="*/ 7685074 w 12192000"/>
              <a:gd name="connsiteY3022" fmla="*/ 5494814 h 6858000"/>
              <a:gd name="connsiteX3023" fmla="*/ 7720585 w 12192000"/>
              <a:gd name="connsiteY3023" fmla="*/ 5459303 h 6858000"/>
              <a:gd name="connsiteX3024" fmla="*/ 7685074 w 12192000"/>
              <a:gd name="connsiteY3024" fmla="*/ 5423792 h 6858000"/>
              <a:gd name="connsiteX3025" fmla="*/ 7497164 w 12192000"/>
              <a:gd name="connsiteY3025" fmla="*/ 5423792 h 6858000"/>
              <a:gd name="connsiteX3026" fmla="*/ 7461653 w 12192000"/>
              <a:gd name="connsiteY3026" fmla="*/ 5459303 h 6858000"/>
              <a:gd name="connsiteX3027" fmla="*/ 7497164 w 12192000"/>
              <a:gd name="connsiteY3027" fmla="*/ 5494814 h 6858000"/>
              <a:gd name="connsiteX3028" fmla="*/ 7532675 w 12192000"/>
              <a:gd name="connsiteY3028" fmla="*/ 5459303 h 6858000"/>
              <a:gd name="connsiteX3029" fmla="*/ 7497164 w 12192000"/>
              <a:gd name="connsiteY3029" fmla="*/ 5423792 h 6858000"/>
              <a:gd name="connsiteX3030" fmla="*/ 7309254 w 12192000"/>
              <a:gd name="connsiteY3030" fmla="*/ 5423792 h 6858000"/>
              <a:gd name="connsiteX3031" fmla="*/ 7273743 w 12192000"/>
              <a:gd name="connsiteY3031" fmla="*/ 5459303 h 6858000"/>
              <a:gd name="connsiteX3032" fmla="*/ 7309254 w 12192000"/>
              <a:gd name="connsiteY3032" fmla="*/ 5494814 h 6858000"/>
              <a:gd name="connsiteX3033" fmla="*/ 7344765 w 12192000"/>
              <a:gd name="connsiteY3033" fmla="*/ 5459303 h 6858000"/>
              <a:gd name="connsiteX3034" fmla="*/ 7309254 w 12192000"/>
              <a:gd name="connsiteY3034" fmla="*/ 5423792 h 6858000"/>
              <a:gd name="connsiteX3035" fmla="*/ 7121344 w 12192000"/>
              <a:gd name="connsiteY3035" fmla="*/ 5423792 h 6858000"/>
              <a:gd name="connsiteX3036" fmla="*/ 7085833 w 12192000"/>
              <a:gd name="connsiteY3036" fmla="*/ 5459303 h 6858000"/>
              <a:gd name="connsiteX3037" fmla="*/ 7121344 w 12192000"/>
              <a:gd name="connsiteY3037" fmla="*/ 5494814 h 6858000"/>
              <a:gd name="connsiteX3038" fmla="*/ 7156855 w 12192000"/>
              <a:gd name="connsiteY3038" fmla="*/ 5459303 h 6858000"/>
              <a:gd name="connsiteX3039" fmla="*/ 7121344 w 12192000"/>
              <a:gd name="connsiteY3039" fmla="*/ 5423792 h 6858000"/>
              <a:gd name="connsiteX3040" fmla="*/ 6933434 w 12192000"/>
              <a:gd name="connsiteY3040" fmla="*/ 5423792 h 6858000"/>
              <a:gd name="connsiteX3041" fmla="*/ 6897923 w 12192000"/>
              <a:gd name="connsiteY3041" fmla="*/ 5459303 h 6858000"/>
              <a:gd name="connsiteX3042" fmla="*/ 6933434 w 12192000"/>
              <a:gd name="connsiteY3042" fmla="*/ 5494814 h 6858000"/>
              <a:gd name="connsiteX3043" fmla="*/ 6968945 w 12192000"/>
              <a:gd name="connsiteY3043" fmla="*/ 5459303 h 6858000"/>
              <a:gd name="connsiteX3044" fmla="*/ 6933434 w 12192000"/>
              <a:gd name="connsiteY3044" fmla="*/ 5423792 h 6858000"/>
              <a:gd name="connsiteX3045" fmla="*/ 6745524 w 12192000"/>
              <a:gd name="connsiteY3045" fmla="*/ 5423792 h 6858000"/>
              <a:gd name="connsiteX3046" fmla="*/ 6710013 w 12192000"/>
              <a:gd name="connsiteY3046" fmla="*/ 5459303 h 6858000"/>
              <a:gd name="connsiteX3047" fmla="*/ 6745524 w 12192000"/>
              <a:gd name="connsiteY3047" fmla="*/ 5494814 h 6858000"/>
              <a:gd name="connsiteX3048" fmla="*/ 6781035 w 12192000"/>
              <a:gd name="connsiteY3048" fmla="*/ 5459303 h 6858000"/>
              <a:gd name="connsiteX3049" fmla="*/ 6745524 w 12192000"/>
              <a:gd name="connsiteY3049" fmla="*/ 5423792 h 6858000"/>
              <a:gd name="connsiteX3050" fmla="*/ 6557614 w 12192000"/>
              <a:gd name="connsiteY3050" fmla="*/ 5423792 h 6858000"/>
              <a:gd name="connsiteX3051" fmla="*/ 6522103 w 12192000"/>
              <a:gd name="connsiteY3051" fmla="*/ 5459303 h 6858000"/>
              <a:gd name="connsiteX3052" fmla="*/ 6557614 w 12192000"/>
              <a:gd name="connsiteY3052" fmla="*/ 5494814 h 6858000"/>
              <a:gd name="connsiteX3053" fmla="*/ 6593125 w 12192000"/>
              <a:gd name="connsiteY3053" fmla="*/ 5459303 h 6858000"/>
              <a:gd name="connsiteX3054" fmla="*/ 6557614 w 12192000"/>
              <a:gd name="connsiteY3054" fmla="*/ 5423792 h 6858000"/>
              <a:gd name="connsiteX3055" fmla="*/ 6369704 w 12192000"/>
              <a:gd name="connsiteY3055" fmla="*/ 5423792 h 6858000"/>
              <a:gd name="connsiteX3056" fmla="*/ 6334193 w 12192000"/>
              <a:gd name="connsiteY3056" fmla="*/ 5459303 h 6858000"/>
              <a:gd name="connsiteX3057" fmla="*/ 6369704 w 12192000"/>
              <a:gd name="connsiteY3057" fmla="*/ 5494814 h 6858000"/>
              <a:gd name="connsiteX3058" fmla="*/ 6405215 w 12192000"/>
              <a:gd name="connsiteY3058" fmla="*/ 5459303 h 6858000"/>
              <a:gd name="connsiteX3059" fmla="*/ 6369704 w 12192000"/>
              <a:gd name="connsiteY3059" fmla="*/ 5423792 h 6858000"/>
              <a:gd name="connsiteX3060" fmla="*/ 6181794 w 12192000"/>
              <a:gd name="connsiteY3060" fmla="*/ 5423792 h 6858000"/>
              <a:gd name="connsiteX3061" fmla="*/ 6146283 w 12192000"/>
              <a:gd name="connsiteY3061" fmla="*/ 5459303 h 6858000"/>
              <a:gd name="connsiteX3062" fmla="*/ 6181794 w 12192000"/>
              <a:gd name="connsiteY3062" fmla="*/ 5494814 h 6858000"/>
              <a:gd name="connsiteX3063" fmla="*/ 6217305 w 12192000"/>
              <a:gd name="connsiteY3063" fmla="*/ 5459303 h 6858000"/>
              <a:gd name="connsiteX3064" fmla="*/ 6181794 w 12192000"/>
              <a:gd name="connsiteY3064" fmla="*/ 5423792 h 6858000"/>
              <a:gd name="connsiteX3065" fmla="*/ 5993886 w 12192000"/>
              <a:gd name="connsiteY3065" fmla="*/ 5423792 h 6858000"/>
              <a:gd name="connsiteX3066" fmla="*/ 5958374 w 12192000"/>
              <a:gd name="connsiteY3066" fmla="*/ 5459303 h 6858000"/>
              <a:gd name="connsiteX3067" fmla="*/ 5993886 w 12192000"/>
              <a:gd name="connsiteY3067" fmla="*/ 5494814 h 6858000"/>
              <a:gd name="connsiteX3068" fmla="*/ 6029396 w 12192000"/>
              <a:gd name="connsiteY3068" fmla="*/ 5459303 h 6858000"/>
              <a:gd name="connsiteX3069" fmla="*/ 5993886 w 12192000"/>
              <a:gd name="connsiteY3069" fmla="*/ 5423792 h 6858000"/>
              <a:gd name="connsiteX3070" fmla="*/ 5805976 w 12192000"/>
              <a:gd name="connsiteY3070" fmla="*/ 5423792 h 6858000"/>
              <a:gd name="connsiteX3071" fmla="*/ 5770466 w 12192000"/>
              <a:gd name="connsiteY3071" fmla="*/ 5459303 h 6858000"/>
              <a:gd name="connsiteX3072" fmla="*/ 5805976 w 12192000"/>
              <a:gd name="connsiteY3072" fmla="*/ 5494814 h 6858000"/>
              <a:gd name="connsiteX3073" fmla="*/ 5841487 w 12192000"/>
              <a:gd name="connsiteY3073" fmla="*/ 5459303 h 6858000"/>
              <a:gd name="connsiteX3074" fmla="*/ 5805976 w 12192000"/>
              <a:gd name="connsiteY3074" fmla="*/ 5423792 h 6858000"/>
              <a:gd name="connsiteX3075" fmla="*/ 5618068 w 12192000"/>
              <a:gd name="connsiteY3075" fmla="*/ 5423792 h 6858000"/>
              <a:gd name="connsiteX3076" fmla="*/ 5582558 w 12192000"/>
              <a:gd name="connsiteY3076" fmla="*/ 5459303 h 6858000"/>
              <a:gd name="connsiteX3077" fmla="*/ 5618068 w 12192000"/>
              <a:gd name="connsiteY3077" fmla="*/ 5494814 h 6858000"/>
              <a:gd name="connsiteX3078" fmla="*/ 5653579 w 12192000"/>
              <a:gd name="connsiteY3078" fmla="*/ 5459303 h 6858000"/>
              <a:gd name="connsiteX3079" fmla="*/ 5618068 w 12192000"/>
              <a:gd name="connsiteY3079" fmla="*/ 5423792 h 6858000"/>
              <a:gd name="connsiteX3080" fmla="*/ 5430159 w 12192000"/>
              <a:gd name="connsiteY3080" fmla="*/ 5423792 h 6858000"/>
              <a:gd name="connsiteX3081" fmla="*/ 5394647 w 12192000"/>
              <a:gd name="connsiteY3081" fmla="*/ 5459303 h 6858000"/>
              <a:gd name="connsiteX3082" fmla="*/ 5430159 w 12192000"/>
              <a:gd name="connsiteY3082" fmla="*/ 5494814 h 6858000"/>
              <a:gd name="connsiteX3083" fmla="*/ 5465670 w 12192000"/>
              <a:gd name="connsiteY3083" fmla="*/ 5459303 h 6858000"/>
              <a:gd name="connsiteX3084" fmla="*/ 5430159 w 12192000"/>
              <a:gd name="connsiteY3084" fmla="*/ 5423792 h 6858000"/>
              <a:gd name="connsiteX3085" fmla="*/ 5242249 w 12192000"/>
              <a:gd name="connsiteY3085" fmla="*/ 5423792 h 6858000"/>
              <a:gd name="connsiteX3086" fmla="*/ 5206737 w 12192000"/>
              <a:gd name="connsiteY3086" fmla="*/ 5459303 h 6858000"/>
              <a:gd name="connsiteX3087" fmla="*/ 5242249 w 12192000"/>
              <a:gd name="connsiteY3087" fmla="*/ 5494814 h 6858000"/>
              <a:gd name="connsiteX3088" fmla="*/ 5277760 w 12192000"/>
              <a:gd name="connsiteY3088" fmla="*/ 5459303 h 6858000"/>
              <a:gd name="connsiteX3089" fmla="*/ 5242249 w 12192000"/>
              <a:gd name="connsiteY3089" fmla="*/ 5423792 h 6858000"/>
              <a:gd name="connsiteX3090" fmla="*/ 5054338 w 12192000"/>
              <a:gd name="connsiteY3090" fmla="*/ 5423792 h 6858000"/>
              <a:gd name="connsiteX3091" fmla="*/ 5018828 w 12192000"/>
              <a:gd name="connsiteY3091" fmla="*/ 5459303 h 6858000"/>
              <a:gd name="connsiteX3092" fmla="*/ 5054338 w 12192000"/>
              <a:gd name="connsiteY3092" fmla="*/ 5494814 h 6858000"/>
              <a:gd name="connsiteX3093" fmla="*/ 5089850 w 12192000"/>
              <a:gd name="connsiteY3093" fmla="*/ 5459303 h 6858000"/>
              <a:gd name="connsiteX3094" fmla="*/ 5054338 w 12192000"/>
              <a:gd name="connsiteY3094" fmla="*/ 5423792 h 6858000"/>
              <a:gd name="connsiteX3095" fmla="*/ 4866430 w 12192000"/>
              <a:gd name="connsiteY3095" fmla="*/ 5423792 h 6858000"/>
              <a:gd name="connsiteX3096" fmla="*/ 4830924 w 12192000"/>
              <a:gd name="connsiteY3096" fmla="*/ 5459303 h 6858000"/>
              <a:gd name="connsiteX3097" fmla="*/ 4866430 w 12192000"/>
              <a:gd name="connsiteY3097" fmla="*/ 5494814 h 6858000"/>
              <a:gd name="connsiteX3098" fmla="*/ 4901941 w 12192000"/>
              <a:gd name="connsiteY3098" fmla="*/ 5459303 h 6858000"/>
              <a:gd name="connsiteX3099" fmla="*/ 4866430 w 12192000"/>
              <a:gd name="connsiteY3099" fmla="*/ 5423792 h 6858000"/>
              <a:gd name="connsiteX3100" fmla="*/ 4678519 w 12192000"/>
              <a:gd name="connsiteY3100" fmla="*/ 5423792 h 6858000"/>
              <a:gd name="connsiteX3101" fmla="*/ 4643007 w 12192000"/>
              <a:gd name="connsiteY3101" fmla="*/ 5459303 h 6858000"/>
              <a:gd name="connsiteX3102" fmla="*/ 4678519 w 12192000"/>
              <a:gd name="connsiteY3102" fmla="*/ 5494814 h 6858000"/>
              <a:gd name="connsiteX3103" fmla="*/ 4714030 w 12192000"/>
              <a:gd name="connsiteY3103" fmla="*/ 5459303 h 6858000"/>
              <a:gd name="connsiteX3104" fmla="*/ 4678519 w 12192000"/>
              <a:gd name="connsiteY3104" fmla="*/ 5423792 h 6858000"/>
              <a:gd name="connsiteX3105" fmla="*/ 4490610 w 12192000"/>
              <a:gd name="connsiteY3105" fmla="*/ 5423792 h 6858000"/>
              <a:gd name="connsiteX3106" fmla="*/ 4455098 w 12192000"/>
              <a:gd name="connsiteY3106" fmla="*/ 5459303 h 6858000"/>
              <a:gd name="connsiteX3107" fmla="*/ 4490610 w 12192000"/>
              <a:gd name="connsiteY3107" fmla="*/ 5494814 h 6858000"/>
              <a:gd name="connsiteX3108" fmla="*/ 4526118 w 12192000"/>
              <a:gd name="connsiteY3108" fmla="*/ 5459303 h 6858000"/>
              <a:gd name="connsiteX3109" fmla="*/ 4490610 w 12192000"/>
              <a:gd name="connsiteY3109" fmla="*/ 5423792 h 6858000"/>
              <a:gd name="connsiteX3110" fmla="*/ 4302698 w 12192000"/>
              <a:gd name="connsiteY3110" fmla="*/ 5423792 h 6858000"/>
              <a:gd name="connsiteX3111" fmla="*/ 4267187 w 12192000"/>
              <a:gd name="connsiteY3111" fmla="*/ 5459303 h 6858000"/>
              <a:gd name="connsiteX3112" fmla="*/ 4302698 w 12192000"/>
              <a:gd name="connsiteY3112" fmla="*/ 5494814 h 6858000"/>
              <a:gd name="connsiteX3113" fmla="*/ 4338210 w 12192000"/>
              <a:gd name="connsiteY3113" fmla="*/ 5459303 h 6858000"/>
              <a:gd name="connsiteX3114" fmla="*/ 4302698 w 12192000"/>
              <a:gd name="connsiteY3114" fmla="*/ 5423792 h 6858000"/>
              <a:gd name="connsiteX3115" fmla="*/ 4114802 w 12192000"/>
              <a:gd name="connsiteY3115" fmla="*/ 5423792 h 6858000"/>
              <a:gd name="connsiteX3116" fmla="*/ 4079291 w 12192000"/>
              <a:gd name="connsiteY3116" fmla="*/ 5459303 h 6858000"/>
              <a:gd name="connsiteX3117" fmla="*/ 4114802 w 12192000"/>
              <a:gd name="connsiteY3117" fmla="*/ 5494814 h 6858000"/>
              <a:gd name="connsiteX3118" fmla="*/ 4150308 w 12192000"/>
              <a:gd name="connsiteY3118" fmla="*/ 5459303 h 6858000"/>
              <a:gd name="connsiteX3119" fmla="*/ 4114802 w 12192000"/>
              <a:gd name="connsiteY3119" fmla="*/ 5423792 h 6858000"/>
              <a:gd name="connsiteX3120" fmla="*/ 3926888 w 12192000"/>
              <a:gd name="connsiteY3120" fmla="*/ 5423792 h 6858000"/>
              <a:gd name="connsiteX3121" fmla="*/ 3891378 w 12192000"/>
              <a:gd name="connsiteY3121" fmla="*/ 5459303 h 6858000"/>
              <a:gd name="connsiteX3122" fmla="*/ 3926888 w 12192000"/>
              <a:gd name="connsiteY3122" fmla="*/ 5494814 h 6858000"/>
              <a:gd name="connsiteX3123" fmla="*/ 3962401 w 12192000"/>
              <a:gd name="connsiteY3123" fmla="*/ 5459303 h 6858000"/>
              <a:gd name="connsiteX3124" fmla="*/ 3926888 w 12192000"/>
              <a:gd name="connsiteY3124" fmla="*/ 5423792 h 6858000"/>
              <a:gd name="connsiteX3125" fmla="*/ 3738979 w 12192000"/>
              <a:gd name="connsiteY3125" fmla="*/ 5423792 h 6858000"/>
              <a:gd name="connsiteX3126" fmla="*/ 3703467 w 12192000"/>
              <a:gd name="connsiteY3126" fmla="*/ 5459303 h 6858000"/>
              <a:gd name="connsiteX3127" fmla="*/ 3738979 w 12192000"/>
              <a:gd name="connsiteY3127" fmla="*/ 5494814 h 6858000"/>
              <a:gd name="connsiteX3128" fmla="*/ 3774489 w 12192000"/>
              <a:gd name="connsiteY3128" fmla="*/ 5459303 h 6858000"/>
              <a:gd name="connsiteX3129" fmla="*/ 3738979 w 12192000"/>
              <a:gd name="connsiteY3129" fmla="*/ 5423792 h 6858000"/>
              <a:gd name="connsiteX3130" fmla="*/ 3551069 w 12192000"/>
              <a:gd name="connsiteY3130" fmla="*/ 5423792 h 6858000"/>
              <a:gd name="connsiteX3131" fmla="*/ 3515557 w 12192000"/>
              <a:gd name="connsiteY3131" fmla="*/ 5459303 h 6858000"/>
              <a:gd name="connsiteX3132" fmla="*/ 3551069 w 12192000"/>
              <a:gd name="connsiteY3132" fmla="*/ 5494814 h 6858000"/>
              <a:gd name="connsiteX3133" fmla="*/ 3586579 w 12192000"/>
              <a:gd name="connsiteY3133" fmla="*/ 5459303 h 6858000"/>
              <a:gd name="connsiteX3134" fmla="*/ 3551069 w 12192000"/>
              <a:gd name="connsiteY3134" fmla="*/ 5423792 h 6858000"/>
              <a:gd name="connsiteX3135" fmla="*/ 3363163 w 12192000"/>
              <a:gd name="connsiteY3135" fmla="*/ 5423792 h 6858000"/>
              <a:gd name="connsiteX3136" fmla="*/ 3327652 w 12192000"/>
              <a:gd name="connsiteY3136" fmla="*/ 5459303 h 6858000"/>
              <a:gd name="connsiteX3137" fmla="*/ 3363163 w 12192000"/>
              <a:gd name="connsiteY3137" fmla="*/ 5494814 h 6858000"/>
              <a:gd name="connsiteX3138" fmla="*/ 3398674 w 12192000"/>
              <a:gd name="connsiteY3138" fmla="*/ 5459303 h 6858000"/>
              <a:gd name="connsiteX3139" fmla="*/ 3363163 w 12192000"/>
              <a:gd name="connsiteY3139" fmla="*/ 5423792 h 6858000"/>
              <a:gd name="connsiteX3140" fmla="*/ 3175253 w 12192000"/>
              <a:gd name="connsiteY3140" fmla="*/ 5423792 h 6858000"/>
              <a:gd name="connsiteX3141" fmla="*/ 3139740 w 12192000"/>
              <a:gd name="connsiteY3141" fmla="*/ 5459303 h 6858000"/>
              <a:gd name="connsiteX3142" fmla="*/ 3175253 w 12192000"/>
              <a:gd name="connsiteY3142" fmla="*/ 5494814 h 6858000"/>
              <a:gd name="connsiteX3143" fmla="*/ 3210766 w 12192000"/>
              <a:gd name="connsiteY3143" fmla="*/ 5459303 h 6858000"/>
              <a:gd name="connsiteX3144" fmla="*/ 3175253 w 12192000"/>
              <a:gd name="connsiteY3144" fmla="*/ 5423792 h 6858000"/>
              <a:gd name="connsiteX3145" fmla="*/ 2987343 w 12192000"/>
              <a:gd name="connsiteY3145" fmla="*/ 5423792 h 6858000"/>
              <a:gd name="connsiteX3146" fmla="*/ 2951833 w 12192000"/>
              <a:gd name="connsiteY3146" fmla="*/ 5459303 h 6858000"/>
              <a:gd name="connsiteX3147" fmla="*/ 2987343 w 12192000"/>
              <a:gd name="connsiteY3147" fmla="*/ 5494814 h 6858000"/>
              <a:gd name="connsiteX3148" fmla="*/ 3022853 w 12192000"/>
              <a:gd name="connsiteY3148" fmla="*/ 5459303 h 6858000"/>
              <a:gd name="connsiteX3149" fmla="*/ 2987343 w 12192000"/>
              <a:gd name="connsiteY3149" fmla="*/ 5423792 h 6858000"/>
              <a:gd name="connsiteX3150" fmla="*/ 2799432 w 12192000"/>
              <a:gd name="connsiteY3150" fmla="*/ 5423792 h 6858000"/>
              <a:gd name="connsiteX3151" fmla="*/ 2763919 w 12192000"/>
              <a:gd name="connsiteY3151" fmla="*/ 5459303 h 6858000"/>
              <a:gd name="connsiteX3152" fmla="*/ 2799432 w 12192000"/>
              <a:gd name="connsiteY3152" fmla="*/ 5494814 h 6858000"/>
              <a:gd name="connsiteX3153" fmla="*/ 2834941 w 12192000"/>
              <a:gd name="connsiteY3153" fmla="*/ 5459303 h 6858000"/>
              <a:gd name="connsiteX3154" fmla="*/ 2799432 w 12192000"/>
              <a:gd name="connsiteY3154" fmla="*/ 5423792 h 6858000"/>
              <a:gd name="connsiteX3155" fmla="*/ 2611521 w 12192000"/>
              <a:gd name="connsiteY3155" fmla="*/ 5423792 h 6858000"/>
              <a:gd name="connsiteX3156" fmla="*/ 2576011 w 12192000"/>
              <a:gd name="connsiteY3156" fmla="*/ 5459303 h 6858000"/>
              <a:gd name="connsiteX3157" fmla="*/ 2611521 w 12192000"/>
              <a:gd name="connsiteY3157" fmla="*/ 5494814 h 6858000"/>
              <a:gd name="connsiteX3158" fmla="*/ 2647033 w 12192000"/>
              <a:gd name="connsiteY3158" fmla="*/ 5459303 h 6858000"/>
              <a:gd name="connsiteX3159" fmla="*/ 2611521 w 12192000"/>
              <a:gd name="connsiteY3159" fmla="*/ 5423792 h 6858000"/>
              <a:gd name="connsiteX3160" fmla="*/ 2423611 w 12192000"/>
              <a:gd name="connsiteY3160" fmla="*/ 5423792 h 6858000"/>
              <a:gd name="connsiteX3161" fmla="*/ 2388100 w 12192000"/>
              <a:gd name="connsiteY3161" fmla="*/ 5459303 h 6858000"/>
              <a:gd name="connsiteX3162" fmla="*/ 2423611 w 12192000"/>
              <a:gd name="connsiteY3162" fmla="*/ 5494814 h 6858000"/>
              <a:gd name="connsiteX3163" fmla="*/ 2459122 w 12192000"/>
              <a:gd name="connsiteY3163" fmla="*/ 5459303 h 6858000"/>
              <a:gd name="connsiteX3164" fmla="*/ 2423611 w 12192000"/>
              <a:gd name="connsiteY3164" fmla="*/ 5423792 h 6858000"/>
              <a:gd name="connsiteX3165" fmla="*/ 2235702 w 12192000"/>
              <a:gd name="connsiteY3165" fmla="*/ 5423792 h 6858000"/>
              <a:gd name="connsiteX3166" fmla="*/ 2200189 w 12192000"/>
              <a:gd name="connsiteY3166" fmla="*/ 5459303 h 6858000"/>
              <a:gd name="connsiteX3167" fmla="*/ 2235702 w 12192000"/>
              <a:gd name="connsiteY3167" fmla="*/ 5494814 h 6858000"/>
              <a:gd name="connsiteX3168" fmla="*/ 2271213 w 12192000"/>
              <a:gd name="connsiteY3168" fmla="*/ 5459303 h 6858000"/>
              <a:gd name="connsiteX3169" fmla="*/ 2235702 w 12192000"/>
              <a:gd name="connsiteY3169" fmla="*/ 5423792 h 6858000"/>
              <a:gd name="connsiteX3170" fmla="*/ 2047791 w 12192000"/>
              <a:gd name="connsiteY3170" fmla="*/ 5423792 h 6858000"/>
              <a:gd name="connsiteX3171" fmla="*/ 2012279 w 12192000"/>
              <a:gd name="connsiteY3171" fmla="*/ 5459303 h 6858000"/>
              <a:gd name="connsiteX3172" fmla="*/ 2047791 w 12192000"/>
              <a:gd name="connsiteY3172" fmla="*/ 5494814 h 6858000"/>
              <a:gd name="connsiteX3173" fmla="*/ 2083301 w 12192000"/>
              <a:gd name="connsiteY3173" fmla="*/ 5459303 h 6858000"/>
              <a:gd name="connsiteX3174" fmla="*/ 2047791 w 12192000"/>
              <a:gd name="connsiteY3174" fmla="*/ 5423792 h 6858000"/>
              <a:gd name="connsiteX3175" fmla="*/ 1859880 w 12192000"/>
              <a:gd name="connsiteY3175" fmla="*/ 5423792 h 6858000"/>
              <a:gd name="connsiteX3176" fmla="*/ 1824369 w 12192000"/>
              <a:gd name="connsiteY3176" fmla="*/ 5459303 h 6858000"/>
              <a:gd name="connsiteX3177" fmla="*/ 1859880 w 12192000"/>
              <a:gd name="connsiteY3177" fmla="*/ 5494814 h 6858000"/>
              <a:gd name="connsiteX3178" fmla="*/ 1895391 w 12192000"/>
              <a:gd name="connsiteY3178" fmla="*/ 5459303 h 6858000"/>
              <a:gd name="connsiteX3179" fmla="*/ 1859880 w 12192000"/>
              <a:gd name="connsiteY3179" fmla="*/ 5423792 h 6858000"/>
              <a:gd name="connsiteX3180" fmla="*/ 1671971 w 12192000"/>
              <a:gd name="connsiteY3180" fmla="*/ 5423792 h 6858000"/>
              <a:gd name="connsiteX3181" fmla="*/ 1636459 w 12192000"/>
              <a:gd name="connsiteY3181" fmla="*/ 5459303 h 6858000"/>
              <a:gd name="connsiteX3182" fmla="*/ 1671971 w 12192000"/>
              <a:gd name="connsiteY3182" fmla="*/ 5494814 h 6858000"/>
              <a:gd name="connsiteX3183" fmla="*/ 1707481 w 12192000"/>
              <a:gd name="connsiteY3183" fmla="*/ 5459303 h 6858000"/>
              <a:gd name="connsiteX3184" fmla="*/ 1671971 w 12192000"/>
              <a:gd name="connsiteY3184" fmla="*/ 5423792 h 6858000"/>
              <a:gd name="connsiteX3185" fmla="*/ 1484061 w 12192000"/>
              <a:gd name="connsiteY3185" fmla="*/ 5423792 h 6858000"/>
              <a:gd name="connsiteX3186" fmla="*/ 1448550 w 12192000"/>
              <a:gd name="connsiteY3186" fmla="*/ 5459303 h 6858000"/>
              <a:gd name="connsiteX3187" fmla="*/ 1484061 w 12192000"/>
              <a:gd name="connsiteY3187" fmla="*/ 5494814 h 6858000"/>
              <a:gd name="connsiteX3188" fmla="*/ 1519571 w 12192000"/>
              <a:gd name="connsiteY3188" fmla="*/ 5459303 h 6858000"/>
              <a:gd name="connsiteX3189" fmla="*/ 1484061 w 12192000"/>
              <a:gd name="connsiteY3189" fmla="*/ 5423792 h 6858000"/>
              <a:gd name="connsiteX3190" fmla="*/ 1296151 w 12192000"/>
              <a:gd name="connsiteY3190" fmla="*/ 5423792 h 6858000"/>
              <a:gd name="connsiteX3191" fmla="*/ 1260640 w 12192000"/>
              <a:gd name="connsiteY3191" fmla="*/ 5459303 h 6858000"/>
              <a:gd name="connsiteX3192" fmla="*/ 1296151 w 12192000"/>
              <a:gd name="connsiteY3192" fmla="*/ 5494814 h 6858000"/>
              <a:gd name="connsiteX3193" fmla="*/ 1331662 w 12192000"/>
              <a:gd name="connsiteY3193" fmla="*/ 5459303 h 6858000"/>
              <a:gd name="connsiteX3194" fmla="*/ 1296151 w 12192000"/>
              <a:gd name="connsiteY3194" fmla="*/ 5423792 h 6858000"/>
              <a:gd name="connsiteX3195" fmla="*/ 1108241 w 12192000"/>
              <a:gd name="connsiteY3195" fmla="*/ 5423792 h 6858000"/>
              <a:gd name="connsiteX3196" fmla="*/ 1072730 w 12192000"/>
              <a:gd name="connsiteY3196" fmla="*/ 5459303 h 6858000"/>
              <a:gd name="connsiteX3197" fmla="*/ 1108241 w 12192000"/>
              <a:gd name="connsiteY3197" fmla="*/ 5494814 h 6858000"/>
              <a:gd name="connsiteX3198" fmla="*/ 1143751 w 12192000"/>
              <a:gd name="connsiteY3198" fmla="*/ 5459303 h 6858000"/>
              <a:gd name="connsiteX3199" fmla="*/ 1108241 w 12192000"/>
              <a:gd name="connsiteY3199" fmla="*/ 5423792 h 6858000"/>
              <a:gd name="connsiteX3200" fmla="*/ 920332 w 12192000"/>
              <a:gd name="connsiteY3200" fmla="*/ 5423792 h 6858000"/>
              <a:gd name="connsiteX3201" fmla="*/ 884820 w 12192000"/>
              <a:gd name="connsiteY3201" fmla="*/ 5459303 h 6858000"/>
              <a:gd name="connsiteX3202" fmla="*/ 920332 w 12192000"/>
              <a:gd name="connsiteY3202" fmla="*/ 5494814 h 6858000"/>
              <a:gd name="connsiteX3203" fmla="*/ 955842 w 12192000"/>
              <a:gd name="connsiteY3203" fmla="*/ 5459303 h 6858000"/>
              <a:gd name="connsiteX3204" fmla="*/ 920332 w 12192000"/>
              <a:gd name="connsiteY3204" fmla="*/ 5423792 h 6858000"/>
              <a:gd name="connsiteX3205" fmla="*/ 732422 w 12192000"/>
              <a:gd name="connsiteY3205" fmla="*/ 5423792 h 6858000"/>
              <a:gd name="connsiteX3206" fmla="*/ 696910 w 12192000"/>
              <a:gd name="connsiteY3206" fmla="*/ 5459303 h 6858000"/>
              <a:gd name="connsiteX3207" fmla="*/ 732422 w 12192000"/>
              <a:gd name="connsiteY3207" fmla="*/ 5494814 h 6858000"/>
              <a:gd name="connsiteX3208" fmla="*/ 767932 w 12192000"/>
              <a:gd name="connsiteY3208" fmla="*/ 5459303 h 6858000"/>
              <a:gd name="connsiteX3209" fmla="*/ 732422 w 12192000"/>
              <a:gd name="connsiteY3209" fmla="*/ 5423792 h 6858000"/>
              <a:gd name="connsiteX3210" fmla="*/ 544512 w 12192000"/>
              <a:gd name="connsiteY3210" fmla="*/ 5423792 h 6858000"/>
              <a:gd name="connsiteX3211" fmla="*/ 509001 w 12192000"/>
              <a:gd name="connsiteY3211" fmla="*/ 5459303 h 6858000"/>
              <a:gd name="connsiteX3212" fmla="*/ 544512 w 12192000"/>
              <a:gd name="connsiteY3212" fmla="*/ 5494814 h 6858000"/>
              <a:gd name="connsiteX3213" fmla="*/ 580023 w 12192000"/>
              <a:gd name="connsiteY3213" fmla="*/ 5459303 h 6858000"/>
              <a:gd name="connsiteX3214" fmla="*/ 544512 w 12192000"/>
              <a:gd name="connsiteY3214" fmla="*/ 5423792 h 6858000"/>
              <a:gd name="connsiteX3215" fmla="*/ 356602 w 12192000"/>
              <a:gd name="connsiteY3215" fmla="*/ 5423792 h 6858000"/>
              <a:gd name="connsiteX3216" fmla="*/ 321091 w 12192000"/>
              <a:gd name="connsiteY3216" fmla="*/ 5459303 h 6858000"/>
              <a:gd name="connsiteX3217" fmla="*/ 356602 w 12192000"/>
              <a:gd name="connsiteY3217" fmla="*/ 5494814 h 6858000"/>
              <a:gd name="connsiteX3218" fmla="*/ 392113 w 12192000"/>
              <a:gd name="connsiteY3218" fmla="*/ 5459303 h 6858000"/>
              <a:gd name="connsiteX3219" fmla="*/ 356602 w 12192000"/>
              <a:gd name="connsiteY3219" fmla="*/ 5423792 h 6858000"/>
              <a:gd name="connsiteX3220" fmla="*/ 168692 w 12192000"/>
              <a:gd name="connsiteY3220" fmla="*/ 5423792 h 6858000"/>
              <a:gd name="connsiteX3221" fmla="*/ 133181 w 12192000"/>
              <a:gd name="connsiteY3221" fmla="*/ 5459303 h 6858000"/>
              <a:gd name="connsiteX3222" fmla="*/ 168692 w 12192000"/>
              <a:gd name="connsiteY3222" fmla="*/ 5494814 h 6858000"/>
              <a:gd name="connsiteX3223" fmla="*/ 204204 w 12192000"/>
              <a:gd name="connsiteY3223" fmla="*/ 5459303 h 6858000"/>
              <a:gd name="connsiteX3224" fmla="*/ 168692 w 12192000"/>
              <a:gd name="connsiteY3224" fmla="*/ 5423792 h 6858000"/>
              <a:gd name="connsiteX3225" fmla="*/ 12099079 w 12192000"/>
              <a:gd name="connsiteY3225" fmla="*/ 5275461 h 6858000"/>
              <a:gd name="connsiteX3226" fmla="*/ 12063568 w 12192000"/>
              <a:gd name="connsiteY3226" fmla="*/ 5310972 h 6858000"/>
              <a:gd name="connsiteX3227" fmla="*/ 12099079 w 12192000"/>
              <a:gd name="connsiteY3227" fmla="*/ 5346483 h 6858000"/>
              <a:gd name="connsiteX3228" fmla="*/ 12134590 w 12192000"/>
              <a:gd name="connsiteY3228" fmla="*/ 5310972 h 6858000"/>
              <a:gd name="connsiteX3229" fmla="*/ 12099079 w 12192000"/>
              <a:gd name="connsiteY3229" fmla="*/ 5275461 h 6858000"/>
              <a:gd name="connsiteX3230" fmla="*/ 11911169 w 12192000"/>
              <a:gd name="connsiteY3230" fmla="*/ 5275461 h 6858000"/>
              <a:gd name="connsiteX3231" fmla="*/ 11875658 w 12192000"/>
              <a:gd name="connsiteY3231" fmla="*/ 5310972 h 6858000"/>
              <a:gd name="connsiteX3232" fmla="*/ 11911169 w 12192000"/>
              <a:gd name="connsiteY3232" fmla="*/ 5346483 h 6858000"/>
              <a:gd name="connsiteX3233" fmla="*/ 11946680 w 12192000"/>
              <a:gd name="connsiteY3233" fmla="*/ 5310972 h 6858000"/>
              <a:gd name="connsiteX3234" fmla="*/ 11911169 w 12192000"/>
              <a:gd name="connsiteY3234" fmla="*/ 5275461 h 6858000"/>
              <a:gd name="connsiteX3235" fmla="*/ 11723259 w 12192000"/>
              <a:gd name="connsiteY3235" fmla="*/ 5275461 h 6858000"/>
              <a:gd name="connsiteX3236" fmla="*/ 11687748 w 12192000"/>
              <a:gd name="connsiteY3236" fmla="*/ 5310972 h 6858000"/>
              <a:gd name="connsiteX3237" fmla="*/ 11723259 w 12192000"/>
              <a:gd name="connsiteY3237" fmla="*/ 5346483 h 6858000"/>
              <a:gd name="connsiteX3238" fmla="*/ 11758770 w 12192000"/>
              <a:gd name="connsiteY3238" fmla="*/ 5310972 h 6858000"/>
              <a:gd name="connsiteX3239" fmla="*/ 11723259 w 12192000"/>
              <a:gd name="connsiteY3239" fmla="*/ 5275461 h 6858000"/>
              <a:gd name="connsiteX3240" fmla="*/ 11535349 w 12192000"/>
              <a:gd name="connsiteY3240" fmla="*/ 5275461 h 6858000"/>
              <a:gd name="connsiteX3241" fmla="*/ 11499838 w 12192000"/>
              <a:gd name="connsiteY3241" fmla="*/ 5310972 h 6858000"/>
              <a:gd name="connsiteX3242" fmla="*/ 11535349 w 12192000"/>
              <a:gd name="connsiteY3242" fmla="*/ 5346483 h 6858000"/>
              <a:gd name="connsiteX3243" fmla="*/ 11570860 w 12192000"/>
              <a:gd name="connsiteY3243" fmla="*/ 5310972 h 6858000"/>
              <a:gd name="connsiteX3244" fmla="*/ 11535349 w 12192000"/>
              <a:gd name="connsiteY3244" fmla="*/ 5275461 h 6858000"/>
              <a:gd name="connsiteX3245" fmla="*/ 11347439 w 12192000"/>
              <a:gd name="connsiteY3245" fmla="*/ 5275461 h 6858000"/>
              <a:gd name="connsiteX3246" fmla="*/ 11311928 w 12192000"/>
              <a:gd name="connsiteY3246" fmla="*/ 5310972 h 6858000"/>
              <a:gd name="connsiteX3247" fmla="*/ 11347439 w 12192000"/>
              <a:gd name="connsiteY3247" fmla="*/ 5346483 h 6858000"/>
              <a:gd name="connsiteX3248" fmla="*/ 11382950 w 12192000"/>
              <a:gd name="connsiteY3248" fmla="*/ 5310972 h 6858000"/>
              <a:gd name="connsiteX3249" fmla="*/ 11347439 w 12192000"/>
              <a:gd name="connsiteY3249" fmla="*/ 5275461 h 6858000"/>
              <a:gd name="connsiteX3250" fmla="*/ 11159529 w 12192000"/>
              <a:gd name="connsiteY3250" fmla="*/ 5275461 h 6858000"/>
              <a:gd name="connsiteX3251" fmla="*/ 11124018 w 12192000"/>
              <a:gd name="connsiteY3251" fmla="*/ 5310972 h 6858000"/>
              <a:gd name="connsiteX3252" fmla="*/ 11159529 w 12192000"/>
              <a:gd name="connsiteY3252" fmla="*/ 5346483 h 6858000"/>
              <a:gd name="connsiteX3253" fmla="*/ 11195040 w 12192000"/>
              <a:gd name="connsiteY3253" fmla="*/ 5310972 h 6858000"/>
              <a:gd name="connsiteX3254" fmla="*/ 11159529 w 12192000"/>
              <a:gd name="connsiteY3254" fmla="*/ 5275461 h 6858000"/>
              <a:gd name="connsiteX3255" fmla="*/ 10971619 w 12192000"/>
              <a:gd name="connsiteY3255" fmla="*/ 5275461 h 6858000"/>
              <a:gd name="connsiteX3256" fmla="*/ 10936108 w 12192000"/>
              <a:gd name="connsiteY3256" fmla="*/ 5310972 h 6858000"/>
              <a:gd name="connsiteX3257" fmla="*/ 10971619 w 12192000"/>
              <a:gd name="connsiteY3257" fmla="*/ 5346483 h 6858000"/>
              <a:gd name="connsiteX3258" fmla="*/ 11007130 w 12192000"/>
              <a:gd name="connsiteY3258" fmla="*/ 5310972 h 6858000"/>
              <a:gd name="connsiteX3259" fmla="*/ 10971619 w 12192000"/>
              <a:gd name="connsiteY3259" fmla="*/ 5275461 h 6858000"/>
              <a:gd name="connsiteX3260" fmla="*/ 10783709 w 12192000"/>
              <a:gd name="connsiteY3260" fmla="*/ 5275461 h 6858000"/>
              <a:gd name="connsiteX3261" fmla="*/ 10748198 w 12192000"/>
              <a:gd name="connsiteY3261" fmla="*/ 5310972 h 6858000"/>
              <a:gd name="connsiteX3262" fmla="*/ 10783709 w 12192000"/>
              <a:gd name="connsiteY3262" fmla="*/ 5346483 h 6858000"/>
              <a:gd name="connsiteX3263" fmla="*/ 10819220 w 12192000"/>
              <a:gd name="connsiteY3263" fmla="*/ 5310972 h 6858000"/>
              <a:gd name="connsiteX3264" fmla="*/ 10783709 w 12192000"/>
              <a:gd name="connsiteY3264" fmla="*/ 5275461 h 6858000"/>
              <a:gd name="connsiteX3265" fmla="*/ 10595799 w 12192000"/>
              <a:gd name="connsiteY3265" fmla="*/ 5275461 h 6858000"/>
              <a:gd name="connsiteX3266" fmla="*/ 10560288 w 12192000"/>
              <a:gd name="connsiteY3266" fmla="*/ 5310972 h 6858000"/>
              <a:gd name="connsiteX3267" fmla="*/ 10595799 w 12192000"/>
              <a:gd name="connsiteY3267" fmla="*/ 5346483 h 6858000"/>
              <a:gd name="connsiteX3268" fmla="*/ 10631310 w 12192000"/>
              <a:gd name="connsiteY3268" fmla="*/ 5310972 h 6858000"/>
              <a:gd name="connsiteX3269" fmla="*/ 10595799 w 12192000"/>
              <a:gd name="connsiteY3269" fmla="*/ 5275461 h 6858000"/>
              <a:gd name="connsiteX3270" fmla="*/ 10407889 w 12192000"/>
              <a:gd name="connsiteY3270" fmla="*/ 5275461 h 6858000"/>
              <a:gd name="connsiteX3271" fmla="*/ 10372378 w 12192000"/>
              <a:gd name="connsiteY3271" fmla="*/ 5310972 h 6858000"/>
              <a:gd name="connsiteX3272" fmla="*/ 10407889 w 12192000"/>
              <a:gd name="connsiteY3272" fmla="*/ 5346483 h 6858000"/>
              <a:gd name="connsiteX3273" fmla="*/ 10443400 w 12192000"/>
              <a:gd name="connsiteY3273" fmla="*/ 5310972 h 6858000"/>
              <a:gd name="connsiteX3274" fmla="*/ 10407889 w 12192000"/>
              <a:gd name="connsiteY3274" fmla="*/ 5275461 h 6858000"/>
              <a:gd name="connsiteX3275" fmla="*/ 10219979 w 12192000"/>
              <a:gd name="connsiteY3275" fmla="*/ 5275461 h 6858000"/>
              <a:gd name="connsiteX3276" fmla="*/ 10184468 w 12192000"/>
              <a:gd name="connsiteY3276" fmla="*/ 5310972 h 6858000"/>
              <a:gd name="connsiteX3277" fmla="*/ 10219979 w 12192000"/>
              <a:gd name="connsiteY3277" fmla="*/ 5346483 h 6858000"/>
              <a:gd name="connsiteX3278" fmla="*/ 10255490 w 12192000"/>
              <a:gd name="connsiteY3278" fmla="*/ 5310972 h 6858000"/>
              <a:gd name="connsiteX3279" fmla="*/ 10219979 w 12192000"/>
              <a:gd name="connsiteY3279" fmla="*/ 5275461 h 6858000"/>
              <a:gd name="connsiteX3280" fmla="*/ 10032069 w 12192000"/>
              <a:gd name="connsiteY3280" fmla="*/ 5275461 h 6858000"/>
              <a:gd name="connsiteX3281" fmla="*/ 9996558 w 12192000"/>
              <a:gd name="connsiteY3281" fmla="*/ 5310972 h 6858000"/>
              <a:gd name="connsiteX3282" fmla="*/ 10032069 w 12192000"/>
              <a:gd name="connsiteY3282" fmla="*/ 5346483 h 6858000"/>
              <a:gd name="connsiteX3283" fmla="*/ 10067580 w 12192000"/>
              <a:gd name="connsiteY3283" fmla="*/ 5310972 h 6858000"/>
              <a:gd name="connsiteX3284" fmla="*/ 10032069 w 12192000"/>
              <a:gd name="connsiteY3284" fmla="*/ 5275461 h 6858000"/>
              <a:gd name="connsiteX3285" fmla="*/ 9844159 w 12192000"/>
              <a:gd name="connsiteY3285" fmla="*/ 5275461 h 6858000"/>
              <a:gd name="connsiteX3286" fmla="*/ 9808648 w 12192000"/>
              <a:gd name="connsiteY3286" fmla="*/ 5310972 h 6858000"/>
              <a:gd name="connsiteX3287" fmla="*/ 9844159 w 12192000"/>
              <a:gd name="connsiteY3287" fmla="*/ 5346483 h 6858000"/>
              <a:gd name="connsiteX3288" fmla="*/ 9879670 w 12192000"/>
              <a:gd name="connsiteY3288" fmla="*/ 5310972 h 6858000"/>
              <a:gd name="connsiteX3289" fmla="*/ 9844159 w 12192000"/>
              <a:gd name="connsiteY3289" fmla="*/ 5275461 h 6858000"/>
              <a:gd name="connsiteX3290" fmla="*/ 9656249 w 12192000"/>
              <a:gd name="connsiteY3290" fmla="*/ 5275461 h 6858000"/>
              <a:gd name="connsiteX3291" fmla="*/ 9620738 w 12192000"/>
              <a:gd name="connsiteY3291" fmla="*/ 5310972 h 6858000"/>
              <a:gd name="connsiteX3292" fmla="*/ 9656249 w 12192000"/>
              <a:gd name="connsiteY3292" fmla="*/ 5346483 h 6858000"/>
              <a:gd name="connsiteX3293" fmla="*/ 9691760 w 12192000"/>
              <a:gd name="connsiteY3293" fmla="*/ 5310972 h 6858000"/>
              <a:gd name="connsiteX3294" fmla="*/ 9656249 w 12192000"/>
              <a:gd name="connsiteY3294" fmla="*/ 5275461 h 6858000"/>
              <a:gd name="connsiteX3295" fmla="*/ 9468339 w 12192000"/>
              <a:gd name="connsiteY3295" fmla="*/ 5275461 h 6858000"/>
              <a:gd name="connsiteX3296" fmla="*/ 9432828 w 12192000"/>
              <a:gd name="connsiteY3296" fmla="*/ 5310972 h 6858000"/>
              <a:gd name="connsiteX3297" fmla="*/ 9468339 w 12192000"/>
              <a:gd name="connsiteY3297" fmla="*/ 5346483 h 6858000"/>
              <a:gd name="connsiteX3298" fmla="*/ 9503850 w 12192000"/>
              <a:gd name="connsiteY3298" fmla="*/ 5310972 h 6858000"/>
              <a:gd name="connsiteX3299" fmla="*/ 9468339 w 12192000"/>
              <a:gd name="connsiteY3299" fmla="*/ 5275461 h 6858000"/>
              <a:gd name="connsiteX3300" fmla="*/ 9280429 w 12192000"/>
              <a:gd name="connsiteY3300" fmla="*/ 5275461 h 6858000"/>
              <a:gd name="connsiteX3301" fmla="*/ 9244918 w 12192000"/>
              <a:gd name="connsiteY3301" fmla="*/ 5310972 h 6858000"/>
              <a:gd name="connsiteX3302" fmla="*/ 9280429 w 12192000"/>
              <a:gd name="connsiteY3302" fmla="*/ 5346483 h 6858000"/>
              <a:gd name="connsiteX3303" fmla="*/ 9315940 w 12192000"/>
              <a:gd name="connsiteY3303" fmla="*/ 5310972 h 6858000"/>
              <a:gd name="connsiteX3304" fmla="*/ 9280429 w 12192000"/>
              <a:gd name="connsiteY3304" fmla="*/ 5275461 h 6858000"/>
              <a:gd name="connsiteX3305" fmla="*/ 9092519 w 12192000"/>
              <a:gd name="connsiteY3305" fmla="*/ 5275461 h 6858000"/>
              <a:gd name="connsiteX3306" fmla="*/ 9057008 w 12192000"/>
              <a:gd name="connsiteY3306" fmla="*/ 5310972 h 6858000"/>
              <a:gd name="connsiteX3307" fmla="*/ 9092519 w 12192000"/>
              <a:gd name="connsiteY3307" fmla="*/ 5346483 h 6858000"/>
              <a:gd name="connsiteX3308" fmla="*/ 9128030 w 12192000"/>
              <a:gd name="connsiteY3308" fmla="*/ 5310972 h 6858000"/>
              <a:gd name="connsiteX3309" fmla="*/ 9092519 w 12192000"/>
              <a:gd name="connsiteY3309" fmla="*/ 5275461 h 6858000"/>
              <a:gd name="connsiteX3310" fmla="*/ 8904609 w 12192000"/>
              <a:gd name="connsiteY3310" fmla="*/ 5275461 h 6858000"/>
              <a:gd name="connsiteX3311" fmla="*/ 8869098 w 12192000"/>
              <a:gd name="connsiteY3311" fmla="*/ 5310972 h 6858000"/>
              <a:gd name="connsiteX3312" fmla="*/ 8904609 w 12192000"/>
              <a:gd name="connsiteY3312" fmla="*/ 5346483 h 6858000"/>
              <a:gd name="connsiteX3313" fmla="*/ 8940120 w 12192000"/>
              <a:gd name="connsiteY3313" fmla="*/ 5310972 h 6858000"/>
              <a:gd name="connsiteX3314" fmla="*/ 8904609 w 12192000"/>
              <a:gd name="connsiteY3314" fmla="*/ 5275461 h 6858000"/>
              <a:gd name="connsiteX3315" fmla="*/ 8716699 w 12192000"/>
              <a:gd name="connsiteY3315" fmla="*/ 5275461 h 6858000"/>
              <a:gd name="connsiteX3316" fmla="*/ 8681188 w 12192000"/>
              <a:gd name="connsiteY3316" fmla="*/ 5310972 h 6858000"/>
              <a:gd name="connsiteX3317" fmla="*/ 8716699 w 12192000"/>
              <a:gd name="connsiteY3317" fmla="*/ 5346483 h 6858000"/>
              <a:gd name="connsiteX3318" fmla="*/ 8752210 w 12192000"/>
              <a:gd name="connsiteY3318" fmla="*/ 5310972 h 6858000"/>
              <a:gd name="connsiteX3319" fmla="*/ 8716699 w 12192000"/>
              <a:gd name="connsiteY3319" fmla="*/ 5275461 h 6858000"/>
              <a:gd name="connsiteX3320" fmla="*/ 8528789 w 12192000"/>
              <a:gd name="connsiteY3320" fmla="*/ 5275461 h 6858000"/>
              <a:gd name="connsiteX3321" fmla="*/ 8493278 w 12192000"/>
              <a:gd name="connsiteY3321" fmla="*/ 5310972 h 6858000"/>
              <a:gd name="connsiteX3322" fmla="*/ 8528789 w 12192000"/>
              <a:gd name="connsiteY3322" fmla="*/ 5346483 h 6858000"/>
              <a:gd name="connsiteX3323" fmla="*/ 8564300 w 12192000"/>
              <a:gd name="connsiteY3323" fmla="*/ 5310972 h 6858000"/>
              <a:gd name="connsiteX3324" fmla="*/ 8528789 w 12192000"/>
              <a:gd name="connsiteY3324" fmla="*/ 5275461 h 6858000"/>
              <a:gd name="connsiteX3325" fmla="*/ 8340879 w 12192000"/>
              <a:gd name="connsiteY3325" fmla="*/ 5275461 h 6858000"/>
              <a:gd name="connsiteX3326" fmla="*/ 8305368 w 12192000"/>
              <a:gd name="connsiteY3326" fmla="*/ 5310972 h 6858000"/>
              <a:gd name="connsiteX3327" fmla="*/ 8340879 w 12192000"/>
              <a:gd name="connsiteY3327" fmla="*/ 5346483 h 6858000"/>
              <a:gd name="connsiteX3328" fmla="*/ 8376390 w 12192000"/>
              <a:gd name="connsiteY3328" fmla="*/ 5310972 h 6858000"/>
              <a:gd name="connsiteX3329" fmla="*/ 8340879 w 12192000"/>
              <a:gd name="connsiteY3329" fmla="*/ 5275461 h 6858000"/>
              <a:gd name="connsiteX3330" fmla="*/ 8152969 w 12192000"/>
              <a:gd name="connsiteY3330" fmla="*/ 5275461 h 6858000"/>
              <a:gd name="connsiteX3331" fmla="*/ 8117458 w 12192000"/>
              <a:gd name="connsiteY3331" fmla="*/ 5310972 h 6858000"/>
              <a:gd name="connsiteX3332" fmla="*/ 8152969 w 12192000"/>
              <a:gd name="connsiteY3332" fmla="*/ 5346483 h 6858000"/>
              <a:gd name="connsiteX3333" fmla="*/ 8188480 w 12192000"/>
              <a:gd name="connsiteY3333" fmla="*/ 5310972 h 6858000"/>
              <a:gd name="connsiteX3334" fmla="*/ 8152969 w 12192000"/>
              <a:gd name="connsiteY3334" fmla="*/ 5275461 h 6858000"/>
              <a:gd name="connsiteX3335" fmla="*/ 7965059 w 12192000"/>
              <a:gd name="connsiteY3335" fmla="*/ 5275461 h 6858000"/>
              <a:gd name="connsiteX3336" fmla="*/ 7929548 w 12192000"/>
              <a:gd name="connsiteY3336" fmla="*/ 5310972 h 6858000"/>
              <a:gd name="connsiteX3337" fmla="*/ 7965059 w 12192000"/>
              <a:gd name="connsiteY3337" fmla="*/ 5346483 h 6858000"/>
              <a:gd name="connsiteX3338" fmla="*/ 8000570 w 12192000"/>
              <a:gd name="connsiteY3338" fmla="*/ 5310972 h 6858000"/>
              <a:gd name="connsiteX3339" fmla="*/ 7965059 w 12192000"/>
              <a:gd name="connsiteY3339" fmla="*/ 5275461 h 6858000"/>
              <a:gd name="connsiteX3340" fmla="*/ 7777149 w 12192000"/>
              <a:gd name="connsiteY3340" fmla="*/ 5275461 h 6858000"/>
              <a:gd name="connsiteX3341" fmla="*/ 7741638 w 12192000"/>
              <a:gd name="connsiteY3341" fmla="*/ 5310972 h 6858000"/>
              <a:gd name="connsiteX3342" fmla="*/ 7777149 w 12192000"/>
              <a:gd name="connsiteY3342" fmla="*/ 5346483 h 6858000"/>
              <a:gd name="connsiteX3343" fmla="*/ 7812660 w 12192000"/>
              <a:gd name="connsiteY3343" fmla="*/ 5310972 h 6858000"/>
              <a:gd name="connsiteX3344" fmla="*/ 7777149 w 12192000"/>
              <a:gd name="connsiteY3344" fmla="*/ 5275461 h 6858000"/>
              <a:gd name="connsiteX3345" fmla="*/ 7589239 w 12192000"/>
              <a:gd name="connsiteY3345" fmla="*/ 5275461 h 6858000"/>
              <a:gd name="connsiteX3346" fmla="*/ 7553728 w 12192000"/>
              <a:gd name="connsiteY3346" fmla="*/ 5310972 h 6858000"/>
              <a:gd name="connsiteX3347" fmla="*/ 7589239 w 12192000"/>
              <a:gd name="connsiteY3347" fmla="*/ 5346483 h 6858000"/>
              <a:gd name="connsiteX3348" fmla="*/ 7624750 w 12192000"/>
              <a:gd name="connsiteY3348" fmla="*/ 5310972 h 6858000"/>
              <a:gd name="connsiteX3349" fmla="*/ 7589239 w 12192000"/>
              <a:gd name="connsiteY3349" fmla="*/ 5275461 h 6858000"/>
              <a:gd name="connsiteX3350" fmla="*/ 7401329 w 12192000"/>
              <a:gd name="connsiteY3350" fmla="*/ 5275461 h 6858000"/>
              <a:gd name="connsiteX3351" fmla="*/ 7365818 w 12192000"/>
              <a:gd name="connsiteY3351" fmla="*/ 5310972 h 6858000"/>
              <a:gd name="connsiteX3352" fmla="*/ 7401329 w 12192000"/>
              <a:gd name="connsiteY3352" fmla="*/ 5346483 h 6858000"/>
              <a:gd name="connsiteX3353" fmla="*/ 7436840 w 12192000"/>
              <a:gd name="connsiteY3353" fmla="*/ 5310972 h 6858000"/>
              <a:gd name="connsiteX3354" fmla="*/ 7401329 w 12192000"/>
              <a:gd name="connsiteY3354" fmla="*/ 5275461 h 6858000"/>
              <a:gd name="connsiteX3355" fmla="*/ 7213419 w 12192000"/>
              <a:gd name="connsiteY3355" fmla="*/ 5275461 h 6858000"/>
              <a:gd name="connsiteX3356" fmla="*/ 7177908 w 12192000"/>
              <a:gd name="connsiteY3356" fmla="*/ 5310972 h 6858000"/>
              <a:gd name="connsiteX3357" fmla="*/ 7213419 w 12192000"/>
              <a:gd name="connsiteY3357" fmla="*/ 5346483 h 6858000"/>
              <a:gd name="connsiteX3358" fmla="*/ 7248930 w 12192000"/>
              <a:gd name="connsiteY3358" fmla="*/ 5310972 h 6858000"/>
              <a:gd name="connsiteX3359" fmla="*/ 7213419 w 12192000"/>
              <a:gd name="connsiteY3359" fmla="*/ 5275461 h 6858000"/>
              <a:gd name="connsiteX3360" fmla="*/ 7025509 w 12192000"/>
              <a:gd name="connsiteY3360" fmla="*/ 5275461 h 6858000"/>
              <a:gd name="connsiteX3361" fmla="*/ 6989998 w 12192000"/>
              <a:gd name="connsiteY3361" fmla="*/ 5310972 h 6858000"/>
              <a:gd name="connsiteX3362" fmla="*/ 7025509 w 12192000"/>
              <a:gd name="connsiteY3362" fmla="*/ 5346483 h 6858000"/>
              <a:gd name="connsiteX3363" fmla="*/ 7061020 w 12192000"/>
              <a:gd name="connsiteY3363" fmla="*/ 5310972 h 6858000"/>
              <a:gd name="connsiteX3364" fmla="*/ 7025509 w 12192000"/>
              <a:gd name="connsiteY3364" fmla="*/ 5275461 h 6858000"/>
              <a:gd name="connsiteX3365" fmla="*/ 6837599 w 12192000"/>
              <a:gd name="connsiteY3365" fmla="*/ 5275461 h 6858000"/>
              <a:gd name="connsiteX3366" fmla="*/ 6802088 w 12192000"/>
              <a:gd name="connsiteY3366" fmla="*/ 5310972 h 6858000"/>
              <a:gd name="connsiteX3367" fmla="*/ 6837599 w 12192000"/>
              <a:gd name="connsiteY3367" fmla="*/ 5346483 h 6858000"/>
              <a:gd name="connsiteX3368" fmla="*/ 6873110 w 12192000"/>
              <a:gd name="connsiteY3368" fmla="*/ 5310972 h 6858000"/>
              <a:gd name="connsiteX3369" fmla="*/ 6837599 w 12192000"/>
              <a:gd name="connsiteY3369" fmla="*/ 5275461 h 6858000"/>
              <a:gd name="connsiteX3370" fmla="*/ 6649689 w 12192000"/>
              <a:gd name="connsiteY3370" fmla="*/ 5275461 h 6858000"/>
              <a:gd name="connsiteX3371" fmla="*/ 6614178 w 12192000"/>
              <a:gd name="connsiteY3371" fmla="*/ 5310972 h 6858000"/>
              <a:gd name="connsiteX3372" fmla="*/ 6649689 w 12192000"/>
              <a:gd name="connsiteY3372" fmla="*/ 5346483 h 6858000"/>
              <a:gd name="connsiteX3373" fmla="*/ 6685200 w 12192000"/>
              <a:gd name="connsiteY3373" fmla="*/ 5310972 h 6858000"/>
              <a:gd name="connsiteX3374" fmla="*/ 6649689 w 12192000"/>
              <a:gd name="connsiteY3374" fmla="*/ 5275461 h 6858000"/>
              <a:gd name="connsiteX3375" fmla="*/ 6461779 w 12192000"/>
              <a:gd name="connsiteY3375" fmla="*/ 5275461 h 6858000"/>
              <a:gd name="connsiteX3376" fmla="*/ 6426268 w 12192000"/>
              <a:gd name="connsiteY3376" fmla="*/ 5310972 h 6858000"/>
              <a:gd name="connsiteX3377" fmla="*/ 6461779 w 12192000"/>
              <a:gd name="connsiteY3377" fmla="*/ 5346483 h 6858000"/>
              <a:gd name="connsiteX3378" fmla="*/ 6497290 w 12192000"/>
              <a:gd name="connsiteY3378" fmla="*/ 5310972 h 6858000"/>
              <a:gd name="connsiteX3379" fmla="*/ 6461779 w 12192000"/>
              <a:gd name="connsiteY3379" fmla="*/ 5275461 h 6858000"/>
              <a:gd name="connsiteX3380" fmla="*/ 6273869 w 12192000"/>
              <a:gd name="connsiteY3380" fmla="*/ 5275461 h 6858000"/>
              <a:gd name="connsiteX3381" fmla="*/ 6238358 w 12192000"/>
              <a:gd name="connsiteY3381" fmla="*/ 5310972 h 6858000"/>
              <a:gd name="connsiteX3382" fmla="*/ 6273869 w 12192000"/>
              <a:gd name="connsiteY3382" fmla="*/ 5346483 h 6858000"/>
              <a:gd name="connsiteX3383" fmla="*/ 6309380 w 12192000"/>
              <a:gd name="connsiteY3383" fmla="*/ 5310972 h 6858000"/>
              <a:gd name="connsiteX3384" fmla="*/ 6273869 w 12192000"/>
              <a:gd name="connsiteY3384" fmla="*/ 5275461 h 6858000"/>
              <a:gd name="connsiteX3385" fmla="*/ 6085959 w 12192000"/>
              <a:gd name="connsiteY3385" fmla="*/ 5275461 h 6858000"/>
              <a:gd name="connsiteX3386" fmla="*/ 6050449 w 12192000"/>
              <a:gd name="connsiteY3386" fmla="*/ 5310972 h 6858000"/>
              <a:gd name="connsiteX3387" fmla="*/ 6085959 w 12192000"/>
              <a:gd name="connsiteY3387" fmla="*/ 5346483 h 6858000"/>
              <a:gd name="connsiteX3388" fmla="*/ 6121470 w 12192000"/>
              <a:gd name="connsiteY3388" fmla="*/ 5310972 h 6858000"/>
              <a:gd name="connsiteX3389" fmla="*/ 6085959 w 12192000"/>
              <a:gd name="connsiteY3389" fmla="*/ 5275461 h 6858000"/>
              <a:gd name="connsiteX3390" fmla="*/ 5898050 w 12192000"/>
              <a:gd name="connsiteY3390" fmla="*/ 5275461 h 6858000"/>
              <a:gd name="connsiteX3391" fmla="*/ 5862539 w 12192000"/>
              <a:gd name="connsiteY3391" fmla="*/ 5310972 h 6858000"/>
              <a:gd name="connsiteX3392" fmla="*/ 5898050 w 12192000"/>
              <a:gd name="connsiteY3392" fmla="*/ 5346483 h 6858000"/>
              <a:gd name="connsiteX3393" fmla="*/ 5933561 w 12192000"/>
              <a:gd name="connsiteY3393" fmla="*/ 5310972 h 6858000"/>
              <a:gd name="connsiteX3394" fmla="*/ 5898050 w 12192000"/>
              <a:gd name="connsiteY3394" fmla="*/ 5275461 h 6858000"/>
              <a:gd name="connsiteX3395" fmla="*/ 5710141 w 12192000"/>
              <a:gd name="connsiteY3395" fmla="*/ 5275461 h 6858000"/>
              <a:gd name="connsiteX3396" fmla="*/ 5674630 w 12192000"/>
              <a:gd name="connsiteY3396" fmla="*/ 5310972 h 6858000"/>
              <a:gd name="connsiteX3397" fmla="*/ 5710141 w 12192000"/>
              <a:gd name="connsiteY3397" fmla="*/ 5346483 h 6858000"/>
              <a:gd name="connsiteX3398" fmla="*/ 5745652 w 12192000"/>
              <a:gd name="connsiteY3398" fmla="*/ 5310972 h 6858000"/>
              <a:gd name="connsiteX3399" fmla="*/ 5710141 w 12192000"/>
              <a:gd name="connsiteY3399" fmla="*/ 5275461 h 6858000"/>
              <a:gd name="connsiteX3400" fmla="*/ 5522232 w 12192000"/>
              <a:gd name="connsiteY3400" fmla="*/ 5275461 h 6858000"/>
              <a:gd name="connsiteX3401" fmla="*/ 5486721 w 12192000"/>
              <a:gd name="connsiteY3401" fmla="*/ 5310972 h 6858000"/>
              <a:gd name="connsiteX3402" fmla="*/ 5522232 w 12192000"/>
              <a:gd name="connsiteY3402" fmla="*/ 5346483 h 6858000"/>
              <a:gd name="connsiteX3403" fmla="*/ 5557742 w 12192000"/>
              <a:gd name="connsiteY3403" fmla="*/ 5310972 h 6858000"/>
              <a:gd name="connsiteX3404" fmla="*/ 5522232 w 12192000"/>
              <a:gd name="connsiteY3404" fmla="*/ 5275461 h 6858000"/>
              <a:gd name="connsiteX3405" fmla="*/ 5334321 w 12192000"/>
              <a:gd name="connsiteY3405" fmla="*/ 5275461 h 6858000"/>
              <a:gd name="connsiteX3406" fmla="*/ 5298812 w 12192000"/>
              <a:gd name="connsiteY3406" fmla="*/ 5310972 h 6858000"/>
              <a:gd name="connsiteX3407" fmla="*/ 5334321 w 12192000"/>
              <a:gd name="connsiteY3407" fmla="*/ 5346483 h 6858000"/>
              <a:gd name="connsiteX3408" fmla="*/ 5369832 w 12192000"/>
              <a:gd name="connsiteY3408" fmla="*/ 5310972 h 6858000"/>
              <a:gd name="connsiteX3409" fmla="*/ 5334321 w 12192000"/>
              <a:gd name="connsiteY3409" fmla="*/ 5275461 h 6858000"/>
              <a:gd name="connsiteX3410" fmla="*/ 5146412 w 12192000"/>
              <a:gd name="connsiteY3410" fmla="*/ 5275461 h 6858000"/>
              <a:gd name="connsiteX3411" fmla="*/ 5110901 w 12192000"/>
              <a:gd name="connsiteY3411" fmla="*/ 5310972 h 6858000"/>
              <a:gd name="connsiteX3412" fmla="*/ 5146412 w 12192000"/>
              <a:gd name="connsiteY3412" fmla="*/ 5346483 h 6858000"/>
              <a:gd name="connsiteX3413" fmla="*/ 5181923 w 12192000"/>
              <a:gd name="connsiteY3413" fmla="*/ 5310972 h 6858000"/>
              <a:gd name="connsiteX3414" fmla="*/ 5146412 w 12192000"/>
              <a:gd name="connsiteY3414" fmla="*/ 5275461 h 6858000"/>
              <a:gd name="connsiteX3415" fmla="*/ 4958502 w 12192000"/>
              <a:gd name="connsiteY3415" fmla="*/ 5275461 h 6858000"/>
              <a:gd name="connsiteX3416" fmla="*/ 4922992 w 12192000"/>
              <a:gd name="connsiteY3416" fmla="*/ 5310972 h 6858000"/>
              <a:gd name="connsiteX3417" fmla="*/ 4958502 w 12192000"/>
              <a:gd name="connsiteY3417" fmla="*/ 5346483 h 6858000"/>
              <a:gd name="connsiteX3418" fmla="*/ 4994014 w 12192000"/>
              <a:gd name="connsiteY3418" fmla="*/ 5310972 h 6858000"/>
              <a:gd name="connsiteX3419" fmla="*/ 4958502 w 12192000"/>
              <a:gd name="connsiteY3419" fmla="*/ 5275461 h 6858000"/>
              <a:gd name="connsiteX3420" fmla="*/ 4770594 w 12192000"/>
              <a:gd name="connsiteY3420" fmla="*/ 5275461 h 6858000"/>
              <a:gd name="connsiteX3421" fmla="*/ 4735082 w 12192000"/>
              <a:gd name="connsiteY3421" fmla="*/ 5310972 h 6858000"/>
              <a:gd name="connsiteX3422" fmla="*/ 4770594 w 12192000"/>
              <a:gd name="connsiteY3422" fmla="*/ 5346483 h 6858000"/>
              <a:gd name="connsiteX3423" fmla="*/ 4806102 w 12192000"/>
              <a:gd name="connsiteY3423" fmla="*/ 5310972 h 6858000"/>
              <a:gd name="connsiteX3424" fmla="*/ 4770594 w 12192000"/>
              <a:gd name="connsiteY3424" fmla="*/ 5275461 h 6858000"/>
              <a:gd name="connsiteX3425" fmla="*/ 4582682 w 12192000"/>
              <a:gd name="connsiteY3425" fmla="*/ 5275461 h 6858000"/>
              <a:gd name="connsiteX3426" fmla="*/ 4547171 w 12192000"/>
              <a:gd name="connsiteY3426" fmla="*/ 5310972 h 6858000"/>
              <a:gd name="connsiteX3427" fmla="*/ 4582682 w 12192000"/>
              <a:gd name="connsiteY3427" fmla="*/ 5346483 h 6858000"/>
              <a:gd name="connsiteX3428" fmla="*/ 4618193 w 12192000"/>
              <a:gd name="connsiteY3428" fmla="*/ 5310972 h 6858000"/>
              <a:gd name="connsiteX3429" fmla="*/ 4582682 w 12192000"/>
              <a:gd name="connsiteY3429" fmla="*/ 5275461 h 6858000"/>
              <a:gd name="connsiteX3430" fmla="*/ 4394773 w 12192000"/>
              <a:gd name="connsiteY3430" fmla="*/ 5275461 h 6858000"/>
              <a:gd name="connsiteX3431" fmla="*/ 4359261 w 12192000"/>
              <a:gd name="connsiteY3431" fmla="*/ 5310972 h 6858000"/>
              <a:gd name="connsiteX3432" fmla="*/ 4394773 w 12192000"/>
              <a:gd name="connsiteY3432" fmla="*/ 5346483 h 6858000"/>
              <a:gd name="connsiteX3433" fmla="*/ 4430285 w 12192000"/>
              <a:gd name="connsiteY3433" fmla="*/ 5310972 h 6858000"/>
              <a:gd name="connsiteX3434" fmla="*/ 4394773 w 12192000"/>
              <a:gd name="connsiteY3434" fmla="*/ 5275461 h 6858000"/>
              <a:gd name="connsiteX3435" fmla="*/ 4206862 w 12192000"/>
              <a:gd name="connsiteY3435" fmla="*/ 5275461 h 6858000"/>
              <a:gd name="connsiteX3436" fmla="*/ 4171356 w 12192000"/>
              <a:gd name="connsiteY3436" fmla="*/ 5310972 h 6858000"/>
              <a:gd name="connsiteX3437" fmla="*/ 4206862 w 12192000"/>
              <a:gd name="connsiteY3437" fmla="*/ 5346483 h 6858000"/>
              <a:gd name="connsiteX3438" fmla="*/ 4242372 w 12192000"/>
              <a:gd name="connsiteY3438" fmla="*/ 5310972 h 6858000"/>
              <a:gd name="connsiteX3439" fmla="*/ 4206862 w 12192000"/>
              <a:gd name="connsiteY3439" fmla="*/ 5275461 h 6858000"/>
              <a:gd name="connsiteX3440" fmla="*/ 4018959 w 12192000"/>
              <a:gd name="connsiteY3440" fmla="*/ 5275461 h 6858000"/>
              <a:gd name="connsiteX3441" fmla="*/ 3983448 w 12192000"/>
              <a:gd name="connsiteY3441" fmla="*/ 5310972 h 6858000"/>
              <a:gd name="connsiteX3442" fmla="*/ 4018959 w 12192000"/>
              <a:gd name="connsiteY3442" fmla="*/ 5346483 h 6858000"/>
              <a:gd name="connsiteX3443" fmla="*/ 4054470 w 12192000"/>
              <a:gd name="connsiteY3443" fmla="*/ 5310972 h 6858000"/>
              <a:gd name="connsiteX3444" fmla="*/ 4018959 w 12192000"/>
              <a:gd name="connsiteY3444" fmla="*/ 5275461 h 6858000"/>
              <a:gd name="connsiteX3445" fmla="*/ 3831047 w 12192000"/>
              <a:gd name="connsiteY3445" fmla="*/ 5275461 h 6858000"/>
              <a:gd name="connsiteX3446" fmla="*/ 3795536 w 12192000"/>
              <a:gd name="connsiteY3446" fmla="*/ 5310972 h 6858000"/>
              <a:gd name="connsiteX3447" fmla="*/ 3831047 w 12192000"/>
              <a:gd name="connsiteY3447" fmla="*/ 5346483 h 6858000"/>
              <a:gd name="connsiteX3448" fmla="*/ 3866559 w 12192000"/>
              <a:gd name="connsiteY3448" fmla="*/ 5310972 h 6858000"/>
              <a:gd name="connsiteX3449" fmla="*/ 3831047 w 12192000"/>
              <a:gd name="connsiteY3449" fmla="*/ 5275461 h 6858000"/>
              <a:gd name="connsiteX3450" fmla="*/ 3643135 w 12192000"/>
              <a:gd name="connsiteY3450" fmla="*/ 5275461 h 6858000"/>
              <a:gd name="connsiteX3451" fmla="*/ 3607624 w 12192000"/>
              <a:gd name="connsiteY3451" fmla="*/ 5310972 h 6858000"/>
              <a:gd name="connsiteX3452" fmla="*/ 3643135 w 12192000"/>
              <a:gd name="connsiteY3452" fmla="*/ 5346483 h 6858000"/>
              <a:gd name="connsiteX3453" fmla="*/ 3678648 w 12192000"/>
              <a:gd name="connsiteY3453" fmla="*/ 5310972 h 6858000"/>
              <a:gd name="connsiteX3454" fmla="*/ 3643135 w 12192000"/>
              <a:gd name="connsiteY3454" fmla="*/ 5275461 h 6858000"/>
              <a:gd name="connsiteX3455" fmla="*/ 3455228 w 12192000"/>
              <a:gd name="connsiteY3455" fmla="*/ 5275461 h 6858000"/>
              <a:gd name="connsiteX3456" fmla="*/ 3419718 w 12192000"/>
              <a:gd name="connsiteY3456" fmla="*/ 5310972 h 6858000"/>
              <a:gd name="connsiteX3457" fmla="*/ 3455228 w 12192000"/>
              <a:gd name="connsiteY3457" fmla="*/ 5346483 h 6858000"/>
              <a:gd name="connsiteX3458" fmla="*/ 3490738 w 12192000"/>
              <a:gd name="connsiteY3458" fmla="*/ 5310972 h 6858000"/>
              <a:gd name="connsiteX3459" fmla="*/ 3455228 w 12192000"/>
              <a:gd name="connsiteY3459" fmla="*/ 5275461 h 6858000"/>
              <a:gd name="connsiteX3460" fmla="*/ 3267322 w 12192000"/>
              <a:gd name="connsiteY3460" fmla="*/ 5275461 h 6858000"/>
              <a:gd name="connsiteX3461" fmla="*/ 3231811 w 12192000"/>
              <a:gd name="connsiteY3461" fmla="*/ 5310972 h 6858000"/>
              <a:gd name="connsiteX3462" fmla="*/ 3267322 w 12192000"/>
              <a:gd name="connsiteY3462" fmla="*/ 5346483 h 6858000"/>
              <a:gd name="connsiteX3463" fmla="*/ 3302832 w 12192000"/>
              <a:gd name="connsiteY3463" fmla="*/ 5310972 h 6858000"/>
              <a:gd name="connsiteX3464" fmla="*/ 3267322 w 12192000"/>
              <a:gd name="connsiteY3464" fmla="*/ 5275461 h 6858000"/>
              <a:gd name="connsiteX3465" fmla="*/ 3079409 w 12192000"/>
              <a:gd name="connsiteY3465" fmla="*/ 5275461 h 6858000"/>
              <a:gd name="connsiteX3466" fmla="*/ 3043899 w 12192000"/>
              <a:gd name="connsiteY3466" fmla="*/ 5310972 h 6858000"/>
              <a:gd name="connsiteX3467" fmla="*/ 3079409 w 12192000"/>
              <a:gd name="connsiteY3467" fmla="*/ 5346483 h 6858000"/>
              <a:gd name="connsiteX3468" fmla="*/ 3114921 w 12192000"/>
              <a:gd name="connsiteY3468" fmla="*/ 5310972 h 6858000"/>
              <a:gd name="connsiteX3469" fmla="*/ 3079409 w 12192000"/>
              <a:gd name="connsiteY3469" fmla="*/ 5275461 h 6858000"/>
              <a:gd name="connsiteX3470" fmla="*/ 2891500 w 12192000"/>
              <a:gd name="connsiteY3470" fmla="*/ 5275461 h 6858000"/>
              <a:gd name="connsiteX3471" fmla="*/ 2855988 w 12192000"/>
              <a:gd name="connsiteY3471" fmla="*/ 5310972 h 6858000"/>
              <a:gd name="connsiteX3472" fmla="*/ 2891500 w 12192000"/>
              <a:gd name="connsiteY3472" fmla="*/ 5346483 h 6858000"/>
              <a:gd name="connsiteX3473" fmla="*/ 2927011 w 12192000"/>
              <a:gd name="connsiteY3473" fmla="*/ 5310972 h 6858000"/>
              <a:gd name="connsiteX3474" fmla="*/ 2891500 w 12192000"/>
              <a:gd name="connsiteY3474" fmla="*/ 5275461 h 6858000"/>
              <a:gd name="connsiteX3475" fmla="*/ 2703588 w 12192000"/>
              <a:gd name="connsiteY3475" fmla="*/ 5275461 h 6858000"/>
              <a:gd name="connsiteX3476" fmla="*/ 2668078 w 12192000"/>
              <a:gd name="connsiteY3476" fmla="*/ 5310972 h 6858000"/>
              <a:gd name="connsiteX3477" fmla="*/ 2703588 w 12192000"/>
              <a:gd name="connsiteY3477" fmla="*/ 5346483 h 6858000"/>
              <a:gd name="connsiteX3478" fmla="*/ 2739100 w 12192000"/>
              <a:gd name="connsiteY3478" fmla="*/ 5310972 h 6858000"/>
              <a:gd name="connsiteX3479" fmla="*/ 2703588 w 12192000"/>
              <a:gd name="connsiteY3479" fmla="*/ 5275461 h 6858000"/>
              <a:gd name="connsiteX3480" fmla="*/ 2515679 w 12192000"/>
              <a:gd name="connsiteY3480" fmla="*/ 5275461 h 6858000"/>
              <a:gd name="connsiteX3481" fmla="*/ 2480169 w 12192000"/>
              <a:gd name="connsiteY3481" fmla="*/ 5310972 h 6858000"/>
              <a:gd name="connsiteX3482" fmla="*/ 2515679 w 12192000"/>
              <a:gd name="connsiteY3482" fmla="*/ 5346483 h 6858000"/>
              <a:gd name="connsiteX3483" fmla="*/ 2551191 w 12192000"/>
              <a:gd name="connsiteY3483" fmla="*/ 5310972 h 6858000"/>
              <a:gd name="connsiteX3484" fmla="*/ 2515679 w 12192000"/>
              <a:gd name="connsiteY3484" fmla="*/ 5275461 h 6858000"/>
              <a:gd name="connsiteX3485" fmla="*/ 2327769 w 12192000"/>
              <a:gd name="connsiteY3485" fmla="*/ 5275461 h 6858000"/>
              <a:gd name="connsiteX3486" fmla="*/ 2292259 w 12192000"/>
              <a:gd name="connsiteY3486" fmla="*/ 5310972 h 6858000"/>
              <a:gd name="connsiteX3487" fmla="*/ 2327769 w 12192000"/>
              <a:gd name="connsiteY3487" fmla="*/ 5346483 h 6858000"/>
              <a:gd name="connsiteX3488" fmla="*/ 2363281 w 12192000"/>
              <a:gd name="connsiteY3488" fmla="*/ 5310972 h 6858000"/>
              <a:gd name="connsiteX3489" fmla="*/ 2327769 w 12192000"/>
              <a:gd name="connsiteY3489" fmla="*/ 5275461 h 6858000"/>
              <a:gd name="connsiteX3490" fmla="*/ 2139861 w 12192000"/>
              <a:gd name="connsiteY3490" fmla="*/ 5275461 h 6858000"/>
              <a:gd name="connsiteX3491" fmla="*/ 2104350 w 12192000"/>
              <a:gd name="connsiteY3491" fmla="*/ 5310972 h 6858000"/>
              <a:gd name="connsiteX3492" fmla="*/ 2139861 w 12192000"/>
              <a:gd name="connsiteY3492" fmla="*/ 5346483 h 6858000"/>
              <a:gd name="connsiteX3493" fmla="*/ 2175372 w 12192000"/>
              <a:gd name="connsiteY3493" fmla="*/ 5310972 h 6858000"/>
              <a:gd name="connsiteX3494" fmla="*/ 2139861 w 12192000"/>
              <a:gd name="connsiteY3494" fmla="*/ 5275461 h 6858000"/>
              <a:gd name="connsiteX3495" fmla="*/ 1951948 w 12192000"/>
              <a:gd name="connsiteY3495" fmla="*/ 5275461 h 6858000"/>
              <a:gd name="connsiteX3496" fmla="*/ 1916437 w 12192000"/>
              <a:gd name="connsiteY3496" fmla="*/ 5310972 h 6858000"/>
              <a:gd name="connsiteX3497" fmla="*/ 1951948 w 12192000"/>
              <a:gd name="connsiteY3497" fmla="*/ 5346483 h 6858000"/>
              <a:gd name="connsiteX3498" fmla="*/ 1987460 w 12192000"/>
              <a:gd name="connsiteY3498" fmla="*/ 5310972 h 6858000"/>
              <a:gd name="connsiteX3499" fmla="*/ 1951948 w 12192000"/>
              <a:gd name="connsiteY3499" fmla="*/ 5275461 h 6858000"/>
              <a:gd name="connsiteX3500" fmla="*/ 1764039 w 12192000"/>
              <a:gd name="connsiteY3500" fmla="*/ 5275461 h 6858000"/>
              <a:gd name="connsiteX3501" fmla="*/ 1728528 w 12192000"/>
              <a:gd name="connsiteY3501" fmla="*/ 5310972 h 6858000"/>
              <a:gd name="connsiteX3502" fmla="*/ 1764039 w 12192000"/>
              <a:gd name="connsiteY3502" fmla="*/ 5346483 h 6858000"/>
              <a:gd name="connsiteX3503" fmla="*/ 1799550 w 12192000"/>
              <a:gd name="connsiteY3503" fmla="*/ 5310972 h 6858000"/>
              <a:gd name="connsiteX3504" fmla="*/ 1764039 w 12192000"/>
              <a:gd name="connsiteY3504" fmla="*/ 5275461 h 6858000"/>
              <a:gd name="connsiteX3505" fmla="*/ 1576129 w 12192000"/>
              <a:gd name="connsiteY3505" fmla="*/ 5275461 h 6858000"/>
              <a:gd name="connsiteX3506" fmla="*/ 1540618 w 12192000"/>
              <a:gd name="connsiteY3506" fmla="*/ 5310972 h 6858000"/>
              <a:gd name="connsiteX3507" fmla="*/ 1576129 w 12192000"/>
              <a:gd name="connsiteY3507" fmla="*/ 5346483 h 6858000"/>
              <a:gd name="connsiteX3508" fmla="*/ 1611640 w 12192000"/>
              <a:gd name="connsiteY3508" fmla="*/ 5310972 h 6858000"/>
              <a:gd name="connsiteX3509" fmla="*/ 1576129 w 12192000"/>
              <a:gd name="connsiteY3509" fmla="*/ 5275461 h 6858000"/>
              <a:gd name="connsiteX3510" fmla="*/ 1388219 w 12192000"/>
              <a:gd name="connsiteY3510" fmla="*/ 5275461 h 6858000"/>
              <a:gd name="connsiteX3511" fmla="*/ 1352708 w 12192000"/>
              <a:gd name="connsiteY3511" fmla="*/ 5310972 h 6858000"/>
              <a:gd name="connsiteX3512" fmla="*/ 1388219 w 12192000"/>
              <a:gd name="connsiteY3512" fmla="*/ 5346483 h 6858000"/>
              <a:gd name="connsiteX3513" fmla="*/ 1423730 w 12192000"/>
              <a:gd name="connsiteY3513" fmla="*/ 5310972 h 6858000"/>
              <a:gd name="connsiteX3514" fmla="*/ 1388219 w 12192000"/>
              <a:gd name="connsiteY3514" fmla="*/ 5275461 h 6858000"/>
              <a:gd name="connsiteX3515" fmla="*/ 1200310 w 12192000"/>
              <a:gd name="connsiteY3515" fmla="*/ 5275461 h 6858000"/>
              <a:gd name="connsiteX3516" fmla="*/ 1164799 w 12192000"/>
              <a:gd name="connsiteY3516" fmla="*/ 5310972 h 6858000"/>
              <a:gd name="connsiteX3517" fmla="*/ 1200310 w 12192000"/>
              <a:gd name="connsiteY3517" fmla="*/ 5346483 h 6858000"/>
              <a:gd name="connsiteX3518" fmla="*/ 1235821 w 12192000"/>
              <a:gd name="connsiteY3518" fmla="*/ 5310972 h 6858000"/>
              <a:gd name="connsiteX3519" fmla="*/ 1200310 w 12192000"/>
              <a:gd name="connsiteY3519" fmla="*/ 5275461 h 6858000"/>
              <a:gd name="connsiteX3520" fmla="*/ 1012400 w 12192000"/>
              <a:gd name="connsiteY3520" fmla="*/ 5275461 h 6858000"/>
              <a:gd name="connsiteX3521" fmla="*/ 976889 w 12192000"/>
              <a:gd name="connsiteY3521" fmla="*/ 5310972 h 6858000"/>
              <a:gd name="connsiteX3522" fmla="*/ 1012400 w 12192000"/>
              <a:gd name="connsiteY3522" fmla="*/ 5346483 h 6858000"/>
              <a:gd name="connsiteX3523" fmla="*/ 1047911 w 12192000"/>
              <a:gd name="connsiteY3523" fmla="*/ 5310972 h 6858000"/>
              <a:gd name="connsiteX3524" fmla="*/ 1012400 w 12192000"/>
              <a:gd name="connsiteY3524" fmla="*/ 5275461 h 6858000"/>
              <a:gd name="connsiteX3525" fmla="*/ 824490 w 12192000"/>
              <a:gd name="connsiteY3525" fmla="*/ 5275461 h 6858000"/>
              <a:gd name="connsiteX3526" fmla="*/ 788979 w 12192000"/>
              <a:gd name="connsiteY3526" fmla="*/ 5310972 h 6858000"/>
              <a:gd name="connsiteX3527" fmla="*/ 824490 w 12192000"/>
              <a:gd name="connsiteY3527" fmla="*/ 5346483 h 6858000"/>
              <a:gd name="connsiteX3528" fmla="*/ 860001 w 12192000"/>
              <a:gd name="connsiteY3528" fmla="*/ 5310972 h 6858000"/>
              <a:gd name="connsiteX3529" fmla="*/ 824490 w 12192000"/>
              <a:gd name="connsiteY3529" fmla="*/ 5275461 h 6858000"/>
              <a:gd name="connsiteX3530" fmla="*/ 636581 w 12192000"/>
              <a:gd name="connsiteY3530" fmla="*/ 5275461 h 6858000"/>
              <a:gd name="connsiteX3531" fmla="*/ 601069 w 12192000"/>
              <a:gd name="connsiteY3531" fmla="*/ 5310972 h 6858000"/>
              <a:gd name="connsiteX3532" fmla="*/ 636581 w 12192000"/>
              <a:gd name="connsiteY3532" fmla="*/ 5346483 h 6858000"/>
              <a:gd name="connsiteX3533" fmla="*/ 672091 w 12192000"/>
              <a:gd name="connsiteY3533" fmla="*/ 5310972 h 6858000"/>
              <a:gd name="connsiteX3534" fmla="*/ 636581 w 12192000"/>
              <a:gd name="connsiteY3534" fmla="*/ 5275461 h 6858000"/>
              <a:gd name="connsiteX3535" fmla="*/ 448671 w 12192000"/>
              <a:gd name="connsiteY3535" fmla="*/ 5275461 h 6858000"/>
              <a:gd name="connsiteX3536" fmla="*/ 413160 w 12192000"/>
              <a:gd name="connsiteY3536" fmla="*/ 5310972 h 6858000"/>
              <a:gd name="connsiteX3537" fmla="*/ 448671 w 12192000"/>
              <a:gd name="connsiteY3537" fmla="*/ 5346483 h 6858000"/>
              <a:gd name="connsiteX3538" fmla="*/ 484182 w 12192000"/>
              <a:gd name="connsiteY3538" fmla="*/ 5310972 h 6858000"/>
              <a:gd name="connsiteX3539" fmla="*/ 448671 w 12192000"/>
              <a:gd name="connsiteY3539" fmla="*/ 5275461 h 6858000"/>
              <a:gd name="connsiteX3540" fmla="*/ 260761 w 12192000"/>
              <a:gd name="connsiteY3540" fmla="*/ 5275461 h 6858000"/>
              <a:gd name="connsiteX3541" fmla="*/ 225250 w 12192000"/>
              <a:gd name="connsiteY3541" fmla="*/ 5310972 h 6858000"/>
              <a:gd name="connsiteX3542" fmla="*/ 260761 w 12192000"/>
              <a:gd name="connsiteY3542" fmla="*/ 5346483 h 6858000"/>
              <a:gd name="connsiteX3543" fmla="*/ 296272 w 12192000"/>
              <a:gd name="connsiteY3543" fmla="*/ 5310972 h 6858000"/>
              <a:gd name="connsiteX3544" fmla="*/ 260761 w 12192000"/>
              <a:gd name="connsiteY3544" fmla="*/ 5275461 h 6858000"/>
              <a:gd name="connsiteX3545" fmla="*/ 78813 w 12192000"/>
              <a:gd name="connsiteY3545" fmla="*/ 5275460 h 6858000"/>
              <a:gd name="connsiteX3546" fmla="*/ 43301 w 12192000"/>
              <a:gd name="connsiteY3546" fmla="*/ 5310971 h 6858000"/>
              <a:gd name="connsiteX3547" fmla="*/ 78813 w 12192000"/>
              <a:gd name="connsiteY3547" fmla="*/ 5346482 h 6858000"/>
              <a:gd name="connsiteX3548" fmla="*/ 114323 w 12192000"/>
              <a:gd name="connsiteY3548" fmla="*/ 5310971 h 6858000"/>
              <a:gd name="connsiteX3549" fmla="*/ 78813 w 12192000"/>
              <a:gd name="connsiteY3549" fmla="*/ 5275460 h 6858000"/>
              <a:gd name="connsiteX3550" fmla="*/ 12007004 w 12192000"/>
              <a:gd name="connsiteY3550" fmla="*/ 5123061 h 6858000"/>
              <a:gd name="connsiteX3551" fmla="*/ 11971493 w 12192000"/>
              <a:gd name="connsiteY3551" fmla="*/ 5158572 h 6858000"/>
              <a:gd name="connsiteX3552" fmla="*/ 12007004 w 12192000"/>
              <a:gd name="connsiteY3552" fmla="*/ 5194083 h 6858000"/>
              <a:gd name="connsiteX3553" fmla="*/ 12042515 w 12192000"/>
              <a:gd name="connsiteY3553" fmla="*/ 5158572 h 6858000"/>
              <a:gd name="connsiteX3554" fmla="*/ 12007004 w 12192000"/>
              <a:gd name="connsiteY3554" fmla="*/ 5123061 h 6858000"/>
              <a:gd name="connsiteX3555" fmla="*/ 11819094 w 12192000"/>
              <a:gd name="connsiteY3555" fmla="*/ 5123061 h 6858000"/>
              <a:gd name="connsiteX3556" fmla="*/ 11783583 w 12192000"/>
              <a:gd name="connsiteY3556" fmla="*/ 5158572 h 6858000"/>
              <a:gd name="connsiteX3557" fmla="*/ 11819094 w 12192000"/>
              <a:gd name="connsiteY3557" fmla="*/ 5194083 h 6858000"/>
              <a:gd name="connsiteX3558" fmla="*/ 11854605 w 12192000"/>
              <a:gd name="connsiteY3558" fmla="*/ 5158572 h 6858000"/>
              <a:gd name="connsiteX3559" fmla="*/ 11819094 w 12192000"/>
              <a:gd name="connsiteY3559" fmla="*/ 5123061 h 6858000"/>
              <a:gd name="connsiteX3560" fmla="*/ 11631184 w 12192000"/>
              <a:gd name="connsiteY3560" fmla="*/ 5123061 h 6858000"/>
              <a:gd name="connsiteX3561" fmla="*/ 11595673 w 12192000"/>
              <a:gd name="connsiteY3561" fmla="*/ 5158572 h 6858000"/>
              <a:gd name="connsiteX3562" fmla="*/ 11631184 w 12192000"/>
              <a:gd name="connsiteY3562" fmla="*/ 5194083 h 6858000"/>
              <a:gd name="connsiteX3563" fmla="*/ 11666695 w 12192000"/>
              <a:gd name="connsiteY3563" fmla="*/ 5158572 h 6858000"/>
              <a:gd name="connsiteX3564" fmla="*/ 11631184 w 12192000"/>
              <a:gd name="connsiteY3564" fmla="*/ 5123061 h 6858000"/>
              <a:gd name="connsiteX3565" fmla="*/ 11443274 w 12192000"/>
              <a:gd name="connsiteY3565" fmla="*/ 5123061 h 6858000"/>
              <a:gd name="connsiteX3566" fmla="*/ 11407763 w 12192000"/>
              <a:gd name="connsiteY3566" fmla="*/ 5158572 h 6858000"/>
              <a:gd name="connsiteX3567" fmla="*/ 11443274 w 12192000"/>
              <a:gd name="connsiteY3567" fmla="*/ 5194083 h 6858000"/>
              <a:gd name="connsiteX3568" fmla="*/ 11478785 w 12192000"/>
              <a:gd name="connsiteY3568" fmla="*/ 5158572 h 6858000"/>
              <a:gd name="connsiteX3569" fmla="*/ 11443274 w 12192000"/>
              <a:gd name="connsiteY3569" fmla="*/ 5123061 h 6858000"/>
              <a:gd name="connsiteX3570" fmla="*/ 11255364 w 12192000"/>
              <a:gd name="connsiteY3570" fmla="*/ 5123061 h 6858000"/>
              <a:gd name="connsiteX3571" fmla="*/ 11219853 w 12192000"/>
              <a:gd name="connsiteY3571" fmla="*/ 5158572 h 6858000"/>
              <a:gd name="connsiteX3572" fmla="*/ 11255364 w 12192000"/>
              <a:gd name="connsiteY3572" fmla="*/ 5194083 h 6858000"/>
              <a:gd name="connsiteX3573" fmla="*/ 11290875 w 12192000"/>
              <a:gd name="connsiteY3573" fmla="*/ 5158572 h 6858000"/>
              <a:gd name="connsiteX3574" fmla="*/ 11255364 w 12192000"/>
              <a:gd name="connsiteY3574" fmla="*/ 5123061 h 6858000"/>
              <a:gd name="connsiteX3575" fmla="*/ 11067454 w 12192000"/>
              <a:gd name="connsiteY3575" fmla="*/ 5123061 h 6858000"/>
              <a:gd name="connsiteX3576" fmla="*/ 11031943 w 12192000"/>
              <a:gd name="connsiteY3576" fmla="*/ 5158572 h 6858000"/>
              <a:gd name="connsiteX3577" fmla="*/ 11067454 w 12192000"/>
              <a:gd name="connsiteY3577" fmla="*/ 5194083 h 6858000"/>
              <a:gd name="connsiteX3578" fmla="*/ 11102965 w 12192000"/>
              <a:gd name="connsiteY3578" fmla="*/ 5158572 h 6858000"/>
              <a:gd name="connsiteX3579" fmla="*/ 11067454 w 12192000"/>
              <a:gd name="connsiteY3579" fmla="*/ 5123061 h 6858000"/>
              <a:gd name="connsiteX3580" fmla="*/ 10879544 w 12192000"/>
              <a:gd name="connsiteY3580" fmla="*/ 5123061 h 6858000"/>
              <a:gd name="connsiteX3581" fmla="*/ 10844033 w 12192000"/>
              <a:gd name="connsiteY3581" fmla="*/ 5158572 h 6858000"/>
              <a:gd name="connsiteX3582" fmla="*/ 10879544 w 12192000"/>
              <a:gd name="connsiteY3582" fmla="*/ 5194083 h 6858000"/>
              <a:gd name="connsiteX3583" fmla="*/ 10915055 w 12192000"/>
              <a:gd name="connsiteY3583" fmla="*/ 5158572 h 6858000"/>
              <a:gd name="connsiteX3584" fmla="*/ 10879544 w 12192000"/>
              <a:gd name="connsiteY3584" fmla="*/ 5123061 h 6858000"/>
              <a:gd name="connsiteX3585" fmla="*/ 10691634 w 12192000"/>
              <a:gd name="connsiteY3585" fmla="*/ 5123061 h 6858000"/>
              <a:gd name="connsiteX3586" fmla="*/ 10656123 w 12192000"/>
              <a:gd name="connsiteY3586" fmla="*/ 5158572 h 6858000"/>
              <a:gd name="connsiteX3587" fmla="*/ 10691634 w 12192000"/>
              <a:gd name="connsiteY3587" fmla="*/ 5194083 h 6858000"/>
              <a:gd name="connsiteX3588" fmla="*/ 10727145 w 12192000"/>
              <a:gd name="connsiteY3588" fmla="*/ 5158572 h 6858000"/>
              <a:gd name="connsiteX3589" fmla="*/ 10691634 w 12192000"/>
              <a:gd name="connsiteY3589" fmla="*/ 5123061 h 6858000"/>
              <a:gd name="connsiteX3590" fmla="*/ 10503724 w 12192000"/>
              <a:gd name="connsiteY3590" fmla="*/ 5123061 h 6858000"/>
              <a:gd name="connsiteX3591" fmla="*/ 10468213 w 12192000"/>
              <a:gd name="connsiteY3591" fmla="*/ 5158572 h 6858000"/>
              <a:gd name="connsiteX3592" fmla="*/ 10503724 w 12192000"/>
              <a:gd name="connsiteY3592" fmla="*/ 5194083 h 6858000"/>
              <a:gd name="connsiteX3593" fmla="*/ 10539235 w 12192000"/>
              <a:gd name="connsiteY3593" fmla="*/ 5158572 h 6858000"/>
              <a:gd name="connsiteX3594" fmla="*/ 10503724 w 12192000"/>
              <a:gd name="connsiteY3594" fmla="*/ 5123061 h 6858000"/>
              <a:gd name="connsiteX3595" fmla="*/ 10315814 w 12192000"/>
              <a:gd name="connsiteY3595" fmla="*/ 5123061 h 6858000"/>
              <a:gd name="connsiteX3596" fmla="*/ 10280303 w 12192000"/>
              <a:gd name="connsiteY3596" fmla="*/ 5158572 h 6858000"/>
              <a:gd name="connsiteX3597" fmla="*/ 10315814 w 12192000"/>
              <a:gd name="connsiteY3597" fmla="*/ 5194083 h 6858000"/>
              <a:gd name="connsiteX3598" fmla="*/ 10351325 w 12192000"/>
              <a:gd name="connsiteY3598" fmla="*/ 5158572 h 6858000"/>
              <a:gd name="connsiteX3599" fmla="*/ 10315814 w 12192000"/>
              <a:gd name="connsiteY3599" fmla="*/ 5123061 h 6858000"/>
              <a:gd name="connsiteX3600" fmla="*/ 10127904 w 12192000"/>
              <a:gd name="connsiteY3600" fmla="*/ 5123061 h 6858000"/>
              <a:gd name="connsiteX3601" fmla="*/ 10092393 w 12192000"/>
              <a:gd name="connsiteY3601" fmla="*/ 5158572 h 6858000"/>
              <a:gd name="connsiteX3602" fmla="*/ 10127904 w 12192000"/>
              <a:gd name="connsiteY3602" fmla="*/ 5194083 h 6858000"/>
              <a:gd name="connsiteX3603" fmla="*/ 10163415 w 12192000"/>
              <a:gd name="connsiteY3603" fmla="*/ 5158572 h 6858000"/>
              <a:gd name="connsiteX3604" fmla="*/ 10127904 w 12192000"/>
              <a:gd name="connsiteY3604" fmla="*/ 5123061 h 6858000"/>
              <a:gd name="connsiteX3605" fmla="*/ 9939994 w 12192000"/>
              <a:gd name="connsiteY3605" fmla="*/ 5123061 h 6858000"/>
              <a:gd name="connsiteX3606" fmla="*/ 9904483 w 12192000"/>
              <a:gd name="connsiteY3606" fmla="*/ 5158572 h 6858000"/>
              <a:gd name="connsiteX3607" fmla="*/ 9939994 w 12192000"/>
              <a:gd name="connsiteY3607" fmla="*/ 5194083 h 6858000"/>
              <a:gd name="connsiteX3608" fmla="*/ 9975505 w 12192000"/>
              <a:gd name="connsiteY3608" fmla="*/ 5158572 h 6858000"/>
              <a:gd name="connsiteX3609" fmla="*/ 9939994 w 12192000"/>
              <a:gd name="connsiteY3609" fmla="*/ 5123061 h 6858000"/>
              <a:gd name="connsiteX3610" fmla="*/ 9752084 w 12192000"/>
              <a:gd name="connsiteY3610" fmla="*/ 5123061 h 6858000"/>
              <a:gd name="connsiteX3611" fmla="*/ 9716573 w 12192000"/>
              <a:gd name="connsiteY3611" fmla="*/ 5158572 h 6858000"/>
              <a:gd name="connsiteX3612" fmla="*/ 9752084 w 12192000"/>
              <a:gd name="connsiteY3612" fmla="*/ 5194083 h 6858000"/>
              <a:gd name="connsiteX3613" fmla="*/ 9787595 w 12192000"/>
              <a:gd name="connsiteY3613" fmla="*/ 5158572 h 6858000"/>
              <a:gd name="connsiteX3614" fmla="*/ 9752084 w 12192000"/>
              <a:gd name="connsiteY3614" fmla="*/ 5123061 h 6858000"/>
              <a:gd name="connsiteX3615" fmla="*/ 9564174 w 12192000"/>
              <a:gd name="connsiteY3615" fmla="*/ 5123061 h 6858000"/>
              <a:gd name="connsiteX3616" fmla="*/ 9528663 w 12192000"/>
              <a:gd name="connsiteY3616" fmla="*/ 5158572 h 6858000"/>
              <a:gd name="connsiteX3617" fmla="*/ 9564174 w 12192000"/>
              <a:gd name="connsiteY3617" fmla="*/ 5194083 h 6858000"/>
              <a:gd name="connsiteX3618" fmla="*/ 9599685 w 12192000"/>
              <a:gd name="connsiteY3618" fmla="*/ 5158572 h 6858000"/>
              <a:gd name="connsiteX3619" fmla="*/ 9564174 w 12192000"/>
              <a:gd name="connsiteY3619" fmla="*/ 5123061 h 6858000"/>
              <a:gd name="connsiteX3620" fmla="*/ 9376264 w 12192000"/>
              <a:gd name="connsiteY3620" fmla="*/ 5123061 h 6858000"/>
              <a:gd name="connsiteX3621" fmla="*/ 9340753 w 12192000"/>
              <a:gd name="connsiteY3621" fmla="*/ 5158572 h 6858000"/>
              <a:gd name="connsiteX3622" fmla="*/ 9376264 w 12192000"/>
              <a:gd name="connsiteY3622" fmla="*/ 5194083 h 6858000"/>
              <a:gd name="connsiteX3623" fmla="*/ 9411775 w 12192000"/>
              <a:gd name="connsiteY3623" fmla="*/ 5158572 h 6858000"/>
              <a:gd name="connsiteX3624" fmla="*/ 9376264 w 12192000"/>
              <a:gd name="connsiteY3624" fmla="*/ 5123061 h 6858000"/>
              <a:gd name="connsiteX3625" fmla="*/ 9188354 w 12192000"/>
              <a:gd name="connsiteY3625" fmla="*/ 5123061 h 6858000"/>
              <a:gd name="connsiteX3626" fmla="*/ 9152843 w 12192000"/>
              <a:gd name="connsiteY3626" fmla="*/ 5158572 h 6858000"/>
              <a:gd name="connsiteX3627" fmla="*/ 9188354 w 12192000"/>
              <a:gd name="connsiteY3627" fmla="*/ 5194083 h 6858000"/>
              <a:gd name="connsiteX3628" fmla="*/ 9223865 w 12192000"/>
              <a:gd name="connsiteY3628" fmla="*/ 5158572 h 6858000"/>
              <a:gd name="connsiteX3629" fmla="*/ 9188354 w 12192000"/>
              <a:gd name="connsiteY3629" fmla="*/ 5123061 h 6858000"/>
              <a:gd name="connsiteX3630" fmla="*/ 9000444 w 12192000"/>
              <a:gd name="connsiteY3630" fmla="*/ 5123061 h 6858000"/>
              <a:gd name="connsiteX3631" fmla="*/ 8964933 w 12192000"/>
              <a:gd name="connsiteY3631" fmla="*/ 5158572 h 6858000"/>
              <a:gd name="connsiteX3632" fmla="*/ 9000444 w 12192000"/>
              <a:gd name="connsiteY3632" fmla="*/ 5194083 h 6858000"/>
              <a:gd name="connsiteX3633" fmla="*/ 9035955 w 12192000"/>
              <a:gd name="connsiteY3633" fmla="*/ 5158572 h 6858000"/>
              <a:gd name="connsiteX3634" fmla="*/ 9000444 w 12192000"/>
              <a:gd name="connsiteY3634" fmla="*/ 5123061 h 6858000"/>
              <a:gd name="connsiteX3635" fmla="*/ 8812534 w 12192000"/>
              <a:gd name="connsiteY3635" fmla="*/ 5123061 h 6858000"/>
              <a:gd name="connsiteX3636" fmla="*/ 8777023 w 12192000"/>
              <a:gd name="connsiteY3636" fmla="*/ 5158572 h 6858000"/>
              <a:gd name="connsiteX3637" fmla="*/ 8812534 w 12192000"/>
              <a:gd name="connsiteY3637" fmla="*/ 5194083 h 6858000"/>
              <a:gd name="connsiteX3638" fmla="*/ 8848045 w 12192000"/>
              <a:gd name="connsiteY3638" fmla="*/ 5158572 h 6858000"/>
              <a:gd name="connsiteX3639" fmla="*/ 8812534 w 12192000"/>
              <a:gd name="connsiteY3639" fmla="*/ 5123061 h 6858000"/>
              <a:gd name="connsiteX3640" fmla="*/ 8624624 w 12192000"/>
              <a:gd name="connsiteY3640" fmla="*/ 5123061 h 6858000"/>
              <a:gd name="connsiteX3641" fmla="*/ 8589113 w 12192000"/>
              <a:gd name="connsiteY3641" fmla="*/ 5158572 h 6858000"/>
              <a:gd name="connsiteX3642" fmla="*/ 8624624 w 12192000"/>
              <a:gd name="connsiteY3642" fmla="*/ 5194083 h 6858000"/>
              <a:gd name="connsiteX3643" fmla="*/ 8660135 w 12192000"/>
              <a:gd name="connsiteY3643" fmla="*/ 5158572 h 6858000"/>
              <a:gd name="connsiteX3644" fmla="*/ 8624624 w 12192000"/>
              <a:gd name="connsiteY3644" fmla="*/ 5123061 h 6858000"/>
              <a:gd name="connsiteX3645" fmla="*/ 8436714 w 12192000"/>
              <a:gd name="connsiteY3645" fmla="*/ 5123061 h 6858000"/>
              <a:gd name="connsiteX3646" fmla="*/ 8401203 w 12192000"/>
              <a:gd name="connsiteY3646" fmla="*/ 5158572 h 6858000"/>
              <a:gd name="connsiteX3647" fmla="*/ 8436714 w 12192000"/>
              <a:gd name="connsiteY3647" fmla="*/ 5194083 h 6858000"/>
              <a:gd name="connsiteX3648" fmla="*/ 8472225 w 12192000"/>
              <a:gd name="connsiteY3648" fmla="*/ 5158572 h 6858000"/>
              <a:gd name="connsiteX3649" fmla="*/ 8436714 w 12192000"/>
              <a:gd name="connsiteY3649" fmla="*/ 5123061 h 6858000"/>
              <a:gd name="connsiteX3650" fmla="*/ 8248804 w 12192000"/>
              <a:gd name="connsiteY3650" fmla="*/ 5123061 h 6858000"/>
              <a:gd name="connsiteX3651" fmla="*/ 8213293 w 12192000"/>
              <a:gd name="connsiteY3651" fmla="*/ 5158572 h 6858000"/>
              <a:gd name="connsiteX3652" fmla="*/ 8248804 w 12192000"/>
              <a:gd name="connsiteY3652" fmla="*/ 5194083 h 6858000"/>
              <a:gd name="connsiteX3653" fmla="*/ 8284315 w 12192000"/>
              <a:gd name="connsiteY3653" fmla="*/ 5158572 h 6858000"/>
              <a:gd name="connsiteX3654" fmla="*/ 8248804 w 12192000"/>
              <a:gd name="connsiteY3654" fmla="*/ 5123061 h 6858000"/>
              <a:gd name="connsiteX3655" fmla="*/ 8060894 w 12192000"/>
              <a:gd name="connsiteY3655" fmla="*/ 5123061 h 6858000"/>
              <a:gd name="connsiteX3656" fmla="*/ 8025383 w 12192000"/>
              <a:gd name="connsiteY3656" fmla="*/ 5158572 h 6858000"/>
              <a:gd name="connsiteX3657" fmla="*/ 8060894 w 12192000"/>
              <a:gd name="connsiteY3657" fmla="*/ 5194083 h 6858000"/>
              <a:gd name="connsiteX3658" fmla="*/ 8096405 w 12192000"/>
              <a:gd name="connsiteY3658" fmla="*/ 5158572 h 6858000"/>
              <a:gd name="connsiteX3659" fmla="*/ 8060894 w 12192000"/>
              <a:gd name="connsiteY3659" fmla="*/ 5123061 h 6858000"/>
              <a:gd name="connsiteX3660" fmla="*/ 7872984 w 12192000"/>
              <a:gd name="connsiteY3660" fmla="*/ 5123061 h 6858000"/>
              <a:gd name="connsiteX3661" fmla="*/ 7837473 w 12192000"/>
              <a:gd name="connsiteY3661" fmla="*/ 5158572 h 6858000"/>
              <a:gd name="connsiteX3662" fmla="*/ 7872984 w 12192000"/>
              <a:gd name="connsiteY3662" fmla="*/ 5194083 h 6858000"/>
              <a:gd name="connsiteX3663" fmla="*/ 7908495 w 12192000"/>
              <a:gd name="connsiteY3663" fmla="*/ 5158572 h 6858000"/>
              <a:gd name="connsiteX3664" fmla="*/ 7872984 w 12192000"/>
              <a:gd name="connsiteY3664" fmla="*/ 5123061 h 6858000"/>
              <a:gd name="connsiteX3665" fmla="*/ 7685074 w 12192000"/>
              <a:gd name="connsiteY3665" fmla="*/ 5123061 h 6858000"/>
              <a:gd name="connsiteX3666" fmla="*/ 7649563 w 12192000"/>
              <a:gd name="connsiteY3666" fmla="*/ 5158572 h 6858000"/>
              <a:gd name="connsiteX3667" fmla="*/ 7685074 w 12192000"/>
              <a:gd name="connsiteY3667" fmla="*/ 5194083 h 6858000"/>
              <a:gd name="connsiteX3668" fmla="*/ 7720585 w 12192000"/>
              <a:gd name="connsiteY3668" fmla="*/ 5158572 h 6858000"/>
              <a:gd name="connsiteX3669" fmla="*/ 7685074 w 12192000"/>
              <a:gd name="connsiteY3669" fmla="*/ 5123061 h 6858000"/>
              <a:gd name="connsiteX3670" fmla="*/ 7497164 w 12192000"/>
              <a:gd name="connsiteY3670" fmla="*/ 5123061 h 6858000"/>
              <a:gd name="connsiteX3671" fmla="*/ 7461653 w 12192000"/>
              <a:gd name="connsiteY3671" fmla="*/ 5158572 h 6858000"/>
              <a:gd name="connsiteX3672" fmla="*/ 7497164 w 12192000"/>
              <a:gd name="connsiteY3672" fmla="*/ 5194083 h 6858000"/>
              <a:gd name="connsiteX3673" fmla="*/ 7532675 w 12192000"/>
              <a:gd name="connsiteY3673" fmla="*/ 5158572 h 6858000"/>
              <a:gd name="connsiteX3674" fmla="*/ 7497164 w 12192000"/>
              <a:gd name="connsiteY3674" fmla="*/ 5123061 h 6858000"/>
              <a:gd name="connsiteX3675" fmla="*/ 7309254 w 12192000"/>
              <a:gd name="connsiteY3675" fmla="*/ 5123061 h 6858000"/>
              <a:gd name="connsiteX3676" fmla="*/ 7273743 w 12192000"/>
              <a:gd name="connsiteY3676" fmla="*/ 5158572 h 6858000"/>
              <a:gd name="connsiteX3677" fmla="*/ 7309254 w 12192000"/>
              <a:gd name="connsiteY3677" fmla="*/ 5194083 h 6858000"/>
              <a:gd name="connsiteX3678" fmla="*/ 7344765 w 12192000"/>
              <a:gd name="connsiteY3678" fmla="*/ 5158572 h 6858000"/>
              <a:gd name="connsiteX3679" fmla="*/ 7309254 w 12192000"/>
              <a:gd name="connsiteY3679" fmla="*/ 5123061 h 6858000"/>
              <a:gd name="connsiteX3680" fmla="*/ 7121344 w 12192000"/>
              <a:gd name="connsiteY3680" fmla="*/ 5123061 h 6858000"/>
              <a:gd name="connsiteX3681" fmla="*/ 7085833 w 12192000"/>
              <a:gd name="connsiteY3681" fmla="*/ 5158572 h 6858000"/>
              <a:gd name="connsiteX3682" fmla="*/ 7121344 w 12192000"/>
              <a:gd name="connsiteY3682" fmla="*/ 5194083 h 6858000"/>
              <a:gd name="connsiteX3683" fmla="*/ 7156855 w 12192000"/>
              <a:gd name="connsiteY3683" fmla="*/ 5158572 h 6858000"/>
              <a:gd name="connsiteX3684" fmla="*/ 7121344 w 12192000"/>
              <a:gd name="connsiteY3684" fmla="*/ 5123061 h 6858000"/>
              <a:gd name="connsiteX3685" fmla="*/ 6933434 w 12192000"/>
              <a:gd name="connsiteY3685" fmla="*/ 5123061 h 6858000"/>
              <a:gd name="connsiteX3686" fmla="*/ 6897923 w 12192000"/>
              <a:gd name="connsiteY3686" fmla="*/ 5158572 h 6858000"/>
              <a:gd name="connsiteX3687" fmla="*/ 6933434 w 12192000"/>
              <a:gd name="connsiteY3687" fmla="*/ 5194083 h 6858000"/>
              <a:gd name="connsiteX3688" fmla="*/ 6968945 w 12192000"/>
              <a:gd name="connsiteY3688" fmla="*/ 5158572 h 6858000"/>
              <a:gd name="connsiteX3689" fmla="*/ 6933434 w 12192000"/>
              <a:gd name="connsiteY3689" fmla="*/ 5123061 h 6858000"/>
              <a:gd name="connsiteX3690" fmla="*/ 6745524 w 12192000"/>
              <a:gd name="connsiteY3690" fmla="*/ 5123061 h 6858000"/>
              <a:gd name="connsiteX3691" fmla="*/ 6710013 w 12192000"/>
              <a:gd name="connsiteY3691" fmla="*/ 5158572 h 6858000"/>
              <a:gd name="connsiteX3692" fmla="*/ 6745524 w 12192000"/>
              <a:gd name="connsiteY3692" fmla="*/ 5194083 h 6858000"/>
              <a:gd name="connsiteX3693" fmla="*/ 6781035 w 12192000"/>
              <a:gd name="connsiteY3693" fmla="*/ 5158572 h 6858000"/>
              <a:gd name="connsiteX3694" fmla="*/ 6745524 w 12192000"/>
              <a:gd name="connsiteY3694" fmla="*/ 5123061 h 6858000"/>
              <a:gd name="connsiteX3695" fmla="*/ 6557614 w 12192000"/>
              <a:gd name="connsiteY3695" fmla="*/ 5123061 h 6858000"/>
              <a:gd name="connsiteX3696" fmla="*/ 6522103 w 12192000"/>
              <a:gd name="connsiteY3696" fmla="*/ 5158572 h 6858000"/>
              <a:gd name="connsiteX3697" fmla="*/ 6557614 w 12192000"/>
              <a:gd name="connsiteY3697" fmla="*/ 5194083 h 6858000"/>
              <a:gd name="connsiteX3698" fmla="*/ 6593125 w 12192000"/>
              <a:gd name="connsiteY3698" fmla="*/ 5158572 h 6858000"/>
              <a:gd name="connsiteX3699" fmla="*/ 6557614 w 12192000"/>
              <a:gd name="connsiteY3699" fmla="*/ 5123061 h 6858000"/>
              <a:gd name="connsiteX3700" fmla="*/ 6369704 w 12192000"/>
              <a:gd name="connsiteY3700" fmla="*/ 5123061 h 6858000"/>
              <a:gd name="connsiteX3701" fmla="*/ 6334193 w 12192000"/>
              <a:gd name="connsiteY3701" fmla="*/ 5158572 h 6858000"/>
              <a:gd name="connsiteX3702" fmla="*/ 6369704 w 12192000"/>
              <a:gd name="connsiteY3702" fmla="*/ 5194083 h 6858000"/>
              <a:gd name="connsiteX3703" fmla="*/ 6405215 w 12192000"/>
              <a:gd name="connsiteY3703" fmla="*/ 5158572 h 6858000"/>
              <a:gd name="connsiteX3704" fmla="*/ 6369704 w 12192000"/>
              <a:gd name="connsiteY3704" fmla="*/ 5123061 h 6858000"/>
              <a:gd name="connsiteX3705" fmla="*/ 6181794 w 12192000"/>
              <a:gd name="connsiteY3705" fmla="*/ 5123061 h 6858000"/>
              <a:gd name="connsiteX3706" fmla="*/ 6146283 w 12192000"/>
              <a:gd name="connsiteY3706" fmla="*/ 5158572 h 6858000"/>
              <a:gd name="connsiteX3707" fmla="*/ 6181794 w 12192000"/>
              <a:gd name="connsiteY3707" fmla="*/ 5194083 h 6858000"/>
              <a:gd name="connsiteX3708" fmla="*/ 6217305 w 12192000"/>
              <a:gd name="connsiteY3708" fmla="*/ 5158572 h 6858000"/>
              <a:gd name="connsiteX3709" fmla="*/ 6181794 w 12192000"/>
              <a:gd name="connsiteY3709" fmla="*/ 5123061 h 6858000"/>
              <a:gd name="connsiteX3710" fmla="*/ 5993886 w 12192000"/>
              <a:gd name="connsiteY3710" fmla="*/ 5123061 h 6858000"/>
              <a:gd name="connsiteX3711" fmla="*/ 5958374 w 12192000"/>
              <a:gd name="connsiteY3711" fmla="*/ 5158572 h 6858000"/>
              <a:gd name="connsiteX3712" fmla="*/ 5993886 w 12192000"/>
              <a:gd name="connsiteY3712" fmla="*/ 5194083 h 6858000"/>
              <a:gd name="connsiteX3713" fmla="*/ 6029396 w 12192000"/>
              <a:gd name="connsiteY3713" fmla="*/ 5158572 h 6858000"/>
              <a:gd name="connsiteX3714" fmla="*/ 5993886 w 12192000"/>
              <a:gd name="connsiteY3714" fmla="*/ 5123061 h 6858000"/>
              <a:gd name="connsiteX3715" fmla="*/ 5805976 w 12192000"/>
              <a:gd name="connsiteY3715" fmla="*/ 5123061 h 6858000"/>
              <a:gd name="connsiteX3716" fmla="*/ 5770466 w 12192000"/>
              <a:gd name="connsiteY3716" fmla="*/ 5158572 h 6858000"/>
              <a:gd name="connsiteX3717" fmla="*/ 5805976 w 12192000"/>
              <a:gd name="connsiteY3717" fmla="*/ 5194083 h 6858000"/>
              <a:gd name="connsiteX3718" fmla="*/ 5841487 w 12192000"/>
              <a:gd name="connsiteY3718" fmla="*/ 5158572 h 6858000"/>
              <a:gd name="connsiteX3719" fmla="*/ 5805976 w 12192000"/>
              <a:gd name="connsiteY3719" fmla="*/ 5123061 h 6858000"/>
              <a:gd name="connsiteX3720" fmla="*/ 5618068 w 12192000"/>
              <a:gd name="connsiteY3720" fmla="*/ 5123061 h 6858000"/>
              <a:gd name="connsiteX3721" fmla="*/ 5582558 w 12192000"/>
              <a:gd name="connsiteY3721" fmla="*/ 5158572 h 6858000"/>
              <a:gd name="connsiteX3722" fmla="*/ 5618068 w 12192000"/>
              <a:gd name="connsiteY3722" fmla="*/ 5194083 h 6858000"/>
              <a:gd name="connsiteX3723" fmla="*/ 5653579 w 12192000"/>
              <a:gd name="connsiteY3723" fmla="*/ 5158572 h 6858000"/>
              <a:gd name="connsiteX3724" fmla="*/ 5618068 w 12192000"/>
              <a:gd name="connsiteY3724" fmla="*/ 5123061 h 6858000"/>
              <a:gd name="connsiteX3725" fmla="*/ 5430159 w 12192000"/>
              <a:gd name="connsiteY3725" fmla="*/ 5123061 h 6858000"/>
              <a:gd name="connsiteX3726" fmla="*/ 5394647 w 12192000"/>
              <a:gd name="connsiteY3726" fmla="*/ 5158572 h 6858000"/>
              <a:gd name="connsiteX3727" fmla="*/ 5430159 w 12192000"/>
              <a:gd name="connsiteY3727" fmla="*/ 5194083 h 6858000"/>
              <a:gd name="connsiteX3728" fmla="*/ 5465670 w 12192000"/>
              <a:gd name="connsiteY3728" fmla="*/ 5158572 h 6858000"/>
              <a:gd name="connsiteX3729" fmla="*/ 5430159 w 12192000"/>
              <a:gd name="connsiteY3729" fmla="*/ 5123061 h 6858000"/>
              <a:gd name="connsiteX3730" fmla="*/ 5242249 w 12192000"/>
              <a:gd name="connsiteY3730" fmla="*/ 5123061 h 6858000"/>
              <a:gd name="connsiteX3731" fmla="*/ 5206737 w 12192000"/>
              <a:gd name="connsiteY3731" fmla="*/ 5158572 h 6858000"/>
              <a:gd name="connsiteX3732" fmla="*/ 5242249 w 12192000"/>
              <a:gd name="connsiteY3732" fmla="*/ 5194083 h 6858000"/>
              <a:gd name="connsiteX3733" fmla="*/ 5277760 w 12192000"/>
              <a:gd name="connsiteY3733" fmla="*/ 5158572 h 6858000"/>
              <a:gd name="connsiteX3734" fmla="*/ 5242249 w 12192000"/>
              <a:gd name="connsiteY3734" fmla="*/ 5123061 h 6858000"/>
              <a:gd name="connsiteX3735" fmla="*/ 5054338 w 12192000"/>
              <a:gd name="connsiteY3735" fmla="*/ 5123061 h 6858000"/>
              <a:gd name="connsiteX3736" fmla="*/ 5018828 w 12192000"/>
              <a:gd name="connsiteY3736" fmla="*/ 5158572 h 6858000"/>
              <a:gd name="connsiteX3737" fmla="*/ 5054338 w 12192000"/>
              <a:gd name="connsiteY3737" fmla="*/ 5194083 h 6858000"/>
              <a:gd name="connsiteX3738" fmla="*/ 5089850 w 12192000"/>
              <a:gd name="connsiteY3738" fmla="*/ 5158572 h 6858000"/>
              <a:gd name="connsiteX3739" fmla="*/ 5054338 w 12192000"/>
              <a:gd name="connsiteY3739" fmla="*/ 5123061 h 6858000"/>
              <a:gd name="connsiteX3740" fmla="*/ 4866430 w 12192000"/>
              <a:gd name="connsiteY3740" fmla="*/ 5123061 h 6858000"/>
              <a:gd name="connsiteX3741" fmla="*/ 4830924 w 12192000"/>
              <a:gd name="connsiteY3741" fmla="*/ 5158572 h 6858000"/>
              <a:gd name="connsiteX3742" fmla="*/ 4866430 w 12192000"/>
              <a:gd name="connsiteY3742" fmla="*/ 5194083 h 6858000"/>
              <a:gd name="connsiteX3743" fmla="*/ 4901941 w 12192000"/>
              <a:gd name="connsiteY3743" fmla="*/ 5158572 h 6858000"/>
              <a:gd name="connsiteX3744" fmla="*/ 4866430 w 12192000"/>
              <a:gd name="connsiteY3744" fmla="*/ 5123061 h 6858000"/>
              <a:gd name="connsiteX3745" fmla="*/ 4678519 w 12192000"/>
              <a:gd name="connsiteY3745" fmla="*/ 5123061 h 6858000"/>
              <a:gd name="connsiteX3746" fmla="*/ 4643007 w 12192000"/>
              <a:gd name="connsiteY3746" fmla="*/ 5158572 h 6858000"/>
              <a:gd name="connsiteX3747" fmla="*/ 4678519 w 12192000"/>
              <a:gd name="connsiteY3747" fmla="*/ 5194083 h 6858000"/>
              <a:gd name="connsiteX3748" fmla="*/ 4714030 w 12192000"/>
              <a:gd name="connsiteY3748" fmla="*/ 5158572 h 6858000"/>
              <a:gd name="connsiteX3749" fmla="*/ 4678519 w 12192000"/>
              <a:gd name="connsiteY3749" fmla="*/ 5123061 h 6858000"/>
              <a:gd name="connsiteX3750" fmla="*/ 4490610 w 12192000"/>
              <a:gd name="connsiteY3750" fmla="*/ 5123061 h 6858000"/>
              <a:gd name="connsiteX3751" fmla="*/ 4455098 w 12192000"/>
              <a:gd name="connsiteY3751" fmla="*/ 5158572 h 6858000"/>
              <a:gd name="connsiteX3752" fmla="*/ 4490610 w 12192000"/>
              <a:gd name="connsiteY3752" fmla="*/ 5194083 h 6858000"/>
              <a:gd name="connsiteX3753" fmla="*/ 4526118 w 12192000"/>
              <a:gd name="connsiteY3753" fmla="*/ 5158572 h 6858000"/>
              <a:gd name="connsiteX3754" fmla="*/ 4490610 w 12192000"/>
              <a:gd name="connsiteY3754" fmla="*/ 5123061 h 6858000"/>
              <a:gd name="connsiteX3755" fmla="*/ 4302698 w 12192000"/>
              <a:gd name="connsiteY3755" fmla="*/ 5123061 h 6858000"/>
              <a:gd name="connsiteX3756" fmla="*/ 4267187 w 12192000"/>
              <a:gd name="connsiteY3756" fmla="*/ 5158572 h 6858000"/>
              <a:gd name="connsiteX3757" fmla="*/ 4302698 w 12192000"/>
              <a:gd name="connsiteY3757" fmla="*/ 5194083 h 6858000"/>
              <a:gd name="connsiteX3758" fmla="*/ 4338210 w 12192000"/>
              <a:gd name="connsiteY3758" fmla="*/ 5158572 h 6858000"/>
              <a:gd name="connsiteX3759" fmla="*/ 4302698 w 12192000"/>
              <a:gd name="connsiteY3759" fmla="*/ 5123061 h 6858000"/>
              <a:gd name="connsiteX3760" fmla="*/ 4114802 w 12192000"/>
              <a:gd name="connsiteY3760" fmla="*/ 5123061 h 6858000"/>
              <a:gd name="connsiteX3761" fmla="*/ 4079291 w 12192000"/>
              <a:gd name="connsiteY3761" fmla="*/ 5158572 h 6858000"/>
              <a:gd name="connsiteX3762" fmla="*/ 4114802 w 12192000"/>
              <a:gd name="connsiteY3762" fmla="*/ 5194083 h 6858000"/>
              <a:gd name="connsiteX3763" fmla="*/ 4150308 w 12192000"/>
              <a:gd name="connsiteY3763" fmla="*/ 5158572 h 6858000"/>
              <a:gd name="connsiteX3764" fmla="*/ 4114802 w 12192000"/>
              <a:gd name="connsiteY3764" fmla="*/ 5123061 h 6858000"/>
              <a:gd name="connsiteX3765" fmla="*/ 3926888 w 12192000"/>
              <a:gd name="connsiteY3765" fmla="*/ 5123061 h 6858000"/>
              <a:gd name="connsiteX3766" fmla="*/ 3891378 w 12192000"/>
              <a:gd name="connsiteY3766" fmla="*/ 5158572 h 6858000"/>
              <a:gd name="connsiteX3767" fmla="*/ 3926888 w 12192000"/>
              <a:gd name="connsiteY3767" fmla="*/ 5194083 h 6858000"/>
              <a:gd name="connsiteX3768" fmla="*/ 3962401 w 12192000"/>
              <a:gd name="connsiteY3768" fmla="*/ 5158572 h 6858000"/>
              <a:gd name="connsiteX3769" fmla="*/ 3926888 w 12192000"/>
              <a:gd name="connsiteY3769" fmla="*/ 5123061 h 6858000"/>
              <a:gd name="connsiteX3770" fmla="*/ 3738979 w 12192000"/>
              <a:gd name="connsiteY3770" fmla="*/ 5123061 h 6858000"/>
              <a:gd name="connsiteX3771" fmla="*/ 3703467 w 12192000"/>
              <a:gd name="connsiteY3771" fmla="*/ 5158572 h 6858000"/>
              <a:gd name="connsiteX3772" fmla="*/ 3738979 w 12192000"/>
              <a:gd name="connsiteY3772" fmla="*/ 5194083 h 6858000"/>
              <a:gd name="connsiteX3773" fmla="*/ 3774489 w 12192000"/>
              <a:gd name="connsiteY3773" fmla="*/ 5158572 h 6858000"/>
              <a:gd name="connsiteX3774" fmla="*/ 3738979 w 12192000"/>
              <a:gd name="connsiteY3774" fmla="*/ 5123061 h 6858000"/>
              <a:gd name="connsiteX3775" fmla="*/ 3551069 w 12192000"/>
              <a:gd name="connsiteY3775" fmla="*/ 5123061 h 6858000"/>
              <a:gd name="connsiteX3776" fmla="*/ 3515557 w 12192000"/>
              <a:gd name="connsiteY3776" fmla="*/ 5158572 h 6858000"/>
              <a:gd name="connsiteX3777" fmla="*/ 3551069 w 12192000"/>
              <a:gd name="connsiteY3777" fmla="*/ 5194083 h 6858000"/>
              <a:gd name="connsiteX3778" fmla="*/ 3586579 w 12192000"/>
              <a:gd name="connsiteY3778" fmla="*/ 5158572 h 6858000"/>
              <a:gd name="connsiteX3779" fmla="*/ 3551069 w 12192000"/>
              <a:gd name="connsiteY3779" fmla="*/ 5123061 h 6858000"/>
              <a:gd name="connsiteX3780" fmla="*/ 3363163 w 12192000"/>
              <a:gd name="connsiteY3780" fmla="*/ 5123061 h 6858000"/>
              <a:gd name="connsiteX3781" fmla="*/ 3327652 w 12192000"/>
              <a:gd name="connsiteY3781" fmla="*/ 5158572 h 6858000"/>
              <a:gd name="connsiteX3782" fmla="*/ 3363163 w 12192000"/>
              <a:gd name="connsiteY3782" fmla="*/ 5194083 h 6858000"/>
              <a:gd name="connsiteX3783" fmla="*/ 3398674 w 12192000"/>
              <a:gd name="connsiteY3783" fmla="*/ 5158572 h 6858000"/>
              <a:gd name="connsiteX3784" fmla="*/ 3363163 w 12192000"/>
              <a:gd name="connsiteY3784" fmla="*/ 5123061 h 6858000"/>
              <a:gd name="connsiteX3785" fmla="*/ 3175253 w 12192000"/>
              <a:gd name="connsiteY3785" fmla="*/ 5123061 h 6858000"/>
              <a:gd name="connsiteX3786" fmla="*/ 3139740 w 12192000"/>
              <a:gd name="connsiteY3786" fmla="*/ 5158572 h 6858000"/>
              <a:gd name="connsiteX3787" fmla="*/ 3175253 w 12192000"/>
              <a:gd name="connsiteY3787" fmla="*/ 5194083 h 6858000"/>
              <a:gd name="connsiteX3788" fmla="*/ 3210766 w 12192000"/>
              <a:gd name="connsiteY3788" fmla="*/ 5158572 h 6858000"/>
              <a:gd name="connsiteX3789" fmla="*/ 3175253 w 12192000"/>
              <a:gd name="connsiteY3789" fmla="*/ 5123061 h 6858000"/>
              <a:gd name="connsiteX3790" fmla="*/ 2987343 w 12192000"/>
              <a:gd name="connsiteY3790" fmla="*/ 5123061 h 6858000"/>
              <a:gd name="connsiteX3791" fmla="*/ 2951833 w 12192000"/>
              <a:gd name="connsiteY3791" fmla="*/ 5158572 h 6858000"/>
              <a:gd name="connsiteX3792" fmla="*/ 2987343 w 12192000"/>
              <a:gd name="connsiteY3792" fmla="*/ 5194083 h 6858000"/>
              <a:gd name="connsiteX3793" fmla="*/ 3022853 w 12192000"/>
              <a:gd name="connsiteY3793" fmla="*/ 5158572 h 6858000"/>
              <a:gd name="connsiteX3794" fmla="*/ 2987343 w 12192000"/>
              <a:gd name="connsiteY3794" fmla="*/ 5123061 h 6858000"/>
              <a:gd name="connsiteX3795" fmla="*/ 2799432 w 12192000"/>
              <a:gd name="connsiteY3795" fmla="*/ 5123061 h 6858000"/>
              <a:gd name="connsiteX3796" fmla="*/ 2763919 w 12192000"/>
              <a:gd name="connsiteY3796" fmla="*/ 5158572 h 6858000"/>
              <a:gd name="connsiteX3797" fmla="*/ 2799432 w 12192000"/>
              <a:gd name="connsiteY3797" fmla="*/ 5194083 h 6858000"/>
              <a:gd name="connsiteX3798" fmla="*/ 2834941 w 12192000"/>
              <a:gd name="connsiteY3798" fmla="*/ 5158572 h 6858000"/>
              <a:gd name="connsiteX3799" fmla="*/ 2799432 w 12192000"/>
              <a:gd name="connsiteY3799" fmla="*/ 5123061 h 6858000"/>
              <a:gd name="connsiteX3800" fmla="*/ 2611521 w 12192000"/>
              <a:gd name="connsiteY3800" fmla="*/ 5123061 h 6858000"/>
              <a:gd name="connsiteX3801" fmla="*/ 2576011 w 12192000"/>
              <a:gd name="connsiteY3801" fmla="*/ 5158572 h 6858000"/>
              <a:gd name="connsiteX3802" fmla="*/ 2611521 w 12192000"/>
              <a:gd name="connsiteY3802" fmla="*/ 5194083 h 6858000"/>
              <a:gd name="connsiteX3803" fmla="*/ 2647033 w 12192000"/>
              <a:gd name="connsiteY3803" fmla="*/ 5158572 h 6858000"/>
              <a:gd name="connsiteX3804" fmla="*/ 2611521 w 12192000"/>
              <a:gd name="connsiteY3804" fmla="*/ 5123061 h 6858000"/>
              <a:gd name="connsiteX3805" fmla="*/ 2423611 w 12192000"/>
              <a:gd name="connsiteY3805" fmla="*/ 5123061 h 6858000"/>
              <a:gd name="connsiteX3806" fmla="*/ 2388100 w 12192000"/>
              <a:gd name="connsiteY3806" fmla="*/ 5158572 h 6858000"/>
              <a:gd name="connsiteX3807" fmla="*/ 2423611 w 12192000"/>
              <a:gd name="connsiteY3807" fmla="*/ 5194083 h 6858000"/>
              <a:gd name="connsiteX3808" fmla="*/ 2459122 w 12192000"/>
              <a:gd name="connsiteY3808" fmla="*/ 5158572 h 6858000"/>
              <a:gd name="connsiteX3809" fmla="*/ 2423611 w 12192000"/>
              <a:gd name="connsiteY3809" fmla="*/ 5123061 h 6858000"/>
              <a:gd name="connsiteX3810" fmla="*/ 2235702 w 12192000"/>
              <a:gd name="connsiteY3810" fmla="*/ 5123061 h 6858000"/>
              <a:gd name="connsiteX3811" fmla="*/ 2200189 w 12192000"/>
              <a:gd name="connsiteY3811" fmla="*/ 5158572 h 6858000"/>
              <a:gd name="connsiteX3812" fmla="*/ 2235702 w 12192000"/>
              <a:gd name="connsiteY3812" fmla="*/ 5194083 h 6858000"/>
              <a:gd name="connsiteX3813" fmla="*/ 2271213 w 12192000"/>
              <a:gd name="connsiteY3813" fmla="*/ 5158572 h 6858000"/>
              <a:gd name="connsiteX3814" fmla="*/ 2235702 w 12192000"/>
              <a:gd name="connsiteY3814" fmla="*/ 5123061 h 6858000"/>
              <a:gd name="connsiteX3815" fmla="*/ 2047791 w 12192000"/>
              <a:gd name="connsiteY3815" fmla="*/ 5123061 h 6858000"/>
              <a:gd name="connsiteX3816" fmla="*/ 2012279 w 12192000"/>
              <a:gd name="connsiteY3816" fmla="*/ 5158572 h 6858000"/>
              <a:gd name="connsiteX3817" fmla="*/ 2047791 w 12192000"/>
              <a:gd name="connsiteY3817" fmla="*/ 5194083 h 6858000"/>
              <a:gd name="connsiteX3818" fmla="*/ 2083301 w 12192000"/>
              <a:gd name="connsiteY3818" fmla="*/ 5158572 h 6858000"/>
              <a:gd name="connsiteX3819" fmla="*/ 2047791 w 12192000"/>
              <a:gd name="connsiteY3819" fmla="*/ 5123061 h 6858000"/>
              <a:gd name="connsiteX3820" fmla="*/ 1859880 w 12192000"/>
              <a:gd name="connsiteY3820" fmla="*/ 5123061 h 6858000"/>
              <a:gd name="connsiteX3821" fmla="*/ 1824369 w 12192000"/>
              <a:gd name="connsiteY3821" fmla="*/ 5158572 h 6858000"/>
              <a:gd name="connsiteX3822" fmla="*/ 1859880 w 12192000"/>
              <a:gd name="connsiteY3822" fmla="*/ 5194083 h 6858000"/>
              <a:gd name="connsiteX3823" fmla="*/ 1895391 w 12192000"/>
              <a:gd name="connsiteY3823" fmla="*/ 5158572 h 6858000"/>
              <a:gd name="connsiteX3824" fmla="*/ 1859880 w 12192000"/>
              <a:gd name="connsiteY3824" fmla="*/ 5123061 h 6858000"/>
              <a:gd name="connsiteX3825" fmla="*/ 1671971 w 12192000"/>
              <a:gd name="connsiteY3825" fmla="*/ 5123061 h 6858000"/>
              <a:gd name="connsiteX3826" fmla="*/ 1636459 w 12192000"/>
              <a:gd name="connsiteY3826" fmla="*/ 5158572 h 6858000"/>
              <a:gd name="connsiteX3827" fmla="*/ 1671971 w 12192000"/>
              <a:gd name="connsiteY3827" fmla="*/ 5194083 h 6858000"/>
              <a:gd name="connsiteX3828" fmla="*/ 1707481 w 12192000"/>
              <a:gd name="connsiteY3828" fmla="*/ 5158572 h 6858000"/>
              <a:gd name="connsiteX3829" fmla="*/ 1671971 w 12192000"/>
              <a:gd name="connsiteY3829" fmla="*/ 5123061 h 6858000"/>
              <a:gd name="connsiteX3830" fmla="*/ 1484061 w 12192000"/>
              <a:gd name="connsiteY3830" fmla="*/ 5123061 h 6858000"/>
              <a:gd name="connsiteX3831" fmla="*/ 1448550 w 12192000"/>
              <a:gd name="connsiteY3831" fmla="*/ 5158572 h 6858000"/>
              <a:gd name="connsiteX3832" fmla="*/ 1484061 w 12192000"/>
              <a:gd name="connsiteY3832" fmla="*/ 5194083 h 6858000"/>
              <a:gd name="connsiteX3833" fmla="*/ 1519571 w 12192000"/>
              <a:gd name="connsiteY3833" fmla="*/ 5158572 h 6858000"/>
              <a:gd name="connsiteX3834" fmla="*/ 1484061 w 12192000"/>
              <a:gd name="connsiteY3834" fmla="*/ 5123061 h 6858000"/>
              <a:gd name="connsiteX3835" fmla="*/ 1296151 w 12192000"/>
              <a:gd name="connsiteY3835" fmla="*/ 5123061 h 6858000"/>
              <a:gd name="connsiteX3836" fmla="*/ 1260640 w 12192000"/>
              <a:gd name="connsiteY3836" fmla="*/ 5158572 h 6858000"/>
              <a:gd name="connsiteX3837" fmla="*/ 1296151 w 12192000"/>
              <a:gd name="connsiteY3837" fmla="*/ 5194083 h 6858000"/>
              <a:gd name="connsiteX3838" fmla="*/ 1331662 w 12192000"/>
              <a:gd name="connsiteY3838" fmla="*/ 5158572 h 6858000"/>
              <a:gd name="connsiteX3839" fmla="*/ 1296151 w 12192000"/>
              <a:gd name="connsiteY3839" fmla="*/ 5123061 h 6858000"/>
              <a:gd name="connsiteX3840" fmla="*/ 1108241 w 12192000"/>
              <a:gd name="connsiteY3840" fmla="*/ 5123061 h 6858000"/>
              <a:gd name="connsiteX3841" fmla="*/ 1072730 w 12192000"/>
              <a:gd name="connsiteY3841" fmla="*/ 5158572 h 6858000"/>
              <a:gd name="connsiteX3842" fmla="*/ 1108241 w 12192000"/>
              <a:gd name="connsiteY3842" fmla="*/ 5194083 h 6858000"/>
              <a:gd name="connsiteX3843" fmla="*/ 1143751 w 12192000"/>
              <a:gd name="connsiteY3843" fmla="*/ 5158572 h 6858000"/>
              <a:gd name="connsiteX3844" fmla="*/ 1108241 w 12192000"/>
              <a:gd name="connsiteY3844" fmla="*/ 5123061 h 6858000"/>
              <a:gd name="connsiteX3845" fmla="*/ 920332 w 12192000"/>
              <a:gd name="connsiteY3845" fmla="*/ 5123061 h 6858000"/>
              <a:gd name="connsiteX3846" fmla="*/ 884820 w 12192000"/>
              <a:gd name="connsiteY3846" fmla="*/ 5158572 h 6858000"/>
              <a:gd name="connsiteX3847" fmla="*/ 920332 w 12192000"/>
              <a:gd name="connsiteY3847" fmla="*/ 5194083 h 6858000"/>
              <a:gd name="connsiteX3848" fmla="*/ 955842 w 12192000"/>
              <a:gd name="connsiteY3848" fmla="*/ 5158572 h 6858000"/>
              <a:gd name="connsiteX3849" fmla="*/ 920332 w 12192000"/>
              <a:gd name="connsiteY3849" fmla="*/ 5123061 h 6858000"/>
              <a:gd name="connsiteX3850" fmla="*/ 732422 w 12192000"/>
              <a:gd name="connsiteY3850" fmla="*/ 5123061 h 6858000"/>
              <a:gd name="connsiteX3851" fmla="*/ 696910 w 12192000"/>
              <a:gd name="connsiteY3851" fmla="*/ 5158572 h 6858000"/>
              <a:gd name="connsiteX3852" fmla="*/ 732422 w 12192000"/>
              <a:gd name="connsiteY3852" fmla="*/ 5194083 h 6858000"/>
              <a:gd name="connsiteX3853" fmla="*/ 767932 w 12192000"/>
              <a:gd name="connsiteY3853" fmla="*/ 5158572 h 6858000"/>
              <a:gd name="connsiteX3854" fmla="*/ 732422 w 12192000"/>
              <a:gd name="connsiteY3854" fmla="*/ 5123061 h 6858000"/>
              <a:gd name="connsiteX3855" fmla="*/ 544512 w 12192000"/>
              <a:gd name="connsiteY3855" fmla="*/ 5123061 h 6858000"/>
              <a:gd name="connsiteX3856" fmla="*/ 509001 w 12192000"/>
              <a:gd name="connsiteY3856" fmla="*/ 5158572 h 6858000"/>
              <a:gd name="connsiteX3857" fmla="*/ 544512 w 12192000"/>
              <a:gd name="connsiteY3857" fmla="*/ 5194083 h 6858000"/>
              <a:gd name="connsiteX3858" fmla="*/ 580023 w 12192000"/>
              <a:gd name="connsiteY3858" fmla="*/ 5158572 h 6858000"/>
              <a:gd name="connsiteX3859" fmla="*/ 544512 w 12192000"/>
              <a:gd name="connsiteY3859" fmla="*/ 5123061 h 6858000"/>
              <a:gd name="connsiteX3860" fmla="*/ 356602 w 12192000"/>
              <a:gd name="connsiteY3860" fmla="*/ 5123061 h 6858000"/>
              <a:gd name="connsiteX3861" fmla="*/ 321091 w 12192000"/>
              <a:gd name="connsiteY3861" fmla="*/ 5158572 h 6858000"/>
              <a:gd name="connsiteX3862" fmla="*/ 356602 w 12192000"/>
              <a:gd name="connsiteY3862" fmla="*/ 5194083 h 6858000"/>
              <a:gd name="connsiteX3863" fmla="*/ 392113 w 12192000"/>
              <a:gd name="connsiteY3863" fmla="*/ 5158572 h 6858000"/>
              <a:gd name="connsiteX3864" fmla="*/ 356602 w 12192000"/>
              <a:gd name="connsiteY3864" fmla="*/ 5123061 h 6858000"/>
              <a:gd name="connsiteX3865" fmla="*/ 168692 w 12192000"/>
              <a:gd name="connsiteY3865" fmla="*/ 5123061 h 6858000"/>
              <a:gd name="connsiteX3866" fmla="*/ 133181 w 12192000"/>
              <a:gd name="connsiteY3866" fmla="*/ 5158572 h 6858000"/>
              <a:gd name="connsiteX3867" fmla="*/ 168692 w 12192000"/>
              <a:gd name="connsiteY3867" fmla="*/ 5194083 h 6858000"/>
              <a:gd name="connsiteX3868" fmla="*/ 204204 w 12192000"/>
              <a:gd name="connsiteY3868" fmla="*/ 5158572 h 6858000"/>
              <a:gd name="connsiteX3869" fmla="*/ 168692 w 12192000"/>
              <a:gd name="connsiteY3869" fmla="*/ 5123061 h 6858000"/>
              <a:gd name="connsiteX3870" fmla="*/ 12099079 w 12192000"/>
              <a:gd name="connsiteY3870" fmla="*/ 4974730 h 6858000"/>
              <a:gd name="connsiteX3871" fmla="*/ 12063568 w 12192000"/>
              <a:gd name="connsiteY3871" fmla="*/ 5010241 h 6858000"/>
              <a:gd name="connsiteX3872" fmla="*/ 12099079 w 12192000"/>
              <a:gd name="connsiteY3872" fmla="*/ 5045752 h 6858000"/>
              <a:gd name="connsiteX3873" fmla="*/ 12134590 w 12192000"/>
              <a:gd name="connsiteY3873" fmla="*/ 5010241 h 6858000"/>
              <a:gd name="connsiteX3874" fmla="*/ 12099079 w 12192000"/>
              <a:gd name="connsiteY3874" fmla="*/ 4974730 h 6858000"/>
              <a:gd name="connsiteX3875" fmla="*/ 11911169 w 12192000"/>
              <a:gd name="connsiteY3875" fmla="*/ 4974730 h 6858000"/>
              <a:gd name="connsiteX3876" fmla="*/ 11875658 w 12192000"/>
              <a:gd name="connsiteY3876" fmla="*/ 5010241 h 6858000"/>
              <a:gd name="connsiteX3877" fmla="*/ 11911169 w 12192000"/>
              <a:gd name="connsiteY3877" fmla="*/ 5045752 h 6858000"/>
              <a:gd name="connsiteX3878" fmla="*/ 11946680 w 12192000"/>
              <a:gd name="connsiteY3878" fmla="*/ 5010241 h 6858000"/>
              <a:gd name="connsiteX3879" fmla="*/ 11911169 w 12192000"/>
              <a:gd name="connsiteY3879" fmla="*/ 4974730 h 6858000"/>
              <a:gd name="connsiteX3880" fmla="*/ 11723259 w 12192000"/>
              <a:gd name="connsiteY3880" fmla="*/ 4974730 h 6858000"/>
              <a:gd name="connsiteX3881" fmla="*/ 11687748 w 12192000"/>
              <a:gd name="connsiteY3881" fmla="*/ 5010241 h 6858000"/>
              <a:gd name="connsiteX3882" fmla="*/ 11723259 w 12192000"/>
              <a:gd name="connsiteY3882" fmla="*/ 5045752 h 6858000"/>
              <a:gd name="connsiteX3883" fmla="*/ 11758770 w 12192000"/>
              <a:gd name="connsiteY3883" fmla="*/ 5010241 h 6858000"/>
              <a:gd name="connsiteX3884" fmla="*/ 11723259 w 12192000"/>
              <a:gd name="connsiteY3884" fmla="*/ 4974730 h 6858000"/>
              <a:gd name="connsiteX3885" fmla="*/ 11535349 w 12192000"/>
              <a:gd name="connsiteY3885" fmla="*/ 4974730 h 6858000"/>
              <a:gd name="connsiteX3886" fmla="*/ 11499838 w 12192000"/>
              <a:gd name="connsiteY3886" fmla="*/ 5010241 h 6858000"/>
              <a:gd name="connsiteX3887" fmla="*/ 11535349 w 12192000"/>
              <a:gd name="connsiteY3887" fmla="*/ 5045752 h 6858000"/>
              <a:gd name="connsiteX3888" fmla="*/ 11570860 w 12192000"/>
              <a:gd name="connsiteY3888" fmla="*/ 5010241 h 6858000"/>
              <a:gd name="connsiteX3889" fmla="*/ 11535349 w 12192000"/>
              <a:gd name="connsiteY3889" fmla="*/ 4974730 h 6858000"/>
              <a:gd name="connsiteX3890" fmla="*/ 11347439 w 12192000"/>
              <a:gd name="connsiteY3890" fmla="*/ 4974730 h 6858000"/>
              <a:gd name="connsiteX3891" fmla="*/ 11311928 w 12192000"/>
              <a:gd name="connsiteY3891" fmla="*/ 5010241 h 6858000"/>
              <a:gd name="connsiteX3892" fmla="*/ 11347439 w 12192000"/>
              <a:gd name="connsiteY3892" fmla="*/ 5045752 h 6858000"/>
              <a:gd name="connsiteX3893" fmla="*/ 11382950 w 12192000"/>
              <a:gd name="connsiteY3893" fmla="*/ 5010241 h 6858000"/>
              <a:gd name="connsiteX3894" fmla="*/ 11347439 w 12192000"/>
              <a:gd name="connsiteY3894" fmla="*/ 4974730 h 6858000"/>
              <a:gd name="connsiteX3895" fmla="*/ 11159529 w 12192000"/>
              <a:gd name="connsiteY3895" fmla="*/ 4974730 h 6858000"/>
              <a:gd name="connsiteX3896" fmla="*/ 11124018 w 12192000"/>
              <a:gd name="connsiteY3896" fmla="*/ 5010241 h 6858000"/>
              <a:gd name="connsiteX3897" fmla="*/ 11159529 w 12192000"/>
              <a:gd name="connsiteY3897" fmla="*/ 5045752 h 6858000"/>
              <a:gd name="connsiteX3898" fmla="*/ 11195040 w 12192000"/>
              <a:gd name="connsiteY3898" fmla="*/ 5010241 h 6858000"/>
              <a:gd name="connsiteX3899" fmla="*/ 11159529 w 12192000"/>
              <a:gd name="connsiteY3899" fmla="*/ 4974730 h 6858000"/>
              <a:gd name="connsiteX3900" fmla="*/ 10971619 w 12192000"/>
              <a:gd name="connsiteY3900" fmla="*/ 4974730 h 6858000"/>
              <a:gd name="connsiteX3901" fmla="*/ 10936108 w 12192000"/>
              <a:gd name="connsiteY3901" fmla="*/ 5010241 h 6858000"/>
              <a:gd name="connsiteX3902" fmla="*/ 10971619 w 12192000"/>
              <a:gd name="connsiteY3902" fmla="*/ 5045752 h 6858000"/>
              <a:gd name="connsiteX3903" fmla="*/ 11007130 w 12192000"/>
              <a:gd name="connsiteY3903" fmla="*/ 5010241 h 6858000"/>
              <a:gd name="connsiteX3904" fmla="*/ 10971619 w 12192000"/>
              <a:gd name="connsiteY3904" fmla="*/ 4974730 h 6858000"/>
              <a:gd name="connsiteX3905" fmla="*/ 10783709 w 12192000"/>
              <a:gd name="connsiteY3905" fmla="*/ 4974730 h 6858000"/>
              <a:gd name="connsiteX3906" fmla="*/ 10748198 w 12192000"/>
              <a:gd name="connsiteY3906" fmla="*/ 5010241 h 6858000"/>
              <a:gd name="connsiteX3907" fmla="*/ 10783709 w 12192000"/>
              <a:gd name="connsiteY3907" fmla="*/ 5045752 h 6858000"/>
              <a:gd name="connsiteX3908" fmla="*/ 10819220 w 12192000"/>
              <a:gd name="connsiteY3908" fmla="*/ 5010241 h 6858000"/>
              <a:gd name="connsiteX3909" fmla="*/ 10783709 w 12192000"/>
              <a:gd name="connsiteY3909" fmla="*/ 4974730 h 6858000"/>
              <a:gd name="connsiteX3910" fmla="*/ 10595799 w 12192000"/>
              <a:gd name="connsiteY3910" fmla="*/ 4974730 h 6858000"/>
              <a:gd name="connsiteX3911" fmla="*/ 10560288 w 12192000"/>
              <a:gd name="connsiteY3911" fmla="*/ 5010241 h 6858000"/>
              <a:gd name="connsiteX3912" fmla="*/ 10595799 w 12192000"/>
              <a:gd name="connsiteY3912" fmla="*/ 5045752 h 6858000"/>
              <a:gd name="connsiteX3913" fmla="*/ 10631310 w 12192000"/>
              <a:gd name="connsiteY3913" fmla="*/ 5010241 h 6858000"/>
              <a:gd name="connsiteX3914" fmla="*/ 10595799 w 12192000"/>
              <a:gd name="connsiteY3914" fmla="*/ 4974730 h 6858000"/>
              <a:gd name="connsiteX3915" fmla="*/ 10407889 w 12192000"/>
              <a:gd name="connsiteY3915" fmla="*/ 4974730 h 6858000"/>
              <a:gd name="connsiteX3916" fmla="*/ 10372378 w 12192000"/>
              <a:gd name="connsiteY3916" fmla="*/ 5010241 h 6858000"/>
              <a:gd name="connsiteX3917" fmla="*/ 10407889 w 12192000"/>
              <a:gd name="connsiteY3917" fmla="*/ 5045752 h 6858000"/>
              <a:gd name="connsiteX3918" fmla="*/ 10443400 w 12192000"/>
              <a:gd name="connsiteY3918" fmla="*/ 5010241 h 6858000"/>
              <a:gd name="connsiteX3919" fmla="*/ 10407889 w 12192000"/>
              <a:gd name="connsiteY3919" fmla="*/ 4974730 h 6858000"/>
              <a:gd name="connsiteX3920" fmla="*/ 10219979 w 12192000"/>
              <a:gd name="connsiteY3920" fmla="*/ 4974730 h 6858000"/>
              <a:gd name="connsiteX3921" fmla="*/ 10184468 w 12192000"/>
              <a:gd name="connsiteY3921" fmla="*/ 5010241 h 6858000"/>
              <a:gd name="connsiteX3922" fmla="*/ 10219979 w 12192000"/>
              <a:gd name="connsiteY3922" fmla="*/ 5045752 h 6858000"/>
              <a:gd name="connsiteX3923" fmla="*/ 10255490 w 12192000"/>
              <a:gd name="connsiteY3923" fmla="*/ 5010241 h 6858000"/>
              <a:gd name="connsiteX3924" fmla="*/ 10219979 w 12192000"/>
              <a:gd name="connsiteY3924" fmla="*/ 4974730 h 6858000"/>
              <a:gd name="connsiteX3925" fmla="*/ 10032069 w 12192000"/>
              <a:gd name="connsiteY3925" fmla="*/ 4974730 h 6858000"/>
              <a:gd name="connsiteX3926" fmla="*/ 9996558 w 12192000"/>
              <a:gd name="connsiteY3926" fmla="*/ 5010241 h 6858000"/>
              <a:gd name="connsiteX3927" fmla="*/ 10032069 w 12192000"/>
              <a:gd name="connsiteY3927" fmla="*/ 5045752 h 6858000"/>
              <a:gd name="connsiteX3928" fmla="*/ 10067580 w 12192000"/>
              <a:gd name="connsiteY3928" fmla="*/ 5010241 h 6858000"/>
              <a:gd name="connsiteX3929" fmla="*/ 10032069 w 12192000"/>
              <a:gd name="connsiteY3929" fmla="*/ 4974730 h 6858000"/>
              <a:gd name="connsiteX3930" fmla="*/ 9844159 w 12192000"/>
              <a:gd name="connsiteY3930" fmla="*/ 4974730 h 6858000"/>
              <a:gd name="connsiteX3931" fmla="*/ 9808648 w 12192000"/>
              <a:gd name="connsiteY3931" fmla="*/ 5010241 h 6858000"/>
              <a:gd name="connsiteX3932" fmla="*/ 9844159 w 12192000"/>
              <a:gd name="connsiteY3932" fmla="*/ 5045752 h 6858000"/>
              <a:gd name="connsiteX3933" fmla="*/ 9879670 w 12192000"/>
              <a:gd name="connsiteY3933" fmla="*/ 5010241 h 6858000"/>
              <a:gd name="connsiteX3934" fmla="*/ 9844159 w 12192000"/>
              <a:gd name="connsiteY3934" fmla="*/ 4974730 h 6858000"/>
              <a:gd name="connsiteX3935" fmla="*/ 9656249 w 12192000"/>
              <a:gd name="connsiteY3935" fmla="*/ 4974730 h 6858000"/>
              <a:gd name="connsiteX3936" fmla="*/ 9620738 w 12192000"/>
              <a:gd name="connsiteY3936" fmla="*/ 5010241 h 6858000"/>
              <a:gd name="connsiteX3937" fmla="*/ 9656249 w 12192000"/>
              <a:gd name="connsiteY3937" fmla="*/ 5045752 h 6858000"/>
              <a:gd name="connsiteX3938" fmla="*/ 9691760 w 12192000"/>
              <a:gd name="connsiteY3938" fmla="*/ 5010241 h 6858000"/>
              <a:gd name="connsiteX3939" fmla="*/ 9656249 w 12192000"/>
              <a:gd name="connsiteY3939" fmla="*/ 4974730 h 6858000"/>
              <a:gd name="connsiteX3940" fmla="*/ 9468339 w 12192000"/>
              <a:gd name="connsiteY3940" fmla="*/ 4974730 h 6858000"/>
              <a:gd name="connsiteX3941" fmla="*/ 9432828 w 12192000"/>
              <a:gd name="connsiteY3941" fmla="*/ 5010241 h 6858000"/>
              <a:gd name="connsiteX3942" fmla="*/ 9468339 w 12192000"/>
              <a:gd name="connsiteY3942" fmla="*/ 5045752 h 6858000"/>
              <a:gd name="connsiteX3943" fmla="*/ 9503850 w 12192000"/>
              <a:gd name="connsiteY3943" fmla="*/ 5010241 h 6858000"/>
              <a:gd name="connsiteX3944" fmla="*/ 9468339 w 12192000"/>
              <a:gd name="connsiteY3944" fmla="*/ 4974730 h 6858000"/>
              <a:gd name="connsiteX3945" fmla="*/ 9280429 w 12192000"/>
              <a:gd name="connsiteY3945" fmla="*/ 4974730 h 6858000"/>
              <a:gd name="connsiteX3946" fmla="*/ 9244918 w 12192000"/>
              <a:gd name="connsiteY3946" fmla="*/ 5010241 h 6858000"/>
              <a:gd name="connsiteX3947" fmla="*/ 9280429 w 12192000"/>
              <a:gd name="connsiteY3947" fmla="*/ 5045752 h 6858000"/>
              <a:gd name="connsiteX3948" fmla="*/ 9315940 w 12192000"/>
              <a:gd name="connsiteY3948" fmla="*/ 5010241 h 6858000"/>
              <a:gd name="connsiteX3949" fmla="*/ 9280429 w 12192000"/>
              <a:gd name="connsiteY3949" fmla="*/ 4974730 h 6858000"/>
              <a:gd name="connsiteX3950" fmla="*/ 9092519 w 12192000"/>
              <a:gd name="connsiteY3950" fmla="*/ 4974730 h 6858000"/>
              <a:gd name="connsiteX3951" fmla="*/ 9057008 w 12192000"/>
              <a:gd name="connsiteY3951" fmla="*/ 5010241 h 6858000"/>
              <a:gd name="connsiteX3952" fmla="*/ 9092519 w 12192000"/>
              <a:gd name="connsiteY3952" fmla="*/ 5045752 h 6858000"/>
              <a:gd name="connsiteX3953" fmla="*/ 9128030 w 12192000"/>
              <a:gd name="connsiteY3953" fmla="*/ 5010241 h 6858000"/>
              <a:gd name="connsiteX3954" fmla="*/ 9092519 w 12192000"/>
              <a:gd name="connsiteY3954" fmla="*/ 4974730 h 6858000"/>
              <a:gd name="connsiteX3955" fmla="*/ 8904609 w 12192000"/>
              <a:gd name="connsiteY3955" fmla="*/ 4974730 h 6858000"/>
              <a:gd name="connsiteX3956" fmla="*/ 8869098 w 12192000"/>
              <a:gd name="connsiteY3956" fmla="*/ 5010241 h 6858000"/>
              <a:gd name="connsiteX3957" fmla="*/ 8904609 w 12192000"/>
              <a:gd name="connsiteY3957" fmla="*/ 5045752 h 6858000"/>
              <a:gd name="connsiteX3958" fmla="*/ 8940120 w 12192000"/>
              <a:gd name="connsiteY3958" fmla="*/ 5010241 h 6858000"/>
              <a:gd name="connsiteX3959" fmla="*/ 8904609 w 12192000"/>
              <a:gd name="connsiteY3959" fmla="*/ 4974730 h 6858000"/>
              <a:gd name="connsiteX3960" fmla="*/ 8716699 w 12192000"/>
              <a:gd name="connsiteY3960" fmla="*/ 4974730 h 6858000"/>
              <a:gd name="connsiteX3961" fmla="*/ 8681188 w 12192000"/>
              <a:gd name="connsiteY3961" fmla="*/ 5010241 h 6858000"/>
              <a:gd name="connsiteX3962" fmla="*/ 8716699 w 12192000"/>
              <a:gd name="connsiteY3962" fmla="*/ 5045752 h 6858000"/>
              <a:gd name="connsiteX3963" fmla="*/ 8752210 w 12192000"/>
              <a:gd name="connsiteY3963" fmla="*/ 5010241 h 6858000"/>
              <a:gd name="connsiteX3964" fmla="*/ 8716699 w 12192000"/>
              <a:gd name="connsiteY3964" fmla="*/ 4974730 h 6858000"/>
              <a:gd name="connsiteX3965" fmla="*/ 8528789 w 12192000"/>
              <a:gd name="connsiteY3965" fmla="*/ 4974730 h 6858000"/>
              <a:gd name="connsiteX3966" fmla="*/ 8493278 w 12192000"/>
              <a:gd name="connsiteY3966" fmla="*/ 5010241 h 6858000"/>
              <a:gd name="connsiteX3967" fmla="*/ 8528789 w 12192000"/>
              <a:gd name="connsiteY3967" fmla="*/ 5045752 h 6858000"/>
              <a:gd name="connsiteX3968" fmla="*/ 8564300 w 12192000"/>
              <a:gd name="connsiteY3968" fmla="*/ 5010241 h 6858000"/>
              <a:gd name="connsiteX3969" fmla="*/ 8528789 w 12192000"/>
              <a:gd name="connsiteY3969" fmla="*/ 4974730 h 6858000"/>
              <a:gd name="connsiteX3970" fmla="*/ 8340879 w 12192000"/>
              <a:gd name="connsiteY3970" fmla="*/ 4974730 h 6858000"/>
              <a:gd name="connsiteX3971" fmla="*/ 8305368 w 12192000"/>
              <a:gd name="connsiteY3971" fmla="*/ 5010241 h 6858000"/>
              <a:gd name="connsiteX3972" fmla="*/ 8340879 w 12192000"/>
              <a:gd name="connsiteY3972" fmla="*/ 5045752 h 6858000"/>
              <a:gd name="connsiteX3973" fmla="*/ 8376390 w 12192000"/>
              <a:gd name="connsiteY3973" fmla="*/ 5010241 h 6858000"/>
              <a:gd name="connsiteX3974" fmla="*/ 8340879 w 12192000"/>
              <a:gd name="connsiteY3974" fmla="*/ 4974730 h 6858000"/>
              <a:gd name="connsiteX3975" fmla="*/ 8152969 w 12192000"/>
              <a:gd name="connsiteY3975" fmla="*/ 4974730 h 6858000"/>
              <a:gd name="connsiteX3976" fmla="*/ 8117458 w 12192000"/>
              <a:gd name="connsiteY3976" fmla="*/ 5010241 h 6858000"/>
              <a:gd name="connsiteX3977" fmla="*/ 8152969 w 12192000"/>
              <a:gd name="connsiteY3977" fmla="*/ 5045752 h 6858000"/>
              <a:gd name="connsiteX3978" fmla="*/ 8188480 w 12192000"/>
              <a:gd name="connsiteY3978" fmla="*/ 5010241 h 6858000"/>
              <a:gd name="connsiteX3979" fmla="*/ 8152969 w 12192000"/>
              <a:gd name="connsiteY3979" fmla="*/ 4974730 h 6858000"/>
              <a:gd name="connsiteX3980" fmla="*/ 7965059 w 12192000"/>
              <a:gd name="connsiteY3980" fmla="*/ 4974730 h 6858000"/>
              <a:gd name="connsiteX3981" fmla="*/ 7929548 w 12192000"/>
              <a:gd name="connsiteY3981" fmla="*/ 5010241 h 6858000"/>
              <a:gd name="connsiteX3982" fmla="*/ 7965059 w 12192000"/>
              <a:gd name="connsiteY3982" fmla="*/ 5045752 h 6858000"/>
              <a:gd name="connsiteX3983" fmla="*/ 8000570 w 12192000"/>
              <a:gd name="connsiteY3983" fmla="*/ 5010241 h 6858000"/>
              <a:gd name="connsiteX3984" fmla="*/ 7965059 w 12192000"/>
              <a:gd name="connsiteY3984" fmla="*/ 4974730 h 6858000"/>
              <a:gd name="connsiteX3985" fmla="*/ 7777149 w 12192000"/>
              <a:gd name="connsiteY3985" fmla="*/ 4974730 h 6858000"/>
              <a:gd name="connsiteX3986" fmla="*/ 7741638 w 12192000"/>
              <a:gd name="connsiteY3986" fmla="*/ 5010241 h 6858000"/>
              <a:gd name="connsiteX3987" fmla="*/ 7777149 w 12192000"/>
              <a:gd name="connsiteY3987" fmla="*/ 5045752 h 6858000"/>
              <a:gd name="connsiteX3988" fmla="*/ 7812660 w 12192000"/>
              <a:gd name="connsiteY3988" fmla="*/ 5010241 h 6858000"/>
              <a:gd name="connsiteX3989" fmla="*/ 7777149 w 12192000"/>
              <a:gd name="connsiteY3989" fmla="*/ 4974730 h 6858000"/>
              <a:gd name="connsiteX3990" fmla="*/ 7589239 w 12192000"/>
              <a:gd name="connsiteY3990" fmla="*/ 4974730 h 6858000"/>
              <a:gd name="connsiteX3991" fmla="*/ 7553728 w 12192000"/>
              <a:gd name="connsiteY3991" fmla="*/ 5010241 h 6858000"/>
              <a:gd name="connsiteX3992" fmla="*/ 7589239 w 12192000"/>
              <a:gd name="connsiteY3992" fmla="*/ 5045752 h 6858000"/>
              <a:gd name="connsiteX3993" fmla="*/ 7624750 w 12192000"/>
              <a:gd name="connsiteY3993" fmla="*/ 5010241 h 6858000"/>
              <a:gd name="connsiteX3994" fmla="*/ 7589239 w 12192000"/>
              <a:gd name="connsiteY3994" fmla="*/ 4974730 h 6858000"/>
              <a:gd name="connsiteX3995" fmla="*/ 7401329 w 12192000"/>
              <a:gd name="connsiteY3995" fmla="*/ 4974730 h 6858000"/>
              <a:gd name="connsiteX3996" fmla="*/ 7365818 w 12192000"/>
              <a:gd name="connsiteY3996" fmla="*/ 5010241 h 6858000"/>
              <a:gd name="connsiteX3997" fmla="*/ 7401329 w 12192000"/>
              <a:gd name="connsiteY3997" fmla="*/ 5045752 h 6858000"/>
              <a:gd name="connsiteX3998" fmla="*/ 7436840 w 12192000"/>
              <a:gd name="connsiteY3998" fmla="*/ 5010241 h 6858000"/>
              <a:gd name="connsiteX3999" fmla="*/ 7401329 w 12192000"/>
              <a:gd name="connsiteY3999" fmla="*/ 4974730 h 6858000"/>
              <a:gd name="connsiteX4000" fmla="*/ 7213419 w 12192000"/>
              <a:gd name="connsiteY4000" fmla="*/ 4974730 h 6858000"/>
              <a:gd name="connsiteX4001" fmla="*/ 7177908 w 12192000"/>
              <a:gd name="connsiteY4001" fmla="*/ 5010241 h 6858000"/>
              <a:gd name="connsiteX4002" fmla="*/ 7213419 w 12192000"/>
              <a:gd name="connsiteY4002" fmla="*/ 5045752 h 6858000"/>
              <a:gd name="connsiteX4003" fmla="*/ 7248930 w 12192000"/>
              <a:gd name="connsiteY4003" fmla="*/ 5010241 h 6858000"/>
              <a:gd name="connsiteX4004" fmla="*/ 7213419 w 12192000"/>
              <a:gd name="connsiteY4004" fmla="*/ 4974730 h 6858000"/>
              <a:gd name="connsiteX4005" fmla="*/ 7025509 w 12192000"/>
              <a:gd name="connsiteY4005" fmla="*/ 4974730 h 6858000"/>
              <a:gd name="connsiteX4006" fmla="*/ 6989998 w 12192000"/>
              <a:gd name="connsiteY4006" fmla="*/ 5010241 h 6858000"/>
              <a:gd name="connsiteX4007" fmla="*/ 7025509 w 12192000"/>
              <a:gd name="connsiteY4007" fmla="*/ 5045752 h 6858000"/>
              <a:gd name="connsiteX4008" fmla="*/ 7061020 w 12192000"/>
              <a:gd name="connsiteY4008" fmla="*/ 5010241 h 6858000"/>
              <a:gd name="connsiteX4009" fmla="*/ 7025509 w 12192000"/>
              <a:gd name="connsiteY4009" fmla="*/ 4974730 h 6858000"/>
              <a:gd name="connsiteX4010" fmla="*/ 6837599 w 12192000"/>
              <a:gd name="connsiteY4010" fmla="*/ 4974730 h 6858000"/>
              <a:gd name="connsiteX4011" fmla="*/ 6802088 w 12192000"/>
              <a:gd name="connsiteY4011" fmla="*/ 5010241 h 6858000"/>
              <a:gd name="connsiteX4012" fmla="*/ 6837599 w 12192000"/>
              <a:gd name="connsiteY4012" fmla="*/ 5045752 h 6858000"/>
              <a:gd name="connsiteX4013" fmla="*/ 6873110 w 12192000"/>
              <a:gd name="connsiteY4013" fmla="*/ 5010241 h 6858000"/>
              <a:gd name="connsiteX4014" fmla="*/ 6837599 w 12192000"/>
              <a:gd name="connsiteY4014" fmla="*/ 4974730 h 6858000"/>
              <a:gd name="connsiteX4015" fmla="*/ 6649689 w 12192000"/>
              <a:gd name="connsiteY4015" fmla="*/ 4974730 h 6858000"/>
              <a:gd name="connsiteX4016" fmla="*/ 6614178 w 12192000"/>
              <a:gd name="connsiteY4016" fmla="*/ 5010241 h 6858000"/>
              <a:gd name="connsiteX4017" fmla="*/ 6649689 w 12192000"/>
              <a:gd name="connsiteY4017" fmla="*/ 5045752 h 6858000"/>
              <a:gd name="connsiteX4018" fmla="*/ 6685200 w 12192000"/>
              <a:gd name="connsiteY4018" fmla="*/ 5010241 h 6858000"/>
              <a:gd name="connsiteX4019" fmla="*/ 6649689 w 12192000"/>
              <a:gd name="connsiteY4019" fmla="*/ 4974730 h 6858000"/>
              <a:gd name="connsiteX4020" fmla="*/ 6461779 w 12192000"/>
              <a:gd name="connsiteY4020" fmla="*/ 4974730 h 6858000"/>
              <a:gd name="connsiteX4021" fmla="*/ 6426268 w 12192000"/>
              <a:gd name="connsiteY4021" fmla="*/ 5010241 h 6858000"/>
              <a:gd name="connsiteX4022" fmla="*/ 6461779 w 12192000"/>
              <a:gd name="connsiteY4022" fmla="*/ 5045752 h 6858000"/>
              <a:gd name="connsiteX4023" fmla="*/ 6497290 w 12192000"/>
              <a:gd name="connsiteY4023" fmla="*/ 5010241 h 6858000"/>
              <a:gd name="connsiteX4024" fmla="*/ 6461779 w 12192000"/>
              <a:gd name="connsiteY4024" fmla="*/ 4974730 h 6858000"/>
              <a:gd name="connsiteX4025" fmla="*/ 6273869 w 12192000"/>
              <a:gd name="connsiteY4025" fmla="*/ 4974730 h 6858000"/>
              <a:gd name="connsiteX4026" fmla="*/ 6238358 w 12192000"/>
              <a:gd name="connsiteY4026" fmla="*/ 5010241 h 6858000"/>
              <a:gd name="connsiteX4027" fmla="*/ 6273869 w 12192000"/>
              <a:gd name="connsiteY4027" fmla="*/ 5045752 h 6858000"/>
              <a:gd name="connsiteX4028" fmla="*/ 6309380 w 12192000"/>
              <a:gd name="connsiteY4028" fmla="*/ 5010241 h 6858000"/>
              <a:gd name="connsiteX4029" fmla="*/ 6273869 w 12192000"/>
              <a:gd name="connsiteY4029" fmla="*/ 4974730 h 6858000"/>
              <a:gd name="connsiteX4030" fmla="*/ 6085959 w 12192000"/>
              <a:gd name="connsiteY4030" fmla="*/ 4974730 h 6858000"/>
              <a:gd name="connsiteX4031" fmla="*/ 6050449 w 12192000"/>
              <a:gd name="connsiteY4031" fmla="*/ 5010241 h 6858000"/>
              <a:gd name="connsiteX4032" fmla="*/ 6085959 w 12192000"/>
              <a:gd name="connsiteY4032" fmla="*/ 5045752 h 6858000"/>
              <a:gd name="connsiteX4033" fmla="*/ 6121470 w 12192000"/>
              <a:gd name="connsiteY4033" fmla="*/ 5010241 h 6858000"/>
              <a:gd name="connsiteX4034" fmla="*/ 6085959 w 12192000"/>
              <a:gd name="connsiteY4034" fmla="*/ 4974730 h 6858000"/>
              <a:gd name="connsiteX4035" fmla="*/ 5898050 w 12192000"/>
              <a:gd name="connsiteY4035" fmla="*/ 4974730 h 6858000"/>
              <a:gd name="connsiteX4036" fmla="*/ 5862539 w 12192000"/>
              <a:gd name="connsiteY4036" fmla="*/ 5010241 h 6858000"/>
              <a:gd name="connsiteX4037" fmla="*/ 5898050 w 12192000"/>
              <a:gd name="connsiteY4037" fmla="*/ 5045752 h 6858000"/>
              <a:gd name="connsiteX4038" fmla="*/ 5933561 w 12192000"/>
              <a:gd name="connsiteY4038" fmla="*/ 5010241 h 6858000"/>
              <a:gd name="connsiteX4039" fmla="*/ 5898050 w 12192000"/>
              <a:gd name="connsiteY4039" fmla="*/ 4974730 h 6858000"/>
              <a:gd name="connsiteX4040" fmla="*/ 5710141 w 12192000"/>
              <a:gd name="connsiteY4040" fmla="*/ 4974730 h 6858000"/>
              <a:gd name="connsiteX4041" fmla="*/ 5674630 w 12192000"/>
              <a:gd name="connsiteY4041" fmla="*/ 5010241 h 6858000"/>
              <a:gd name="connsiteX4042" fmla="*/ 5710141 w 12192000"/>
              <a:gd name="connsiteY4042" fmla="*/ 5045752 h 6858000"/>
              <a:gd name="connsiteX4043" fmla="*/ 5745652 w 12192000"/>
              <a:gd name="connsiteY4043" fmla="*/ 5010241 h 6858000"/>
              <a:gd name="connsiteX4044" fmla="*/ 5710141 w 12192000"/>
              <a:gd name="connsiteY4044" fmla="*/ 4974730 h 6858000"/>
              <a:gd name="connsiteX4045" fmla="*/ 5522232 w 12192000"/>
              <a:gd name="connsiteY4045" fmla="*/ 4974730 h 6858000"/>
              <a:gd name="connsiteX4046" fmla="*/ 5486721 w 12192000"/>
              <a:gd name="connsiteY4046" fmla="*/ 5010241 h 6858000"/>
              <a:gd name="connsiteX4047" fmla="*/ 5522232 w 12192000"/>
              <a:gd name="connsiteY4047" fmla="*/ 5045752 h 6858000"/>
              <a:gd name="connsiteX4048" fmla="*/ 5557742 w 12192000"/>
              <a:gd name="connsiteY4048" fmla="*/ 5010241 h 6858000"/>
              <a:gd name="connsiteX4049" fmla="*/ 5522232 w 12192000"/>
              <a:gd name="connsiteY4049" fmla="*/ 4974730 h 6858000"/>
              <a:gd name="connsiteX4050" fmla="*/ 5334321 w 12192000"/>
              <a:gd name="connsiteY4050" fmla="*/ 4974730 h 6858000"/>
              <a:gd name="connsiteX4051" fmla="*/ 5298812 w 12192000"/>
              <a:gd name="connsiteY4051" fmla="*/ 5010241 h 6858000"/>
              <a:gd name="connsiteX4052" fmla="*/ 5334321 w 12192000"/>
              <a:gd name="connsiteY4052" fmla="*/ 5045752 h 6858000"/>
              <a:gd name="connsiteX4053" fmla="*/ 5369832 w 12192000"/>
              <a:gd name="connsiteY4053" fmla="*/ 5010241 h 6858000"/>
              <a:gd name="connsiteX4054" fmla="*/ 5334321 w 12192000"/>
              <a:gd name="connsiteY4054" fmla="*/ 4974730 h 6858000"/>
              <a:gd name="connsiteX4055" fmla="*/ 5146412 w 12192000"/>
              <a:gd name="connsiteY4055" fmla="*/ 4974730 h 6858000"/>
              <a:gd name="connsiteX4056" fmla="*/ 5110901 w 12192000"/>
              <a:gd name="connsiteY4056" fmla="*/ 5010241 h 6858000"/>
              <a:gd name="connsiteX4057" fmla="*/ 5146412 w 12192000"/>
              <a:gd name="connsiteY4057" fmla="*/ 5045752 h 6858000"/>
              <a:gd name="connsiteX4058" fmla="*/ 5181923 w 12192000"/>
              <a:gd name="connsiteY4058" fmla="*/ 5010241 h 6858000"/>
              <a:gd name="connsiteX4059" fmla="*/ 5146412 w 12192000"/>
              <a:gd name="connsiteY4059" fmla="*/ 4974730 h 6858000"/>
              <a:gd name="connsiteX4060" fmla="*/ 4958502 w 12192000"/>
              <a:gd name="connsiteY4060" fmla="*/ 4974730 h 6858000"/>
              <a:gd name="connsiteX4061" fmla="*/ 4922992 w 12192000"/>
              <a:gd name="connsiteY4061" fmla="*/ 5010241 h 6858000"/>
              <a:gd name="connsiteX4062" fmla="*/ 4958502 w 12192000"/>
              <a:gd name="connsiteY4062" fmla="*/ 5045752 h 6858000"/>
              <a:gd name="connsiteX4063" fmla="*/ 4994014 w 12192000"/>
              <a:gd name="connsiteY4063" fmla="*/ 5010241 h 6858000"/>
              <a:gd name="connsiteX4064" fmla="*/ 4958502 w 12192000"/>
              <a:gd name="connsiteY4064" fmla="*/ 4974730 h 6858000"/>
              <a:gd name="connsiteX4065" fmla="*/ 4770594 w 12192000"/>
              <a:gd name="connsiteY4065" fmla="*/ 4974730 h 6858000"/>
              <a:gd name="connsiteX4066" fmla="*/ 4735082 w 12192000"/>
              <a:gd name="connsiteY4066" fmla="*/ 5010241 h 6858000"/>
              <a:gd name="connsiteX4067" fmla="*/ 4770594 w 12192000"/>
              <a:gd name="connsiteY4067" fmla="*/ 5045752 h 6858000"/>
              <a:gd name="connsiteX4068" fmla="*/ 4806102 w 12192000"/>
              <a:gd name="connsiteY4068" fmla="*/ 5010241 h 6858000"/>
              <a:gd name="connsiteX4069" fmla="*/ 4770594 w 12192000"/>
              <a:gd name="connsiteY4069" fmla="*/ 4974730 h 6858000"/>
              <a:gd name="connsiteX4070" fmla="*/ 4582682 w 12192000"/>
              <a:gd name="connsiteY4070" fmla="*/ 4974730 h 6858000"/>
              <a:gd name="connsiteX4071" fmla="*/ 4547171 w 12192000"/>
              <a:gd name="connsiteY4071" fmla="*/ 5010241 h 6858000"/>
              <a:gd name="connsiteX4072" fmla="*/ 4582682 w 12192000"/>
              <a:gd name="connsiteY4072" fmla="*/ 5045752 h 6858000"/>
              <a:gd name="connsiteX4073" fmla="*/ 4618193 w 12192000"/>
              <a:gd name="connsiteY4073" fmla="*/ 5010241 h 6858000"/>
              <a:gd name="connsiteX4074" fmla="*/ 4582682 w 12192000"/>
              <a:gd name="connsiteY4074" fmla="*/ 4974730 h 6858000"/>
              <a:gd name="connsiteX4075" fmla="*/ 4394773 w 12192000"/>
              <a:gd name="connsiteY4075" fmla="*/ 4974730 h 6858000"/>
              <a:gd name="connsiteX4076" fmla="*/ 4359261 w 12192000"/>
              <a:gd name="connsiteY4076" fmla="*/ 5010241 h 6858000"/>
              <a:gd name="connsiteX4077" fmla="*/ 4394773 w 12192000"/>
              <a:gd name="connsiteY4077" fmla="*/ 5045752 h 6858000"/>
              <a:gd name="connsiteX4078" fmla="*/ 4430285 w 12192000"/>
              <a:gd name="connsiteY4078" fmla="*/ 5010241 h 6858000"/>
              <a:gd name="connsiteX4079" fmla="*/ 4394773 w 12192000"/>
              <a:gd name="connsiteY4079" fmla="*/ 4974730 h 6858000"/>
              <a:gd name="connsiteX4080" fmla="*/ 4206862 w 12192000"/>
              <a:gd name="connsiteY4080" fmla="*/ 4974730 h 6858000"/>
              <a:gd name="connsiteX4081" fmla="*/ 4171356 w 12192000"/>
              <a:gd name="connsiteY4081" fmla="*/ 5010241 h 6858000"/>
              <a:gd name="connsiteX4082" fmla="*/ 4206862 w 12192000"/>
              <a:gd name="connsiteY4082" fmla="*/ 5045752 h 6858000"/>
              <a:gd name="connsiteX4083" fmla="*/ 4242372 w 12192000"/>
              <a:gd name="connsiteY4083" fmla="*/ 5010241 h 6858000"/>
              <a:gd name="connsiteX4084" fmla="*/ 4206862 w 12192000"/>
              <a:gd name="connsiteY4084" fmla="*/ 4974730 h 6858000"/>
              <a:gd name="connsiteX4085" fmla="*/ 4018959 w 12192000"/>
              <a:gd name="connsiteY4085" fmla="*/ 4974730 h 6858000"/>
              <a:gd name="connsiteX4086" fmla="*/ 3983449 w 12192000"/>
              <a:gd name="connsiteY4086" fmla="*/ 5010241 h 6858000"/>
              <a:gd name="connsiteX4087" fmla="*/ 4018959 w 12192000"/>
              <a:gd name="connsiteY4087" fmla="*/ 5045752 h 6858000"/>
              <a:gd name="connsiteX4088" fmla="*/ 4054470 w 12192000"/>
              <a:gd name="connsiteY4088" fmla="*/ 5010241 h 6858000"/>
              <a:gd name="connsiteX4089" fmla="*/ 4018959 w 12192000"/>
              <a:gd name="connsiteY4089" fmla="*/ 4974730 h 6858000"/>
              <a:gd name="connsiteX4090" fmla="*/ 3831047 w 12192000"/>
              <a:gd name="connsiteY4090" fmla="*/ 4974730 h 6858000"/>
              <a:gd name="connsiteX4091" fmla="*/ 3795536 w 12192000"/>
              <a:gd name="connsiteY4091" fmla="*/ 5010241 h 6858000"/>
              <a:gd name="connsiteX4092" fmla="*/ 3831047 w 12192000"/>
              <a:gd name="connsiteY4092" fmla="*/ 5045752 h 6858000"/>
              <a:gd name="connsiteX4093" fmla="*/ 3866559 w 12192000"/>
              <a:gd name="connsiteY4093" fmla="*/ 5010241 h 6858000"/>
              <a:gd name="connsiteX4094" fmla="*/ 3831047 w 12192000"/>
              <a:gd name="connsiteY4094" fmla="*/ 4974730 h 6858000"/>
              <a:gd name="connsiteX4095" fmla="*/ 3643135 w 12192000"/>
              <a:gd name="connsiteY4095" fmla="*/ 4974730 h 6858000"/>
              <a:gd name="connsiteX4096" fmla="*/ 3607624 w 12192000"/>
              <a:gd name="connsiteY4096" fmla="*/ 5010241 h 6858000"/>
              <a:gd name="connsiteX4097" fmla="*/ 3643135 w 12192000"/>
              <a:gd name="connsiteY4097" fmla="*/ 5045752 h 6858000"/>
              <a:gd name="connsiteX4098" fmla="*/ 3678648 w 12192000"/>
              <a:gd name="connsiteY4098" fmla="*/ 5010241 h 6858000"/>
              <a:gd name="connsiteX4099" fmla="*/ 3643135 w 12192000"/>
              <a:gd name="connsiteY4099" fmla="*/ 4974730 h 6858000"/>
              <a:gd name="connsiteX4100" fmla="*/ 3455228 w 12192000"/>
              <a:gd name="connsiteY4100" fmla="*/ 4974730 h 6858000"/>
              <a:gd name="connsiteX4101" fmla="*/ 3419718 w 12192000"/>
              <a:gd name="connsiteY4101" fmla="*/ 5010241 h 6858000"/>
              <a:gd name="connsiteX4102" fmla="*/ 3455228 w 12192000"/>
              <a:gd name="connsiteY4102" fmla="*/ 5045752 h 6858000"/>
              <a:gd name="connsiteX4103" fmla="*/ 3490738 w 12192000"/>
              <a:gd name="connsiteY4103" fmla="*/ 5010241 h 6858000"/>
              <a:gd name="connsiteX4104" fmla="*/ 3455228 w 12192000"/>
              <a:gd name="connsiteY4104" fmla="*/ 4974730 h 6858000"/>
              <a:gd name="connsiteX4105" fmla="*/ 3267322 w 12192000"/>
              <a:gd name="connsiteY4105" fmla="*/ 4974730 h 6858000"/>
              <a:gd name="connsiteX4106" fmla="*/ 3231812 w 12192000"/>
              <a:gd name="connsiteY4106" fmla="*/ 5010241 h 6858000"/>
              <a:gd name="connsiteX4107" fmla="*/ 3267322 w 12192000"/>
              <a:gd name="connsiteY4107" fmla="*/ 5045752 h 6858000"/>
              <a:gd name="connsiteX4108" fmla="*/ 3302832 w 12192000"/>
              <a:gd name="connsiteY4108" fmla="*/ 5010241 h 6858000"/>
              <a:gd name="connsiteX4109" fmla="*/ 3267322 w 12192000"/>
              <a:gd name="connsiteY4109" fmla="*/ 4974730 h 6858000"/>
              <a:gd name="connsiteX4110" fmla="*/ 3079409 w 12192000"/>
              <a:gd name="connsiteY4110" fmla="*/ 4974730 h 6858000"/>
              <a:gd name="connsiteX4111" fmla="*/ 3043899 w 12192000"/>
              <a:gd name="connsiteY4111" fmla="*/ 5010241 h 6858000"/>
              <a:gd name="connsiteX4112" fmla="*/ 3079409 w 12192000"/>
              <a:gd name="connsiteY4112" fmla="*/ 5045752 h 6858000"/>
              <a:gd name="connsiteX4113" fmla="*/ 3114921 w 12192000"/>
              <a:gd name="connsiteY4113" fmla="*/ 5010241 h 6858000"/>
              <a:gd name="connsiteX4114" fmla="*/ 3079409 w 12192000"/>
              <a:gd name="connsiteY4114" fmla="*/ 4974730 h 6858000"/>
              <a:gd name="connsiteX4115" fmla="*/ 2891500 w 12192000"/>
              <a:gd name="connsiteY4115" fmla="*/ 4974730 h 6858000"/>
              <a:gd name="connsiteX4116" fmla="*/ 2855988 w 12192000"/>
              <a:gd name="connsiteY4116" fmla="*/ 5010241 h 6858000"/>
              <a:gd name="connsiteX4117" fmla="*/ 2891500 w 12192000"/>
              <a:gd name="connsiteY4117" fmla="*/ 5045752 h 6858000"/>
              <a:gd name="connsiteX4118" fmla="*/ 2927011 w 12192000"/>
              <a:gd name="connsiteY4118" fmla="*/ 5010241 h 6858000"/>
              <a:gd name="connsiteX4119" fmla="*/ 2891500 w 12192000"/>
              <a:gd name="connsiteY4119" fmla="*/ 4974730 h 6858000"/>
              <a:gd name="connsiteX4120" fmla="*/ 2703588 w 12192000"/>
              <a:gd name="connsiteY4120" fmla="*/ 4974730 h 6858000"/>
              <a:gd name="connsiteX4121" fmla="*/ 2668078 w 12192000"/>
              <a:gd name="connsiteY4121" fmla="*/ 5010241 h 6858000"/>
              <a:gd name="connsiteX4122" fmla="*/ 2703588 w 12192000"/>
              <a:gd name="connsiteY4122" fmla="*/ 5045752 h 6858000"/>
              <a:gd name="connsiteX4123" fmla="*/ 2739100 w 12192000"/>
              <a:gd name="connsiteY4123" fmla="*/ 5010241 h 6858000"/>
              <a:gd name="connsiteX4124" fmla="*/ 2703588 w 12192000"/>
              <a:gd name="connsiteY4124" fmla="*/ 4974730 h 6858000"/>
              <a:gd name="connsiteX4125" fmla="*/ 2515679 w 12192000"/>
              <a:gd name="connsiteY4125" fmla="*/ 4974730 h 6858000"/>
              <a:gd name="connsiteX4126" fmla="*/ 2480169 w 12192000"/>
              <a:gd name="connsiteY4126" fmla="*/ 5010241 h 6858000"/>
              <a:gd name="connsiteX4127" fmla="*/ 2515679 w 12192000"/>
              <a:gd name="connsiteY4127" fmla="*/ 5045752 h 6858000"/>
              <a:gd name="connsiteX4128" fmla="*/ 2551191 w 12192000"/>
              <a:gd name="connsiteY4128" fmla="*/ 5010241 h 6858000"/>
              <a:gd name="connsiteX4129" fmla="*/ 2515679 w 12192000"/>
              <a:gd name="connsiteY4129" fmla="*/ 4974730 h 6858000"/>
              <a:gd name="connsiteX4130" fmla="*/ 2327769 w 12192000"/>
              <a:gd name="connsiteY4130" fmla="*/ 4974730 h 6858000"/>
              <a:gd name="connsiteX4131" fmla="*/ 2292259 w 12192000"/>
              <a:gd name="connsiteY4131" fmla="*/ 5010241 h 6858000"/>
              <a:gd name="connsiteX4132" fmla="*/ 2327769 w 12192000"/>
              <a:gd name="connsiteY4132" fmla="*/ 5045752 h 6858000"/>
              <a:gd name="connsiteX4133" fmla="*/ 2363281 w 12192000"/>
              <a:gd name="connsiteY4133" fmla="*/ 5010241 h 6858000"/>
              <a:gd name="connsiteX4134" fmla="*/ 2327769 w 12192000"/>
              <a:gd name="connsiteY4134" fmla="*/ 4974730 h 6858000"/>
              <a:gd name="connsiteX4135" fmla="*/ 2139862 w 12192000"/>
              <a:gd name="connsiteY4135" fmla="*/ 4974730 h 6858000"/>
              <a:gd name="connsiteX4136" fmla="*/ 2104350 w 12192000"/>
              <a:gd name="connsiteY4136" fmla="*/ 5010241 h 6858000"/>
              <a:gd name="connsiteX4137" fmla="*/ 2139862 w 12192000"/>
              <a:gd name="connsiteY4137" fmla="*/ 5045752 h 6858000"/>
              <a:gd name="connsiteX4138" fmla="*/ 2175372 w 12192000"/>
              <a:gd name="connsiteY4138" fmla="*/ 5010241 h 6858000"/>
              <a:gd name="connsiteX4139" fmla="*/ 2139862 w 12192000"/>
              <a:gd name="connsiteY4139" fmla="*/ 4974730 h 6858000"/>
              <a:gd name="connsiteX4140" fmla="*/ 1951948 w 12192000"/>
              <a:gd name="connsiteY4140" fmla="*/ 4974730 h 6858000"/>
              <a:gd name="connsiteX4141" fmla="*/ 1916437 w 12192000"/>
              <a:gd name="connsiteY4141" fmla="*/ 5010241 h 6858000"/>
              <a:gd name="connsiteX4142" fmla="*/ 1951948 w 12192000"/>
              <a:gd name="connsiteY4142" fmla="*/ 5045752 h 6858000"/>
              <a:gd name="connsiteX4143" fmla="*/ 1987460 w 12192000"/>
              <a:gd name="connsiteY4143" fmla="*/ 5010241 h 6858000"/>
              <a:gd name="connsiteX4144" fmla="*/ 1951948 w 12192000"/>
              <a:gd name="connsiteY4144" fmla="*/ 4974730 h 6858000"/>
              <a:gd name="connsiteX4145" fmla="*/ 1764039 w 12192000"/>
              <a:gd name="connsiteY4145" fmla="*/ 4974730 h 6858000"/>
              <a:gd name="connsiteX4146" fmla="*/ 1728528 w 12192000"/>
              <a:gd name="connsiteY4146" fmla="*/ 5010241 h 6858000"/>
              <a:gd name="connsiteX4147" fmla="*/ 1764039 w 12192000"/>
              <a:gd name="connsiteY4147" fmla="*/ 5045752 h 6858000"/>
              <a:gd name="connsiteX4148" fmla="*/ 1799550 w 12192000"/>
              <a:gd name="connsiteY4148" fmla="*/ 5010241 h 6858000"/>
              <a:gd name="connsiteX4149" fmla="*/ 1764039 w 12192000"/>
              <a:gd name="connsiteY4149" fmla="*/ 4974730 h 6858000"/>
              <a:gd name="connsiteX4150" fmla="*/ 1576129 w 12192000"/>
              <a:gd name="connsiteY4150" fmla="*/ 4974730 h 6858000"/>
              <a:gd name="connsiteX4151" fmla="*/ 1540618 w 12192000"/>
              <a:gd name="connsiteY4151" fmla="*/ 5010241 h 6858000"/>
              <a:gd name="connsiteX4152" fmla="*/ 1576129 w 12192000"/>
              <a:gd name="connsiteY4152" fmla="*/ 5045752 h 6858000"/>
              <a:gd name="connsiteX4153" fmla="*/ 1611640 w 12192000"/>
              <a:gd name="connsiteY4153" fmla="*/ 5010241 h 6858000"/>
              <a:gd name="connsiteX4154" fmla="*/ 1576129 w 12192000"/>
              <a:gd name="connsiteY4154" fmla="*/ 4974730 h 6858000"/>
              <a:gd name="connsiteX4155" fmla="*/ 1388219 w 12192000"/>
              <a:gd name="connsiteY4155" fmla="*/ 4974730 h 6858000"/>
              <a:gd name="connsiteX4156" fmla="*/ 1352708 w 12192000"/>
              <a:gd name="connsiteY4156" fmla="*/ 5010241 h 6858000"/>
              <a:gd name="connsiteX4157" fmla="*/ 1388219 w 12192000"/>
              <a:gd name="connsiteY4157" fmla="*/ 5045752 h 6858000"/>
              <a:gd name="connsiteX4158" fmla="*/ 1423730 w 12192000"/>
              <a:gd name="connsiteY4158" fmla="*/ 5010241 h 6858000"/>
              <a:gd name="connsiteX4159" fmla="*/ 1388219 w 12192000"/>
              <a:gd name="connsiteY4159" fmla="*/ 4974730 h 6858000"/>
              <a:gd name="connsiteX4160" fmla="*/ 1200310 w 12192000"/>
              <a:gd name="connsiteY4160" fmla="*/ 4974730 h 6858000"/>
              <a:gd name="connsiteX4161" fmla="*/ 1164799 w 12192000"/>
              <a:gd name="connsiteY4161" fmla="*/ 5010241 h 6858000"/>
              <a:gd name="connsiteX4162" fmla="*/ 1200310 w 12192000"/>
              <a:gd name="connsiteY4162" fmla="*/ 5045752 h 6858000"/>
              <a:gd name="connsiteX4163" fmla="*/ 1235821 w 12192000"/>
              <a:gd name="connsiteY4163" fmla="*/ 5010241 h 6858000"/>
              <a:gd name="connsiteX4164" fmla="*/ 1200310 w 12192000"/>
              <a:gd name="connsiteY4164" fmla="*/ 4974730 h 6858000"/>
              <a:gd name="connsiteX4165" fmla="*/ 1012400 w 12192000"/>
              <a:gd name="connsiteY4165" fmla="*/ 4974730 h 6858000"/>
              <a:gd name="connsiteX4166" fmla="*/ 976889 w 12192000"/>
              <a:gd name="connsiteY4166" fmla="*/ 5010241 h 6858000"/>
              <a:gd name="connsiteX4167" fmla="*/ 1012400 w 12192000"/>
              <a:gd name="connsiteY4167" fmla="*/ 5045752 h 6858000"/>
              <a:gd name="connsiteX4168" fmla="*/ 1047911 w 12192000"/>
              <a:gd name="connsiteY4168" fmla="*/ 5010241 h 6858000"/>
              <a:gd name="connsiteX4169" fmla="*/ 1012400 w 12192000"/>
              <a:gd name="connsiteY4169" fmla="*/ 4974730 h 6858000"/>
              <a:gd name="connsiteX4170" fmla="*/ 824490 w 12192000"/>
              <a:gd name="connsiteY4170" fmla="*/ 4974730 h 6858000"/>
              <a:gd name="connsiteX4171" fmla="*/ 788979 w 12192000"/>
              <a:gd name="connsiteY4171" fmla="*/ 5010241 h 6858000"/>
              <a:gd name="connsiteX4172" fmla="*/ 824490 w 12192000"/>
              <a:gd name="connsiteY4172" fmla="*/ 5045752 h 6858000"/>
              <a:gd name="connsiteX4173" fmla="*/ 860001 w 12192000"/>
              <a:gd name="connsiteY4173" fmla="*/ 5010241 h 6858000"/>
              <a:gd name="connsiteX4174" fmla="*/ 824490 w 12192000"/>
              <a:gd name="connsiteY4174" fmla="*/ 4974730 h 6858000"/>
              <a:gd name="connsiteX4175" fmla="*/ 636581 w 12192000"/>
              <a:gd name="connsiteY4175" fmla="*/ 4974730 h 6858000"/>
              <a:gd name="connsiteX4176" fmla="*/ 601069 w 12192000"/>
              <a:gd name="connsiteY4176" fmla="*/ 5010241 h 6858000"/>
              <a:gd name="connsiteX4177" fmla="*/ 636581 w 12192000"/>
              <a:gd name="connsiteY4177" fmla="*/ 5045752 h 6858000"/>
              <a:gd name="connsiteX4178" fmla="*/ 672091 w 12192000"/>
              <a:gd name="connsiteY4178" fmla="*/ 5010241 h 6858000"/>
              <a:gd name="connsiteX4179" fmla="*/ 636581 w 12192000"/>
              <a:gd name="connsiteY4179" fmla="*/ 4974730 h 6858000"/>
              <a:gd name="connsiteX4180" fmla="*/ 448671 w 12192000"/>
              <a:gd name="connsiteY4180" fmla="*/ 4974730 h 6858000"/>
              <a:gd name="connsiteX4181" fmla="*/ 413160 w 12192000"/>
              <a:gd name="connsiteY4181" fmla="*/ 5010241 h 6858000"/>
              <a:gd name="connsiteX4182" fmla="*/ 448671 w 12192000"/>
              <a:gd name="connsiteY4182" fmla="*/ 5045752 h 6858000"/>
              <a:gd name="connsiteX4183" fmla="*/ 484182 w 12192000"/>
              <a:gd name="connsiteY4183" fmla="*/ 5010241 h 6858000"/>
              <a:gd name="connsiteX4184" fmla="*/ 448671 w 12192000"/>
              <a:gd name="connsiteY4184" fmla="*/ 4974730 h 6858000"/>
              <a:gd name="connsiteX4185" fmla="*/ 260761 w 12192000"/>
              <a:gd name="connsiteY4185" fmla="*/ 4974730 h 6858000"/>
              <a:gd name="connsiteX4186" fmla="*/ 225250 w 12192000"/>
              <a:gd name="connsiteY4186" fmla="*/ 5010241 h 6858000"/>
              <a:gd name="connsiteX4187" fmla="*/ 260761 w 12192000"/>
              <a:gd name="connsiteY4187" fmla="*/ 5045752 h 6858000"/>
              <a:gd name="connsiteX4188" fmla="*/ 296272 w 12192000"/>
              <a:gd name="connsiteY4188" fmla="*/ 5010241 h 6858000"/>
              <a:gd name="connsiteX4189" fmla="*/ 260761 w 12192000"/>
              <a:gd name="connsiteY4189" fmla="*/ 4974730 h 6858000"/>
              <a:gd name="connsiteX4190" fmla="*/ 78813 w 12192000"/>
              <a:gd name="connsiteY4190" fmla="*/ 4974729 h 6858000"/>
              <a:gd name="connsiteX4191" fmla="*/ 43301 w 12192000"/>
              <a:gd name="connsiteY4191" fmla="*/ 5010240 h 6858000"/>
              <a:gd name="connsiteX4192" fmla="*/ 78813 w 12192000"/>
              <a:gd name="connsiteY4192" fmla="*/ 5045751 h 6858000"/>
              <a:gd name="connsiteX4193" fmla="*/ 114323 w 12192000"/>
              <a:gd name="connsiteY4193" fmla="*/ 5010240 h 6858000"/>
              <a:gd name="connsiteX4194" fmla="*/ 78813 w 12192000"/>
              <a:gd name="connsiteY4194" fmla="*/ 4974729 h 6858000"/>
              <a:gd name="connsiteX4195" fmla="*/ 12007004 w 12192000"/>
              <a:gd name="connsiteY4195" fmla="*/ 4822330 h 6858000"/>
              <a:gd name="connsiteX4196" fmla="*/ 11971493 w 12192000"/>
              <a:gd name="connsiteY4196" fmla="*/ 4857841 h 6858000"/>
              <a:gd name="connsiteX4197" fmla="*/ 12007004 w 12192000"/>
              <a:gd name="connsiteY4197" fmla="*/ 4893352 h 6858000"/>
              <a:gd name="connsiteX4198" fmla="*/ 12042515 w 12192000"/>
              <a:gd name="connsiteY4198" fmla="*/ 4857841 h 6858000"/>
              <a:gd name="connsiteX4199" fmla="*/ 12007004 w 12192000"/>
              <a:gd name="connsiteY4199" fmla="*/ 4822330 h 6858000"/>
              <a:gd name="connsiteX4200" fmla="*/ 11819094 w 12192000"/>
              <a:gd name="connsiteY4200" fmla="*/ 4822330 h 6858000"/>
              <a:gd name="connsiteX4201" fmla="*/ 11783583 w 12192000"/>
              <a:gd name="connsiteY4201" fmla="*/ 4857841 h 6858000"/>
              <a:gd name="connsiteX4202" fmla="*/ 11819094 w 12192000"/>
              <a:gd name="connsiteY4202" fmla="*/ 4893352 h 6858000"/>
              <a:gd name="connsiteX4203" fmla="*/ 11854605 w 12192000"/>
              <a:gd name="connsiteY4203" fmla="*/ 4857841 h 6858000"/>
              <a:gd name="connsiteX4204" fmla="*/ 11819094 w 12192000"/>
              <a:gd name="connsiteY4204" fmla="*/ 4822330 h 6858000"/>
              <a:gd name="connsiteX4205" fmla="*/ 11631184 w 12192000"/>
              <a:gd name="connsiteY4205" fmla="*/ 4822330 h 6858000"/>
              <a:gd name="connsiteX4206" fmla="*/ 11595673 w 12192000"/>
              <a:gd name="connsiteY4206" fmla="*/ 4857841 h 6858000"/>
              <a:gd name="connsiteX4207" fmla="*/ 11631184 w 12192000"/>
              <a:gd name="connsiteY4207" fmla="*/ 4893352 h 6858000"/>
              <a:gd name="connsiteX4208" fmla="*/ 11666695 w 12192000"/>
              <a:gd name="connsiteY4208" fmla="*/ 4857841 h 6858000"/>
              <a:gd name="connsiteX4209" fmla="*/ 11631184 w 12192000"/>
              <a:gd name="connsiteY4209" fmla="*/ 4822330 h 6858000"/>
              <a:gd name="connsiteX4210" fmla="*/ 11443274 w 12192000"/>
              <a:gd name="connsiteY4210" fmla="*/ 4822330 h 6858000"/>
              <a:gd name="connsiteX4211" fmla="*/ 11407763 w 12192000"/>
              <a:gd name="connsiteY4211" fmla="*/ 4857841 h 6858000"/>
              <a:gd name="connsiteX4212" fmla="*/ 11443274 w 12192000"/>
              <a:gd name="connsiteY4212" fmla="*/ 4893352 h 6858000"/>
              <a:gd name="connsiteX4213" fmla="*/ 11478785 w 12192000"/>
              <a:gd name="connsiteY4213" fmla="*/ 4857841 h 6858000"/>
              <a:gd name="connsiteX4214" fmla="*/ 11443274 w 12192000"/>
              <a:gd name="connsiteY4214" fmla="*/ 4822330 h 6858000"/>
              <a:gd name="connsiteX4215" fmla="*/ 11255364 w 12192000"/>
              <a:gd name="connsiteY4215" fmla="*/ 4822330 h 6858000"/>
              <a:gd name="connsiteX4216" fmla="*/ 11219853 w 12192000"/>
              <a:gd name="connsiteY4216" fmla="*/ 4857841 h 6858000"/>
              <a:gd name="connsiteX4217" fmla="*/ 11255364 w 12192000"/>
              <a:gd name="connsiteY4217" fmla="*/ 4893352 h 6858000"/>
              <a:gd name="connsiteX4218" fmla="*/ 11290875 w 12192000"/>
              <a:gd name="connsiteY4218" fmla="*/ 4857841 h 6858000"/>
              <a:gd name="connsiteX4219" fmla="*/ 11255364 w 12192000"/>
              <a:gd name="connsiteY4219" fmla="*/ 4822330 h 6858000"/>
              <a:gd name="connsiteX4220" fmla="*/ 11067454 w 12192000"/>
              <a:gd name="connsiteY4220" fmla="*/ 4822330 h 6858000"/>
              <a:gd name="connsiteX4221" fmla="*/ 11031943 w 12192000"/>
              <a:gd name="connsiteY4221" fmla="*/ 4857841 h 6858000"/>
              <a:gd name="connsiteX4222" fmla="*/ 11067454 w 12192000"/>
              <a:gd name="connsiteY4222" fmla="*/ 4893352 h 6858000"/>
              <a:gd name="connsiteX4223" fmla="*/ 11102965 w 12192000"/>
              <a:gd name="connsiteY4223" fmla="*/ 4857841 h 6858000"/>
              <a:gd name="connsiteX4224" fmla="*/ 11067454 w 12192000"/>
              <a:gd name="connsiteY4224" fmla="*/ 4822330 h 6858000"/>
              <a:gd name="connsiteX4225" fmla="*/ 10879544 w 12192000"/>
              <a:gd name="connsiteY4225" fmla="*/ 4822330 h 6858000"/>
              <a:gd name="connsiteX4226" fmla="*/ 10844033 w 12192000"/>
              <a:gd name="connsiteY4226" fmla="*/ 4857841 h 6858000"/>
              <a:gd name="connsiteX4227" fmla="*/ 10879544 w 12192000"/>
              <a:gd name="connsiteY4227" fmla="*/ 4893352 h 6858000"/>
              <a:gd name="connsiteX4228" fmla="*/ 10915055 w 12192000"/>
              <a:gd name="connsiteY4228" fmla="*/ 4857841 h 6858000"/>
              <a:gd name="connsiteX4229" fmla="*/ 10879544 w 12192000"/>
              <a:gd name="connsiteY4229" fmla="*/ 4822330 h 6858000"/>
              <a:gd name="connsiteX4230" fmla="*/ 10691634 w 12192000"/>
              <a:gd name="connsiteY4230" fmla="*/ 4822330 h 6858000"/>
              <a:gd name="connsiteX4231" fmla="*/ 10656123 w 12192000"/>
              <a:gd name="connsiteY4231" fmla="*/ 4857841 h 6858000"/>
              <a:gd name="connsiteX4232" fmla="*/ 10691634 w 12192000"/>
              <a:gd name="connsiteY4232" fmla="*/ 4893352 h 6858000"/>
              <a:gd name="connsiteX4233" fmla="*/ 10727145 w 12192000"/>
              <a:gd name="connsiteY4233" fmla="*/ 4857841 h 6858000"/>
              <a:gd name="connsiteX4234" fmla="*/ 10691634 w 12192000"/>
              <a:gd name="connsiteY4234" fmla="*/ 4822330 h 6858000"/>
              <a:gd name="connsiteX4235" fmla="*/ 10503724 w 12192000"/>
              <a:gd name="connsiteY4235" fmla="*/ 4822330 h 6858000"/>
              <a:gd name="connsiteX4236" fmla="*/ 10468213 w 12192000"/>
              <a:gd name="connsiteY4236" fmla="*/ 4857841 h 6858000"/>
              <a:gd name="connsiteX4237" fmla="*/ 10503724 w 12192000"/>
              <a:gd name="connsiteY4237" fmla="*/ 4893352 h 6858000"/>
              <a:gd name="connsiteX4238" fmla="*/ 10539235 w 12192000"/>
              <a:gd name="connsiteY4238" fmla="*/ 4857841 h 6858000"/>
              <a:gd name="connsiteX4239" fmla="*/ 10503724 w 12192000"/>
              <a:gd name="connsiteY4239" fmla="*/ 4822330 h 6858000"/>
              <a:gd name="connsiteX4240" fmla="*/ 10315814 w 12192000"/>
              <a:gd name="connsiteY4240" fmla="*/ 4822330 h 6858000"/>
              <a:gd name="connsiteX4241" fmla="*/ 10280303 w 12192000"/>
              <a:gd name="connsiteY4241" fmla="*/ 4857841 h 6858000"/>
              <a:gd name="connsiteX4242" fmla="*/ 10315814 w 12192000"/>
              <a:gd name="connsiteY4242" fmla="*/ 4893352 h 6858000"/>
              <a:gd name="connsiteX4243" fmla="*/ 10351325 w 12192000"/>
              <a:gd name="connsiteY4243" fmla="*/ 4857841 h 6858000"/>
              <a:gd name="connsiteX4244" fmla="*/ 10315814 w 12192000"/>
              <a:gd name="connsiteY4244" fmla="*/ 4822330 h 6858000"/>
              <a:gd name="connsiteX4245" fmla="*/ 10127904 w 12192000"/>
              <a:gd name="connsiteY4245" fmla="*/ 4822330 h 6858000"/>
              <a:gd name="connsiteX4246" fmla="*/ 10092393 w 12192000"/>
              <a:gd name="connsiteY4246" fmla="*/ 4857841 h 6858000"/>
              <a:gd name="connsiteX4247" fmla="*/ 10127904 w 12192000"/>
              <a:gd name="connsiteY4247" fmla="*/ 4893352 h 6858000"/>
              <a:gd name="connsiteX4248" fmla="*/ 10163415 w 12192000"/>
              <a:gd name="connsiteY4248" fmla="*/ 4857841 h 6858000"/>
              <a:gd name="connsiteX4249" fmla="*/ 10127904 w 12192000"/>
              <a:gd name="connsiteY4249" fmla="*/ 4822330 h 6858000"/>
              <a:gd name="connsiteX4250" fmla="*/ 9939994 w 12192000"/>
              <a:gd name="connsiteY4250" fmla="*/ 4822330 h 6858000"/>
              <a:gd name="connsiteX4251" fmla="*/ 9904483 w 12192000"/>
              <a:gd name="connsiteY4251" fmla="*/ 4857841 h 6858000"/>
              <a:gd name="connsiteX4252" fmla="*/ 9939994 w 12192000"/>
              <a:gd name="connsiteY4252" fmla="*/ 4893352 h 6858000"/>
              <a:gd name="connsiteX4253" fmla="*/ 9975505 w 12192000"/>
              <a:gd name="connsiteY4253" fmla="*/ 4857841 h 6858000"/>
              <a:gd name="connsiteX4254" fmla="*/ 9939994 w 12192000"/>
              <a:gd name="connsiteY4254" fmla="*/ 4822330 h 6858000"/>
              <a:gd name="connsiteX4255" fmla="*/ 9752084 w 12192000"/>
              <a:gd name="connsiteY4255" fmla="*/ 4822330 h 6858000"/>
              <a:gd name="connsiteX4256" fmla="*/ 9716573 w 12192000"/>
              <a:gd name="connsiteY4256" fmla="*/ 4857841 h 6858000"/>
              <a:gd name="connsiteX4257" fmla="*/ 9752084 w 12192000"/>
              <a:gd name="connsiteY4257" fmla="*/ 4893352 h 6858000"/>
              <a:gd name="connsiteX4258" fmla="*/ 9787595 w 12192000"/>
              <a:gd name="connsiteY4258" fmla="*/ 4857841 h 6858000"/>
              <a:gd name="connsiteX4259" fmla="*/ 9752084 w 12192000"/>
              <a:gd name="connsiteY4259" fmla="*/ 4822330 h 6858000"/>
              <a:gd name="connsiteX4260" fmla="*/ 9564174 w 12192000"/>
              <a:gd name="connsiteY4260" fmla="*/ 4822330 h 6858000"/>
              <a:gd name="connsiteX4261" fmla="*/ 9528663 w 12192000"/>
              <a:gd name="connsiteY4261" fmla="*/ 4857841 h 6858000"/>
              <a:gd name="connsiteX4262" fmla="*/ 9564174 w 12192000"/>
              <a:gd name="connsiteY4262" fmla="*/ 4893352 h 6858000"/>
              <a:gd name="connsiteX4263" fmla="*/ 9599685 w 12192000"/>
              <a:gd name="connsiteY4263" fmla="*/ 4857841 h 6858000"/>
              <a:gd name="connsiteX4264" fmla="*/ 9564174 w 12192000"/>
              <a:gd name="connsiteY4264" fmla="*/ 4822330 h 6858000"/>
              <a:gd name="connsiteX4265" fmla="*/ 9376264 w 12192000"/>
              <a:gd name="connsiteY4265" fmla="*/ 4822330 h 6858000"/>
              <a:gd name="connsiteX4266" fmla="*/ 9340753 w 12192000"/>
              <a:gd name="connsiteY4266" fmla="*/ 4857841 h 6858000"/>
              <a:gd name="connsiteX4267" fmla="*/ 9376264 w 12192000"/>
              <a:gd name="connsiteY4267" fmla="*/ 4893352 h 6858000"/>
              <a:gd name="connsiteX4268" fmla="*/ 9411775 w 12192000"/>
              <a:gd name="connsiteY4268" fmla="*/ 4857841 h 6858000"/>
              <a:gd name="connsiteX4269" fmla="*/ 9376264 w 12192000"/>
              <a:gd name="connsiteY4269" fmla="*/ 4822330 h 6858000"/>
              <a:gd name="connsiteX4270" fmla="*/ 9188354 w 12192000"/>
              <a:gd name="connsiteY4270" fmla="*/ 4822330 h 6858000"/>
              <a:gd name="connsiteX4271" fmla="*/ 9152843 w 12192000"/>
              <a:gd name="connsiteY4271" fmla="*/ 4857841 h 6858000"/>
              <a:gd name="connsiteX4272" fmla="*/ 9188354 w 12192000"/>
              <a:gd name="connsiteY4272" fmla="*/ 4893352 h 6858000"/>
              <a:gd name="connsiteX4273" fmla="*/ 9223865 w 12192000"/>
              <a:gd name="connsiteY4273" fmla="*/ 4857841 h 6858000"/>
              <a:gd name="connsiteX4274" fmla="*/ 9188354 w 12192000"/>
              <a:gd name="connsiteY4274" fmla="*/ 4822330 h 6858000"/>
              <a:gd name="connsiteX4275" fmla="*/ 9000444 w 12192000"/>
              <a:gd name="connsiteY4275" fmla="*/ 4822330 h 6858000"/>
              <a:gd name="connsiteX4276" fmla="*/ 8964933 w 12192000"/>
              <a:gd name="connsiteY4276" fmla="*/ 4857841 h 6858000"/>
              <a:gd name="connsiteX4277" fmla="*/ 9000444 w 12192000"/>
              <a:gd name="connsiteY4277" fmla="*/ 4893352 h 6858000"/>
              <a:gd name="connsiteX4278" fmla="*/ 9035955 w 12192000"/>
              <a:gd name="connsiteY4278" fmla="*/ 4857841 h 6858000"/>
              <a:gd name="connsiteX4279" fmla="*/ 9000444 w 12192000"/>
              <a:gd name="connsiteY4279" fmla="*/ 4822330 h 6858000"/>
              <a:gd name="connsiteX4280" fmla="*/ 8812534 w 12192000"/>
              <a:gd name="connsiteY4280" fmla="*/ 4822330 h 6858000"/>
              <a:gd name="connsiteX4281" fmla="*/ 8777023 w 12192000"/>
              <a:gd name="connsiteY4281" fmla="*/ 4857841 h 6858000"/>
              <a:gd name="connsiteX4282" fmla="*/ 8812534 w 12192000"/>
              <a:gd name="connsiteY4282" fmla="*/ 4893352 h 6858000"/>
              <a:gd name="connsiteX4283" fmla="*/ 8848045 w 12192000"/>
              <a:gd name="connsiteY4283" fmla="*/ 4857841 h 6858000"/>
              <a:gd name="connsiteX4284" fmla="*/ 8812534 w 12192000"/>
              <a:gd name="connsiteY4284" fmla="*/ 4822330 h 6858000"/>
              <a:gd name="connsiteX4285" fmla="*/ 8624624 w 12192000"/>
              <a:gd name="connsiteY4285" fmla="*/ 4822330 h 6858000"/>
              <a:gd name="connsiteX4286" fmla="*/ 8589113 w 12192000"/>
              <a:gd name="connsiteY4286" fmla="*/ 4857841 h 6858000"/>
              <a:gd name="connsiteX4287" fmla="*/ 8624624 w 12192000"/>
              <a:gd name="connsiteY4287" fmla="*/ 4893352 h 6858000"/>
              <a:gd name="connsiteX4288" fmla="*/ 8660135 w 12192000"/>
              <a:gd name="connsiteY4288" fmla="*/ 4857841 h 6858000"/>
              <a:gd name="connsiteX4289" fmla="*/ 8624624 w 12192000"/>
              <a:gd name="connsiteY4289" fmla="*/ 4822330 h 6858000"/>
              <a:gd name="connsiteX4290" fmla="*/ 8436714 w 12192000"/>
              <a:gd name="connsiteY4290" fmla="*/ 4822330 h 6858000"/>
              <a:gd name="connsiteX4291" fmla="*/ 8401203 w 12192000"/>
              <a:gd name="connsiteY4291" fmla="*/ 4857841 h 6858000"/>
              <a:gd name="connsiteX4292" fmla="*/ 8436714 w 12192000"/>
              <a:gd name="connsiteY4292" fmla="*/ 4893352 h 6858000"/>
              <a:gd name="connsiteX4293" fmla="*/ 8472225 w 12192000"/>
              <a:gd name="connsiteY4293" fmla="*/ 4857841 h 6858000"/>
              <a:gd name="connsiteX4294" fmla="*/ 8436714 w 12192000"/>
              <a:gd name="connsiteY4294" fmla="*/ 4822330 h 6858000"/>
              <a:gd name="connsiteX4295" fmla="*/ 8248804 w 12192000"/>
              <a:gd name="connsiteY4295" fmla="*/ 4822330 h 6858000"/>
              <a:gd name="connsiteX4296" fmla="*/ 8213293 w 12192000"/>
              <a:gd name="connsiteY4296" fmla="*/ 4857841 h 6858000"/>
              <a:gd name="connsiteX4297" fmla="*/ 8248804 w 12192000"/>
              <a:gd name="connsiteY4297" fmla="*/ 4893352 h 6858000"/>
              <a:gd name="connsiteX4298" fmla="*/ 8284315 w 12192000"/>
              <a:gd name="connsiteY4298" fmla="*/ 4857841 h 6858000"/>
              <a:gd name="connsiteX4299" fmla="*/ 8248804 w 12192000"/>
              <a:gd name="connsiteY4299" fmla="*/ 4822330 h 6858000"/>
              <a:gd name="connsiteX4300" fmla="*/ 8060894 w 12192000"/>
              <a:gd name="connsiteY4300" fmla="*/ 4822330 h 6858000"/>
              <a:gd name="connsiteX4301" fmla="*/ 8025383 w 12192000"/>
              <a:gd name="connsiteY4301" fmla="*/ 4857841 h 6858000"/>
              <a:gd name="connsiteX4302" fmla="*/ 8060894 w 12192000"/>
              <a:gd name="connsiteY4302" fmla="*/ 4893352 h 6858000"/>
              <a:gd name="connsiteX4303" fmla="*/ 8096405 w 12192000"/>
              <a:gd name="connsiteY4303" fmla="*/ 4857841 h 6858000"/>
              <a:gd name="connsiteX4304" fmla="*/ 8060894 w 12192000"/>
              <a:gd name="connsiteY4304" fmla="*/ 4822330 h 6858000"/>
              <a:gd name="connsiteX4305" fmla="*/ 7872984 w 12192000"/>
              <a:gd name="connsiteY4305" fmla="*/ 4822330 h 6858000"/>
              <a:gd name="connsiteX4306" fmla="*/ 7837473 w 12192000"/>
              <a:gd name="connsiteY4306" fmla="*/ 4857841 h 6858000"/>
              <a:gd name="connsiteX4307" fmla="*/ 7872984 w 12192000"/>
              <a:gd name="connsiteY4307" fmla="*/ 4893352 h 6858000"/>
              <a:gd name="connsiteX4308" fmla="*/ 7908495 w 12192000"/>
              <a:gd name="connsiteY4308" fmla="*/ 4857841 h 6858000"/>
              <a:gd name="connsiteX4309" fmla="*/ 7872984 w 12192000"/>
              <a:gd name="connsiteY4309" fmla="*/ 4822330 h 6858000"/>
              <a:gd name="connsiteX4310" fmla="*/ 7685074 w 12192000"/>
              <a:gd name="connsiteY4310" fmla="*/ 4822330 h 6858000"/>
              <a:gd name="connsiteX4311" fmla="*/ 7649563 w 12192000"/>
              <a:gd name="connsiteY4311" fmla="*/ 4857841 h 6858000"/>
              <a:gd name="connsiteX4312" fmla="*/ 7685074 w 12192000"/>
              <a:gd name="connsiteY4312" fmla="*/ 4893352 h 6858000"/>
              <a:gd name="connsiteX4313" fmla="*/ 7720585 w 12192000"/>
              <a:gd name="connsiteY4313" fmla="*/ 4857841 h 6858000"/>
              <a:gd name="connsiteX4314" fmla="*/ 7685074 w 12192000"/>
              <a:gd name="connsiteY4314" fmla="*/ 4822330 h 6858000"/>
              <a:gd name="connsiteX4315" fmla="*/ 7497164 w 12192000"/>
              <a:gd name="connsiteY4315" fmla="*/ 4822330 h 6858000"/>
              <a:gd name="connsiteX4316" fmla="*/ 7461653 w 12192000"/>
              <a:gd name="connsiteY4316" fmla="*/ 4857841 h 6858000"/>
              <a:gd name="connsiteX4317" fmla="*/ 7497164 w 12192000"/>
              <a:gd name="connsiteY4317" fmla="*/ 4893352 h 6858000"/>
              <a:gd name="connsiteX4318" fmla="*/ 7532675 w 12192000"/>
              <a:gd name="connsiteY4318" fmla="*/ 4857841 h 6858000"/>
              <a:gd name="connsiteX4319" fmla="*/ 7497164 w 12192000"/>
              <a:gd name="connsiteY4319" fmla="*/ 4822330 h 6858000"/>
              <a:gd name="connsiteX4320" fmla="*/ 7309254 w 12192000"/>
              <a:gd name="connsiteY4320" fmla="*/ 4822330 h 6858000"/>
              <a:gd name="connsiteX4321" fmla="*/ 7273743 w 12192000"/>
              <a:gd name="connsiteY4321" fmla="*/ 4857841 h 6858000"/>
              <a:gd name="connsiteX4322" fmla="*/ 7309254 w 12192000"/>
              <a:gd name="connsiteY4322" fmla="*/ 4893352 h 6858000"/>
              <a:gd name="connsiteX4323" fmla="*/ 7344765 w 12192000"/>
              <a:gd name="connsiteY4323" fmla="*/ 4857841 h 6858000"/>
              <a:gd name="connsiteX4324" fmla="*/ 7309254 w 12192000"/>
              <a:gd name="connsiteY4324" fmla="*/ 4822330 h 6858000"/>
              <a:gd name="connsiteX4325" fmla="*/ 7121344 w 12192000"/>
              <a:gd name="connsiteY4325" fmla="*/ 4822330 h 6858000"/>
              <a:gd name="connsiteX4326" fmla="*/ 7085833 w 12192000"/>
              <a:gd name="connsiteY4326" fmla="*/ 4857841 h 6858000"/>
              <a:gd name="connsiteX4327" fmla="*/ 7121344 w 12192000"/>
              <a:gd name="connsiteY4327" fmla="*/ 4893352 h 6858000"/>
              <a:gd name="connsiteX4328" fmla="*/ 7156855 w 12192000"/>
              <a:gd name="connsiteY4328" fmla="*/ 4857841 h 6858000"/>
              <a:gd name="connsiteX4329" fmla="*/ 7121344 w 12192000"/>
              <a:gd name="connsiteY4329" fmla="*/ 4822330 h 6858000"/>
              <a:gd name="connsiteX4330" fmla="*/ 6933434 w 12192000"/>
              <a:gd name="connsiteY4330" fmla="*/ 4822330 h 6858000"/>
              <a:gd name="connsiteX4331" fmla="*/ 6897923 w 12192000"/>
              <a:gd name="connsiteY4331" fmla="*/ 4857841 h 6858000"/>
              <a:gd name="connsiteX4332" fmla="*/ 6933434 w 12192000"/>
              <a:gd name="connsiteY4332" fmla="*/ 4893352 h 6858000"/>
              <a:gd name="connsiteX4333" fmla="*/ 6968945 w 12192000"/>
              <a:gd name="connsiteY4333" fmla="*/ 4857841 h 6858000"/>
              <a:gd name="connsiteX4334" fmla="*/ 6933434 w 12192000"/>
              <a:gd name="connsiteY4334" fmla="*/ 4822330 h 6858000"/>
              <a:gd name="connsiteX4335" fmla="*/ 6745524 w 12192000"/>
              <a:gd name="connsiteY4335" fmla="*/ 4822330 h 6858000"/>
              <a:gd name="connsiteX4336" fmla="*/ 6710013 w 12192000"/>
              <a:gd name="connsiteY4336" fmla="*/ 4857841 h 6858000"/>
              <a:gd name="connsiteX4337" fmla="*/ 6745524 w 12192000"/>
              <a:gd name="connsiteY4337" fmla="*/ 4893352 h 6858000"/>
              <a:gd name="connsiteX4338" fmla="*/ 6781035 w 12192000"/>
              <a:gd name="connsiteY4338" fmla="*/ 4857841 h 6858000"/>
              <a:gd name="connsiteX4339" fmla="*/ 6745524 w 12192000"/>
              <a:gd name="connsiteY4339" fmla="*/ 4822330 h 6858000"/>
              <a:gd name="connsiteX4340" fmla="*/ 6557614 w 12192000"/>
              <a:gd name="connsiteY4340" fmla="*/ 4822330 h 6858000"/>
              <a:gd name="connsiteX4341" fmla="*/ 6522103 w 12192000"/>
              <a:gd name="connsiteY4341" fmla="*/ 4857841 h 6858000"/>
              <a:gd name="connsiteX4342" fmla="*/ 6557614 w 12192000"/>
              <a:gd name="connsiteY4342" fmla="*/ 4893352 h 6858000"/>
              <a:gd name="connsiteX4343" fmla="*/ 6593125 w 12192000"/>
              <a:gd name="connsiteY4343" fmla="*/ 4857841 h 6858000"/>
              <a:gd name="connsiteX4344" fmla="*/ 6557614 w 12192000"/>
              <a:gd name="connsiteY4344" fmla="*/ 4822330 h 6858000"/>
              <a:gd name="connsiteX4345" fmla="*/ 6369704 w 12192000"/>
              <a:gd name="connsiteY4345" fmla="*/ 4822330 h 6858000"/>
              <a:gd name="connsiteX4346" fmla="*/ 6334193 w 12192000"/>
              <a:gd name="connsiteY4346" fmla="*/ 4857841 h 6858000"/>
              <a:gd name="connsiteX4347" fmla="*/ 6369704 w 12192000"/>
              <a:gd name="connsiteY4347" fmla="*/ 4893352 h 6858000"/>
              <a:gd name="connsiteX4348" fmla="*/ 6405215 w 12192000"/>
              <a:gd name="connsiteY4348" fmla="*/ 4857841 h 6858000"/>
              <a:gd name="connsiteX4349" fmla="*/ 6369704 w 12192000"/>
              <a:gd name="connsiteY4349" fmla="*/ 4822330 h 6858000"/>
              <a:gd name="connsiteX4350" fmla="*/ 6181794 w 12192000"/>
              <a:gd name="connsiteY4350" fmla="*/ 4822330 h 6858000"/>
              <a:gd name="connsiteX4351" fmla="*/ 6146283 w 12192000"/>
              <a:gd name="connsiteY4351" fmla="*/ 4857841 h 6858000"/>
              <a:gd name="connsiteX4352" fmla="*/ 6181794 w 12192000"/>
              <a:gd name="connsiteY4352" fmla="*/ 4893352 h 6858000"/>
              <a:gd name="connsiteX4353" fmla="*/ 6217305 w 12192000"/>
              <a:gd name="connsiteY4353" fmla="*/ 4857841 h 6858000"/>
              <a:gd name="connsiteX4354" fmla="*/ 6181794 w 12192000"/>
              <a:gd name="connsiteY4354" fmla="*/ 4822330 h 6858000"/>
              <a:gd name="connsiteX4355" fmla="*/ 5993886 w 12192000"/>
              <a:gd name="connsiteY4355" fmla="*/ 4822330 h 6858000"/>
              <a:gd name="connsiteX4356" fmla="*/ 5958374 w 12192000"/>
              <a:gd name="connsiteY4356" fmla="*/ 4857841 h 6858000"/>
              <a:gd name="connsiteX4357" fmla="*/ 5993886 w 12192000"/>
              <a:gd name="connsiteY4357" fmla="*/ 4893352 h 6858000"/>
              <a:gd name="connsiteX4358" fmla="*/ 6029396 w 12192000"/>
              <a:gd name="connsiteY4358" fmla="*/ 4857841 h 6858000"/>
              <a:gd name="connsiteX4359" fmla="*/ 5993886 w 12192000"/>
              <a:gd name="connsiteY4359" fmla="*/ 4822330 h 6858000"/>
              <a:gd name="connsiteX4360" fmla="*/ 5805976 w 12192000"/>
              <a:gd name="connsiteY4360" fmla="*/ 4822330 h 6858000"/>
              <a:gd name="connsiteX4361" fmla="*/ 5770466 w 12192000"/>
              <a:gd name="connsiteY4361" fmla="*/ 4857841 h 6858000"/>
              <a:gd name="connsiteX4362" fmla="*/ 5805976 w 12192000"/>
              <a:gd name="connsiteY4362" fmla="*/ 4893352 h 6858000"/>
              <a:gd name="connsiteX4363" fmla="*/ 5841487 w 12192000"/>
              <a:gd name="connsiteY4363" fmla="*/ 4857841 h 6858000"/>
              <a:gd name="connsiteX4364" fmla="*/ 5805976 w 12192000"/>
              <a:gd name="connsiteY4364" fmla="*/ 4822330 h 6858000"/>
              <a:gd name="connsiteX4365" fmla="*/ 5618068 w 12192000"/>
              <a:gd name="connsiteY4365" fmla="*/ 4822330 h 6858000"/>
              <a:gd name="connsiteX4366" fmla="*/ 5582558 w 12192000"/>
              <a:gd name="connsiteY4366" fmla="*/ 4857841 h 6858000"/>
              <a:gd name="connsiteX4367" fmla="*/ 5618068 w 12192000"/>
              <a:gd name="connsiteY4367" fmla="*/ 4893352 h 6858000"/>
              <a:gd name="connsiteX4368" fmla="*/ 5653579 w 12192000"/>
              <a:gd name="connsiteY4368" fmla="*/ 4857841 h 6858000"/>
              <a:gd name="connsiteX4369" fmla="*/ 5618068 w 12192000"/>
              <a:gd name="connsiteY4369" fmla="*/ 4822330 h 6858000"/>
              <a:gd name="connsiteX4370" fmla="*/ 5430159 w 12192000"/>
              <a:gd name="connsiteY4370" fmla="*/ 4822330 h 6858000"/>
              <a:gd name="connsiteX4371" fmla="*/ 5394647 w 12192000"/>
              <a:gd name="connsiteY4371" fmla="*/ 4857841 h 6858000"/>
              <a:gd name="connsiteX4372" fmla="*/ 5430159 w 12192000"/>
              <a:gd name="connsiteY4372" fmla="*/ 4893352 h 6858000"/>
              <a:gd name="connsiteX4373" fmla="*/ 5465670 w 12192000"/>
              <a:gd name="connsiteY4373" fmla="*/ 4857841 h 6858000"/>
              <a:gd name="connsiteX4374" fmla="*/ 5430159 w 12192000"/>
              <a:gd name="connsiteY4374" fmla="*/ 4822330 h 6858000"/>
              <a:gd name="connsiteX4375" fmla="*/ 5242249 w 12192000"/>
              <a:gd name="connsiteY4375" fmla="*/ 4822330 h 6858000"/>
              <a:gd name="connsiteX4376" fmla="*/ 5206737 w 12192000"/>
              <a:gd name="connsiteY4376" fmla="*/ 4857841 h 6858000"/>
              <a:gd name="connsiteX4377" fmla="*/ 5242249 w 12192000"/>
              <a:gd name="connsiteY4377" fmla="*/ 4893352 h 6858000"/>
              <a:gd name="connsiteX4378" fmla="*/ 5277760 w 12192000"/>
              <a:gd name="connsiteY4378" fmla="*/ 4857841 h 6858000"/>
              <a:gd name="connsiteX4379" fmla="*/ 5242249 w 12192000"/>
              <a:gd name="connsiteY4379" fmla="*/ 4822330 h 6858000"/>
              <a:gd name="connsiteX4380" fmla="*/ 5054338 w 12192000"/>
              <a:gd name="connsiteY4380" fmla="*/ 4822330 h 6858000"/>
              <a:gd name="connsiteX4381" fmla="*/ 5018828 w 12192000"/>
              <a:gd name="connsiteY4381" fmla="*/ 4857841 h 6858000"/>
              <a:gd name="connsiteX4382" fmla="*/ 5054338 w 12192000"/>
              <a:gd name="connsiteY4382" fmla="*/ 4893352 h 6858000"/>
              <a:gd name="connsiteX4383" fmla="*/ 5089850 w 12192000"/>
              <a:gd name="connsiteY4383" fmla="*/ 4857841 h 6858000"/>
              <a:gd name="connsiteX4384" fmla="*/ 5054338 w 12192000"/>
              <a:gd name="connsiteY4384" fmla="*/ 4822330 h 6858000"/>
              <a:gd name="connsiteX4385" fmla="*/ 4866430 w 12192000"/>
              <a:gd name="connsiteY4385" fmla="*/ 4822330 h 6858000"/>
              <a:gd name="connsiteX4386" fmla="*/ 4830924 w 12192000"/>
              <a:gd name="connsiteY4386" fmla="*/ 4857841 h 6858000"/>
              <a:gd name="connsiteX4387" fmla="*/ 4866430 w 12192000"/>
              <a:gd name="connsiteY4387" fmla="*/ 4893352 h 6858000"/>
              <a:gd name="connsiteX4388" fmla="*/ 4901941 w 12192000"/>
              <a:gd name="connsiteY4388" fmla="*/ 4857841 h 6858000"/>
              <a:gd name="connsiteX4389" fmla="*/ 4866430 w 12192000"/>
              <a:gd name="connsiteY4389" fmla="*/ 4822330 h 6858000"/>
              <a:gd name="connsiteX4390" fmla="*/ 4678519 w 12192000"/>
              <a:gd name="connsiteY4390" fmla="*/ 4822330 h 6858000"/>
              <a:gd name="connsiteX4391" fmla="*/ 4643007 w 12192000"/>
              <a:gd name="connsiteY4391" fmla="*/ 4857841 h 6858000"/>
              <a:gd name="connsiteX4392" fmla="*/ 4678519 w 12192000"/>
              <a:gd name="connsiteY4392" fmla="*/ 4893352 h 6858000"/>
              <a:gd name="connsiteX4393" fmla="*/ 4714030 w 12192000"/>
              <a:gd name="connsiteY4393" fmla="*/ 4857841 h 6858000"/>
              <a:gd name="connsiteX4394" fmla="*/ 4678519 w 12192000"/>
              <a:gd name="connsiteY4394" fmla="*/ 4822330 h 6858000"/>
              <a:gd name="connsiteX4395" fmla="*/ 4490610 w 12192000"/>
              <a:gd name="connsiteY4395" fmla="*/ 4822330 h 6858000"/>
              <a:gd name="connsiteX4396" fmla="*/ 4455098 w 12192000"/>
              <a:gd name="connsiteY4396" fmla="*/ 4857841 h 6858000"/>
              <a:gd name="connsiteX4397" fmla="*/ 4490610 w 12192000"/>
              <a:gd name="connsiteY4397" fmla="*/ 4893352 h 6858000"/>
              <a:gd name="connsiteX4398" fmla="*/ 4526118 w 12192000"/>
              <a:gd name="connsiteY4398" fmla="*/ 4857841 h 6858000"/>
              <a:gd name="connsiteX4399" fmla="*/ 4490610 w 12192000"/>
              <a:gd name="connsiteY4399" fmla="*/ 4822330 h 6858000"/>
              <a:gd name="connsiteX4400" fmla="*/ 4302698 w 12192000"/>
              <a:gd name="connsiteY4400" fmla="*/ 4822330 h 6858000"/>
              <a:gd name="connsiteX4401" fmla="*/ 4267187 w 12192000"/>
              <a:gd name="connsiteY4401" fmla="*/ 4857841 h 6858000"/>
              <a:gd name="connsiteX4402" fmla="*/ 4302698 w 12192000"/>
              <a:gd name="connsiteY4402" fmla="*/ 4893352 h 6858000"/>
              <a:gd name="connsiteX4403" fmla="*/ 4338210 w 12192000"/>
              <a:gd name="connsiteY4403" fmla="*/ 4857841 h 6858000"/>
              <a:gd name="connsiteX4404" fmla="*/ 4302698 w 12192000"/>
              <a:gd name="connsiteY4404" fmla="*/ 4822330 h 6858000"/>
              <a:gd name="connsiteX4405" fmla="*/ 4114802 w 12192000"/>
              <a:gd name="connsiteY4405" fmla="*/ 4822330 h 6858000"/>
              <a:gd name="connsiteX4406" fmla="*/ 4079291 w 12192000"/>
              <a:gd name="connsiteY4406" fmla="*/ 4857841 h 6858000"/>
              <a:gd name="connsiteX4407" fmla="*/ 4114802 w 12192000"/>
              <a:gd name="connsiteY4407" fmla="*/ 4893352 h 6858000"/>
              <a:gd name="connsiteX4408" fmla="*/ 4150308 w 12192000"/>
              <a:gd name="connsiteY4408" fmla="*/ 4857841 h 6858000"/>
              <a:gd name="connsiteX4409" fmla="*/ 4114802 w 12192000"/>
              <a:gd name="connsiteY4409" fmla="*/ 4822330 h 6858000"/>
              <a:gd name="connsiteX4410" fmla="*/ 3926888 w 12192000"/>
              <a:gd name="connsiteY4410" fmla="*/ 4822330 h 6858000"/>
              <a:gd name="connsiteX4411" fmla="*/ 3891378 w 12192000"/>
              <a:gd name="connsiteY4411" fmla="*/ 4857841 h 6858000"/>
              <a:gd name="connsiteX4412" fmla="*/ 3926888 w 12192000"/>
              <a:gd name="connsiteY4412" fmla="*/ 4893352 h 6858000"/>
              <a:gd name="connsiteX4413" fmla="*/ 3962401 w 12192000"/>
              <a:gd name="connsiteY4413" fmla="*/ 4857841 h 6858000"/>
              <a:gd name="connsiteX4414" fmla="*/ 3926888 w 12192000"/>
              <a:gd name="connsiteY4414" fmla="*/ 4822330 h 6858000"/>
              <a:gd name="connsiteX4415" fmla="*/ 3738979 w 12192000"/>
              <a:gd name="connsiteY4415" fmla="*/ 4822330 h 6858000"/>
              <a:gd name="connsiteX4416" fmla="*/ 3703467 w 12192000"/>
              <a:gd name="connsiteY4416" fmla="*/ 4857841 h 6858000"/>
              <a:gd name="connsiteX4417" fmla="*/ 3738979 w 12192000"/>
              <a:gd name="connsiteY4417" fmla="*/ 4893352 h 6858000"/>
              <a:gd name="connsiteX4418" fmla="*/ 3774489 w 12192000"/>
              <a:gd name="connsiteY4418" fmla="*/ 4857841 h 6858000"/>
              <a:gd name="connsiteX4419" fmla="*/ 3738979 w 12192000"/>
              <a:gd name="connsiteY4419" fmla="*/ 4822330 h 6858000"/>
              <a:gd name="connsiteX4420" fmla="*/ 3551069 w 12192000"/>
              <a:gd name="connsiteY4420" fmla="*/ 4822330 h 6858000"/>
              <a:gd name="connsiteX4421" fmla="*/ 3515557 w 12192000"/>
              <a:gd name="connsiteY4421" fmla="*/ 4857841 h 6858000"/>
              <a:gd name="connsiteX4422" fmla="*/ 3551069 w 12192000"/>
              <a:gd name="connsiteY4422" fmla="*/ 4893352 h 6858000"/>
              <a:gd name="connsiteX4423" fmla="*/ 3586579 w 12192000"/>
              <a:gd name="connsiteY4423" fmla="*/ 4857841 h 6858000"/>
              <a:gd name="connsiteX4424" fmla="*/ 3551069 w 12192000"/>
              <a:gd name="connsiteY4424" fmla="*/ 4822330 h 6858000"/>
              <a:gd name="connsiteX4425" fmla="*/ 3363163 w 12192000"/>
              <a:gd name="connsiteY4425" fmla="*/ 4822330 h 6858000"/>
              <a:gd name="connsiteX4426" fmla="*/ 3327653 w 12192000"/>
              <a:gd name="connsiteY4426" fmla="*/ 4857841 h 6858000"/>
              <a:gd name="connsiteX4427" fmla="*/ 3363163 w 12192000"/>
              <a:gd name="connsiteY4427" fmla="*/ 4893352 h 6858000"/>
              <a:gd name="connsiteX4428" fmla="*/ 3398674 w 12192000"/>
              <a:gd name="connsiteY4428" fmla="*/ 4857841 h 6858000"/>
              <a:gd name="connsiteX4429" fmla="*/ 3363163 w 12192000"/>
              <a:gd name="connsiteY4429" fmla="*/ 4822330 h 6858000"/>
              <a:gd name="connsiteX4430" fmla="*/ 3175253 w 12192000"/>
              <a:gd name="connsiteY4430" fmla="*/ 4822330 h 6858000"/>
              <a:gd name="connsiteX4431" fmla="*/ 3139740 w 12192000"/>
              <a:gd name="connsiteY4431" fmla="*/ 4857841 h 6858000"/>
              <a:gd name="connsiteX4432" fmla="*/ 3175253 w 12192000"/>
              <a:gd name="connsiteY4432" fmla="*/ 4893352 h 6858000"/>
              <a:gd name="connsiteX4433" fmla="*/ 3210767 w 12192000"/>
              <a:gd name="connsiteY4433" fmla="*/ 4857841 h 6858000"/>
              <a:gd name="connsiteX4434" fmla="*/ 3175253 w 12192000"/>
              <a:gd name="connsiteY4434" fmla="*/ 4822330 h 6858000"/>
              <a:gd name="connsiteX4435" fmla="*/ 2987343 w 12192000"/>
              <a:gd name="connsiteY4435" fmla="*/ 4822330 h 6858000"/>
              <a:gd name="connsiteX4436" fmla="*/ 2951833 w 12192000"/>
              <a:gd name="connsiteY4436" fmla="*/ 4857841 h 6858000"/>
              <a:gd name="connsiteX4437" fmla="*/ 2987343 w 12192000"/>
              <a:gd name="connsiteY4437" fmla="*/ 4893352 h 6858000"/>
              <a:gd name="connsiteX4438" fmla="*/ 3022854 w 12192000"/>
              <a:gd name="connsiteY4438" fmla="*/ 4857841 h 6858000"/>
              <a:gd name="connsiteX4439" fmla="*/ 2987343 w 12192000"/>
              <a:gd name="connsiteY4439" fmla="*/ 4822330 h 6858000"/>
              <a:gd name="connsiteX4440" fmla="*/ 2799432 w 12192000"/>
              <a:gd name="connsiteY4440" fmla="*/ 4822330 h 6858000"/>
              <a:gd name="connsiteX4441" fmla="*/ 2763919 w 12192000"/>
              <a:gd name="connsiteY4441" fmla="*/ 4857841 h 6858000"/>
              <a:gd name="connsiteX4442" fmla="*/ 2799432 w 12192000"/>
              <a:gd name="connsiteY4442" fmla="*/ 4893352 h 6858000"/>
              <a:gd name="connsiteX4443" fmla="*/ 2834941 w 12192000"/>
              <a:gd name="connsiteY4443" fmla="*/ 4857841 h 6858000"/>
              <a:gd name="connsiteX4444" fmla="*/ 2799432 w 12192000"/>
              <a:gd name="connsiteY4444" fmla="*/ 4822330 h 6858000"/>
              <a:gd name="connsiteX4445" fmla="*/ 2611522 w 12192000"/>
              <a:gd name="connsiteY4445" fmla="*/ 4822330 h 6858000"/>
              <a:gd name="connsiteX4446" fmla="*/ 2576011 w 12192000"/>
              <a:gd name="connsiteY4446" fmla="*/ 4857841 h 6858000"/>
              <a:gd name="connsiteX4447" fmla="*/ 2611522 w 12192000"/>
              <a:gd name="connsiteY4447" fmla="*/ 4893352 h 6858000"/>
              <a:gd name="connsiteX4448" fmla="*/ 2647033 w 12192000"/>
              <a:gd name="connsiteY4448" fmla="*/ 4857841 h 6858000"/>
              <a:gd name="connsiteX4449" fmla="*/ 2611522 w 12192000"/>
              <a:gd name="connsiteY4449" fmla="*/ 4822330 h 6858000"/>
              <a:gd name="connsiteX4450" fmla="*/ 2423611 w 12192000"/>
              <a:gd name="connsiteY4450" fmla="*/ 4822330 h 6858000"/>
              <a:gd name="connsiteX4451" fmla="*/ 2388100 w 12192000"/>
              <a:gd name="connsiteY4451" fmla="*/ 4857841 h 6858000"/>
              <a:gd name="connsiteX4452" fmla="*/ 2423611 w 12192000"/>
              <a:gd name="connsiteY4452" fmla="*/ 4893352 h 6858000"/>
              <a:gd name="connsiteX4453" fmla="*/ 2459122 w 12192000"/>
              <a:gd name="connsiteY4453" fmla="*/ 4857841 h 6858000"/>
              <a:gd name="connsiteX4454" fmla="*/ 2423611 w 12192000"/>
              <a:gd name="connsiteY4454" fmla="*/ 4822330 h 6858000"/>
              <a:gd name="connsiteX4455" fmla="*/ 2235702 w 12192000"/>
              <a:gd name="connsiteY4455" fmla="*/ 4822330 h 6858000"/>
              <a:gd name="connsiteX4456" fmla="*/ 2200189 w 12192000"/>
              <a:gd name="connsiteY4456" fmla="*/ 4857841 h 6858000"/>
              <a:gd name="connsiteX4457" fmla="*/ 2235702 w 12192000"/>
              <a:gd name="connsiteY4457" fmla="*/ 4893352 h 6858000"/>
              <a:gd name="connsiteX4458" fmla="*/ 2271213 w 12192000"/>
              <a:gd name="connsiteY4458" fmla="*/ 4857841 h 6858000"/>
              <a:gd name="connsiteX4459" fmla="*/ 2235702 w 12192000"/>
              <a:gd name="connsiteY4459" fmla="*/ 4822330 h 6858000"/>
              <a:gd name="connsiteX4460" fmla="*/ 2047791 w 12192000"/>
              <a:gd name="connsiteY4460" fmla="*/ 4822330 h 6858000"/>
              <a:gd name="connsiteX4461" fmla="*/ 2012279 w 12192000"/>
              <a:gd name="connsiteY4461" fmla="*/ 4857841 h 6858000"/>
              <a:gd name="connsiteX4462" fmla="*/ 2047791 w 12192000"/>
              <a:gd name="connsiteY4462" fmla="*/ 4893352 h 6858000"/>
              <a:gd name="connsiteX4463" fmla="*/ 2083301 w 12192000"/>
              <a:gd name="connsiteY4463" fmla="*/ 4857841 h 6858000"/>
              <a:gd name="connsiteX4464" fmla="*/ 2047791 w 12192000"/>
              <a:gd name="connsiteY4464" fmla="*/ 4822330 h 6858000"/>
              <a:gd name="connsiteX4465" fmla="*/ 1859880 w 12192000"/>
              <a:gd name="connsiteY4465" fmla="*/ 4822330 h 6858000"/>
              <a:gd name="connsiteX4466" fmla="*/ 1824369 w 12192000"/>
              <a:gd name="connsiteY4466" fmla="*/ 4857841 h 6858000"/>
              <a:gd name="connsiteX4467" fmla="*/ 1859880 w 12192000"/>
              <a:gd name="connsiteY4467" fmla="*/ 4893352 h 6858000"/>
              <a:gd name="connsiteX4468" fmla="*/ 1895391 w 12192000"/>
              <a:gd name="connsiteY4468" fmla="*/ 4857841 h 6858000"/>
              <a:gd name="connsiteX4469" fmla="*/ 1859880 w 12192000"/>
              <a:gd name="connsiteY4469" fmla="*/ 4822330 h 6858000"/>
              <a:gd name="connsiteX4470" fmla="*/ 1671971 w 12192000"/>
              <a:gd name="connsiteY4470" fmla="*/ 4822330 h 6858000"/>
              <a:gd name="connsiteX4471" fmla="*/ 1636459 w 12192000"/>
              <a:gd name="connsiteY4471" fmla="*/ 4857841 h 6858000"/>
              <a:gd name="connsiteX4472" fmla="*/ 1671971 w 12192000"/>
              <a:gd name="connsiteY4472" fmla="*/ 4893352 h 6858000"/>
              <a:gd name="connsiteX4473" fmla="*/ 1707481 w 12192000"/>
              <a:gd name="connsiteY4473" fmla="*/ 4857841 h 6858000"/>
              <a:gd name="connsiteX4474" fmla="*/ 1671971 w 12192000"/>
              <a:gd name="connsiteY4474" fmla="*/ 4822330 h 6858000"/>
              <a:gd name="connsiteX4475" fmla="*/ 1484061 w 12192000"/>
              <a:gd name="connsiteY4475" fmla="*/ 4822330 h 6858000"/>
              <a:gd name="connsiteX4476" fmla="*/ 1448550 w 12192000"/>
              <a:gd name="connsiteY4476" fmla="*/ 4857841 h 6858000"/>
              <a:gd name="connsiteX4477" fmla="*/ 1484061 w 12192000"/>
              <a:gd name="connsiteY4477" fmla="*/ 4893352 h 6858000"/>
              <a:gd name="connsiteX4478" fmla="*/ 1519571 w 12192000"/>
              <a:gd name="connsiteY4478" fmla="*/ 4857841 h 6858000"/>
              <a:gd name="connsiteX4479" fmla="*/ 1484061 w 12192000"/>
              <a:gd name="connsiteY4479" fmla="*/ 4822330 h 6858000"/>
              <a:gd name="connsiteX4480" fmla="*/ 1296151 w 12192000"/>
              <a:gd name="connsiteY4480" fmla="*/ 4822330 h 6858000"/>
              <a:gd name="connsiteX4481" fmla="*/ 1260640 w 12192000"/>
              <a:gd name="connsiteY4481" fmla="*/ 4857841 h 6858000"/>
              <a:gd name="connsiteX4482" fmla="*/ 1296151 w 12192000"/>
              <a:gd name="connsiteY4482" fmla="*/ 4893352 h 6858000"/>
              <a:gd name="connsiteX4483" fmla="*/ 1331662 w 12192000"/>
              <a:gd name="connsiteY4483" fmla="*/ 4857841 h 6858000"/>
              <a:gd name="connsiteX4484" fmla="*/ 1296151 w 12192000"/>
              <a:gd name="connsiteY4484" fmla="*/ 4822330 h 6858000"/>
              <a:gd name="connsiteX4485" fmla="*/ 1108241 w 12192000"/>
              <a:gd name="connsiteY4485" fmla="*/ 4822330 h 6858000"/>
              <a:gd name="connsiteX4486" fmla="*/ 1072730 w 12192000"/>
              <a:gd name="connsiteY4486" fmla="*/ 4857841 h 6858000"/>
              <a:gd name="connsiteX4487" fmla="*/ 1108241 w 12192000"/>
              <a:gd name="connsiteY4487" fmla="*/ 4893352 h 6858000"/>
              <a:gd name="connsiteX4488" fmla="*/ 1143751 w 12192000"/>
              <a:gd name="connsiteY4488" fmla="*/ 4857841 h 6858000"/>
              <a:gd name="connsiteX4489" fmla="*/ 1108241 w 12192000"/>
              <a:gd name="connsiteY4489" fmla="*/ 4822330 h 6858000"/>
              <a:gd name="connsiteX4490" fmla="*/ 920332 w 12192000"/>
              <a:gd name="connsiteY4490" fmla="*/ 4822330 h 6858000"/>
              <a:gd name="connsiteX4491" fmla="*/ 884820 w 12192000"/>
              <a:gd name="connsiteY4491" fmla="*/ 4857841 h 6858000"/>
              <a:gd name="connsiteX4492" fmla="*/ 920332 w 12192000"/>
              <a:gd name="connsiteY4492" fmla="*/ 4893352 h 6858000"/>
              <a:gd name="connsiteX4493" fmla="*/ 955842 w 12192000"/>
              <a:gd name="connsiteY4493" fmla="*/ 4857841 h 6858000"/>
              <a:gd name="connsiteX4494" fmla="*/ 920332 w 12192000"/>
              <a:gd name="connsiteY4494" fmla="*/ 4822330 h 6858000"/>
              <a:gd name="connsiteX4495" fmla="*/ 732422 w 12192000"/>
              <a:gd name="connsiteY4495" fmla="*/ 4822330 h 6858000"/>
              <a:gd name="connsiteX4496" fmla="*/ 696910 w 12192000"/>
              <a:gd name="connsiteY4496" fmla="*/ 4857841 h 6858000"/>
              <a:gd name="connsiteX4497" fmla="*/ 732422 w 12192000"/>
              <a:gd name="connsiteY4497" fmla="*/ 4893352 h 6858000"/>
              <a:gd name="connsiteX4498" fmla="*/ 767932 w 12192000"/>
              <a:gd name="connsiteY4498" fmla="*/ 4857841 h 6858000"/>
              <a:gd name="connsiteX4499" fmla="*/ 732422 w 12192000"/>
              <a:gd name="connsiteY4499" fmla="*/ 4822330 h 6858000"/>
              <a:gd name="connsiteX4500" fmla="*/ 544512 w 12192000"/>
              <a:gd name="connsiteY4500" fmla="*/ 4822330 h 6858000"/>
              <a:gd name="connsiteX4501" fmla="*/ 509001 w 12192000"/>
              <a:gd name="connsiteY4501" fmla="*/ 4857841 h 6858000"/>
              <a:gd name="connsiteX4502" fmla="*/ 544512 w 12192000"/>
              <a:gd name="connsiteY4502" fmla="*/ 4893352 h 6858000"/>
              <a:gd name="connsiteX4503" fmla="*/ 580023 w 12192000"/>
              <a:gd name="connsiteY4503" fmla="*/ 4857841 h 6858000"/>
              <a:gd name="connsiteX4504" fmla="*/ 544512 w 12192000"/>
              <a:gd name="connsiteY4504" fmla="*/ 4822330 h 6858000"/>
              <a:gd name="connsiteX4505" fmla="*/ 356602 w 12192000"/>
              <a:gd name="connsiteY4505" fmla="*/ 4822330 h 6858000"/>
              <a:gd name="connsiteX4506" fmla="*/ 321091 w 12192000"/>
              <a:gd name="connsiteY4506" fmla="*/ 4857841 h 6858000"/>
              <a:gd name="connsiteX4507" fmla="*/ 356602 w 12192000"/>
              <a:gd name="connsiteY4507" fmla="*/ 4893352 h 6858000"/>
              <a:gd name="connsiteX4508" fmla="*/ 392113 w 12192000"/>
              <a:gd name="connsiteY4508" fmla="*/ 4857841 h 6858000"/>
              <a:gd name="connsiteX4509" fmla="*/ 356602 w 12192000"/>
              <a:gd name="connsiteY4509" fmla="*/ 4822330 h 6858000"/>
              <a:gd name="connsiteX4510" fmla="*/ 168692 w 12192000"/>
              <a:gd name="connsiteY4510" fmla="*/ 4822330 h 6858000"/>
              <a:gd name="connsiteX4511" fmla="*/ 133181 w 12192000"/>
              <a:gd name="connsiteY4511" fmla="*/ 4857841 h 6858000"/>
              <a:gd name="connsiteX4512" fmla="*/ 168692 w 12192000"/>
              <a:gd name="connsiteY4512" fmla="*/ 4893352 h 6858000"/>
              <a:gd name="connsiteX4513" fmla="*/ 204204 w 12192000"/>
              <a:gd name="connsiteY4513" fmla="*/ 4857841 h 6858000"/>
              <a:gd name="connsiteX4514" fmla="*/ 168692 w 12192000"/>
              <a:gd name="connsiteY4514" fmla="*/ 4822330 h 6858000"/>
              <a:gd name="connsiteX4515" fmla="*/ 12099079 w 12192000"/>
              <a:gd name="connsiteY4515" fmla="*/ 4673999 h 6858000"/>
              <a:gd name="connsiteX4516" fmla="*/ 12063568 w 12192000"/>
              <a:gd name="connsiteY4516" fmla="*/ 4709510 h 6858000"/>
              <a:gd name="connsiteX4517" fmla="*/ 12099079 w 12192000"/>
              <a:gd name="connsiteY4517" fmla="*/ 4745021 h 6858000"/>
              <a:gd name="connsiteX4518" fmla="*/ 12134590 w 12192000"/>
              <a:gd name="connsiteY4518" fmla="*/ 4709510 h 6858000"/>
              <a:gd name="connsiteX4519" fmla="*/ 12099079 w 12192000"/>
              <a:gd name="connsiteY4519" fmla="*/ 4673999 h 6858000"/>
              <a:gd name="connsiteX4520" fmla="*/ 11911169 w 12192000"/>
              <a:gd name="connsiteY4520" fmla="*/ 4673999 h 6858000"/>
              <a:gd name="connsiteX4521" fmla="*/ 11875658 w 12192000"/>
              <a:gd name="connsiteY4521" fmla="*/ 4709510 h 6858000"/>
              <a:gd name="connsiteX4522" fmla="*/ 11911169 w 12192000"/>
              <a:gd name="connsiteY4522" fmla="*/ 4745021 h 6858000"/>
              <a:gd name="connsiteX4523" fmla="*/ 11946680 w 12192000"/>
              <a:gd name="connsiteY4523" fmla="*/ 4709510 h 6858000"/>
              <a:gd name="connsiteX4524" fmla="*/ 11911169 w 12192000"/>
              <a:gd name="connsiteY4524" fmla="*/ 4673999 h 6858000"/>
              <a:gd name="connsiteX4525" fmla="*/ 11723259 w 12192000"/>
              <a:gd name="connsiteY4525" fmla="*/ 4673999 h 6858000"/>
              <a:gd name="connsiteX4526" fmla="*/ 11687748 w 12192000"/>
              <a:gd name="connsiteY4526" fmla="*/ 4709510 h 6858000"/>
              <a:gd name="connsiteX4527" fmla="*/ 11723259 w 12192000"/>
              <a:gd name="connsiteY4527" fmla="*/ 4745021 h 6858000"/>
              <a:gd name="connsiteX4528" fmla="*/ 11758770 w 12192000"/>
              <a:gd name="connsiteY4528" fmla="*/ 4709510 h 6858000"/>
              <a:gd name="connsiteX4529" fmla="*/ 11723259 w 12192000"/>
              <a:gd name="connsiteY4529" fmla="*/ 4673999 h 6858000"/>
              <a:gd name="connsiteX4530" fmla="*/ 11535349 w 12192000"/>
              <a:gd name="connsiteY4530" fmla="*/ 4673999 h 6858000"/>
              <a:gd name="connsiteX4531" fmla="*/ 11499838 w 12192000"/>
              <a:gd name="connsiteY4531" fmla="*/ 4709510 h 6858000"/>
              <a:gd name="connsiteX4532" fmla="*/ 11535349 w 12192000"/>
              <a:gd name="connsiteY4532" fmla="*/ 4745021 h 6858000"/>
              <a:gd name="connsiteX4533" fmla="*/ 11570860 w 12192000"/>
              <a:gd name="connsiteY4533" fmla="*/ 4709510 h 6858000"/>
              <a:gd name="connsiteX4534" fmla="*/ 11535349 w 12192000"/>
              <a:gd name="connsiteY4534" fmla="*/ 4673999 h 6858000"/>
              <a:gd name="connsiteX4535" fmla="*/ 11347439 w 12192000"/>
              <a:gd name="connsiteY4535" fmla="*/ 4673999 h 6858000"/>
              <a:gd name="connsiteX4536" fmla="*/ 11311928 w 12192000"/>
              <a:gd name="connsiteY4536" fmla="*/ 4709510 h 6858000"/>
              <a:gd name="connsiteX4537" fmla="*/ 11347439 w 12192000"/>
              <a:gd name="connsiteY4537" fmla="*/ 4745021 h 6858000"/>
              <a:gd name="connsiteX4538" fmla="*/ 11382950 w 12192000"/>
              <a:gd name="connsiteY4538" fmla="*/ 4709510 h 6858000"/>
              <a:gd name="connsiteX4539" fmla="*/ 11347439 w 12192000"/>
              <a:gd name="connsiteY4539" fmla="*/ 4673999 h 6858000"/>
              <a:gd name="connsiteX4540" fmla="*/ 11159529 w 12192000"/>
              <a:gd name="connsiteY4540" fmla="*/ 4673999 h 6858000"/>
              <a:gd name="connsiteX4541" fmla="*/ 11124018 w 12192000"/>
              <a:gd name="connsiteY4541" fmla="*/ 4709510 h 6858000"/>
              <a:gd name="connsiteX4542" fmla="*/ 11159529 w 12192000"/>
              <a:gd name="connsiteY4542" fmla="*/ 4745021 h 6858000"/>
              <a:gd name="connsiteX4543" fmla="*/ 11195040 w 12192000"/>
              <a:gd name="connsiteY4543" fmla="*/ 4709510 h 6858000"/>
              <a:gd name="connsiteX4544" fmla="*/ 11159529 w 12192000"/>
              <a:gd name="connsiteY4544" fmla="*/ 4673999 h 6858000"/>
              <a:gd name="connsiteX4545" fmla="*/ 10971619 w 12192000"/>
              <a:gd name="connsiteY4545" fmla="*/ 4673999 h 6858000"/>
              <a:gd name="connsiteX4546" fmla="*/ 10936108 w 12192000"/>
              <a:gd name="connsiteY4546" fmla="*/ 4709510 h 6858000"/>
              <a:gd name="connsiteX4547" fmla="*/ 10971619 w 12192000"/>
              <a:gd name="connsiteY4547" fmla="*/ 4745021 h 6858000"/>
              <a:gd name="connsiteX4548" fmla="*/ 11007130 w 12192000"/>
              <a:gd name="connsiteY4548" fmla="*/ 4709510 h 6858000"/>
              <a:gd name="connsiteX4549" fmla="*/ 10971619 w 12192000"/>
              <a:gd name="connsiteY4549" fmla="*/ 4673999 h 6858000"/>
              <a:gd name="connsiteX4550" fmla="*/ 10783709 w 12192000"/>
              <a:gd name="connsiteY4550" fmla="*/ 4673999 h 6858000"/>
              <a:gd name="connsiteX4551" fmla="*/ 10748198 w 12192000"/>
              <a:gd name="connsiteY4551" fmla="*/ 4709510 h 6858000"/>
              <a:gd name="connsiteX4552" fmla="*/ 10783709 w 12192000"/>
              <a:gd name="connsiteY4552" fmla="*/ 4745021 h 6858000"/>
              <a:gd name="connsiteX4553" fmla="*/ 10819220 w 12192000"/>
              <a:gd name="connsiteY4553" fmla="*/ 4709510 h 6858000"/>
              <a:gd name="connsiteX4554" fmla="*/ 10783709 w 12192000"/>
              <a:gd name="connsiteY4554" fmla="*/ 4673999 h 6858000"/>
              <a:gd name="connsiteX4555" fmla="*/ 10595799 w 12192000"/>
              <a:gd name="connsiteY4555" fmla="*/ 4673999 h 6858000"/>
              <a:gd name="connsiteX4556" fmla="*/ 10560288 w 12192000"/>
              <a:gd name="connsiteY4556" fmla="*/ 4709510 h 6858000"/>
              <a:gd name="connsiteX4557" fmla="*/ 10595799 w 12192000"/>
              <a:gd name="connsiteY4557" fmla="*/ 4745021 h 6858000"/>
              <a:gd name="connsiteX4558" fmla="*/ 10631310 w 12192000"/>
              <a:gd name="connsiteY4558" fmla="*/ 4709510 h 6858000"/>
              <a:gd name="connsiteX4559" fmla="*/ 10595799 w 12192000"/>
              <a:gd name="connsiteY4559" fmla="*/ 4673999 h 6858000"/>
              <a:gd name="connsiteX4560" fmla="*/ 10407889 w 12192000"/>
              <a:gd name="connsiteY4560" fmla="*/ 4673999 h 6858000"/>
              <a:gd name="connsiteX4561" fmla="*/ 10372378 w 12192000"/>
              <a:gd name="connsiteY4561" fmla="*/ 4709510 h 6858000"/>
              <a:gd name="connsiteX4562" fmla="*/ 10407889 w 12192000"/>
              <a:gd name="connsiteY4562" fmla="*/ 4745021 h 6858000"/>
              <a:gd name="connsiteX4563" fmla="*/ 10443400 w 12192000"/>
              <a:gd name="connsiteY4563" fmla="*/ 4709510 h 6858000"/>
              <a:gd name="connsiteX4564" fmla="*/ 10407889 w 12192000"/>
              <a:gd name="connsiteY4564" fmla="*/ 4673999 h 6858000"/>
              <a:gd name="connsiteX4565" fmla="*/ 10219979 w 12192000"/>
              <a:gd name="connsiteY4565" fmla="*/ 4673999 h 6858000"/>
              <a:gd name="connsiteX4566" fmla="*/ 10184468 w 12192000"/>
              <a:gd name="connsiteY4566" fmla="*/ 4709510 h 6858000"/>
              <a:gd name="connsiteX4567" fmla="*/ 10219979 w 12192000"/>
              <a:gd name="connsiteY4567" fmla="*/ 4745021 h 6858000"/>
              <a:gd name="connsiteX4568" fmla="*/ 10255490 w 12192000"/>
              <a:gd name="connsiteY4568" fmla="*/ 4709510 h 6858000"/>
              <a:gd name="connsiteX4569" fmla="*/ 10219979 w 12192000"/>
              <a:gd name="connsiteY4569" fmla="*/ 4673999 h 6858000"/>
              <a:gd name="connsiteX4570" fmla="*/ 10032069 w 12192000"/>
              <a:gd name="connsiteY4570" fmla="*/ 4673999 h 6858000"/>
              <a:gd name="connsiteX4571" fmla="*/ 9996558 w 12192000"/>
              <a:gd name="connsiteY4571" fmla="*/ 4709510 h 6858000"/>
              <a:gd name="connsiteX4572" fmla="*/ 10032069 w 12192000"/>
              <a:gd name="connsiteY4572" fmla="*/ 4745021 h 6858000"/>
              <a:gd name="connsiteX4573" fmla="*/ 10067580 w 12192000"/>
              <a:gd name="connsiteY4573" fmla="*/ 4709510 h 6858000"/>
              <a:gd name="connsiteX4574" fmla="*/ 10032069 w 12192000"/>
              <a:gd name="connsiteY4574" fmla="*/ 4673999 h 6858000"/>
              <a:gd name="connsiteX4575" fmla="*/ 9844159 w 12192000"/>
              <a:gd name="connsiteY4575" fmla="*/ 4673999 h 6858000"/>
              <a:gd name="connsiteX4576" fmla="*/ 9808648 w 12192000"/>
              <a:gd name="connsiteY4576" fmla="*/ 4709510 h 6858000"/>
              <a:gd name="connsiteX4577" fmla="*/ 9844159 w 12192000"/>
              <a:gd name="connsiteY4577" fmla="*/ 4745021 h 6858000"/>
              <a:gd name="connsiteX4578" fmla="*/ 9879670 w 12192000"/>
              <a:gd name="connsiteY4578" fmla="*/ 4709510 h 6858000"/>
              <a:gd name="connsiteX4579" fmla="*/ 9844159 w 12192000"/>
              <a:gd name="connsiteY4579" fmla="*/ 4673999 h 6858000"/>
              <a:gd name="connsiteX4580" fmla="*/ 9656249 w 12192000"/>
              <a:gd name="connsiteY4580" fmla="*/ 4673999 h 6858000"/>
              <a:gd name="connsiteX4581" fmla="*/ 9620738 w 12192000"/>
              <a:gd name="connsiteY4581" fmla="*/ 4709510 h 6858000"/>
              <a:gd name="connsiteX4582" fmla="*/ 9656249 w 12192000"/>
              <a:gd name="connsiteY4582" fmla="*/ 4745021 h 6858000"/>
              <a:gd name="connsiteX4583" fmla="*/ 9691760 w 12192000"/>
              <a:gd name="connsiteY4583" fmla="*/ 4709510 h 6858000"/>
              <a:gd name="connsiteX4584" fmla="*/ 9656249 w 12192000"/>
              <a:gd name="connsiteY4584" fmla="*/ 4673999 h 6858000"/>
              <a:gd name="connsiteX4585" fmla="*/ 9468339 w 12192000"/>
              <a:gd name="connsiteY4585" fmla="*/ 4673999 h 6858000"/>
              <a:gd name="connsiteX4586" fmla="*/ 9432828 w 12192000"/>
              <a:gd name="connsiteY4586" fmla="*/ 4709510 h 6858000"/>
              <a:gd name="connsiteX4587" fmla="*/ 9468339 w 12192000"/>
              <a:gd name="connsiteY4587" fmla="*/ 4745021 h 6858000"/>
              <a:gd name="connsiteX4588" fmla="*/ 9503850 w 12192000"/>
              <a:gd name="connsiteY4588" fmla="*/ 4709510 h 6858000"/>
              <a:gd name="connsiteX4589" fmla="*/ 9468339 w 12192000"/>
              <a:gd name="connsiteY4589" fmla="*/ 4673999 h 6858000"/>
              <a:gd name="connsiteX4590" fmla="*/ 9280429 w 12192000"/>
              <a:gd name="connsiteY4590" fmla="*/ 4673999 h 6858000"/>
              <a:gd name="connsiteX4591" fmla="*/ 9244918 w 12192000"/>
              <a:gd name="connsiteY4591" fmla="*/ 4709510 h 6858000"/>
              <a:gd name="connsiteX4592" fmla="*/ 9280429 w 12192000"/>
              <a:gd name="connsiteY4592" fmla="*/ 4745021 h 6858000"/>
              <a:gd name="connsiteX4593" fmla="*/ 9315940 w 12192000"/>
              <a:gd name="connsiteY4593" fmla="*/ 4709510 h 6858000"/>
              <a:gd name="connsiteX4594" fmla="*/ 9280429 w 12192000"/>
              <a:gd name="connsiteY4594" fmla="*/ 4673999 h 6858000"/>
              <a:gd name="connsiteX4595" fmla="*/ 9092519 w 12192000"/>
              <a:gd name="connsiteY4595" fmla="*/ 4673999 h 6858000"/>
              <a:gd name="connsiteX4596" fmla="*/ 9057008 w 12192000"/>
              <a:gd name="connsiteY4596" fmla="*/ 4709510 h 6858000"/>
              <a:gd name="connsiteX4597" fmla="*/ 9092519 w 12192000"/>
              <a:gd name="connsiteY4597" fmla="*/ 4745021 h 6858000"/>
              <a:gd name="connsiteX4598" fmla="*/ 9128030 w 12192000"/>
              <a:gd name="connsiteY4598" fmla="*/ 4709510 h 6858000"/>
              <a:gd name="connsiteX4599" fmla="*/ 9092519 w 12192000"/>
              <a:gd name="connsiteY4599" fmla="*/ 4673999 h 6858000"/>
              <a:gd name="connsiteX4600" fmla="*/ 8904609 w 12192000"/>
              <a:gd name="connsiteY4600" fmla="*/ 4673999 h 6858000"/>
              <a:gd name="connsiteX4601" fmla="*/ 8869098 w 12192000"/>
              <a:gd name="connsiteY4601" fmla="*/ 4709510 h 6858000"/>
              <a:gd name="connsiteX4602" fmla="*/ 8904609 w 12192000"/>
              <a:gd name="connsiteY4602" fmla="*/ 4745021 h 6858000"/>
              <a:gd name="connsiteX4603" fmla="*/ 8940120 w 12192000"/>
              <a:gd name="connsiteY4603" fmla="*/ 4709510 h 6858000"/>
              <a:gd name="connsiteX4604" fmla="*/ 8904609 w 12192000"/>
              <a:gd name="connsiteY4604" fmla="*/ 4673999 h 6858000"/>
              <a:gd name="connsiteX4605" fmla="*/ 8716699 w 12192000"/>
              <a:gd name="connsiteY4605" fmla="*/ 4673999 h 6858000"/>
              <a:gd name="connsiteX4606" fmla="*/ 8681188 w 12192000"/>
              <a:gd name="connsiteY4606" fmla="*/ 4709510 h 6858000"/>
              <a:gd name="connsiteX4607" fmla="*/ 8716699 w 12192000"/>
              <a:gd name="connsiteY4607" fmla="*/ 4745021 h 6858000"/>
              <a:gd name="connsiteX4608" fmla="*/ 8752210 w 12192000"/>
              <a:gd name="connsiteY4608" fmla="*/ 4709510 h 6858000"/>
              <a:gd name="connsiteX4609" fmla="*/ 8716699 w 12192000"/>
              <a:gd name="connsiteY4609" fmla="*/ 4673999 h 6858000"/>
              <a:gd name="connsiteX4610" fmla="*/ 8528789 w 12192000"/>
              <a:gd name="connsiteY4610" fmla="*/ 4673999 h 6858000"/>
              <a:gd name="connsiteX4611" fmla="*/ 8493278 w 12192000"/>
              <a:gd name="connsiteY4611" fmla="*/ 4709510 h 6858000"/>
              <a:gd name="connsiteX4612" fmla="*/ 8528789 w 12192000"/>
              <a:gd name="connsiteY4612" fmla="*/ 4745021 h 6858000"/>
              <a:gd name="connsiteX4613" fmla="*/ 8564300 w 12192000"/>
              <a:gd name="connsiteY4613" fmla="*/ 4709510 h 6858000"/>
              <a:gd name="connsiteX4614" fmla="*/ 8528789 w 12192000"/>
              <a:gd name="connsiteY4614" fmla="*/ 4673999 h 6858000"/>
              <a:gd name="connsiteX4615" fmla="*/ 8340879 w 12192000"/>
              <a:gd name="connsiteY4615" fmla="*/ 4673999 h 6858000"/>
              <a:gd name="connsiteX4616" fmla="*/ 8305368 w 12192000"/>
              <a:gd name="connsiteY4616" fmla="*/ 4709510 h 6858000"/>
              <a:gd name="connsiteX4617" fmla="*/ 8340879 w 12192000"/>
              <a:gd name="connsiteY4617" fmla="*/ 4745021 h 6858000"/>
              <a:gd name="connsiteX4618" fmla="*/ 8376390 w 12192000"/>
              <a:gd name="connsiteY4618" fmla="*/ 4709510 h 6858000"/>
              <a:gd name="connsiteX4619" fmla="*/ 8340879 w 12192000"/>
              <a:gd name="connsiteY4619" fmla="*/ 4673999 h 6858000"/>
              <a:gd name="connsiteX4620" fmla="*/ 8152969 w 12192000"/>
              <a:gd name="connsiteY4620" fmla="*/ 4673999 h 6858000"/>
              <a:gd name="connsiteX4621" fmla="*/ 8117458 w 12192000"/>
              <a:gd name="connsiteY4621" fmla="*/ 4709510 h 6858000"/>
              <a:gd name="connsiteX4622" fmla="*/ 8152969 w 12192000"/>
              <a:gd name="connsiteY4622" fmla="*/ 4745021 h 6858000"/>
              <a:gd name="connsiteX4623" fmla="*/ 8188480 w 12192000"/>
              <a:gd name="connsiteY4623" fmla="*/ 4709510 h 6858000"/>
              <a:gd name="connsiteX4624" fmla="*/ 8152969 w 12192000"/>
              <a:gd name="connsiteY4624" fmla="*/ 4673999 h 6858000"/>
              <a:gd name="connsiteX4625" fmla="*/ 7965059 w 12192000"/>
              <a:gd name="connsiteY4625" fmla="*/ 4673999 h 6858000"/>
              <a:gd name="connsiteX4626" fmla="*/ 7929548 w 12192000"/>
              <a:gd name="connsiteY4626" fmla="*/ 4709510 h 6858000"/>
              <a:gd name="connsiteX4627" fmla="*/ 7965059 w 12192000"/>
              <a:gd name="connsiteY4627" fmla="*/ 4745021 h 6858000"/>
              <a:gd name="connsiteX4628" fmla="*/ 8000570 w 12192000"/>
              <a:gd name="connsiteY4628" fmla="*/ 4709510 h 6858000"/>
              <a:gd name="connsiteX4629" fmla="*/ 7965059 w 12192000"/>
              <a:gd name="connsiteY4629" fmla="*/ 4673999 h 6858000"/>
              <a:gd name="connsiteX4630" fmla="*/ 7777149 w 12192000"/>
              <a:gd name="connsiteY4630" fmla="*/ 4673999 h 6858000"/>
              <a:gd name="connsiteX4631" fmla="*/ 7741638 w 12192000"/>
              <a:gd name="connsiteY4631" fmla="*/ 4709510 h 6858000"/>
              <a:gd name="connsiteX4632" fmla="*/ 7777149 w 12192000"/>
              <a:gd name="connsiteY4632" fmla="*/ 4745021 h 6858000"/>
              <a:gd name="connsiteX4633" fmla="*/ 7812660 w 12192000"/>
              <a:gd name="connsiteY4633" fmla="*/ 4709510 h 6858000"/>
              <a:gd name="connsiteX4634" fmla="*/ 7777149 w 12192000"/>
              <a:gd name="connsiteY4634" fmla="*/ 4673999 h 6858000"/>
              <a:gd name="connsiteX4635" fmla="*/ 7589239 w 12192000"/>
              <a:gd name="connsiteY4635" fmla="*/ 4673999 h 6858000"/>
              <a:gd name="connsiteX4636" fmla="*/ 7553728 w 12192000"/>
              <a:gd name="connsiteY4636" fmla="*/ 4709510 h 6858000"/>
              <a:gd name="connsiteX4637" fmla="*/ 7589239 w 12192000"/>
              <a:gd name="connsiteY4637" fmla="*/ 4745021 h 6858000"/>
              <a:gd name="connsiteX4638" fmla="*/ 7624750 w 12192000"/>
              <a:gd name="connsiteY4638" fmla="*/ 4709510 h 6858000"/>
              <a:gd name="connsiteX4639" fmla="*/ 7589239 w 12192000"/>
              <a:gd name="connsiteY4639" fmla="*/ 4673999 h 6858000"/>
              <a:gd name="connsiteX4640" fmla="*/ 7401329 w 12192000"/>
              <a:gd name="connsiteY4640" fmla="*/ 4673999 h 6858000"/>
              <a:gd name="connsiteX4641" fmla="*/ 7365818 w 12192000"/>
              <a:gd name="connsiteY4641" fmla="*/ 4709510 h 6858000"/>
              <a:gd name="connsiteX4642" fmla="*/ 7401329 w 12192000"/>
              <a:gd name="connsiteY4642" fmla="*/ 4745021 h 6858000"/>
              <a:gd name="connsiteX4643" fmla="*/ 7436840 w 12192000"/>
              <a:gd name="connsiteY4643" fmla="*/ 4709510 h 6858000"/>
              <a:gd name="connsiteX4644" fmla="*/ 7401329 w 12192000"/>
              <a:gd name="connsiteY4644" fmla="*/ 4673999 h 6858000"/>
              <a:gd name="connsiteX4645" fmla="*/ 7213419 w 12192000"/>
              <a:gd name="connsiteY4645" fmla="*/ 4673999 h 6858000"/>
              <a:gd name="connsiteX4646" fmla="*/ 7177908 w 12192000"/>
              <a:gd name="connsiteY4646" fmla="*/ 4709510 h 6858000"/>
              <a:gd name="connsiteX4647" fmla="*/ 7213419 w 12192000"/>
              <a:gd name="connsiteY4647" fmla="*/ 4745021 h 6858000"/>
              <a:gd name="connsiteX4648" fmla="*/ 7248930 w 12192000"/>
              <a:gd name="connsiteY4648" fmla="*/ 4709510 h 6858000"/>
              <a:gd name="connsiteX4649" fmla="*/ 7213419 w 12192000"/>
              <a:gd name="connsiteY4649" fmla="*/ 4673999 h 6858000"/>
              <a:gd name="connsiteX4650" fmla="*/ 7025509 w 12192000"/>
              <a:gd name="connsiteY4650" fmla="*/ 4673999 h 6858000"/>
              <a:gd name="connsiteX4651" fmla="*/ 6989998 w 12192000"/>
              <a:gd name="connsiteY4651" fmla="*/ 4709510 h 6858000"/>
              <a:gd name="connsiteX4652" fmla="*/ 7025509 w 12192000"/>
              <a:gd name="connsiteY4652" fmla="*/ 4745021 h 6858000"/>
              <a:gd name="connsiteX4653" fmla="*/ 7061020 w 12192000"/>
              <a:gd name="connsiteY4653" fmla="*/ 4709510 h 6858000"/>
              <a:gd name="connsiteX4654" fmla="*/ 7025509 w 12192000"/>
              <a:gd name="connsiteY4654" fmla="*/ 4673999 h 6858000"/>
              <a:gd name="connsiteX4655" fmla="*/ 6837599 w 12192000"/>
              <a:gd name="connsiteY4655" fmla="*/ 4673999 h 6858000"/>
              <a:gd name="connsiteX4656" fmla="*/ 6802088 w 12192000"/>
              <a:gd name="connsiteY4656" fmla="*/ 4709510 h 6858000"/>
              <a:gd name="connsiteX4657" fmla="*/ 6837599 w 12192000"/>
              <a:gd name="connsiteY4657" fmla="*/ 4745021 h 6858000"/>
              <a:gd name="connsiteX4658" fmla="*/ 6873110 w 12192000"/>
              <a:gd name="connsiteY4658" fmla="*/ 4709510 h 6858000"/>
              <a:gd name="connsiteX4659" fmla="*/ 6837599 w 12192000"/>
              <a:gd name="connsiteY4659" fmla="*/ 4673999 h 6858000"/>
              <a:gd name="connsiteX4660" fmla="*/ 6649689 w 12192000"/>
              <a:gd name="connsiteY4660" fmla="*/ 4673999 h 6858000"/>
              <a:gd name="connsiteX4661" fmla="*/ 6614178 w 12192000"/>
              <a:gd name="connsiteY4661" fmla="*/ 4709510 h 6858000"/>
              <a:gd name="connsiteX4662" fmla="*/ 6649689 w 12192000"/>
              <a:gd name="connsiteY4662" fmla="*/ 4745021 h 6858000"/>
              <a:gd name="connsiteX4663" fmla="*/ 6685200 w 12192000"/>
              <a:gd name="connsiteY4663" fmla="*/ 4709510 h 6858000"/>
              <a:gd name="connsiteX4664" fmla="*/ 6649689 w 12192000"/>
              <a:gd name="connsiteY4664" fmla="*/ 4673999 h 6858000"/>
              <a:gd name="connsiteX4665" fmla="*/ 6461779 w 12192000"/>
              <a:gd name="connsiteY4665" fmla="*/ 4673999 h 6858000"/>
              <a:gd name="connsiteX4666" fmla="*/ 6426268 w 12192000"/>
              <a:gd name="connsiteY4666" fmla="*/ 4709510 h 6858000"/>
              <a:gd name="connsiteX4667" fmla="*/ 6461779 w 12192000"/>
              <a:gd name="connsiteY4667" fmla="*/ 4745021 h 6858000"/>
              <a:gd name="connsiteX4668" fmla="*/ 6497290 w 12192000"/>
              <a:gd name="connsiteY4668" fmla="*/ 4709510 h 6858000"/>
              <a:gd name="connsiteX4669" fmla="*/ 6461779 w 12192000"/>
              <a:gd name="connsiteY4669" fmla="*/ 4673999 h 6858000"/>
              <a:gd name="connsiteX4670" fmla="*/ 6273869 w 12192000"/>
              <a:gd name="connsiteY4670" fmla="*/ 4673999 h 6858000"/>
              <a:gd name="connsiteX4671" fmla="*/ 6238358 w 12192000"/>
              <a:gd name="connsiteY4671" fmla="*/ 4709510 h 6858000"/>
              <a:gd name="connsiteX4672" fmla="*/ 6273869 w 12192000"/>
              <a:gd name="connsiteY4672" fmla="*/ 4745021 h 6858000"/>
              <a:gd name="connsiteX4673" fmla="*/ 6309380 w 12192000"/>
              <a:gd name="connsiteY4673" fmla="*/ 4709510 h 6858000"/>
              <a:gd name="connsiteX4674" fmla="*/ 6273869 w 12192000"/>
              <a:gd name="connsiteY4674" fmla="*/ 4673999 h 6858000"/>
              <a:gd name="connsiteX4675" fmla="*/ 6085959 w 12192000"/>
              <a:gd name="connsiteY4675" fmla="*/ 4673999 h 6858000"/>
              <a:gd name="connsiteX4676" fmla="*/ 6050449 w 12192000"/>
              <a:gd name="connsiteY4676" fmla="*/ 4709510 h 6858000"/>
              <a:gd name="connsiteX4677" fmla="*/ 6085959 w 12192000"/>
              <a:gd name="connsiteY4677" fmla="*/ 4745021 h 6858000"/>
              <a:gd name="connsiteX4678" fmla="*/ 6121470 w 12192000"/>
              <a:gd name="connsiteY4678" fmla="*/ 4709510 h 6858000"/>
              <a:gd name="connsiteX4679" fmla="*/ 6085959 w 12192000"/>
              <a:gd name="connsiteY4679" fmla="*/ 4673999 h 6858000"/>
              <a:gd name="connsiteX4680" fmla="*/ 5898050 w 12192000"/>
              <a:gd name="connsiteY4680" fmla="*/ 4673999 h 6858000"/>
              <a:gd name="connsiteX4681" fmla="*/ 5862539 w 12192000"/>
              <a:gd name="connsiteY4681" fmla="*/ 4709510 h 6858000"/>
              <a:gd name="connsiteX4682" fmla="*/ 5898050 w 12192000"/>
              <a:gd name="connsiteY4682" fmla="*/ 4745021 h 6858000"/>
              <a:gd name="connsiteX4683" fmla="*/ 5933561 w 12192000"/>
              <a:gd name="connsiteY4683" fmla="*/ 4709510 h 6858000"/>
              <a:gd name="connsiteX4684" fmla="*/ 5898050 w 12192000"/>
              <a:gd name="connsiteY4684" fmla="*/ 4673999 h 6858000"/>
              <a:gd name="connsiteX4685" fmla="*/ 5710141 w 12192000"/>
              <a:gd name="connsiteY4685" fmla="*/ 4673999 h 6858000"/>
              <a:gd name="connsiteX4686" fmla="*/ 5674630 w 12192000"/>
              <a:gd name="connsiteY4686" fmla="*/ 4709510 h 6858000"/>
              <a:gd name="connsiteX4687" fmla="*/ 5710141 w 12192000"/>
              <a:gd name="connsiteY4687" fmla="*/ 4745021 h 6858000"/>
              <a:gd name="connsiteX4688" fmla="*/ 5745652 w 12192000"/>
              <a:gd name="connsiteY4688" fmla="*/ 4709510 h 6858000"/>
              <a:gd name="connsiteX4689" fmla="*/ 5710141 w 12192000"/>
              <a:gd name="connsiteY4689" fmla="*/ 4673999 h 6858000"/>
              <a:gd name="connsiteX4690" fmla="*/ 5522232 w 12192000"/>
              <a:gd name="connsiteY4690" fmla="*/ 4673999 h 6858000"/>
              <a:gd name="connsiteX4691" fmla="*/ 5486721 w 12192000"/>
              <a:gd name="connsiteY4691" fmla="*/ 4709510 h 6858000"/>
              <a:gd name="connsiteX4692" fmla="*/ 5522232 w 12192000"/>
              <a:gd name="connsiteY4692" fmla="*/ 4745021 h 6858000"/>
              <a:gd name="connsiteX4693" fmla="*/ 5557742 w 12192000"/>
              <a:gd name="connsiteY4693" fmla="*/ 4709510 h 6858000"/>
              <a:gd name="connsiteX4694" fmla="*/ 5522232 w 12192000"/>
              <a:gd name="connsiteY4694" fmla="*/ 4673999 h 6858000"/>
              <a:gd name="connsiteX4695" fmla="*/ 5334321 w 12192000"/>
              <a:gd name="connsiteY4695" fmla="*/ 4673999 h 6858000"/>
              <a:gd name="connsiteX4696" fmla="*/ 5298812 w 12192000"/>
              <a:gd name="connsiteY4696" fmla="*/ 4709510 h 6858000"/>
              <a:gd name="connsiteX4697" fmla="*/ 5334321 w 12192000"/>
              <a:gd name="connsiteY4697" fmla="*/ 4745021 h 6858000"/>
              <a:gd name="connsiteX4698" fmla="*/ 5369832 w 12192000"/>
              <a:gd name="connsiteY4698" fmla="*/ 4709510 h 6858000"/>
              <a:gd name="connsiteX4699" fmla="*/ 5334321 w 12192000"/>
              <a:gd name="connsiteY4699" fmla="*/ 4673999 h 6858000"/>
              <a:gd name="connsiteX4700" fmla="*/ 5146412 w 12192000"/>
              <a:gd name="connsiteY4700" fmla="*/ 4673999 h 6858000"/>
              <a:gd name="connsiteX4701" fmla="*/ 5110901 w 12192000"/>
              <a:gd name="connsiteY4701" fmla="*/ 4709510 h 6858000"/>
              <a:gd name="connsiteX4702" fmla="*/ 5146412 w 12192000"/>
              <a:gd name="connsiteY4702" fmla="*/ 4745021 h 6858000"/>
              <a:gd name="connsiteX4703" fmla="*/ 5181923 w 12192000"/>
              <a:gd name="connsiteY4703" fmla="*/ 4709510 h 6858000"/>
              <a:gd name="connsiteX4704" fmla="*/ 5146412 w 12192000"/>
              <a:gd name="connsiteY4704" fmla="*/ 4673999 h 6858000"/>
              <a:gd name="connsiteX4705" fmla="*/ 4958502 w 12192000"/>
              <a:gd name="connsiteY4705" fmla="*/ 4673999 h 6858000"/>
              <a:gd name="connsiteX4706" fmla="*/ 4922992 w 12192000"/>
              <a:gd name="connsiteY4706" fmla="*/ 4709510 h 6858000"/>
              <a:gd name="connsiteX4707" fmla="*/ 4958502 w 12192000"/>
              <a:gd name="connsiteY4707" fmla="*/ 4745021 h 6858000"/>
              <a:gd name="connsiteX4708" fmla="*/ 4994014 w 12192000"/>
              <a:gd name="connsiteY4708" fmla="*/ 4709510 h 6858000"/>
              <a:gd name="connsiteX4709" fmla="*/ 4958502 w 12192000"/>
              <a:gd name="connsiteY4709" fmla="*/ 4673999 h 6858000"/>
              <a:gd name="connsiteX4710" fmla="*/ 4770594 w 12192000"/>
              <a:gd name="connsiteY4710" fmla="*/ 4673999 h 6858000"/>
              <a:gd name="connsiteX4711" fmla="*/ 4735082 w 12192000"/>
              <a:gd name="connsiteY4711" fmla="*/ 4709510 h 6858000"/>
              <a:gd name="connsiteX4712" fmla="*/ 4770594 w 12192000"/>
              <a:gd name="connsiteY4712" fmla="*/ 4745021 h 6858000"/>
              <a:gd name="connsiteX4713" fmla="*/ 4806102 w 12192000"/>
              <a:gd name="connsiteY4713" fmla="*/ 4709510 h 6858000"/>
              <a:gd name="connsiteX4714" fmla="*/ 4770594 w 12192000"/>
              <a:gd name="connsiteY4714" fmla="*/ 4673999 h 6858000"/>
              <a:gd name="connsiteX4715" fmla="*/ 4582682 w 12192000"/>
              <a:gd name="connsiteY4715" fmla="*/ 4673999 h 6858000"/>
              <a:gd name="connsiteX4716" fmla="*/ 4547171 w 12192000"/>
              <a:gd name="connsiteY4716" fmla="*/ 4709510 h 6858000"/>
              <a:gd name="connsiteX4717" fmla="*/ 4582682 w 12192000"/>
              <a:gd name="connsiteY4717" fmla="*/ 4745021 h 6858000"/>
              <a:gd name="connsiteX4718" fmla="*/ 4618193 w 12192000"/>
              <a:gd name="connsiteY4718" fmla="*/ 4709510 h 6858000"/>
              <a:gd name="connsiteX4719" fmla="*/ 4582682 w 12192000"/>
              <a:gd name="connsiteY4719" fmla="*/ 4673999 h 6858000"/>
              <a:gd name="connsiteX4720" fmla="*/ 4394773 w 12192000"/>
              <a:gd name="connsiteY4720" fmla="*/ 4673999 h 6858000"/>
              <a:gd name="connsiteX4721" fmla="*/ 4359261 w 12192000"/>
              <a:gd name="connsiteY4721" fmla="*/ 4709510 h 6858000"/>
              <a:gd name="connsiteX4722" fmla="*/ 4394773 w 12192000"/>
              <a:gd name="connsiteY4722" fmla="*/ 4745021 h 6858000"/>
              <a:gd name="connsiteX4723" fmla="*/ 4430285 w 12192000"/>
              <a:gd name="connsiteY4723" fmla="*/ 4709510 h 6858000"/>
              <a:gd name="connsiteX4724" fmla="*/ 4394773 w 12192000"/>
              <a:gd name="connsiteY4724" fmla="*/ 4673999 h 6858000"/>
              <a:gd name="connsiteX4725" fmla="*/ 4206862 w 12192000"/>
              <a:gd name="connsiteY4725" fmla="*/ 4673999 h 6858000"/>
              <a:gd name="connsiteX4726" fmla="*/ 4171356 w 12192000"/>
              <a:gd name="connsiteY4726" fmla="*/ 4709510 h 6858000"/>
              <a:gd name="connsiteX4727" fmla="*/ 4206862 w 12192000"/>
              <a:gd name="connsiteY4727" fmla="*/ 4745021 h 6858000"/>
              <a:gd name="connsiteX4728" fmla="*/ 4242372 w 12192000"/>
              <a:gd name="connsiteY4728" fmla="*/ 4709510 h 6858000"/>
              <a:gd name="connsiteX4729" fmla="*/ 4206862 w 12192000"/>
              <a:gd name="connsiteY4729" fmla="*/ 4673999 h 6858000"/>
              <a:gd name="connsiteX4730" fmla="*/ 4018959 w 12192000"/>
              <a:gd name="connsiteY4730" fmla="*/ 4673999 h 6858000"/>
              <a:gd name="connsiteX4731" fmla="*/ 3983449 w 12192000"/>
              <a:gd name="connsiteY4731" fmla="*/ 4709510 h 6858000"/>
              <a:gd name="connsiteX4732" fmla="*/ 4018959 w 12192000"/>
              <a:gd name="connsiteY4732" fmla="*/ 4745021 h 6858000"/>
              <a:gd name="connsiteX4733" fmla="*/ 4054470 w 12192000"/>
              <a:gd name="connsiteY4733" fmla="*/ 4709510 h 6858000"/>
              <a:gd name="connsiteX4734" fmla="*/ 4018959 w 12192000"/>
              <a:gd name="connsiteY4734" fmla="*/ 4673999 h 6858000"/>
              <a:gd name="connsiteX4735" fmla="*/ 3831047 w 12192000"/>
              <a:gd name="connsiteY4735" fmla="*/ 4673999 h 6858000"/>
              <a:gd name="connsiteX4736" fmla="*/ 3795536 w 12192000"/>
              <a:gd name="connsiteY4736" fmla="*/ 4709510 h 6858000"/>
              <a:gd name="connsiteX4737" fmla="*/ 3831047 w 12192000"/>
              <a:gd name="connsiteY4737" fmla="*/ 4745021 h 6858000"/>
              <a:gd name="connsiteX4738" fmla="*/ 3866559 w 12192000"/>
              <a:gd name="connsiteY4738" fmla="*/ 4709510 h 6858000"/>
              <a:gd name="connsiteX4739" fmla="*/ 3831047 w 12192000"/>
              <a:gd name="connsiteY4739" fmla="*/ 4673999 h 6858000"/>
              <a:gd name="connsiteX4740" fmla="*/ 3643135 w 12192000"/>
              <a:gd name="connsiteY4740" fmla="*/ 4673999 h 6858000"/>
              <a:gd name="connsiteX4741" fmla="*/ 3607624 w 12192000"/>
              <a:gd name="connsiteY4741" fmla="*/ 4709510 h 6858000"/>
              <a:gd name="connsiteX4742" fmla="*/ 3643135 w 12192000"/>
              <a:gd name="connsiteY4742" fmla="*/ 4745021 h 6858000"/>
              <a:gd name="connsiteX4743" fmla="*/ 3678648 w 12192000"/>
              <a:gd name="connsiteY4743" fmla="*/ 4709510 h 6858000"/>
              <a:gd name="connsiteX4744" fmla="*/ 3643135 w 12192000"/>
              <a:gd name="connsiteY4744" fmla="*/ 4673999 h 6858000"/>
              <a:gd name="connsiteX4745" fmla="*/ 3455228 w 12192000"/>
              <a:gd name="connsiteY4745" fmla="*/ 4673999 h 6858000"/>
              <a:gd name="connsiteX4746" fmla="*/ 3419718 w 12192000"/>
              <a:gd name="connsiteY4746" fmla="*/ 4709510 h 6858000"/>
              <a:gd name="connsiteX4747" fmla="*/ 3455228 w 12192000"/>
              <a:gd name="connsiteY4747" fmla="*/ 4745021 h 6858000"/>
              <a:gd name="connsiteX4748" fmla="*/ 3490738 w 12192000"/>
              <a:gd name="connsiteY4748" fmla="*/ 4709510 h 6858000"/>
              <a:gd name="connsiteX4749" fmla="*/ 3455228 w 12192000"/>
              <a:gd name="connsiteY4749" fmla="*/ 4673999 h 6858000"/>
              <a:gd name="connsiteX4750" fmla="*/ 3267322 w 12192000"/>
              <a:gd name="connsiteY4750" fmla="*/ 4673999 h 6858000"/>
              <a:gd name="connsiteX4751" fmla="*/ 3231812 w 12192000"/>
              <a:gd name="connsiteY4751" fmla="*/ 4709510 h 6858000"/>
              <a:gd name="connsiteX4752" fmla="*/ 3267322 w 12192000"/>
              <a:gd name="connsiteY4752" fmla="*/ 4745021 h 6858000"/>
              <a:gd name="connsiteX4753" fmla="*/ 3302832 w 12192000"/>
              <a:gd name="connsiteY4753" fmla="*/ 4709510 h 6858000"/>
              <a:gd name="connsiteX4754" fmla="*/ 3267322 w 12192000"/>
              <a:gd name="connsiteY4754" fmla="*/ 4673999 h 6858000"/>
              <a:gd name="connsiteX4755" fmla="*/ 3079409 w 12192000"/>
              <a:gd name="connsiteY4755" fmla="*/ 4673999 h 6858000"/>
              <a:gd name="connsiteX4756" fmla="*/ 3043899 w 12192000"/>
              <a:gd name="connsiteY4756" fmla="*/ 4709510 h 6858000"/>
              <a:gd name="connsiteX4757" fmla="*/ 3079409 w 12192000"/>
              <a:gd name="connsiteY4757" fmla="*/ 4745021 h 6858000"/>
              <a:gd name="connsiteX4758" fmla="*/ 3114921 w 12192000"/>
              <a:gd name="connsiteY4758" fmla="*/ 4709510 h 6858000"/>
              <a:gd name="connsiteX4759" fmla="*/ 3079409 w 12192000"/>
              <a:gd name="connsiteY4759" fmla="*/ 4673999 h 6858000"/>
              <a:gd name="connsiteX4760" fmla="*/ 2891500 w 12192000"/>
              <a:gd name="connsiteY4760" fmla="*/ 4673999 h 6858000"/>
              <a:gd name="connsiteX4761" fmla="*/ 2855988 w 12192000"/>
              <a:gd name="connsiteY4761" fmla="*/ 4709510 h 6858000"/>
              <a:gd name="connsiteX4762" fmla="*/ 2891500 w 12192000"/>
              <a:gd name="connsiteY4762" fmla="*/ 4745021 h 6858000"/>
              <a:gd name="connsiteX4763" fmla="*/ 2927011 w 12192000"/>
              <a:gd name="connsiteY4763" fmla="*/ 4709510 h 6858000"/>
              <a:gd name="connsiteX4764" fmla="*/ 2891500 w 12192000"/>
              <a:gd name="connsiteY4764" fmla="*/ 4673999 h 6858000"/>
              <a:gd name="connsiteX4765" fmla="*/ 2703588 w 12192000"/>
              <a:gd name="connsiteY4765" fmla="*/ 4673999 h 6858000"/>
              <a:gd name="connsiteX4766" fmla="*/ 2668078 w 12192000"/>
              <a:gd name="connsiteY4766" fmla="*/ 4709510 h 6858000"/>
              <a:gd name="connsiteX4767" fmla="*/ 2703588 w 12192000"/>
              <a:gd name="connsiteY4767" fmla="*/ 4745021 h 6858000"/>
              <a:gd name="connsiteX4768" fmla="*/ 2739100 w 12192000"/>
              <a:gd name="connsiteY4768" fmla="*/ 4709510 h 6858000"/>
              <a:gd name="connsiteX4769" fmla="*/ 2703588 w 12192000"/>
              <a:gd name="connsiteY4769" fmla="*/ 4673999 h 6858000"/>
              <a:gd name="connsiteX4770" fmla="*/ 2515679 w 12192000"/>
              <a:gd name="connsiteY4770" fmla="*/ 4673999 h 6858000"/>
              <a:gd name="connsiteX4771" fmla="*/ 2480169 w 12192000"/>
              <a:gd name="connsiteY4771" fmla="*/ 4709510 h 6858000"/>
              <a:gd name="connsiteX4772" fmla="*/ 2515679 w 12192000"/>
              <a:gd name="connsiteY4772" fmla="*/ 4745021 h 6858000"/>
              <a:gd name="connsiteX4773" fmla="*/ 2551191 w 12192000"/>
              <a:gd name="connsiteY4773" fmla="*/ 4709510 h 6858000"/>
              <a:gd name="connsiteX4774" fmla="*/ 2515679 w 12192000"/>
              <a:gd name="connsiteY4774" fmla="*/ 4673999 h 6858000"/>
              <a:gd name="connsiteX4775" fmla="*/ 2327769 w 12192000"/>
              <a:gd name="connsiteY4775" fmla="*/ 4673999 h 6858000"/>
              <a:gd name="connsiteX4776" fmla="*/ 2292259 w 12192000"/>
              <a:gd name="connsiteY4776" fmla="*/ 4709510 h 6858000"/>
              <a:gd name="connsiteX4777" fmla="*/ 2327769 w 12192000"/>
              <a:gd name="connsiteY4777" fmla="*/ 4745021 h 6858000"/>
              <a:gd name="connsiteX4778" fmla="*/ 2363281 w 12192000"/>
              <a:gd name="connsiteY4778" fmla="*/ 4709510 h 6858000"/>
              <a:gd name="connsiteX4779" fmla="*/ 2327769 w 12192000"/>
              <a:gd name="connsiteY4779" fmla="*/ 4673999 h 6858000"/>
              <a:gd name="connsiteX4780" fmla="*/ 2139862 w 12192000"/>
              <a:gd name="connsiteY4780" fmla="*/ 4673999 h 6858000"/>
              <a:gd name="connsiteX4781" fmla="*/ 2104350 w 12192000"/>
              <a:gd name="connsiteY4781" fmla="*/ 4709510 h 6858000"/>
              <a:gd name="connsiteX4782" fmla="*/ 2139862 w 12192000"/>
              <a:gd name="connsiteY4782" fmla="*/ 4745021 h 6858000"/>
              <a:gd name="connsiteX4783" fmla="*/ 2175372 w 12192000"/>
              <a:gd name="connsiteY4783" fmla="*/ 4709510 h 6858000"/>
              <a:gd name="connsiteX4784" fmla="*/ 2139862 w 12192000"/>
              <a:gd name="connsiteY4784" fmla="*/ 4673999 h 6858000"/>
              <a:gd name="connsiteX4785" fmla="*/ 1951948 w 12192000"/>
              <a:gd name="connsiteY4785" fmla="*/ 4673999 h 6858000"/>
              <a:gd name="connsiteX4786" fmla="*/ 1916437 w 12192000"/>
              <a:gd name="connsiteY4786" fmla="*/ 4709510 h 6858000"/>
              <a:gd name="connsiteX4787" fmla="*/ 1951948 w 12192000"/>
              <a:gd name="connsiteY4787" fmla="*/ 4745021 h 6858000"/>
              <a:gd name="connsiteX4788" fmla="*/ 1987460 w 12192000"/>
              <a:gd name="connsiteY4788" fmla="*/ 4709510 h 6858000"/>
              <a:gd name="connsiteX4789" fmla="*/ 1951948 w 12192000"/>
              <a:gd name="connsiteY4789" fmla="*/ 4673999 h 6858000"/>
              <a:gd name="connsiteX4790" fmla="*/ 1764039 w 12192000"/>
              <a:gd name="connsiteY4790" fmla="*/ 4673999 h 6858000"/>
              <a:gd name="connsiteX4791" fmla="*/ 1728528 w 12192000"/>
              <a:gd name="connsiteY4791" fmla="*/ 4709510 h 6858000"/>
              <a:gd name="connsiteX4792" fmla="*/ 1764039 w 12192000"/>
              <a:gd name="connsiteY4792" fmla="*/ 4745021 h 6858000"/>
              <a:gd name="connsiteX4793" fmla="*/ 1799550 w 12192000"/>
              <a:gd name="connsiteY4793" fmla="*/ 4709510 h 6858000"/>
              <a:gd name="connsiteX4794" fmla="*/ 1764039 w 12192000"/>
              <a:gd name="connsiteY4794" fmla="*/ 4673999 h 6858000"/>
              <a:gd name="connsiteX4795" fmla="*/ 1576129 w 12192000"/>
              <a:gd name="connsiteY4795" fmla="*/ 4673999 h 6858000"/>
              <a:gd name="connsiteX4796" fmla="*/ 1540618 w 12192000"/>
              <a:gd name="connsiteY4796" fmla="*/ 4709510 h 6858000"/>
              <a:gd name="connsiteX4797" fmla="*/ 1576129 w 12192000"/>
              <a:gd name="connsiteY4797" fmla="*/ 4745021 h 6858000"/>
              <a:gd name="connsiteX4798" fmla="*/ 1611640 w 12192000"/>
              <a:gd name="connsiteY4798" fmla="*/ 4709510 h 6858000"/>
              <a:gd name="connsiteX4799" fmla="*/ 1576129 w 12192000"/>
              <a:gd name="connsiteY4799" fmla="*/ 4673999 h 6858000"/>
              <a:gd name="connsiteX4800" fmla="*/ 1388219 w 12192000"/>
              <a:gd name="connsiteY4800" fmla="*/ 4673999 h 6858000"/>
              <a:gd name="connsiteX4801" fmla="*/ 1352708 w 12192000"/>
              <a:gd name="connsiteY4801" fmla="*/ 4709510 h 6858000"/>
              <a:gd name="connsiteX4802" fmla="*/ 1388219 w 12192000"/>
              <a:gd name="connsiteY4802" fmla="*/ 4745021 h 6858000"/>
              <a:gd name="connsiteX4803" fmla="*/ 1423730 w 12192000"/>
              <a:gd name="connsiteY4803" fmla="*/ 4709510 h 6858000"/>
              <a:gd name="connsiteX4804" fmla="*/ 1388219 w 12192000"/>
              <a:gd name="connsiteY4804" fmla="*/ 4673999 h 6858000"/>
              <a:gd name="connsiteX4805" fmla="*/ 1200310 w 12192000"/>
              <a:gd name="connsiteY4805" fmla="*/ 4673999 h 6858000"/>
              <a:gd name="connsiteX4806" fmla="*/ 1164799 w 12192000"/>
              <a:gd name="connsiteY4806" fmla="*/ 4709510 h 6858000"/>
              <a:gd name="connsiteX4807" fmla="*/ 1200310 w 12192000"/>
              <a:gd name="connsiteY4807" fmla="*/ 4745021 h 6858000"/>
              <a:gd name="connsiteX4808" fmla="*/ 1235821 w 12192000"/>
              <a:gd name="connsiteY4808" fmla="*/ 4709510 h 6858000"/>
              <a:gd name="connsiteX4809" fmla="*/ 1200310 w 12192000"/>
              <a:gd name="connsiteY4809" fmla="*/ 4673999 h 6858000"/>
              <a:gd name="connsiteX4810" fmla="*/ 1012400 w 12192000"/>
              <a:gd name="connsiteY4810" fmla="*/ 4673999 h 6858000"/>
              <a:gd name="connsiteX4811" fmla="*/ 976889 w 12192000"/>
              <a:gd name="connsiteY4811" fmla="*/ 4709510 h 6858000"/>
              <a:gd name="connsiteX4812" fmla="*/ 1012400 w 12192000"/>
              <a:gd name="connsiteY4812" fmla="*/ 4745021 h 6858000"/>
              <a:gd name="connsiteX4813" fmla="*/ 1047911 w 12192000"/>
              <a:gd name="connsiteY4813" fmla="*/ 4709510 h 6858000"/>
              <a:gd name="connsiteX4814" fmla="*/ 1012400 w 12192000"/>
              <a:gd name="connsiteY4814" fmla="*/ 4673999 h 6858000"/>
              <a:gd name="connsiteX4815" fmla="*/ 824490 w 12192000"/>
              <a:gd name="connsiteY4815" fmla="*/ 4673999 h 6858000"/>
              <a:gd name="connsiteX4816" fmla="*/ 788979 w 12192000"/>
              <a:gd name="connsiteY4816" fmla="*/ 4709510 h 6858000"/>
              <a:gd name="connsiteX4817" fmla="*/ 824490 w 12192000"/>
              <a:gd name="connsiteY4817" fmla="*/ 4745021 h 6858000"/>
              <a:gd name="connsiteX4818" fmla="*/ 860001 w 12192000"/>
              <a:gd name="connsiteY4818" fmla="*/ 4709510 h 6858000"/>
              <a:gd name="connsiteX4819" fmla="*/ 824490 w 12192000"/>
              <a:gd name="connsiteY4819" fmla="*/ 4673999 h 6858000"/>
              <a:gd name="connsiteX4820" fmla="*/ 636581 w 12192000"/>
              <a:gd name="connsiteY4820" fmla="*/ 4673999 h 6858000"/>
              <a:gd name="connsiteX4821" fmla="*/ 601069 w 12192000"/>
              <a:gd name="connsiteY4821" fmla="*/ 4709510 h 6858000"/>
              <a:gd name="connsiteX4822" fmla="*/ 636581 w 12192000"/>
              <a:gd name="connsiteY4822" fmla="*/ 4745021 h 6858000"/>
              <a:gd name="connsiteX4823" fmla="*/ 672091 w 12192000"/>
              <a:gd name="connsiteY4823" fmla="*/ 4709510 h 6858000"/>
              <a:gd name="connsiteX4824" fmla="*/ 636581 w 12192000"/>
              <a:gd name="connsiteY4824" fmla="*/ 4673999 h 6858000"/>
              <a:gd name="connsiteX4825" fmla="*/ 448671 w 12192000"/>
              <a:gd name="connsiteY4825" fmla="*/ 4673999 h 6858000"/>
              <a:gd name="connsiteX4826" fmla="*/ 413160 w 12192000"/>
              <a:gd name="connsiteY4826" fmla="*/ 4709510 h 6858000"/>
              <a:gd name="connsiteX4827" fmla="*/ 448671 w 12192000"/>
              <a:gd name="connsiteY4827" fmla="*/ 4745021 h 6858000"/>
              <a:gd name="connsiteX4828" fmla="*/ 484182 w 12192000"/>
              <a:gd name="connsiteY4828" fmla="*/ 4709510 h 6858000"/>
              <a:gd name="connsiteX4829" fmla="*/ 448671 w 12192000"/>
              <a:gd name="connsiteY4829" fmla="*/ 4673999 h 6858000"/>
              <a:gd name="connsiteX4830" fmla="*/ 260761 w 12192000"/>
              <a:gd name="connsiteY4830" fmla="*/ 4673999 h 6858000"/>
              <a:gd name="connsiteX4831" fmla="*/ 225250 w 12192000"/>
              <a:gd name="connsiteY4831" fmla="*/ 4709510 h 6858000"/>
              <a:gd name="connsiteX4832" fmla="*/ 260761 w 12192000"/>
              <a:gd name="connsiteY4832" fmla="*/ 4745021 h 6858000"/>
              <a:gd name="connsiteX4833" fmla="*/ 296272 w 12192000"/>
              <a:gd name="connsiteY4833" fmla="*/ 4709510 h 6858000"/>
              <a:gd name="connsiteX4834" fmla="*/ 260761 w 12192000"/>
              <a:gd name="connsiteY4834" fmla="*/ 4673999 h 6858000"/>
              <a:gd name="connsiteX4835" fmla="*/ 78813 w 12192000"/>
              <a:gd name="connsiteY4835" fmla="*/ 4673998 h 6858000"/>
              <a:gd name="connsiteX4836" fmla="*/ 43301 w 12192000"/>
              <a:gd name="connsiteY4836" fmla="*/ 4709509 h 6858000"/>
              <a:gd name="connsiteX4837" fmla="*/ 78813 w 12192000"/>
              <a:gd name="connsiteY4837" fmla="*/ 4745020 h 6858000"/>
              <a:gd name="connsiteX4838" fmla="*/ 114323 w 12192000"/>
              <a:gd name="connsiteY4838" fmla="*/ 4709509 h 6858000"/>
              <a:gd name="connsiteX4839" fmla="*/ 78813 w 12192000"/>
              <a:gd name="connsiteY4839" fmla="*/ 4673998 h 6858000"/>
              <a:gd name="connsiteX4840" fmla="*/ 12007004 w 12192000"/>
              <a:gd name="connsiteY4840" fmla="*/ 4521599 h 6858000"/>
              <a:gd name="connsiteX4841" fmla="*/ 11971493 w 12192000"/>
              <a:gd name="connsiteY4841" fmla="*/ 4557110 h 6858000"/>
              <a:gd name="connsiteX4842" fmla="*/ 12007004 w 12192000"/>
              <a:gd name="connsiteY4842" fmla="*/ 4592621 h 6858000"/>
              <a:gd name="connsiteX4843" fmla="*/ 12042515 w 12192000"/>
              <a:gd name="connsiteY4843" fmla="*/ 4557110 h 6858000"/>
              <a:gd name="connsiteX4844" fmla="*/ 12007004 w 12192000"/>
              <a:gd name="connsiteY4844" fmla="*/ 4521599 h 6858000"/>
              <a:gd name="connsiteX4845" fmla="*/ 11819094 w 12192000"/>
              <a:gd name="connsiteY4845" fmla="*/ 4521599 h 6858000"/>
              <a:gd name="connsiteX4846" fmla="*/ 11783583 w 12192000"/>
              <a:gd name="connsiteY4846" fmla="*/ 4557110 h 6858000"/>
              <a:gd name="connsiteX4847" fmla="*/ 11819094 w 12192000"/>
              <a:gd name="connsiteY4847" fmla="*/ 4592621 h 6858000"/>
              <a:gd name="connsiteX4848" fmla="*/ 11854605 w 12192000"/>
              <a:gd name="connsiteY4848" fmla="*/ 4557110 h 6858000"/>
              <a:gd name="connsiteX4849" fmla="*/ 11819094 w 12192000"/>
              <a:gd name="connsiteY4849" fmla="*/ 4521599 h 6858000"/>
              <a:gd name="connsiteX4850" fmla="*/ 11631184 w 12192000"/>
              <a:gd name="connsiteY4850" fmla="*/ 4521599 h 6858000"/>
              <a:gd name="connsiteX4851" fmla="*/ 11595673 w 12192000"/>
              <a:gd name="connsiteY4851" fmla="*/ 4557110 h 6858000"/>
              <a:gd name="connsiteX4852" fmla="*/ 11631184 w 12192000"/>
              <a:gd name="connsiteY4852" fmla="*/ 4592621 h 6858000"/>
              <a:gd name="connsiteX4853" fmla="*/ 11666695 w 12192000"/>
              <a:gd name="connsiteY4853" fmla="*/ 4557110 h 6858000"/>
              <a:gd name="connsiteX4854" fmla="*/ 11631184 w 12192000"/>
              <a:gd name="connsiteY4854" fmla="*/ 4521599 h 6858000"/>
              <a:gd name="connsiteX4855" fmla="*/ 11443274 w 12192000"/>
              <a:gd name="connsiteY4855" fmla="*/ 4521599 h 6858000"/>
              <a:gd name="connsiteX4856" fmla="*/ 11407763 w 12192000"/>
              <a:gd name="connsiteY4856" fmla="*/ 4557110 h 6858000"/>
              <a:gd name="connsiteX4857" fmla="*/ 11443274 w 12192000"/>
              <a:gd name="connsiteY4857" fmla="*/ 4592621 h 6858000"/>
              <a:gd name="connsiteX4858" fmla="*/ 11478785 w 12192000"/>
              <a:gd name="connsiteY4858" fmla="*/ 4557110 h 6858000"/>
              <a:gd name="connsiteX4859" fmla="*/ 11443274 w 12192000"/>
              <a:gd name="connsiteY4859" fmla="*/ 4521599 h 6858000"/>
              <a:gd name="connsiteX4860" fmla="*/ 11255364 w 12192000"/>
              <a:gd name="connsiteY4860" fmla="*/ 4521599 h 6858000"/>
              <a:gd name="connsiteX4861" fmla="*/ 11219853 w 12192000"/>
              <a:gd name="connsiteY4861" fmla="*/ 4557110 h 6858000"/>
              <a:gd name="connsiteX4862" fmla="*/ 11255364 w 12192000"/>
              <a:gd name="connsiteY4862" fmla="*/ 4592621 h 6858000"/>
              <a:gd name="connsiteX4863" fmla="*/ 11290875 w 12192000"/>
              <a:gd name="connsiteY4863" fmla="*/ 4557110 h 6858000"/>
              <a:gd name="connsiteX4864" fmla="*/ 11255364 w 12192000"/>
              <a:gd name="connsiteY4864" fmla="*/ 4521599 h 6858000"/>
              <a:gd name="connsiteX4865" fmla="*/ 11067454 w 12192000"/>
              <a:gd name="connsiteY4865" fmla="*/ 4521599 h 6858000"/>
              <a:gd name="connsiteX4866" fmla="*/ 11031943 w 12192000"/>
              <a:gd name="connsiteY4866" fmla="*/ 4557110 h 6858000"/>
              <a:gd name="connsiteX4867" fmla="*/ 11067454 w 12192000"/>
              <a:gd name="connsiteY4867" fmla="*/ 4592621 h 6858000"/>
              <a:gd name="connsiteX4868" fmla="*/ 11102965 w 12192000"/>
              <a:gd name="connsiteY4868" fmla="*/ 4557110 h 6858000"/>
              <a:gd name="connsiteX4869" fmla="*/ 11067454 w 12192000"/>
              <a:gd name="connsiteY4869" fmla="*/ 4521599 h 6858000"/>
              <a:gd name="connsiteX4870" fmla="*/ 10879544 w 12192000"/>
              <a:gd name="connsiteY4870" fmla="*/ 4521599 h 6858000"/>
              <a:gd name="connsiteX4871" fmla="*/ 10844033 w 12192000"/>
              <a:gd name="connsiteY4871" fmla="*/ 4557110 h 6858000"/>
              <a:gd name="connsiteX4872" fmla="*/ 10879544 w 12192000"/>
              <a:gd name="connsiteY4872" fmla="*/ 4592621 h 6858000"/>
              <a:gd name="connsiteX4873" fmla="*/ 10915055 w 12192000"/>
              <a:gd name="connsiteY4873" fmla="*/ 4557110 h 6858000"/>
              <a:gd name="connsiteX4874" fmla="*/ 10879544 w 12192000"/>
              <a:gd name="connsiteY4874" fmla="*/ 4521599 h 6858000"/>
              <a:gd name="connsiteX4875" fmla="*/ 10691634 w 12192000"/>
              <a:gd name="connsiteY4875" fmla="*/ 4521599 h 6858000"/>
              <a:gd name="connsiteX4876" fmla="*/ 10656123 w 12192000"/>
              <a:gd name="connsiteY4876" fmla="*/ 4557110 h 6858000"/>
              <a:gd name="connsiteX4877" fmla="*/ 10691634 w 12192000"/>
              <a:gd name="connsiteY4877" fmla="*/ 4592621 h 6858000"/>
              <a:gd name="connsiteX4878" fmla="*/ 10727145 w 12192000"/>
              <a:gd name="connsiteY4878" fmla="*/ 4557110 h 6858000"/>
              <a:gd name="connsiteX4879" fmla="*/ 10691634 w 12192000"/>
              <a:gd name="connsiteY4879" fmla="*/ 4521599 h 6858000"/>
              <a:gd name="connsiteX4880" fmla="*/ 10503724 w 12192000"/>
              <a:gd name="connsiteY4880" fmla="*/ 4521599 h 6858000"/>
              <a:gd name="connsiteX4881" fmla="*/ 10468213 w 12192000"/>
              <a:gd name="connsiteY4881" fmla="*/ 4557110 h 6858000"/>
              <a:gd name="connsiteX4882" fmla="*/ 10503724 w 12192000"/>
              <a:gd name="connsiteY4882" fmla="*/ 4592621 h 6858000"/>
              <a:gd name="connsiteX4883" fmla="*/ 10539235 w 12192000"/>
              <a:gd name="connsiteY4883" fmla="*/ 4557110 h 6858000"/>
              <a:gd name="connsiteX4884" fmla="*/ 10503724 w 12192000"/>
              <a:gd name="connsiteY4884" fmla="*/ 4521599 h 6858000"/>
              <a:gd name="connsiteX4885" fmla="*/ 10315814 w 12192000"/>
              <a:gd name="connsiteY4885" fmla="*/ 4521599 h 6858000"/>
              <a:gd name="connsiteX4886" fmla="*/ 10280303 w 12192000"/>
              <a:gd name="connsiteY4886" fmla="*/ 4557110 h 6858000"/>
              <a:gd name="connsiteX4887" fmla="*/ 10315814 w 12192000"/>
              <a:gd name="connsiteY4887" fmla="*/ 4592621 h 6858000"/>
              <a:gd name="connsiteX4888" fmla="*/ 10351325 w 12192000"/>
              <a:gd name="connsiteY4888" fmla="*/ 4557110 h 6858000"/>
              <a:gd name="connsiteX4889" fmla="*/ 10315814 w 12192000"/>
              <a:gd name="connsiteY4889" fmla="*/ 4521599 h 6858000"/>
              <a:gd name="connsiteX4890" fmla="*/ 10127904 w 12192000"/>
              <a:gd name="connsiteY4890" fmla="*/ 4521599 h 6858000"/>
              <a:gd name="connsiteX4891" fmla="*/ 10092393 w 12192000"/>
              <a:gd name="connsiteY4891" fmla="*/ 4557110 h 6858000"/>
              <a:gd name="connsiteX4892" fmla="*/ 10127904 w 12192000"/>
              <a:gd name="connsiteY4892" fmla="*/ 4592621 h 6858000"/>
              <a:gd name="connsiteX4893" fmla="*/ 10163415 w 12192000"/>
              <a:gd name="connsiteY4893" fmla="*/ 4557110 h 6858000"/>
              <a:gd name="connsiteX4894" fmla="*/ 10127904 w 12192000"/>
              <a:gd name="connsiteY4894" fmla="*/ 4521599 h 6858000"/>
              <a:gd name="connsiteX4895" fmla="*/ 9939994 w 12192000"/>
              <a:gd name="connsiteY4895" fmla="*/ 4521599 h 6858000"/>
              <a:gd name="connsiteX4896" fmla="*/ 9904483 w 12192000"/>
              <a:gd name="connsiteY4896" fmla="*/ 4557110 h 6858000"/>
              <a:gd name="connsiteX4897" fmla="*/ 9939994 w 12192000"/>
              <a:gd name="connsiteY4897" fmla="*/ 4592621 h 6858000"/>
              <a:gd name="connsiteX4898" fmla="*/ 9975505 w 12192000"/>
              <a:gd name="connsiteY4898" fmla="*/ 4557110 h 6858000"/>
              <a:gd name="connsiteX4899" fmla="*/ 9939994 w 12192000"/>
              <a:gd name="connsiteY4899" fmla="*/ 4521599 h 6858000"/>
              <a:gd name="connsiteX4900" fmla="*/ 9752084 w 12192000"/>
              <a:gd name="connsiteY4900" fmla="*/ 4521599 h 6858000"/>
              <a:gd name="connsiteX4901" fmla="*/ 9716573 w 12192000"/>
              <a:gd name="connsiteY4901" fmla="*/ 4557110 h 6858000"/>
              <a:gd name="connsiteX4902" fmla="*/ 9752084 w 12192000"/>
              <a:gd name="connsiteY4902" fmla="*/ 4592621 h 6858000"/>
              <a:gd name="connsiteX4903" fmla="*/ 9787595 w 12192000"/>
              <a:gd name="connsiteY4903" fmla="*/ 4557110 h 6858000"/>
              <a:gd name="connsiteX4904" fmla="*/ 9752084 w 12192000"/>
              <a:gd name="connsiteY4904" fmla="*/ 4521599 h 6858000"/>
              <a:gd name="connsiteX4905" fmla="*/ 9564174 w 12192000"/>
              <a:gd name="connsiteY4905" fmla="*/ 4521599 h 6858000"/>
              <a:gd name="connsiteX4906" fmla="*/ 9528663 w 12192000"/>
              <a:gd name="connsiteY4906" fmla="*/ 4557110 h 6858000"/>
              <a:gd name="connsiteX4907" fmla="*/ 9564174 w 12192000"/>
              <a:gd name="connsiteY4907" fmla="*/ 4592621 h 6858000"/>
              <a:gd name="connsiteX4908" fmla="*/ 9599685 w 12192000"/>
              <a:gd name="connsiteY4908" fmla="*/ 4557110 h 6858000"/>
              <a:gd name="connsiteX4909" fmla="*/ 9564174 w 12192000"/>
              <a:gd name="connsiteY4909" fmla="*/ 4521599 h 6858000"/>
              <a:gd name="connsiteX4910" fmla="*/ 9376264 w 12192000"/>
              <a:gd name="connsiteY4910" fmla="*/ 4521599 h 6858000"/>
              <a:gd name="connsiteX4911" fmla="*/ 9340753 w 12192000"/>
              <a:gd name="connsiteY4911" fmla="*/ 4557110 h 6858000"/>
              <a:gd name="connsiteX4912" fmla="*/ 9376264 w 12192000"/>
              <a:gd name="connsiteY4912" fmla="*/ 4592621 h 6858000"/>
              <a:gd name="connsiteX4913" fmla="*/ 9411775 w 12192000"/>
              <a:gd name="connsiteY4913" fmla="*/ 4557110 h 6858000"/>
              <a:gd name="connsiteX4914" fmla="*/ 9376264 w 12192000"/>
              <a:gd name="connsiteY4914" fmla="*/ 4521599 h 6858000"/>
              <a:gd name="connsiteX4915" fmla="*/ 9188354 w 12192000"/>
              <a:gd name="connsiteY4915" fmla="*/ 4521599 h 6858000"/>
              <a:gd name="connsiteX4916" fmla="*/ 9152843 w 12192000"/>
              <a:gd name="connsiteY4916" fmla="*/ 4557110 h 6858000"/>
              <a:gd name="connsiteX4917" fmla="*/ 9188354 w 12192000"/>
              <a:gd name="connsiteY4917" fmla="*/ 4592621 h 6858000"/>
              <a:gd name="connsiteX4918" fmla="*/ 9223865 w 12192000"/>
              <a:gd name="connsiteY4918" fmla="*/ 4557110 h 6858000"/>
              <a:gd name="connsiteX4919" fmla="*/ 9188354 w 12192000"/>
              <a:gd name="connsiteY4919" fmla="*/ 4521599 h 6858000"/>
              <a:gd name="connsiteX4920" fmla="*/ 9000444 w 12192000"/>
              <a:gd name="connsiteY4920" fmla="*/ 4521599 h 6858000"/>
              <a:gd name="connsiteX4921" fmla="*/ 8964933 w 12192000"/>
              <a:gd name="connsiteY4921" fmla="*/ 4557110 h 6858000"/>
              <a:gd name="connsiteX4922" fmla="*/ 9000444 w 12192000"/>
              <a:gd name="connsiteY4922" fmla="*/ 4592621 h 6858000"/>
              <a:gd name="connsiteX4923" fmla="*/ 9035955 w 12192000"/>
              <a:gd name="connsiteY4923" fmla="*/ 4557110 h 6858000"/>
              <a:gd name="connsiteX4924" fmla="*/ 9000444 w 12192000"/>
              <a:gd name="connsiteY4924" fmla="*/ 4521599 h 6858000"/>
              <a:gd name="connsiteX4925" fmla="*/ 8812534 w 12192000"/>
              <a:gd name="connsiteY4925" fmla="*/ 4521599 h 6858000"/>
              <a:gd name="connsiteX4926" fmla="*/ 8777023 w 12192000"/>
              <a:gd name="connsiteY4926" fmla="*/ 4557110 h 6858000"/>
              <a:gd name="connsiteX4927" fmla="*/ 8812534 w 12192000"/>
              <a:gd name="connsiteY4927" fmla="*/ 4592621 h 6858000"/>
              <a:gd name="connsiteX4928" fmla="*/ 8848045 w 12192000"/>
              <a:gd name="connsiteY4928" fmla="*/ 4557110 h 6858000"/>
              <a:gd name="connsiteX4929" fmla="*/ 8812534 w 12192000"/>
              <a:gd name="connsiteY4929" fmla="*/ 4521599 h 6858000"/>
              <a:gd name="connsiteX4930" fmla="*/ 8624624 w 12192000"/>
              <a:gd name="connsiteY4930" fmla="*/ 4521599 h 6858000"/>
              <a:gd name="connsiteX4931" fmla="*/ 8589113 w 12192000"/>
              <a:gd name="connsiteY4931" fmla="*/ 4557110 h 6858000"/>
              <a:gd name="connsiteX4932" fmla="*/ 8624624 w 12192000"/>
              <a:gd name="connsiteY4932" fmla="*/ 4592621 h 6858000"/>
              <a:gd name="connsiteX4933" fmla="*/ 8660135 w 12192000"/>
              <a:gd name="connsiteY4933" fmla="*/ 4557110 h 6858000"/>
              <a:gd name="connsiteX4934" fmla="*/ 8624624 w 12192000"/>
              <a:gd name="connsiteY4934" fmla="*/ 4521599 h 6858000"/>
              <a:gd name="connsiteX4935" fmla="*/ 8436714 w 12192000"/>
              <a:gd name="connsiteY4935" fmla="*/ 4521599 h 6858000"/>
              <a:gd name="connsiteX4936" fmla="*/ 8401203 w 12192000"/>
              <a:gd name="connsiteY4936" fmla="*/ 4557110 h 6858000"/>
              <a:gd name="connsiteX4937" fmla="*/ 8436714 w 12192000"/>
              <a:gd name="connsiteY4937" fmla="*/ 4592621 h 6858000"/>
              <a:gd name="connsiteX4938" fmla="*/ 8472225 w 12192000"/>
              <a:gd name="connsiteY4938" fmla="*/ 4557110 h 6858000"/>
              <a:gd name="connsiteX4939" fmla="*/ 8436714 w 12192000"/>
              <a:gd name="connsiteY4939" fmla="*/ 4521599 h 6858000"/>
              <a:gd name="connsiteX4940" fmla="*/ 8248804 w 12192000"/>
              <a:gd name="connsiteY4940" fmla="*/ 4521599 h 6858000"/>
              <a:gd name="connsiteX4941" fmla="*/ 8213293 w 12192000"/>
              <a:gd name="connsiteY4941" fmla="*/ 4557110 h 6858000"/>
              <a:gd name="connsiteX4942" fmla="*/ 8248804 w 12192000"/>
              <a:gd name="connsiteY4942" fmla="*/ 4592621 h 6858000"/>
              <a:gd name="connsiteX4943" fmla="*/ 8284315 w 12192000"/>
              <a:gd name="connsiteY4943" fmla="*/ 4557110 h 6858000"/>
              <a:gd name="connsiteX4944" fmla="*/ 8248804 w 12192000"/>
              <a:gd name="connsiteY4944" fmla="*/ 4521599 h 6858000"/>
              <a:gd name="connsiteX4945" fmla="*/ 8060894 w 12192000"/>
              <a:gd name="connsiteY4945" fmla="*/ 4521599 h 6858000"/>
              <a:gd name="connsiteX4946" fmla="*/ 8025383 w 12192000"/>
              <a:gd name="connsiteY4946" fmla="*/ 4557110 h 6858000"/>
              <a:gd name="connsiteX4947" fmla="*/ 8060894 w 12192000"/>
              <a:gd name="connsiteY4947" fmla="*/ 4592621 h 6858000"/>
              <a:gd name="connsiteX4948" fmla="*/ 8096405 w 12192000"/>
              <a:gd name="connsiteY4948" fmla="*/ 4557110 h 6858000"/>
              <a:gd name="connsiteX4949" fmla="*/ 8060894 w 12192000"/>
              <a:gd name="connsiteY4949" fmla="*/ 4521599 h 6858000"/>
              <a:gd name="connsiteX4950" fmla="*/ 7872984 w 12192000"/>
              <a:gd name="connsiteY4950" fmla="*/ 4521599 h 6858000"/>
              <a:gd name="connsiteX4951" fmla="*/ 7837473 w 12192000"/>
              <a:gd name="connsiteY4951" fmla="*/ 4557110 h 6858000"/>
              <a:gd name="connsiteX4952" fmla="*/ 7872984 w 12192000"/>
              <a:gd name="connsiteY4952" fmla="*/ 4592621 h 6858000"/>
              <a:gd name="connsiteX4953" fmla="*/ 7908495 w 12192000"/>
              <a:gd name="connsiteY4953" fmla="*/ 4557110 h 6858000"/>
              <a:gd name="connsiteX4954" fmla="*/ 7872984 w 12192000"/>
              <a:gd name="connsiteY4954" fmla="*/ 4521599 h 6858000"/>
              <a:gd name="connsiteX4955" fmla="*/ 7685074 w 12192000"/>
              <a:gd name="connsiteY4955" fmla="*/ 4521599 h 6858000"/>
              <a:gd name="connsiteX4956" fmla="*/ 7649563 w 12192000"/>
              <a:gd name="connsiteY4956" fmla="*/ 4557110 h 6858000"/>
              <a:gd name="connsiteX4957" fmla="*/ 7685074 w 12192000"/>
              <a:gd name="connsiteY4957" fmla="*/ 4592621 h 6858000"/>
              <a:gd name="connsiteX4958" fmla="*/ 7720585 w 12192000"/>
              <a:gd name="connsiteY4958" fmla="*/ 4557110 h 6858000"/>
              <a:gd name="connsiteX4959" fmla="*/ 7685074 w 12192000"/>
              <a:gd name="connsiteY4959" fmla="*/ 4521599 h 6858000"/>
              <a:gd name="connsiteX4960" fmla="*/ 7497164 w 12192000"/>
              <a:gd name="connsiteY4960" fmla="*/ 4521599 h 6858000"/>
              <a:gd name="connsiteX4961" fmla="*/ 7461653 w 12192000"/>
              <a:gd name="connsiteY4961" fmla="*/ 4557110 h 6858000"/>
              <a:gd name="connsiteX4962" fmla="*/ 7497164 w 12192000"/>
              <a:gd name="connsiteY4962" fmla="*/ 4592621 h 6858000"/>
              <a:gd name="connsiteX4963" fmla="*/ 7532675 w 12192000"/>
              <a:gd name="connsiteY4963" fmla="*/ 4557110 h 6858000"/>
              <a:gd name="connsiteX4964" fmla="*/ 7497164 w 12192000"/>
              <a:gd name="connsiteY4964" fmla="*/ 4521599 h 6858000"/>
              <a:gd name="connsiteX4965" fmla="*/ 7309254 w 12192000"/>
              <a:gd name="connsiteY4965" fmla="*/ 4521599 h 6858000"/>
              <a:gd name="connsiteX4966" fmla="*/ 7273743 w 12192000"/>
              <a:gd name="connsiteY4966" fmla="*/ 4557110 h 6858000"/>
              <a:gd name="connsiteX4967" fmla="*/ 7309254 w 12192000"/>
              <a:gd name="connsiteY4967" fmla="*/ 4592621 h 6858000"/>
              <a:gd name="connsiteX4968" fmla="*/ 7344765 w 12192000"/>
              <a:gd name="connsiteY4968" fmla="*/ 4557110 h 6858000"/>
              <a:gd name="connsiteX4969" fmla="*/ 7309254 w 12192000"/>
              <a:gd name="connsiteY4969" fmla="*/ 4521599 h 6858000"/>
              <a:gd name="connsiteX4970" fmla="*/ 7121344 w 12192000"/>
              <a:gd name="connsiteY4970" fmla="*/ 4521599 h 6858000"/>
              <a:gd name="connsiteX4971" fmla="*/ 7085833 w 12192000"/>
              <a:gd name="connsiteY4971" fmla="*/ 4557110 h 6858000"/>
              <a:gd name="connsiteX4972" fmla="*/ 7121344 w 12192000"/>
              <a:gd name="connsiteY4972" fmla="*/ 4592621 h 6858000"/>
              <a:gd name="connsiteX4973" fmla="*/ 7156855 w 12192000"/>
              <a:gd name="connsiteY4973" fmla="*/ 4557110 h 6858000"/>
              <a:gd name="connsiteX4974" fmla="*/ 7121344 w 12192000"/>
              <a:gd name="connsiteY4974" fmla="*/ 4521599 h 6858000"/>
              <a:gd name="connsiteX4975" fmla="*/ 6933434 w 12192000"/>
              <a:gd name="connsiteY4975" fmla="*/ 4521599 h 6858000"/>
              <a:gd name="connsiteX4976" fmla="*/ 6897923 w 12192000"/>
              <a:gd name="connsiteY4976" fmla="*/ 4557110 h 6858000"/>
              <a:gd name="connsiteX4977" fmla="*/ 6933434 w 12192000"/>
              <a:gd name="connsiteY4977" fmla="*/ 4592621 h 6858000"/>
              <a:gd name="connsiteX4978" fmla="*/ 6968945 w 12192000"/>
              <a:gd name="connsiteY4978" fmla="*/ 4557110 h 6858000"/>
              <a:gd name="connsiteX4979" fmla="*/ 6933434 w 12192000"/>
              <a:gd name="connsiteY4979" fmla="*/ 4521599 h 6858000"/>
              <a:gd name="connsiteX4980" fmla="*/ 6745524 w 12192000"/>
              <a:gd name="connsiteY4980" fmla="*/ 4521599 h 6858000"/>
              <a:gd name="connsiteX4981" fmla="*/ 6710013 w 12192000"/>
              <a:gd name="connsiteY4981" fmla="*/ 4557110 h 6858000"/>
              <a:gd name="connsiteX4982" fmla="*/ 6745524 w 12192000"/>
              <a:gd name="connsiteY4982" fmla="*/ 4592621 h 6858000"/>
              <a:gd name="connsiteX4983" fmla="*/ 6781035 w 12192000"/>
              <a:gd name="connsiteY4983" fmla="*/ 4557110 h 6858000"/>
              <a:gd name="connsiteX4984" fmla="*/ 6745524 w 12192000"/>
              <a:gd name="connsiteY4984" fmla="*/ 4521599 h 6858000"/>
              <a:gd name="connsiteX4985" fmla="*/ 6557614 w 12192000"/>
              <a:gd name="connsiteY4985" fmla="*/ 4521599 h 6858000"/>
              <a:gd name="connsiteX4986" fmla="*/ 6522103 w 12192000"/>
              <a:gd name="connsiteY4986" fmla="*/ 4557110 h 6858000"/>
              <a:gd name="connsiteX4987" fmla="*/ 6557614 w 12192000"/>
              <a:gd name="connsiteY4987" fmla="*/ 4592621 h 6858000"/>
              <a:gd name="connsiteX4988" fmla="*/ 6593125 w 12192000"/>
              <a:gd name="connsiteY4988" fmla="*/ 4557110 h 6858000"/>
              <a:gd name="connsiteX4989" fmla="*/ 6557614 w 12192000"/>
              <a:gd name="connsiteY4989" fmla="*/ 4521599 h 6858000"/>
              <a:gd name="connsiteX4990" fmla="*/ 6369704 w 12192000"/>
              <a:gd name="connsiteY4990" fmla="*/ 4521599 h 6858000"/>
              <a:gd name="connsiteX4991" fmla="*/ 6334193 w 12192000"/>
              <a:gd name="connsiteY4991" fmla="*/ 4557110 h 6858000"/>
              <a:gd name="connsiteX4992" fmla="*/ 6369704 w 12192000"/>
              <a:gd name="connsiteY4992" fmla="*/ 4592621 h 6858000"/>
              <a:gd name="connsiteX4993" fmla="*/ 6405215 w 12192000"/>
              <a:gd name="connsiteY4993" fmla="*/ 4557110 h 6858000"/>
              <a:gd name="connsiteX4994" fmla="*/ 6369704 w 12192000"/>
              <a:gd name="connsiteY4994" fmla="*/ 4521599 h 6858000"/>
              <a:gd name="connsiteX4995" fmla="*/ 6181794 w 12192000"/>
              <a:gd name="connsiteY4995" fmla="*/ 4521599 h 6858000"/>
              <a:gd name="connsiteX4996" fmla="*/ 6146283 w 12192000"/>
              <a:gd name="connsiteY4996" fmla="*/ 4557110 h 6858000"/>
              <a:gd name="connsiteX4997" fmla="*/ 6181794 w 12192000"/>
              <a:gd name="connsiteY4997" fmla="*/ 4592621 h 6858000"/>
              <a:gd name="connsiteX4998" fmla="*/ 6217305 w 12192000"/>
              <a:gd name="connsiteY4998" fmla="*/ 4557110 h 6858000"/>
              <a:gd name="connsiteX4999" fmla="*/ 6181794 w 12192000"/>
              <a:gd name="connsiteY4999" fmla="*/ 4521599 h 6858000"/>
              <a:gd name="connsiteX5000" fmla="*/ 5993886 w 12192000"/>
              <a:gd name="connsiteY5000" fmla="*/ 4521599 h 6858000"/>
              <a:gd name="connsiteX5001" fmla="*/ 5958374 w 12192000"/>
              <a:gd name="connsiteY5001" fmla="*/ 4557110 h 6858000"/>
              <a:gd name="connsiteX5002" fmla="*/ 5993886 w 12192000"/>
              <a:gd name="connsiteY5002" fmla="*/ 4592621 h 6858000"/>
              <a:gd name="connsiteX5003" fmla="*/ 6029396 w 12192000"/>
              <a:gd name="connsiteY5003" fmla="*/ 4557110 h 6858000"/>
              <a:gd name="connsiteX5004" fmla="*/ 5993886 w 12192000"/>
              <a:gd name="connsiteY5004" fmla="*/ 4521599 h 6858000"/>
              <a:gd name="connsiteX5005" fmla="*/ 5805976 w 12192000"/>
              <a:gd name="connsiteY5005" fmla="*/ 4521599 h 6858000"/>
              <a:gd name="connsiteX5006" fmla="*/ 5770466 w 12192000"/>
              <a:gd name="connsiteY5006" fmla="*/ 4557110 h 6858000"/>
              <a:gd name="connsiteX5007" fmla="*/ 5805976 w 12192000"/>
              <a:gd name="connsiteY5007" fmla="*/ 4592621 h 6858000"/>
              <a:gd name="connsiteX5008" fmla="*/ 5841487 w 12192000"/>
              <a:gd name="connsiteY5008" fmla="*/ 4557110 h 6858000"/>
              <a:gd name="connsiteX5009" fmla="*/ 5805976 w 12192000"/>
              <a:gd name="connsiteY5009" fmla="*/ 4521599 h 6858000"/>
              <a:gd name="connsiteX5010" fmla="*/ 5618068 w 12192000"/>
              <a:gd name="connsiteY5010" fmla="*/ 4521599 h 6858000"/>
              <a:gd name="connsiteX5011" fmla="*/ 5582558 w 12192000"/>
              <a:gd name="connsiteY5011" fmla="*/ 4557110 h 6858000"/>
              <a:gd name="connsiteX5012" fmla="*/ 5618068 w 12192000"/>
              <a:gd name="connsiteY5012" fmla="*/ 4592621 h 6858000"/>
              <a:gd name="connsiteX5013" fmla="*/ 5653579 w 12192000"/>
              <a:gd name="connsiteY5013" fmla="*/ 4557110 h 6858000"/>
              <a:gd name="connsiteX5014" fmla="*/ 5618068 w 12192000"/>
              <a:gd name="connsiteY5014" fmla="*/ 4521599 h 6858000"/>
              <a:gd name="connsiteX5015" fmla="*/ 5430159 w 12192000"/>
              <a:gd name="connsiteY5015" fmla="*/ 4521599 h 6858000"/>
              <a:gd name="connsiteX5016" fmla="*/ 5394647 w 12192000"/>
              <a:gd name="connsiteY5016" fmla="*/ 4557110 h 6858000"/>
              <a:gd name="connsiteX5017" fmla="*/ 5430159 w 12192000"/>
              <a:gd name="connsiteY5017" fmla="*/ 4592621 h 6858000"/>
              <a:gd name="connsiteX5018" fmla="*/ 5465670 w 12192000"/>
              <a:gd name="connsiteY5018" fmla="*/ 4557110 h 6858000"/>
              <a:gd name="connsiteX5019" fmla="*/ 5430159 w 12192000"/>
              <a:gd name="connsiteY5019" fmla="*/ 4521599 h 6858000"/>
              <a:gd name="connsiteX5020" fmla="*/ 5242249 w 12192000"/>
              <a:gd name="connsiteY5020" fmla="*/ 4521599 h 6858000"/>
              <a:gd name="connsiteX5021" fmla="*/ 5206737 w 12192000"/>
              <a:gd name="connsiteY5021" fmla="*/ 4557110 h 6858000"/>
              <a:gd name="connsiteX5022" fmla="*/ 5242249 w 12192000"/>
              <a:gd name="connsiteY5022" fmla="*/ 4592621 h 6858000"/>
              <a:gd name="connsiteX5023" fmla="*/ 5277760 w 12192000"/>
              <a:gd name="connsiteY5023" fmla="*/ 4557110 h 6858000"/>
              <a:gd name="connsiteX5024" fmla="*/ 5242249 w 12192000"/>
              <a:gd name="connsiteY5024" fmla="*/ 4521599 h 6858000"/>
              <a:gd name="connsiteX5025" fmla="*/ 5054338 w 12192000"/>
              <a:gd name="connsiteY5025" fmla="*/ 4521599 h 6858000"/>
              <a:gd name="connsiteX5026" fmla="*/ 5018828 w 12192000"/>
              <a:gd name="connsiteY5026" fmla="*/ 4557110 h 6858000"/>
              <a:gd name="connsiteX5027" fmla="*/ 5054338 w 12192000"/>
              <a:gd name="connsiteY5027" fmla="*/ 4592621 h 6858000"/>
              <a:gd name="connsiteX5028" fmla="*/ 5089850 w 12192000"/>
              <a:gd name="connsiteY5028" fmla="*/ 4557110 h 6858000"/>
              <a:gd name="connsiteX5029" fmla="*/ 5054338 w 12192000"/>
              <a:gd name="connsiteY5029" fmla="*/ 4521599 h 6858000"/>
              <a:gd name="connsiteX5030" fmla="*/ 4866430 w 12192000"/>
              <a:gd name="connsiteY5030" fmla="*/ 4521599 h 6858000"/>
              <a:gd name="connsiteX5031" fmla="*/ 4830924 w 12192000"/>
              <a:gd name="connsiteY5031" fmla="*/ 4557110 h 6858000"/>
              <a:gd name="connsiteX5032" fmla="*/ 4866430 w 12192000"/>
              <a:gd name="connsiteY5032" fmla="*/ 4592621 h 6858000"/>
              <a:gd name="connsiteX5033" fmla="*/ 4901941 w 12192000"/>
              <a:gd name="connsiteY5033" fmla="*/ 4557110 h 6858000"/>
              <a:gd name="connsiteX5034" fmla="*/ 4866430 w 12192000"/>
              <a:gd name="connsiteY5034" fmla="*/ 4521599 h 6858000"/>
              <a:gd name="connsiteX5035" fmla="*/ 4678519 w 12192000"/>
              <a:gd name="connsiteY5035" fmla="*/ 4521599 h 6858000"/>
              <a:gd name="connsiteX5036" fmla="*/ 4643007 w 12192000"/>
              <a:gd name="connsiteY5036" fmla="*/ 4557110 h 6858000"/>
              <a:gd name="connsiteX5037" fmla="*/ 4678519 w 12192000"/>
              <a:gd name="connsiteY5037" fmla="*/ 4592621 h 6858000"/>
              <a:gd name="connsiteX5038" fmla="*/ 4714030 w 12192000"/>
              <a:gd name="connsiteY5038" fmla="*/ 4557110 h 6858000"/>
              <a:gd name="connsiteX5039" fmla="*/ 4678519 w 12192000"/>
              <a:gd name="connsiteY5039" fmla="*/ 4521599 h 6858000"/>
              <a:gd name="connsiteX5040" fmla="*/ 4490610 w 12192000"/>
              <a:gd name="connsiteY5040" fmla="*/ 4521599 h 6858000"/>
              <a:gd name="connsiteX5041" fmla="*/ 4455098 w 12192000"/>
              <a:gd name="connsiteY5041" fmla="*/ 4557110 h 6858000"/>
              <a:gd name="connsiteX5042" fmla="*/ 4490610 w 12192000"/>
              <a:gd name="connsiteY5042" fmla="*/ 4592621 h 6858000"/>
              <a:gd name="connsiteX5043" fmla="*/ 4526118 w 12192000"/>
              <a:gd name="connsiteY5043" fmla="*/ 4557110 h 6858000"/>
              <a:gd name="connsiteX5044" fmla="*/ 4490610 w 12192000"/>
              <a:gd name="connsiteY5044" fmla="*/ 4521599 h 6858000"/>
              <a:gd name="connsiteX5045" fmla="*/ 4302698 w 12192000"/>
              <a:gd name="connsiteY5045" fmla="*/ 4521599 h 6858000"/>
              <a:gd name="connsiteX5046" fmla="*/ 4267187 w 12192000"/>
              <a:gd name="connsiteY5046" fmla="*/ 4557110 h 6858000"/>
              <a:gd name="connsiteX5047" fmla="*/ 4302698 w 12192000"/>
              <a:gd name="connsiteY5047" fmla="*/ 4592621 h 6858000"/>
              <a:gd name="connsiteX5048" fmla="*/ 4338210 w 12192000"/>
              <a:gd name="connsiteY5048" fmla="*/ 4557110 h 6858000"/>
              <a:gd name="connsiteX5049" fmla="*/ 4302698 w 12192000"/>
              <a:gd name="connsiteY5049" fmla="*/ 4521599 h 6858000"/>
              <a:gd name="connsiteX5050" fmla="*/ 4114802 w 12192000"/>
              <a:gd name="connsiteY5050" fmla="*/ 4521599 h 6858000"/>
              <a:gd name="connsiteX5051" fmla="*/ 4079291 w 12192000"/>
              <a:gd name="connsiteY5051" fmla="*/ 4557110 h 6858000"/>
              <a:gd name="connsiteX5052" fmla="*/ 4114802 w 12192000"/>
              <a:gd name="connsiteY5052" fmla="*/ 4592621 h 6858000"/>
              <a:gd name="connsiteX5053" fmla="*/ 4150308 w 12192000"/>
              <a:gd name="connsiteY5053" fmla="*/ 4557110 h 6858000"/>
              <a:gd name="connsiteX5054" fmla="*/ 4114802 w 12192000"/>
              <a:gd name="connsiteY5054" fmla="*/ 4521599 h 6858000"/>
              <a:gd name="connsiteX5055" fmla="*/ 3926888 w 12192000"/>
              <a:gd name="connsiteY5055" fmla="*/ 4521599 h 6858000"/>
              <a:gd name="connsiteX5056" fmla="*/ 3891378 w 12192000"/>
              <a:gd name="connsiteY5056" fmla="*/ 4557110 h 6858000"/>
              <a:gd name="connsiteX5057" fmla="*/ 3926888 w 12192000"/>
              <a:gd name="connsiteY5057" fmla="*/ 4592621 h 6858000"/>
              <a:gd name="connsiteX5058" fmla="*/ 3962401 w 12192000"/>
              <a:gd name="connsiteY5058" fmla="*/ 4557110 h 6858000"/>
              <a:gd name="connsiteX5059" fmla="*/ 3926888 w 12192000"/>
              <a:gd name="connsiteY5059" fmla="*/ 4521599 h 6858000"/>
              <a:gd name="connsiteX5060" fmla="*/ 3738979 w 12192000"/>
              <a:gd name="connsiteY5060" fmla="*/ 4521599 h 6858000"/>
              <a:gd name="connsiteX5061" fmla="*/ 3703467 w 12192000"/>
              <a:gd name="connsiteY5061" fmla="*/ 4557110 h 6858000"/>
              <a:gd name="connsiteX5062" fmla="*/ 3738979 w 12192000"/>
              <a:gd name="connsiteY5062" fmla="*/ 4592621 h 6858000"/>
              <a:gd name="connsiteX5063" fmla="*/ 3774489 w 12192000"/>
              <a:gd name="connsiteY5063" fmla="*/ 4557110 h 6858000"/>
              <a:gd name="connsiteX5064" fmla="*/ 3738979 w 12192000"/>
              <a:gd name="connsiteY5064" fmla="*/ 4521599 h 6858000"/>
              <a:gd name="connsiteX5065" fmla="*/ 3551069 w 12192000"/>
              <a:gd name="connsiteY5065" fmla="*/ 4521599 h 6858000"/>
              <a:gd name="connsiteX5066" fmla="*/ 3515557 w 12192000"/>
              <a:gd name="connsiteY5066" fmla="*/ 4557110 h 6858000"/>
              <a:gd name="connsiteX5067" fmla="*/ 3551069 w 12192000"/>
              <a:gd name="connsiteY5067" fmla="*/ 4592621 h 6858000"/>
              <a:gd name="connsiteX5068" fmla="*/ 3586579 w 12192000"/>
              <a:gd name="connsiteY5068" fmla="*/ 4557110 h 6858000"/>
              <a:gd name="connsiteX5069" fmla="*/ 3551069 w 12192000"/>
              <a:gd name="connsiteY5069" fmla="*/ 4521599 h 6858000"/>
              <a:gd name="connsiteX5070" fmla="*/ 3363163 w 12192000"/>
              <a:gd name="connsiteY5070" fmla="*/ 4521599 h 6858000"/>
              <a:gd name="connsiteX5071" fmla="*/ 3327653 w 12192000"/>
              <a:gd name="connsiteY5071" fmla="*/ 4557110 h 6858000"/>
              <a:gd name="connsiteX5072" fmla="*/ 3363163 w 12192000"/>
              <a:gd name="connsiteY5072" fmla="*/ 4592621 h 6858000"/>
              <a:gd name="connsiteX5073" fmla="*/ 3398674 w 12192000"/>
              <a:gd name="connsiteY5073" fmla="*/ 4557110 h 6858000"/>
              <a:gd name="connsiteX5074" fmla="*/ 3363163 w 12192000"/>
              <a:gd name="connsiteY5074" fmla="*/ 4521599 h 6858000"/>
              <a:gd name="connsiteX5075" fmla="*/ 3175253 w 12192000"/>
              <a:gd name="connsiteY5075" fmla="*/ 4521599 h 6858000"/>
              <a:gd name="connsiteX5076" fmla="*/ 3139740 w 12192000"/>
              <a:gd name="connsiteY5076" fmla="*/ 4557110 h 6858000"/>
              <a:gd name="connsiteX5077" fmla="*/ 3175253 w 12192000"/>
              <a:gd name="connsiteY5077" fmla="*/ 4592621 h 6858000"/>
              <a:gd name="connsiteX5078" fmla="*/ 3210767 w 12192000"/>
              <a:gd name="connsiteY5078" fmla="*/ 4557110 h 6858000"/>
              <a:gd name="connsiteX5079" fmla="*/ 3175253 w 12192000"/>
              <a:gd name="connsiteY5079" fmla="*/ 4521599 h 6858000"/>
              <a:gd name="connsiteX5080" fmla="*/ 2987343 w 12192000"/>
              <a:gd name="connsiteY5080" fmla="*/ 4521599 h 6858000"/>
              <a:gd name="connsiteX5081" fmla="*/ 2951833 w 12192000"/>
              <a:gd name="connsiteY5081" fmla="*/ 4557110 h 6858000"/>
              <a:gd name="connsiteX5082" fmla="*/ 2987343 w 12192000"/>
              <a:gd name="connsiteY5082" fmla="*/ 4592621 h 6858000"/>
              <a:gd name="connsiteX5083" fmla="*/ 3022854 w 12192000"/>
              <a:gd name="connsiteY5083" fmla="*/ 4557110 h 6858000"/>
              <a:gd name="connsiteX5084" fmla="*/ 2987343 w 12192000"/>
              <a:gd name="connsiteY5084" fmla="*/ 4521599 h 6858000"/>
              <a:gd name="connsiteX5085" fmla="*/ 2799432 w 12192000"/>
              <a:gd name="connsiteY5085" fmla="*/ 4521599 h 6858000"/>
              <a:gd name="connsiteX5086" fmla="*/ 2763919 w 12192000"/>
              <a:gd name="connsiteY5086" fmla="*/ 4557110 h 6858000"/>
              <a:gd name="connsiteX5087" fmla="*/ 2799432 w 12192000"/>
              <a:gd name="connsiteY5087" fmla="*/ 4592621 h 6858000"/>
              <a:gd name="connsiteX5088" fmla="*/ 2834941 w 12192000"/>
              <a:gd name="connsiteY5088" fmla="*/ 4557110 h 6858000"/>
              <a:gd name="connsiteX5089" fmla="*/ 2799432 w 12192000"/>
              <a:gd name="connsiteY5089" fmla="*/ 4521599 h 6858000"/>
              <a:gd name="connsiteX5090" fmla="*/ 2611522 w 12192000"/>
              <a:gd name="connsiteY5090" fmla="*/ 4521599 h 6858000"/>
              <a:gd name="connsiteX5091" fmla="*/ 2576011 w 12192000"/>
              <a:gd name="connsiteY5091" fmla="*/ 4557110 h 6858000"/>
              <a:gd name="connsiteX5092" fmla="*/ 2611522 w 12192000"/>
              <a:gd name="connsiteY5092" fmla="*/ 4592621 h 6858000"/>
              <a:gd name="connsiteX5093" fmla="*/ 2647033 w 12192000"/>
              <a:gd name="connsiteY5093" fmla="*/ 4557110 h 6858000"/>
              <a:gd name="connsiteX5094" fmla="*/ 2611522 w 12192000"/>
              <a:gd name="connsiteY5094" fmla="*/ 4521599 h 6858000"/>
              <a:gd name="connsiteX5095" fmla="*/ 2423611 w 12192000"/>
              <a:gd name="connsiteY5095" fmla="*/ 4521599 h 6858000"/>
              <a:gd name="connsiteX5096" fmla="*/ 2388100 w 12192000"/>
              <a:gd name="connsiteY5096" fmla="*/ 4557110 h 6858000"/>
              <a:gd name="connsiteX5097" fmla="*/ 2423611 w 12192000"/>
              <a:gd name="connsiteY5097" fmla="*/ 4592621 h 6858000"/>
              <a:gd name="connsiteX5098" fmla="*/ 2459122 w 12192000"/>
              <a:gd name="connsiteY5098" fmla="*/ 4557110 h 6858000"/>
              <a:gd name="connsiteX5099" fmla="*/ 2423611 w 12192000"/>
              <a:gd name="connsiteY5099" fmla="*/ 4521599 h 6858000"/>
              <a:gd name="connsiteX5100" fmla="*/ 2235702 w 12192000"/>
              <a:gd name="connsiteY5100" fmla="*/ 4521599 h 6858000"/>
              <a:gd name="connsiteX5101" fmla="*/ 2200189 w 12192000"/>
              <a:gd name="connsiteY5101" fmla="*/ 4557110 h 6858000"/>
              <a:gd name="connsiteX5102" fmla="*/ 2235702 w 12192000"/>
              <a:gd name="connsiteY5102" fmla="*/ 4592621 h 6858000"/>
              <a:gd name="connsiteX5103" fmla="*/ 2271213 w 12192000"/>
              <a:gd name="connsiteY5103" fmla="*/ 4557110 h 6858000"/>
              <a:gd name="connsiteX5104" fmla="*/ 2235702 w 12192000"/>
              <a:gd name="connsiteY5104" fmla="*/ 4521599 h 6858000"/>
              <a:gd name="connsiteX5105" fmla="*/ 2047791 w 12192000"/>
              <a:gd name="connsiteY5105" fmla="*/ 4521599 h 6858000"/>
              <a:gd name="connsiteX5106" fmla="*/ 2012279 w 12192000"/>
              <a:gd name="connsiteY5106" fmla="*/ 4557110 h 6858000"/>
              <a:gd name="connsiteX5107" fmla="*/ 2047791 w 12192000"/>
              <a:gd name="connsiteY5107" fmla="*/ 4592621 h 6858000"/>
              <a:gd name="connsiteX5108" fmla="*/ 2083301 w 12192000"/>
              <a:gd name="connsiteY5108" fmla="*/ 4557110 h 6858000"/>
              <a:gd name="connsiteX5109" fmla="*/ 2047791 w 12192000"/>
              <a:gd name="connsiteY5109" fmla="*/ 4521599 h 6858000"/>
              <a:gd name="connsiteX5110" fmla="*/ 1859880 w 12192000"/>
              <a:gd name="connsiteY5110" fmla="*/ 4521599 h 6858000"/>
              <a:gd name="connsiteX5111" fmla="*/ 1824369 w 12192000"/>
              <a:gd name="connsiteY5111" fmla="*/ 4557110 h 6858000"/>
              <a:gd name="connsiteX5112" fmla="*/ 1859880 w 12192000"/>
              <a:gd name="connsiteY5112" fmla="*/ 4592621 h 6858000"/>
              <a:gd name="connsiteX5113" fmla="*/ 1895391 w 12192000"/>
              <a:gd name="connsiteY5113" fmla="*/ 4557110 h 6858000"/>
              <a:gd name="connsiteX5114" fmla="*/ 1859880 w 12192000"/>
              <a:gd name="connsiteY5114" fmla="*/ 4521599 h 6858000"/>
              <a:gd name="connsiteX5115" fmla="*/ 1671971 w 12192000"/>
              <a:gd name="connsiteY5115" fmla="*/ 4521599 h 6858000"/>
              <a:gd name="connsiteX5116" fmla="*/ 1636459 w 12192000"/>
              <a:gd name="connsiteY5116" fmla="*/ 4557110 h 6858000"/>
              <a:gd name="connsiteX5117" fmla="*/ 1671971 w 12192000"/>
              <a:gd name="connsiteY5117" fmla="*/ 4592621 h 6858000"/>
              <a:gd name="connsiteX5118" fmla="*/ 1707481 w 12192000"/>
              <a:gd name="connsiteY5118" fmla="*/ 4557110 h 6858000"/>
              <a:gd name="connsiteX5119" fmla="*/ 1671971 w 12192000"/>
              <a:gd name="connsiteY5119" fmla="*/ 4521599 h 6858000"/>
              <a:gd name="connsiteX5120" fmla="*/ 1484061 w 12192000"/>
              <a:gd name="connsiteY5120" fmla="*/ 4521599 h 6858000"/>
              <a:gd name="connsiteX5121" fmla="*/ 1448550 w 12192000"/>
              <a:gd name="connsiteY5121" fmla="*/ 4557110 h 6858000"/>
              <a:gd name="connsiteX5122" fmla="*/ 1484061 w 12192000"/>
              <a:gd name="connsiteY5122" fmla="*/ 4592621 h 6858000"/>
              <a:gd name="connsiteX5123" fmla="*/ 1519571 w 12192000"/>
              <a:gd name="connsiteY5123" fmla="*/ 4557110 h 6858000"/>
              <a:gd name="connsiteX5124" fmla="*/ 1484061 w 12192000"/>
              <a:gd name="connsiteY5124" fmla="*/ 4521599 h 6858000"/>
              <a:gd name="connsiteX5125" fmla="*/ 1296151 w 12192000"/>
              <a:gd name="connsiteY5125" fmla="*/ 4521599 h 6858000"/>
              <a:gd name="connsiteX5126" fmla="*/ 1260640 w 12192000"/>
              <a:gd name="connsiteY5126" fmla="*/ 4557110 h 6858000"/>
              <a:gd name="connsiteX5127" fmla="*/ 1296151 w 12192000"/>
              <a:gd name="connsiteY5127" fmla="*/ 4592621 h 6858000"/>
              <a:gd name="connsiteX5128" fmla="*/ 1331662 w 12192000"/>
              <a:gd name="connsiteY5128" fmla="*/ 4557110 h 6858000"/>
              <a:gd name="connsiteX5129" fmla="*/ 1296151 w 12192000"/>
              <a:gd name="connsiteY5129" fmla="*/ 4521599 h 6858000"/>
              <a:gd name="connsiteX5130" fmla="*/ 1108241 w 12192000"/>
              <a:gd name="connsiteY5130" fmla="*/ 4521599 h 6858000"/>
              <a:gd name="connsiteX5131" fmla="*/ 1072730 w 12192000"/>
              <a:gd name="connsiteY5131" fmla="*/ 4557110 h 6858000"/>
              <a:gd name="connsiteX5132" fmla="*/ 1108241 w 12192000"/>
              <a:gd name="connsiteY5132" fmla="*/ 4592621 h 6858000"/>
              <a:gd name="connsiteX5133" fmla="*/ 1143751 w 12192000"/>
              <a:gd name="connsiteY5133" fmla="*/ 4557110 h 6858000"/>
              <a:gd name="connsiteX5134" fmla="*/ 1108241 w 12192000"/>
              <a:gd name="connsiteY5134" fmla="*/ 4521599 h 6858000"/>
              <a:gd name="connsiteX5135" fmla="*/ 920332 w 12192000"/>
              <a:gd name="connsiteY5135" fmla="*/ 4521599 h 6858000"/>
              <a:gd name="connsiteX5136" fmla="*/ 884820 w 12192000"/>
              <a:gd name="connsiteY5136" fmla="*/ 4557110 h 6858000"/>
              <a:gd name="connsiteX5137" fmla="*/ 920332 w 12192000"/>
              <a:gd name="connsiteY5137" fmla="*/ 4592621 h 6858000"/>
              <a:gd name="connsiteX5138" fmla="*/ 955842 w 12192000"/>
              <a:gd name="connsiteY5138" fmla="*/ 4557110 h 6858000"/>
              <a:gd name="connsiteX5139" fmla="*/ 920332 w 12192000"/>
              <a:gd name="connsiteY5139" fmla="*/ 4521599 h 6858000"/>
              <a:gd name="connsiteX5140" fmla="*/ 732422 w 12192000"/>
              <a:gd name="connsiteY5140" fmla="*/ 4521599 h 6858000"/>
              <a:gd name="connsiteX5141" fmla="*/ 696910 w 12192000"/>
              <a:gd name="connsiteY5141" fmla="*/ 4557110 h 6858000"/>
              <a:gd name="connsiteX5142" fmla="*/ 732422 w 12192000"/>
              <a:gd name="connsiteY5142" fmla="*/ 4592621 h 6858000"/>
              <a:gd name="connsiteX5143" fmla="*/ 767932 w 12192000"/>
              <a:gd name="connsiteY5143" fmla="*/ 4557110 h 6858000"/>
              <a:gd name="connsiteX5144" fmla="*/ 732422 w 12192000"/>
              <a:gd name="connsiteY5144" fmla="*/ 4521599 h 6858000"/>
              <a:gd name="connsiteX5145" fmla="*/ 544512 w 12192000"/>
              <a:gd name="connsiteY5145" fmla="*/ 4521599 h 6858000"/>
              <a:gd name="connsiteX5146" fmla="*/ 509001 w 12192000"/>
              <a:gd name="connsiteY5146" fmla="*/ 4557110 h 6858000"/>
              <a:gd name="connsiteX5147" fmla="*/ 544512 w 12192000"/>
              <a:gd name="connsiteY5147" fmla="*/ 4592621 h 6858000"/>
              <a:gd name="connsiteX5148" fmla="*/ 580023 w 12192000"/>
              <a:gd name="connsiteY5148" fmla="*/ 4557110 h 6858000"/>
              <a:gd name="connsiteX5149" fmla="*/ 544512 w 12192000"/>
              <a:gd name="connsiteY5149" fmla="*/ 4521599 h 6858000"/>
              <a:gd name="connsiteX5150" fmla="*/ 356602 w 12192000"/>
              <a:gd name="connsiteY5150" fmla="*/ 4521599 h 6858000"/>
              <a:gd name="connsiteX5151" fmla="*/ 321091 w 12192000"/>
              <a:gd name="connsiteY5151" fmla="*/ 4557110 h 6858000"/>
              <a:gd name="connsiteX5152" fmla="*/ 356602 w 12192000"/>
              <a:gd name="connsiteY5152" fmla="*/ 4592621 h 6858000"/>
              <a:gd name="connsiteX5153" fmla="*/ 392113 w 12192000"/>
              <a:gd name="connsiteY5153" fmla="*/ 4557110 h 6858000"/>
              <a:gd name="connsiteX5154" fmla="*/ 356602 w 12192000"/>
              <a:gd name="connsiteY5154" fmla="*/ 4521599 h 6858000"/>
              <a:gd name="connsiteX5155" fmla="*/ 168692 w 12192000"/>
              <a:gd name="connsiteY5155" fmla="*/ 4521599 h 6858000"/>
              <a:gd name="connsiteX5156" fmla="*/ 133181 w 12192000"/>
              <a:gd name="connsiteY5156" fmla="*/ 4557110 h 6858000"/>
              <a:gd name="connsiteX5157" fmla="*/ 168692 w 12192000"/>
              <a:gd name="connsiteY5157" fmla="*/ 4592621 h 6858000"/>
              <a:gd name="connsiteX5158" fmla="*/ 204204 w 12192000"/>
              <a:gd name="connsiteY5158" fmla="*/ 4557110 h 6858000"/>
              <a:gd name="connsiteX5159" fmla="*/ 168692 w 12192000"/>
              <a:gd name="connsiteY5159" fmla="*/ 4521599 h 6858000"/>
              <a:gd name="connsiteX5160" fmla="*/ 12099079 w 12192000"/>
              <a:gd name="connsiteY5160" fmla="*/ 4373268 h 6858000"/>
              <a:gd name="connsiteX5161" fmla="*/ 12063568 w 12192000"/>
              <a:gd name="connsiteY5161" fmla="*/ 4408779 h 6858000"/>
              <a:gd name="connsiteX5162" fmla="*/ 12099079 w 12192000"/>
              <a:gd name="connsiteY5162" fmla="*/ 4444290 h 6858000"/>
              <a:gd name="connsiteX5163" fmla="*/ 12134590 w 12192000"/>
              <a:gd name="connsiteY5163" fmla="*/ 4408779 h 6858000"/>
              <a:gd name="connsiteX5164" fmla="*/ 12099079 w 12192000"/>
              <a:gd name="connsiteY5164" fmla="*/ 4373268 h 6858000"/>
              <a:gd name="connsiteX5165" fmla="*/ 11911169 w 12192000"/>
              <a:gd name="connsiteY5165" fmla="*/ 4373268 h 6858000"/>
              <a:gd name="connsiteX5166" fmla="*/ 11875658 w 12192000"/>
              <a:gd name="connsiteY5166" fmla="*/ 4408779 h 6858000"/>
              <a:gd name="connsiteX5167" fmla="*/ 11911169 w 12192000"/>
              <a:gd name="connsiteY5167" fmla="*/ 4444290 h 6858000"/>
              <a:gd name="connsiteX5168" fmla="*/ 11946680 w 12192000"/>
              <a:gd name="connsiteY5168" fmla="*/ 4408779 h 6858000"/>
              <a:gd name="connsiteX5169" fmla="*/ 11911169 w 12192000"/>
              <a:gd name="connsiteY5169" fmla="*/ 4373268 h 6858000"/>
              <a:gd name="connsiteX5170" fmla="*/ 11723259 w 12192000"/>
              <a:gd name="connsiteY5170" fmla="*/ 4373268 h 6858000"/>
              <a:gd name="connsiteX5171" fmla="*/ 11687748 w 12192000"/>
              <a:gd name="connsiteY5171" fmla="*/ 4408779 h 6858000"/>
              <a:gd name="connsiteX5172" fmla="*/ 11723259 w 12192000"/>
              <a:gd name="connsiteY5172" fmla="*/ 4444290 h 6858000"/>
              <a:gd name="connsiteX5173" fmla="*/ 11758770 w 12192000"/>
              <a:gd name="connsiteY5173" fmla="*/ 4408779 h 6858000"/>
              <a:gd name="connsiteX5174" fmla="*/ 11723259 w 12192000"/>
              <a:gd name="connsiteY5174" fmla="*/ 4373268 h 6858000"/>
              <a:gd name="connsiteX5175" fmla="*/ 11535349 w 12192000"/>
              <a:gd name="connsiteY5175" fmla="*/ 4373268 h 6858000"/>
              <a:gd name="connsiteX5176" fmla="*/ 11499838 w 12192000"/>
              <a:gd name="connsiteY5176" fmla="*/ 4408779 h 6858000"/>
              <a:gd name="connsiteX5177" fmla="*/ 11535349 w 12192000"/>
              <a:gd name="connsiteY5177" fmla="*/ 4444290 h 6858000"/>
              <a:gd name="connsiteX5178" fmla="*/ 11570860 w 12192000"/>
              <a:gd name="connsiteY5178" fmla="*/ 4408779 h 6858000"/>
              <a:gd name="connsiteX5179" fmla="*/ 11535349 w 12192000"/>
              <a:gd name="connsiteY5179" fmla="*/ 4373268 h 6858000"/>
              <a:gd name="connsiteX5180" fmla="*/ 11347439 w 12192000"/>
              <a:gd name="connsiteY5180" fmla="*/ 4373268 h 6858000"/>
              <a:gd name="connsiteX5181" fmla="*/ 11311928 w 12192000"/>
              <a:gd name="connsiteY5181" fmla="*/ 4408779 h 6858000"/>
              <a:gd name="connsiteX5182" fmla="*/ 11347439 w 12192000"/>
              <a:gd name="connsiteY5182" fmla="*/ 4444290 h 6858000"/>
              <a:gd name="connsiteX5183" fmla="*/ 11382950 w 12192000"/>
              <a:gd name="connsiteY5183" fmla="*/ 4408779 h 6858000"/>
              <a:gd name="connsiteX5184" fmla="*/ 11347439 w 12192000"/>
              <a:gd name="connsiteY5184" fmla="*/ 4373268 h 6858000"/>
              <a:gd name="connsiteX5185" fmla="*/ 11159529 w 12192000"/>
              <a:gd name="connsiteY5185" fmla="*/ 4373268 h 6858000"/>
              <a:gd name="connsiteX5186" fmla="*/ 11124018 w 12192000"/>
              <a:gd name="connsiteY5186" fmla="*/ 4408779 h 6858000"/>
              <a:gd name="connsiteX5187" fmla="*/ 11159529 w 12192000"/>
              <a:gd name="connsiteY5187" fmla="*/ 4444290 h 6858000"/>
              <a:gd name="connsiteX5188" fmla="*/ 11195040 w 12192000"/>
              <a:gd name="connsiteY5188" fmla="*/ 4408779 h 6858000"/>
              <a:gd name="connsiteX5189" fmla="*/ 11159529 w 12192000"/>
              <a:gd name="connsiteY5189" fmla="*/ 4373268 h 6858000"/>
              <a:gd name="connsiteX5190" fmla="*/ 10971619 w 12192000"/>
              <a:gd name="connsiteY5190" fmla="*/ 4373268 h 6858000"/>
              <a:gd name="connsiteX5191" fmla="*/ 10936108 w 12192000"/>
              <a:gd name="connsiteY5191" fmla="*/ 4408779 h 6858000"/>
              <a:gd name="connsiteX5192" fmla="*/ 10971619 w 12192000"/>
              <a:gd name="connsiteY5192" fmla="*/ 4444290 h 6858000"/>
              <a:gd name="connsiteX5193" fmla="*/ 11007130 w 12192000"/>
              <a:gd name="connsiteY5193" fmla="*/ 4408779 h 6858000"/>
              <a:gd name="connsiteX5194" fmla="*/ 10971619 w 12192000"/>
              <a:gd name="connsiteY5194" fmla="*/ 4373268 h 6858000"/>
              <a:gd name="connsiteX5195" fmla="*/ 10783709 w 12192000"/>
              <a:gd name="connsiteY5195" fmla="*/ 4373268 h 6858000"/>
              <a:gd name="connsiteX5196" fmla="*/ 10748198 w 12192000"/>
              <a:gd name="connsiteY5196" fmla="*/ 4408779 h 6858000"/>
              <a:gd name="connsiteX5197" fmla="*/ 10783709 w 12192000"/>
              <a:gd name="connsiteY5197" fmla="*/ 4444290 h 6858000"/>
              <a:gd name="connsiteX5198" fmla="*/ 10819220 w 12192000"/>
              <a:gd name="connsiteY5198" fmla="*/ 4408779 h 6858000"/>
              <a:gd name="connsiteX5199" fmla="*/ 10783709 w 12192000"/>
              <a:gd name="connsiteY5199" fmla="*/ 4373268 h 6858000"/>
              <a:gd name="connsiteX5200" fmla="*/ 10595799 w 12192000"/>
              <a:gd name="connsiteY5200" fmla="*/ 4373268 h 6858000"/>
              <a:gd name="connsiteX5201" fmla="*/ 10560288 w 12192000"/>
              <a:gd name="connsiteY5201" fmla="*/ 4408779 h 6858000"/>
              <a:gd name="connsiteX5202" fmla="*/ 10595799 w 12192000"/>
              <a:gd name="connsiteY5202" fmla="*/ 4444290 h 6858000"/>
              <a:gd name="connsiteX5203" fmla="*/ 10631310 w 12192000"/>
              <a:gd name="connsiteY5203" fmla="*/ 4408779 h 6858000"/>
              <a:gd name="connsiteX5204" fmla="*/ 10595799 w 12192000"/>
              <a:gd name="connsiteY5204" fmla="*/ 4373268 h 6858000"/>
              <a:gd name="connsiteX5205" fmla="*/ 10407889 w 12192000"/>
              <a:gd name="connsiteY5205" fmla="*/ 4373268 h 6858000"/>
              <a:gd name="connsiteX5206" fmla="*/ 10372378 w 12192000"/>
              <a:gd name="connsiteY5206" fmla="*/ 4408779 h 6858000"/>
              <a:gd name="connsiteX5207" fmla="*/ 10407889 w 12192000"/>
              <a:gd name="connsiteY5207" fmla="*/ 4444290 h 6858000"/>
              <a:gd name="connsiteX5208" fmla="*/ 10443400 w 12192000"/>
              <a:gd name="connsiteY5208" fmla="*/ 4408779 h 6858000"/>
              <a:gd name="connsiteX5209" fmla="*/ 10407889 w 12192000"/>
              <a:gd name="connsiteY5209" fmla="*/ 4373268 h 6858000"/>
              <a:gd name="connsiteX5210" fmla="*/ 10219979 w 12192000"/>
              <a:gd name="connsiteY5210" fmla="*/ 4373268 h 6858000"/>
              <a:gd name="connsiteX5211" fmla="*/ 10184468 w 12192000"/>
              <a:gd name="connsiteY5211" fmla="*/ 4408779 h 6858000"/>
              <a:gd name="connsiteX5212" fmla="*/ 10219979 w 12192000"/>
              <a:gd name="connsiteY5212" fmla="*/ 4444290 h 6858000"/>
              <a:gd name="connsiteX5213" fmla="*/ 10255490 w 12192000"/>
              <a:gd name="connsiteY5213" fmla="*/ 4408779 h 6858000"/>
              <a:gd name="connsiteX5214" fmla="*/ 10219979 w 12192000"/>
              <a:gd name="connsiteY5214" fmla="*/ 4373268 h 6858000"/>
              <a:gd name="connsiteX5215" fmla="*/ 10032069 w 12192000"/>
              <a:gd name="connsiteY5215" fmla="*/ 4373268 h 6858000"/>
              <a:gd name="connsiteX5216" fmla="*/ 9996558 w 12192000"/>
              <a:gd name="connsiteY5216" fmla="*/ 4408779 h 6858000"/>
              <a:gd name="connsiteX5217" fmla="*/ 10032069 w 12192000"/>
              <a:gd name="connsiteY5217" fmla="*/ 4444290 h 6858000"/>
              <a:gd name="connsiteX5218" fmla="*/ 10067580 w 12192000"/>
              <a:gd name="connsiteY5218" fmla="*/ 4408779 h 6858000"/>
              <a:gd name="connsiteX5219" fmla="*/ 10032069 w 12192000"/>
              <a:gd name="connsiteY5219" fmla="*/ 4373268 h 6858000"/>
              <a:gd name="connsiteX5220" fmla="*/ 9844159 w 12192000"/>
              <a:gd name="connsiteY5220" fmla="*/ 4373268 h 6858000"/>
              <a:gd name="connsiteX5221" fmla="*/ 9808648 w 12192000"/>
              <a:gd name="connsiteY5221" fmla="*/ 4408779 h 6858000"/>
              <a:gd name="connsiteX5222" fmla="*/ 9844159 w 12192000"/>
              <a:gd name="connsiteY5222" fmla="*/ 4444290 h 6858000"/>
              <a:gd name="connsiteX5223" fmla="*/ 9879670 w 12192000"/>
              <a:gd name="connsiteY5223" fmla="*/ 4408779 h 6858000"/>
              <a:gd name="connsiteX5224" fmla="*/ 9844159 w 12192000"/>
              <a:gd name="connsiteY5224" fmla="*/ 4373268 h 6858000"/>
              <a:gd name="connsiteX5225" fmla="*/ 9656249 w 12192000"/>
              <a:gd name="connsiteY5225" fmla="*/ 4373268 h 6858000"/>
              <a:gd name="connsiteX5226" fmla="*/ 9620738 w 12192000"/>
              <a:gd name="connsiteY5226" fmla="*/ 4408779 h 6858000"/>
              <a:gd name="connsiteX5227" fmla="*/ 9656249 w 12192000"/>
              <a:gd name="connsiteY5227" fmla="*/ 4444290 h 6858000"/>
              <a:gd name="connsiteX5228" fmla="*/ 9691760 w 12192000"/>
              <a:gd name="connsiteY5228" fmla="*/ 4408779 h 6858000"/>
              <a:gd name="connsiteX5229" fmla="*/ 9656249 w 12192000"/>
              <a:gd name="connsiteY5229" fmla="*/ 4373268 h 6858000"/>
              <a:gd name="connsiteX5230" fmla="*/ 9468339 w 12192000"/>
              <a:gd name="connsiteY5230" fmla="*/ 4373268 h 6858000"/>
              <a:gd name="connsiteX5231" fmla="*/ 9432828 w 12192000"/>
              <a:gd name="connsiteY5231" fmla="*/ 4408779 h 6858000"/>
              <a:gd name="connsiteX5232" fmla="*/ 9468339 w 12192000"/>
              <a:gd name="connsiteY5232" fmla="*/ 4444290 h 6858000"/>
              <a:gd name="connsiteX5233" fmla="*/ 9503850 w 12192000"/>
              <a:gd name="connsiteY5233" fmla="*/ 4408779 h 6858000"/>
              <a:gd name="connsiteX5234" fmla="*/ 9468339 w 12192000"/>
              <a:gd name="connsiteY5234" fmla="*/ 4373268 h 6858000"/>
              <a:gd name="connsiteX5235" fmla="*/ 9280429 w 12192000"/>
              <a:gd name="connsiteY5235" fmla="*/ 4373268 h 6858000"/>
              <a:gd name="connsiteX5236" fmla="*/ 9244918 w 12192000"/>
              <a:gd name="connsiteY5236" fmla="*/ 4408779 h 6858000"/>
              <a:gd name="connsiteX5237" fmla="*/ 9280429 w 12192000"/>
              <a:gd name="connsiteY5237" fmla="*/ 4444290 h 6858000"/>
              <a:gd name="connsiteX5238" fmla="*/ 9315940 w 12192000"/>
              <a:gd name="connsiteY5238" fmla="*/ 4408779 h 6858000"/>
              <a:gd name="connsiteX5239" fmla="*/ 9280429 w 12192000"/>
              <a:gd name="connsiteY5239" fmla="*/ 4373268 h 6858000"/>
              <a:gd name="connsiteX5240" fmla="*/ 9092519 w 12192000"/>
              <a:gd name="connsiteY5240" fmla="*/ 4373268 h 6858000"/>
              <a:gd name="connsiteX5241" fmla="*/ 9057008 w 12192000"/>
              <a:gd name="connsiteY5241" fmla="*/ 4408779 h 6858000"/>
              <a:gd name="connsiteX5242" fmla="*/ 9092519 w 12192000"/>
              <a:gd name="connsiteY5242" fmla="*/ 4444290 h 6858000"/>
              <a:gd name="connsiteX5243" fmla="*/ 9128030 w 12192000"/>
              <a:gd name="connsiteY5243" fmla="*/ 4408779 h 6858000"/>
              <a:gd name="connsiteX5244" fmla="*/ 9092519 w 12192000"/>
              <a:gd name="connsiteY5244" fmla="*/ 4373268 h 6858000"/>
              <a:gd name="connsiteX5245" fmla="*/ 8904609 w 12192000"/>
              <a:gd name="connsiteY5245" fmla="*/ 4373268 h 6858000"/>
              <a:gd name="connsiteX5246" fmla="*/ 8869098 w 12192000"/>
              <a:gd name="connsiteY5246" fmla="*/ 4408779 h 6858000"/>
              <a:gd name="connsiteX5247" fmla="*/ 8904609 w 12192000"/>
              <a:gd name="connsiteY5247" fmla="*/ 4444290 h 6858000"/>
              <a:gd name="connsiteX5248" fmla="*/ 8940120 w 12192000"/>
              <a:gd name="connsiteY5248" fmla="*/ 4408779 h 6858000"/>
              <a:gd name="connsiteX5249" fmla="*/ 8904609 w 12192000"/>
              <a:gd name="connsiteY5249" fmla="*/ 4373268 h 6858000"/>
              <a:gd name="connsiteX5250" fmla="*/ 8716699 w 12192000"/>
              <a:gd name="connsiteY5250" fmla="*/ 4373268 h 6858000"/>
              <a:gd name="connsiteX5251" fmla="*/ 8681188 w 12192000"/>
              <a:gd name="connsiteY5251" fmla="*/ 4408779 h 6858000"/>
              <a:gd name="connsiteX5252" fmla="*/ 8716699 w 12192000"/>
              <a:gd name="connsiteY5252" fmla="*/ 4444290 h 6858000"/>
              <a:gd name="connsiteX5253" fmla="*/ 8752210 w 12192000"/>
              <a:gd name="connsiteY5253" fmla="*/ 4408779 h 6858000"/>
              <a:gd name="connsiteX5254" fmla="*/ 8716699 w 12192000"/>
              <a:gd name="connsiteY5254" fmla="*/ 4373268 h 6858000"/>
              <a:gd name="connsiteX5255" fmla="*/ 8528789 w 12192000"/>
              <a:gd name="connsiteY5255" fmla="*/ 4373268 h 6858000"/>
              <a:gd name="connsiteX5256" fmla="*/ 8493278 w 12192000"/>
              <a:gd name="connsiteY5256" fmla="*/ 4408779 h 6858000"/>
              <a:gd name="connsiteX5257" fmla="*/ 8528789 w 12192000"/>
              <a:gd name="connsiteY5257" fmla="*/ 4444290 h 6858000"/>
              <a:gd name="connsiteX5258" fmla="*/ 8564300 w 12192000"/>
              <a:gd name="connsiteY5258" fmla="*/ 4408779 h 6858000"/>
              <a:gd name="connsiteX5259" fmla="*/ 8528789 w 12192000"/>
              <a:gd name="connsiteY5259" fmla="*/ 4373268 h 6858000"/>
              <a:gd name="connsiteX5260" fmla="*/ 8340879 w 12192000"/>
              <a:gd name="connsiteY5260" fmla="*/ 4373268 h 6858000"/>
              <a:gd name="connsiteX5261" fmla="*/ 8305368 w 12192000"/>
              <a:gd name="connsiteY5261" fmla="*/ 4408779 h 6858000"/>
              <a:gd name="connsiteX5262" fmla="*/ 8340879 w 12192000"/>
              <a:gd name="connsiteY5262" fmla="*/ 4444290 h 6858000"/>
              <a:gd name="connsiteX5263" fmla="*/ 8376390 w 12192000"/>
              <a:gd name="connsiteY5263" fmla="*/ 4408779 h 6858000"/>
              <a:gd name="connsiteX5264" fmla="*/ 8340879 w 12192000"/>
              <a:gd name="connsiteY5264" fmla="*/ 4373268 h 6858000"/>
              <a:gd name="connsiteX5265" fmla="*/ 8152969 w 12192000"/>
              <a:gd name="connsiteY5265" fmla="*/ 4373268 h 6858000"/>
              <a:gd name="connsiteX5266" fmla="*/ 8117458 w 12192000"/>
              <a:gd name="connsiteY5266" fmla="*/ 4408779 h 6858000"/>
              <a:gd name="connsiteX5267" fmla="*/ 8152969 w 12192000"/>
              <a:gd name="connsiteY5267" fmla="*/ 4444290 h 6858000"/>
              <a:gd name="connsiteX5268" fmla="*/ 8188480 w 12192000"/>
              <a:gd name="connsiteY5268" fmla="*/ 4408779 h 6858000"/>
              <a:gd name="connsiteX5269" fmla="*/ 8152969 w 12192000"/>
              <a:gd name="connsiteY5269" fmla="*/ 4373268 h 6858000"/>
              <a:gd name="connsiteX5270" fmla="*/ 7965059 w 12192000"/>
              <a:gd name="connsiteY5270" fmla="*/ 4373268 h 6858000"/>
              <a:gd name="connsiteX5271" fmla="*/ 7929548 w 12192000"/>
              <a:gd name="connsiteY5271" fmla="*/ 4408779 h 6858000"/>
              <a:gd name="connsiteX5272" fmla="*/ 7965059 w 12192000"/>
              <a:gd name="connsiteY5272" fmla="*/ 4444290 h 6858000"/>
              <a:gd name="connsiteX5273" fmla="*/ 8000570 w 12192000"/>
              <a:gd name="connsiteY5273" fmla="*/ 4408779 h 6858000"/>
              <a:gd name="connsiteX5274" fmla="*/ 7965059 w 12192000"/>
              <a:gd name="connsiteY5274" fmla="*/ 4373268 h 6858000"/>
              <a:gd name="connsiteX5275" fmla="*/ 7777149 w 12192000"/>
              <a:gd name="connsiteY5275" fmla="*/ 4373268 h 6858000"/>
              <a:gd name="connsiteX5276" fmla="*/ 7741638 w 12192000"/>
              <a:gd name="connsiteY5276" fmla="*/ 4408779 h 6858000"/>
              <a:gd name="connsiteX5277" fmla="*/ 7777149 w 12192000"/>
              <a:gd name="connsiteY5277" fmla="*/ 4444290 h 6858000"/>
              <a:gd name="connsiteX5278" fmla="*/ 7812660 w 12192000"/>
              <a:gd name="connsiteY5278" fmla="*/ 4408779 h 6858000"/>
              <a:gd name="connsiteX5279" fmla="*/ 7777149 w 12192000"/>
              <a:gd name="connsiteY5279" fmla="*/ 4373268 h 6858000"/>
              <a:gd name="connsiteX5280" fmla="*/ 7589239 w 12192000"/>
              <a:gd name="connsiteY5280" fmla="*/ 4373268 h 6858000"/>
              <a:gd name="connsiteX5281" fmla="*/ 7553728 w 12192000"/>
              <a:gd name="connsiteY5281" fmla="*/ 4408779 h 6858000"/>
              <a:gd name="connsiteX5282" fmla="*/ 7589239 w 12192000"/>
              <a:gd name="connsiteY5282" fmla="*/ 4444290 h 6858000"/>
              <a:gd name="connsiteX5283" fmla="*/ 7624750 w 12192000"/>
              <a:gd name="connsiteY5283" fmla="*/ 4408779 h 6858000"/>
              <a:gd name="connsiteX5284" fmla="*/ 7589239 w 12192000"/>
              <a:gd name="connsiteY5284" fmla="*/ 4373268 h 6858000"/>
              <a:gd name="connsiteX5285" fmla="*/ 7401329 w 12192000"/>
              <a:gd name="connsiteY5285" fmla="*/ 4373268 h 6858000"/>
              <a:gd name="connsiteX5286" fmla="*/ 7365818 w 12192000"/>
              <a:gd name="connsiteY5286" fmla="*/ 4408779 h 6858000"/>
              <a:gd name="connsiteX5287" fmla="*/ 7401329 w 12192000"/>
              <a:gd name="connsiteY5287" fmla="*/ 4444290 h 6858000"/>
              <a:gd name="connsiteX5288" fmla="*/ 7436840 w 12192000"/>
              <a:gd name="connsiteY5288" fmla="*/ 4408779 h 6858000"/>
              <a:gd name="connsiteX5289" fmla="*/ 7401329 w 12192000"/>
              <a:gd name="connsiteY5289" fmla="*/ 4373268 h 6858000"/>
              <a:gd name="connsiteX5290" fmla="*/ 7213419 w 12192000"/>
              <a:gd name="connsiteY5290" fmla="*/ 4373268 h 6858000"/>
              <a:gd name="connsiteX5291" fmla="*/ 7177908 w 12192000"/>
              <a:gd name="connsiteY5291" fmla="*/ 4408779 h 6858000"/>
              <a:gd name="connsiteX5292" fmla="*/ 7213419 w 12192000"/>
              <a:gd name="connsiteY5292" fmla="*/ 4444290 h 6858000"/>
              <a:gd name="connsiteX5293" fmla="*/ 7248930 w 12192000"/>
              <a:gd name="connsiteY5293" fmla="*/ 4408779 h 6858000"/>
              <a:gd name="connsiteX5294" fmla="*/ 7213419 w 12192000"/>
              <a:gd name="connsiteY5294" fmla="*/ 4373268 h 6858000"/>
              <a:gd name="connsiteX5295" fmla="*/ 7025509 w 12192000"/>
              <a:gd name="connsiteY5295" fmla="*/ 4373268 h 6858000"/>
              <a:gd name="connsiteX5296" fmla="*/ 6989998 w 12192000"/>
              <a:gd name="connsiteY5296" fmla="*/ 4408779 h 6858000"/>
              <a:gd name="connsiteX5297" fmla="*/ 7025509 w 12192000"/>
              <a:gd name="connsiteY5297" fmla="*/ 4444290 h 6858000"/>
              <a:gd name="connsiteX5298" fmla="*/ 7061020 w 12192000"/>
              <a:gd name="connsiteY5298" fmla="*/ 4408779 h 6858000"/>
              <a:gd name="connsiteX5299" fmla="*/ 7025509 w 12192000"/>
              <a:gd name="connsiteY5299" fmla="*/ 4373268 h 6858000"/>
              <a:gd name="connsiteX5300" fmla="*/ 6837599 w 12192000"/>
              <a:gd name="connsiteY5300" fmla="*/ 4373268 h 6858000"/>
              <a:gd name="connsiteX5301" fmla="*/ 6802088 w 12192000"/>
              <a:gd name="connsiteY5301" fmla="*/ 4408779 h 6858000"/>
              <a:gd name="connsiteX5302" fmla="*/ 6837599 w 12192000"/>
              <a:gd name="connsiteY5302" fmla="*/ 4444290 h 6858000"/>
              <a:gd name="connsiteX5303" fmla="*/ 6873110 w 12192000"/>
              <a:gd name="connsiteY5303" fmla="*/ 4408779 h 6858000"/>
              <a:gd name="connsiteX5304" fmla="*/ 6837599 w 12192000"/>
              <a:gd name="connsiteY5304" fmla="*/ 4373268 h 6858000"/>
              <a:gd name="connsiteX5305" fmla="*/ 6649689 w 12192000"/>
              <a:gd name="connsiteY5305" fmla="*/ 4373268 h 6858000"/>
              <a:gd name="connsiteX5306" fmla="*/ 6614178 w 12192000"/>
              <a:gd name="connsiteY5306" fmla="*/ 4408779 h 6858000"/>
              <a:gd name="connsiteX5307" fmla="*/ 6649689 w 12192000"/>
              <a:gd name="connsiteY5307" fmla="*/ 4444290 h 6858000"/>
              <a:gd name="connsiteX5308" fmla="*/ 6685200 w 12192000"/>
              <a:gd name="connsiteY5308" fmla="*/ 4408779 h 6858000"/>
              <a:gd name="connsiteX5309" fmla="*/ 6649689 w 12192000"/>
              <a:gd name="connsiteY5309" fmla="*/ 4373268 h 6858000"/>
              <a:gd name="connsiteX5310" fmla="*/ 6461779 w 12192000"/>
              <a:gd name="connsiteY5310" fmla="*/ 4373268 h 6858000"/>
              <a:gd name="connsiteX5311" fmla="*/ 6426268 w 12192000"/>
              <a:gd name="connsiteY5311" fmla="*/ 4408779 h 6858000"/>
              <a:gd name="connsiteX5312" fmla="*/ 6461779 w 12192000"/>
              <a:gd name="connsiteY5312" fmla="*/ 4444290 h 6858000"/>
              <a:gd name="connsiteX5313" fmla="*/ 6497290 w 12192000"/>
              <a:gd name="connsiteY5313" fmla="*/ 4408779 h 6858000"/>
              <a:gd name="connsiteX5314" fmla="*/ 6461779 w 12192000"/>
              <a:gd name="connsiteY5314" fmla="*/ 4373268 h 6858000"/>
              <a:gd name="connsiteX5315" fmla="*/ 6273869 w 12192000"/>
              <a:gd name="connsiteY5315" fmla="*/ 4373268 h 6858000"/>
              <a:gd name="connsiteX5316" fmla="*/ 6238358 w 12192000"/>
              <a:gd name="connsiteY5316" fmla="*/ 4408779 h 6858000"/>
              <a:gd name="connsiteX5317" fmla="*/ 6273869 w 12192000"/>
              <a:gd name="connsiteY5317" fmla="*/ 4444290 h 6858000"/>
              <a:gd name="connsiteX5318" fmla="*/ 6309380 w 12192000"/>
              <a:gd name="connsiteY5318" fmla="*/ 4408779 h 6858000"/>
              <a:gd name="connsiteX5319" fmla="*/ 6273869 w 12192000"/>
              <a:gd name="connsiteY5319" fmla="*/ 4373268 h 6858000"/>
              <a:gd name="connsiteX5320" fmla="*/ 6085959 w 12192000"/>
              <a:gd name="connsiteY5320" fmla="*/ 4373268 h 6858000"/>
              <a:gd name="connsiteX5321" fmla="*/ 6050449 w 12192000"/>
              <a:gd name="connsiteY5321" fmla="*/ 4408779 h 6858000"/>
              <a:gd name="connsiteX5322" fmla="*/ 6085959 w 12192000"/>
              <a:gd name="connsiteY5322" fmla="*/ 4444290 h 6858000"/>
              <a:gd name="connsiteX5323" fmla="*/ 6121470 w 12192000"/>
              <a:gd name="connsiteY5323" fmla="*/ 4408779 h 6858000"/>
              <a:gd name="connsiteX5324" fmla="*/ 6085959 w 12192000"/>
              <a:gd name="connsiteY5324" fmla="*/ 4373268 h 6858000"/>
              <a:gd name="connsiteX5325" fmla="*/ 5898050 w 12192000"/>
              <a:gd name="connsiteY5325" fmla="*/ 4373268 h 6858000"/>
              <a:gd name="connsiteX5326" fmla="*/ 5862539 w 12192000"/>
              <a:gd name="connsiteY5326" fmla="*/ 4408779 h 6858000"/>
              <a:gd name="connsiteX5327" fmla="*/ 5898050 w 12192000"/>
              <a:gd name="connsiteY5327" fmla="*/ 4444290 h 6858000"/>
              <a:gd name="connsiteX5328" fmla="*/ 5933561 w 12192000"/>
              <a:gd name="connsiteY5328" fmla="*/ 4408779 h 6858000"/>
              <a:gd name="connsiteX5329" fmla="*/ 5898050 w 12192000"/>
              <a:gd name="connsiteY5329" fmla="*/ 4373268 h 6858000"/>
              <a:gd name="connsiteX5330" fmla="*/ 5710141 w 12192000"/>
              <a:gd name="connsiteY5330" fmla="*/ 4373268 h 6858000"/>
              <a:gd name="connsiteX5331" fmla="*/ 5674630 w 12192000"/>
              <a:gd name="connsiteY5331" fmla="*/ 4408779 h 6858000"/>
              <a:gd name="connsiteX5332" fmla="*/ 5710141 w 12192000"/>
              <a:gd name="connsiteY5332" fmla="*/ 4444290 h 6858000"/>
              <a:gd name="connsiteX5333" fmla="*/ 5745652 w 12192000"/>
              <a:gd name="connsiteY5333" fmla="*/ 4408779 h 6858000"/>
              <a:gd name="connsiteX5334" fmla="*/ 5710141 w 12192000"/>
              <a:gd name="connsiteY5334" fmla="*/ 4373268 h 6858000"/>
              <a:gd name="connsiteX5335" fmla="*/ 5522232 w 12192000"/>
              <a:gd name="connsiteY5335" fmla="*/ 4373268 h 6858000"/>
              <a:gd name="connsiteX5336" fmla="*/ 5486721 w 12192000"/>
              <a:gd name="connsiteY5336" fmla="*/ 4408779 h 6858000"/>
              <a:gd name="connsiteX5337" fmla="*/ 5522232 w 12192000"/>
              <a:gd name="connsiteY5337" fmla="*/ 4444290 h 6858000"/>
              <a:gd name="connsiteX5338" fmla="*/ 5557742 w 12192000"/>
              <a:gd name="connsiteY5338" fmla="*/ 4408779 h 6858000"/>
              <a:gd name="connsiteX5339" fmla="*/ 5522232 w 12192000"/>
              <a:gd name="connsiteY5339" fmla="*/ 4373268 h 6858000"/>
              <a:gd name="connsiteX5340" fmla="*/ 5334321 w 12192000"/>
              <a:gd name="connsiteY5340" fmla="*/ 4373268 h 6858000"/>
              <a:gd name="connsiteX5341" fmla="*/ 5298812 w 12192000"/>
              <a:gd name="connsiteY5341" fmla="*/ 4408779 h 6858000"/>
              <a:gd name="connsiteX5342" fmla="*/ 5334321 w 12192000"/>
              <a:gd name="connsiteY5342" fmla="*/ 4444290 h 6858000"/>
              <a:gd name="connsiteX5343" fmla="*/ 5369832 w 12192000"/>
              <a:gd name="connsiteY5343" fmla="*/ 4408779 h 6858000"/>
              <a:gd name="connsiteX5344" fmla="*/ 5334321 w 12192000"/>
              <a:gd name="connsiteY5344" fmla="*/ 4373268 h 6858000"/>
              <a:gd name="connsiteX5345" fmla="*/ 5146412 w 12192000"/>
              <a:gd name="connsiteY5345" fmla="*/ 4373268 h 6858000"/>
              <a:gd name="connsiteX5346" fmla="*/ 5110901 w 12192000"/>
              <a:gd name="connsiteY5346" fmla="*/ 4408779 h 6858000"/>
              <a:gd name="connsiteX5347" fmla="*/ 5146412 w 12192000"/>
              <a:gd name="connsiteY5347" fmla="*/ 4444290 h 6858000"/>
              <a:gd name="connsiteX5348" fmla="*/ 5181923 w 12192000"/>
              <a:gd name="connsiteY5348" fmla="*/ 4408779 h 6858000"/>
              <a:gd name="connsiteX5349" fmla="*/ 5146412 w 12192000"/>
              <a:gd name="connsiteY5349" fmla="*/ 4373268 h 6858000"/>
              <a:gd name="connsiteX5350" fmla="*/ 4958502 w 12192000"/>
              <a:gd name="connsiteY5350" fmla="*/ 4373268 h 6858000"/>
              <a:gd name="connsiteX5351" fmla="*/ 4922992 w 12192000"/>
              <a:gd name="connsiteY5351" fmla="*/ 4408779 h 6858000"/>
              <a:gd name="connsiteX5352" fmla="*/ 4958502 w 12192000"/>
              <a:gd name="connsiteY5352" fmla="*/ 4444290 h 6858000"/>
              <a:gd name="connsiteX5353" fmla="*/ 4994014 w 12192000"/>
              <a:gd name="connsiteY5353" fmla="*/ 4408779 h 6858000"/>
              <a:gd name="connsiteX5354" fmla="*/ 4958502 w 12192000"/>
              <a:gd name="connsiteY5354" fmla="*/ 4373268 h 6858000"/>
              <a:gd name="connsiteX5355" fmla="*/ 4770594 w 12192000"/>
              <a:gd name="connsiteY5355" fmla="*/ 4373268 h 6858000"/>
              <a:gd name="connsiteX5356" fmla="*/ 4735082 w 12192000"/>
              <a:gd name="connsiteY5356" fmla="*/ 4408779 h 6858000"/>
              <a:gd name="connsiteX5357" fmla="*/ 4770594 w 12192000"/>
              <a:gd name="connsiteY5357" fmla="*/ 4444290 h 6858000"/>
              <a:gd name="connsiteX5358" fmla="*/ 4806102 w 12192000"/>
              <a:gd name="connsiteY5358" fmla="*/ 4408779 h 6858000"/>
              <a:gd name="connsiteX5359" fmla="*/ 4770594 w 12192000"/>
              <a:gd name="connsiteY5359" fmla="*/ 4373268 h 6858000"/>
              <a:gd name="connsiteX5360" fmla="*/ 4582682 w 12192000"/>
              <a:gd name="connsiteY5360" fmla="*/ 4373268 h 6858000"/>
              <a:gd name="connsiteX5361" fmla="*/ 4547171 w 12192000"/>
              <a:gd name="connsiteY5361" fmla="*/ 4408779 h 6858000"/>
              <a:gd name="connsiteX5362" fmla="*/ 4582682 w 12192000"/>
              <a:gd name="connsiteY5362" fmla="*/ 4444290 h 6858000"/>
              <a:gd name="connsiteX5363" fmla="*/ 4618193 w 12192000"/>
              <a:gd name="connsiteY5363" fmla="*/ 4408779 h 6858000"/>
              <a:gd name="connsiteX5364" fmla="*/ 4582682 w 12192000"/>
              <a:gd name="connsiteY5364" fmla="*/ 4373268 h 6858000"/>
              <a:gd name="connsiteX5365" fmla="*/ 4394773 w 12192000"/>
              <a:gd name="connsiteY5365" fmla="*/ 4373268 h 6858000"/>
              <a:gd name="connsiteX5366" fmla="*/ 4359261 w 12192000"/>
              <a:gd name="connsiteY5366" fmla="*/ 4408779 h 6858000"/>
              <a:gd name="connsiteX5367" fmla="*/ 4394773 w 12192000"/>
              <a:gd name="connsiteY5367" fmla="*/ 4444290 h 6858000"/>
              <a:gd name="connsiteX5368" fmla="*/ 4430285 w 12192000"/>
              <a:gd name="connsiteY5368" fmla="*/ 4408779 h 6858000"/>
              <a:gd name="connsiteX5369" fmla="*/ 4394773 w 12192000"/>
              <a:gd name="connsiteY5369" fmla="*/ 4373268 h 6858000"/>
              <a:gd name="connsiteX5370" fmla="*/ 4206862 w 12192000"/>
              <a:gd name="connsiteY5370" fmla="*/ 4373268 h 6858000"/>
              <a:gd name="connsiteX5371" fmla="*/ 4171356 w 12192000"/>
              <a:gd name="connsiteY5371" fmla="*/ 4408779 h 6858000"/>
              <a:gd name="connsiteX5372" fmla="*/ 4206862 w 12192000"/>
              <a:gd name="connsiteY5372" fmla="*/ 4444290 h 6858000"/>
              <a:gd name="connsiteX5373" fmla="*/ 4242372 w 12192000"/>
              <a:gd name="connsiteY5373" fmla="*/ 4408779 h 6858000"/>
              <a:gd name="connsiteX5374" fmla="*/ 4206862 w 12192000"/>
              <a:gd name="connsiteY5374" fmla="*/ 4373268 h 6858000"/>
              <a:gd name="connsiteX5375" fmla="*/ 4018959 w 12192000"/>
              <a:gd name="connsiteY5375" fmla="*/ 4373268 h 6858000"/>
              <a:gd name="connsiteX5376" fmla="*/ 3983449 w 12192000"/>
              <a:gd name="connsiteY5376" fmla="*/ 4408779 h 6858000"/>
              <a:gd name="connsiteX5377" fmla="*/ 4018959 w 12192000"/>
              <a:gd name="connsiteY5377" fmla="*/ 4444290 h 6858000"/>
              <a:gd name="connsiteX5378" fmla="*/ 4054470 w 12192000"/>
              <a:gd name="connsiteY5378" fmla="*/ 4408779 h 6858000"/>
              <a:gd name="connsiteX5379" fmla="*/ 4018959 w 12192000"/>
              <a:gd name="connsiteY5379" fmla="*/ 4373268 h 6858000"/>
              <a:gd name="connsiteX5380" fmla="*/ 3831047 w 12192000"/>
              <a:gd name="connsiteY5380" fmla="*/ 4373268 h 6858000"/>
              <a:gd name="connsiteX5381" fmla="*/ 3795536 w 12192000"/>
              <a:gd name="connsiteY5381" fmla="*/ 4408779 h 6858000"/>
              <a:gd name="connsiteX5382" fmla="*/ 3831047 w 12192000"/>
              <a:gd name="connsiteY5382" fmla="*/ 4444290 h 6858000"/>
              <a:gd name="connsiteX5383" fmla="*/ 3866559 w 12192000"/>
              <a:gd name="connsiteY5383" fmla="*/ 4408779 h 6858000"/>
              <a:gd name="connsiteX5384" fmla="*/ 3831047 w 12192000"/>
              <a:gd name="connsiteY5384" fmla="*/ 4373268 h 6858000"/>
              <a:gd name="connsiteX5385" fmla="*/ 3643135 w 12192000"/>
              <a:gd name="connsiteY5385" fmla="*/ 4373268 h 6858000"/>
              <a:gd name="connsiteX5386" fmla="*/ 3607624 w 12192000"/>
              <a:gd name="connsiteY5386" fmla="*/ 4408779 h 6858000"/>
              <a:gd name="connsiteX5387" fmla="*/ 3643135 w 12192000"/>
              <a:gd name="connsiteY5387" fmla="*/ 4444290 h 6858000"/>
              <a:gd name="connsiteX5388" fmla="*/ 3678648 w 12192000"/>
              <a:gd name="connsiteY5388" fmla="*/ 4408779 h 6858000"/>
              <a:gd name="connsiteX5389" fmla="*/ 3643135 w 12192000"/>
              <a:gd name="connsiteY5389" fmla="*/ 4373268 h 6858000"/>
              <a:gd name="connsiteX5390" fmla="*/ 3455228 w 12192000"/>
              <a:gd name="connsiteY5390" fmla="*/ 4373268 h 6858000"/>
              <a:gd name="connsiteX5391" fmla="*/ 3419718 w 12192000"/>
              <a:gd name="connsiteY5391" fmla="*/ 4408779 h 6858000"/>
              <a:gd name="connsiteX5392" fmla="*/ 3455228 w 12192000"/>
              <a:gd name="connsiteY5392" fmla="*/ 4444290 h 6858000"/>
              <a:gd name="connsiteX5393" fmla="*/ 3490738 w 12192000"/>
              <a:gd name="connsiteY5393" fmla="*/ 4408779 h 6858000"/>
              <a:gd name="connsiteX5394" fmla="*/ 3455228 w 12192000"/>
              <a:gd name="connsiteY5394" fmla="*/ 4373268 h 6858000"/>
              <a:gd name="connsiteX5395" fmla="*/ 3267322 w 12192000"/>
              <a:gd name="connsiteY5395" fmla="*/ 4373268 h 6858000"/>
              <a:gd name="connsiteX5396" fmla="*/ 3231812 w 12192000"/>
              <a:gd name="connsiteY5396" fmla="*/ 4408779 h 6858000"/>
              <a:gd name="connsiteX5397" fmla="*/ 3267322 w 12192000"/>
              <a:gd name="connsiteY5397" fmla="*/ 4444290 h 6858000"/>
              <a:gd name="connsiteX5398" fmla="*/ 3302832 w 12192000"/>
              <a:gd name="connsiteY5398" fmla="*/ 4408779 h 6858000"/>
              <a:gd name="connsiteX5399" fmla="*/ 3267322 w 12192000"/>
              <a:gd name="connsiteY5399" fmla="*/ 4373268 h 6858000"/>
              <a:gd name="connsiteX5400" fmla="*/ 3079409 w 12192000"/>
              <a:gd name="connsiteY5400" fmla="*/ 4373268 h 6858000"/>
              <a:gd name="connsiteX5401" fmla="*/ 3043899 w 12192000"/>
              <a:gd name="connsiteY5401" fmla="*/ 4408779 h 6858000"/>
              <a:gd name="connsiteX5402" fmla="*/ 3079409 w 12192000"/>
              <a:gd name="connsiteY5402" fmla="*/ 4444290 h 6858000"/>
              <a:gd name="connsiteX5403" fmla="*/ 3114921 w 12192000"/>
              <a:gd name="connsiteY5403" fmla="*/ 4408779 h 6858000"/>
              <a:gd name="connsiteX5404" fmla="*/ 3079409 w 12192000"/>
              <a:gd name="connsiteY5404" fmla="*/ 4373268 h 6858000"/>
              <a:gd name="connsiteX5405" fmla="*/ 2891500 w 12192000"/>
              <a:gd name="connsiteY5405" fmla="*/ 4373268 h 6858000"/>
              <a:gd name="connsiteX5406" fmla="*/ 2855988 w 12192000"/>
              <a:gd name="connsiteY5406" fmla="*/ 4408779 h 6858000"/>
              <a:gd name="connsiteX5407" fmla="*/ 2891500 w 12192000"/>
              <a:gd name="connsiteY5407" fmla="*/ 4444290 h 6858000"/>
              <a:gd name="connsiteX5408" fmla="*/ 2927011 w 12192000"/>
              <a:gd name="connsiteY5408" fmla="*/ 4408779 h 6858000"/>
              <a:gd name="connsiteX5409" fmla="*/ 2891500 w 12192000"/>
              <a:gd name="connsiteY5409" fmla="*/ 4373268 h 6858000"/>
              <a:gd name="connsiteX5410" fmla="*/ 2703588 w 12192000"/>
              <a:gd name="connsiteY5410" fmla="*/ 4373268 h 6858000"/>
              <a:gd name="connsiteX5411" fmla="*/ 2668078 w 12192000"/>
              <a:gd name="connsiteY5411" fmla="*/ 4408779 h 6858000"/>
              <a:gd name="connsiteX5412" fmla="*/ 2703588 w 12192000"/>
              <a:gd name="connsiteY5412" fmla="*/ 4444290 h 6858000"/>
              <a:gd name="connsiteX5413" fmla="*/ 2739100 w 12192000"/>
              <a:gd name="connsiteY5413" fmla="*/ 4408779 h 6858000"/>
              <a:gd name="connsiteX5414" fmla="*/ 2703588 w 12192000"/>
              <a:gd name="connsiteY5414" fmla="*/ 4373268 h 6858000"/>
              <a:gd name="connsiteX5415" fmla="*/ 2515679 w 12192000"/>
              <a:gd name="connsiteY5415" fmla="*/ 4373268 h 6858000"/>
              <a:gd name="connsiteX5416" fmla="*/ 2480169 w 12192000"/>
              <a:gd name="connsiteY5416" fmla="*/ 4408779 h 6858000"/>
              <a:gd name="connsiteX5417" fmla="*/ 2515679 w 12192000"/>
              <a:gd name="connsiteY5417" fmla="*/ 4444290 h 6858000"/>
              <a:gd name="connsiteX5418" fmla="*/ 2551191 w 12192000"/>
              <a:gd name="connsiteY5418" fmla="*/ 4408779 h 6858000"/>
              <a:gd name="connsiteX5419" fmla="*/ 2515679 w 12192000"/>
              <a:gd name="connsiteY5419" fmla="*/ 4373268 h 6858000"/>
              <a:gd name="connsiteX5420" fmla="*/ 2327769 w 12192000"/>
              <a:gd name="connsiteY5420" fmla="*/ 4373268 h 6858000"/>
              <a:gd name="connsiteX5421" fmla="*/ 2292259 w 12192000"/>
              <a:gd name="connsiteY5421" fmla="*/ 4408779 h 6858000"/>
              <a:gd name="connsiteX5422" fmla="*/ 2327769 w 12192000"/>
              <a:gd name="connsiteY5422" fmla="*/ 4444290 h 6858000"/>
              <a:gd name="connsiteX5423" fmla="*/ 2363281 w 12192000"/>
              <a:gd name="connsiteY5423" fmla="*/ 4408779 h 6858000"/>
              <a:gd name="connsiteX5424" fmla="*/ 2327769 w 12192000"/>
              <a:gd name="connsiteY5424" fmla="*/ 4373268 h 6858000"/>
              <a:gd name="connsiteX5425" fmla="*/ 2139862 w 12192000"/>
              <a:gd name="connsiteY5425" fmla="*/ 4373268 h 6858000"/>
              <a:gd name="connsiteX5426" fmla="*/ 2104350 w 12192000"/>
              <a:gd name="connsiteY5426" fmla="*/ 4408779 h 6858000"/>
              <a:gd name="connsiteX5427" fmla="*/ 2139862 w 12192000"/>
              <a:gd name="connsiteY5427" fmla="*/ 4444290 h 6858000"/>
              <a:gd name="connsiteX5428" fmla="*/ 2175372 w 12192000"/>
              <a:gd name="connsiteY5428" fmla="*/ 4408779 h 6858000"/>
              <a:gd name="connsiteX5429" fmla="*/ 2139862 w 12192000"/>
              <a:gd name="connsiteY5429" fmla="*/ 4373268 h 6858000"/>
              <a:gd name="connsiteX5430" fmla="*/ 1951949 w 12192000"/>
              <a:gd name="connsiteY5430" fmla="*/ 4373268 h 6858000"/>
              <a:gd name="connsiteX5431" fmla="*/ 1916437 w 12192000"/>
              <a:gd name="connsiteY5431" fmla="*/ 4408779 h 6858000"/>
              <a:gd name="connsiteX5432" fmla="*/ 1951949 w 12192000"/>
              <a:gd name="connsiteY5432" fmla="*/ 4444290 h 6858000"/>
              <a:gd name="connsiteX5433" fmla="*/ 1987461 w 12192000"/>
              <a:gd name="connsiteY5433" fmla="*/ 4408779 h 6858000"/>
              <a:gd name="connsiteX5434" fmla="*/ 1951949 w 12192000"/>
              <a:gd name="connsiteY5434" fmla="*/ 4373268 h 6858000"/>
              <a:gd name="connsiteX5435" fmla="*/ 1764040 w 12192000"/>
              <a:gd name="connsiteY5435" fmla="*/ 4373268 h 6858000"/>
              <a:gd name="connsiteX5436" fmla="*/ 1728529 w 12192000"/>
              <a:gd name="connsiteY5436" fmla="*/ 4408779 h 6858000"/>
              <a:gd name="connsiteX5437" fmla="*/ 1764040 w 12192000"/>
              <a:gd name="connsiteY5437" fmla="*/ 4444290 h 6858000"/>
              <a:gd name="connsiteX5438" fmla="*/ 1799550 w 12192000"/>
              <a:gd name="connsiteY5438" fmla="*/ 4408779 h 6858000"/>
              <a:gd name="connsiteX5439" fmla="*/ 1764040 w 12192000"/>
              <a:gd name="connsiteY5439" fmla="*/ 4373268 h 6858000"/>
              <a:gd name="connsiteX5440" fmla="*/ 1576130 w 12192000"/>
              <a:gd name="connsiteY5440" fmla="*/ 4373268 h 6858000"/>
              <a:gd name="connsiteX5441" fmla="*/ 1540618 w 12192000"/>
              <a:gd name="connsiteY5441" fmla="*/ 4408779 h 6858000"/>
              <a:gd name="connsiteX5442" fmla="*/ 1576130 w 12192000"/>
              <a:gd name="connsiteY5442" fmla="*/ 4444290 h 6858000"/>
              <a:gd name="connsiteX5443" fmla="*/ 1611640 w 12192000"/>
              <a:gd name="connsiteY5443" fmla="*/ 4408779 h 6858000"/>
              <a:gd name="connsiteX5444" fmla="*/ 1576130 w 12192000"/>
              <a:gd name="connsiteY5444" fmla="*/ 4373268 h 6858000"/>
              <a:gd name="connsiteX5445" fmla="*/ 1388220 w 12192000"/>
              <a:gd name="connsiteY5445" fmla="*/ 4373268 h 6858000"/>
              <a:gd name="connsiteX5446" fmla="*/ 1352708 w 12192000"/>
              <a:gd name="connsiteY5446" fmla="*/ 4408779 h 6858000"/>
              <a:gd name="connsiteX5447" fmla="*/ 1388220 w 12192000"/>
              <a:gd name="connsiteY5447" fmla="*/ 4444290 h 6858000"/>
              <a:gd name="connsiteX5448" fmla="*/ 1423731 w 12192000"/>
              <a:gd name="connsiteY5448" fmla="*/ 4408779 h 6858000"/>
              <a:gd name="connsiteX5449" fmla="*/ 1388220 w 12192000"/>
              <a:gd name="connsiteY5449" fmla="*/ 4373268 h 6858000"/>
              <a:gd name="connsiteX5450" fmla="*/ 1200311 w 12192000"/>
              <a:gd name="connsiteY5450" fmla="*/ 4373268 h 6858000"/>
              <a:gd name="connsiteX5451" fmla="*/ 1164799 w 12192000"/>
              <a:gd name="connsiteY5451" fmla="*/ 4408779 h 6858000"/>
              <a:gd name="connsiteX5452" fmla="*/ 1200311 w 12192000"/>
              <a:gd name="connsiteY5452" fmla="*/ 4444290 h 6858000"/>
              <a:gd name="connsiteX5453" fmla="*/ 1235821 w 12192000"/>
              <a:gd name="connsiteY5453" fmla="*/ 4408779 h 6858000"/>
              <a:gd name="connsiteX5454" fmla="*/ 1200311 w 12192000"/>
              <a:gd name="connsiteY5454" fmla="*/ 4373268 h 6858000"/>
              <a:gd name="connsiteX5455" fmla="*/ 1012400 w 12192000"/>
              <a:gd name="connsiteY5455" fmla="*/ 4373268 h 6858000"/>
              <a:gd name="connsiteX5456" fmla="*/ 976890 w 12192000"/>
              <a:gd name="connsiteY5456" fmla="*/ 4408779 h 6858000"/>
              <a:gd name="connsiteX5457" fmla="*/ 1012400 w 12192000"/>
              <a:gd name="connsiteY5457" fmla="*/ 4444290 h 6858000"/>
              <a:gd name="connsiteX5458" fmla="*/ 1047912 w 12192000"/>
              <a:gd name="connsiteY5458" fmla="*/ 4408779 h 6858000"/>
              <a:gd name="connsiteX5459" fmla="*/ 1012400 w 12192000"/>
              <a:gd name="connsiteY5459" fmla="*/ 4373268 h 6858000"/>
              <a:gd name="connsiteX5460" fmla="*/ 824490 w 12192000"/>
              <a:gd name="connsiteY5460" fmla="*/ 4373268 h 6858000"/>
              <a:gd name="connsiteX5461" fmla="*/ 788980 w 12192000"/>
              <a:gd name="connsiteY5461" fmla="*/ 4408779 h 6858000"/>
              <a:gd name="connsiteX5462" fmla="*/ 824490 w 12192000"/>
              <a:gd name="connsiteY5462" fmla="*/ 4444290 h 6858000"/>
              <a:gd name="connsiteX5463" fmla="*/ 860002 w 12192000"/>
              <a:gd name="connsiteY5463" fmla="*/ 4408779 h 6858000"/>
              <a:gd name="connsiteX5464" fmla="*/ 824490 w 12192000"/>
              <a:gd name="connsiteY5464" fmla="*/ 4373268 h 6858000"/>
              <a:gd name="connsiteX5465" fmla="*/ 636581 w 12192000"/>
              <a:gd name="connsiteY5465" fmla="*/ 4373268 h 6858000"/>
              <a:gd name="connsiteX5466" fmla="*/ 601069 w 12192000"/>
              <a:gd name="connsiteY5466" fmla="*/ 4408779 h 6858000"/>
              <a:gd name="connsiteX5467" fmla="*/ 636581 w 12192000"/>
              <a:gd name="connsiteY5467" fmla="*/ 4444290 h 6858000"/>
              <a:gd name="connsiteX5468" fmla="*/ 672091 w 12192000"/>
              <a:gd name="connsiteY5468" fmla="*/ 4408779 h 6858000"/>
              <a:gd name="connsiteX5469" fmla="*/ 636581 w 12192000"/>
              <a:gd name="connsiteY5469" fmla="*/ 4373268 h 6858000"/>
              <a:gd name="connsiteX5470" fmla="*/ 448671 w 12192000"/>
              <a:gd name="connsiteY5470" fmla="*/ 4373268 h 6858000"/>
              <a:gd name="connsiteX5471" fmla="*/ 413160 w 12192000"/>
              <a:gd name="connsiteY5471" fmla="*/ 4408779 h 6858000"/>
              <a:gd name="connsiteX5472" fmla="*/ 448671 w 12192000"/>
              <a:gd name="connsiteY5472" fmla="*/ 4444290 h 6858000"/>
              <a:gd name="connsiteX5473" fmla="*/ 484182 w 12192000"/>
              <a:gd name="connsiteY5473" fmla="*/ 4408779 h 6858000"/>
              <a:gd name="connsiteX5474" fmla="*/ 448671 w 12192000"/>
              <a:gd name="connsiteY5474" fmla="*/ 4373268 h 6858000"/>
              <a:gd name="connsiteX5475" fmla="*/ 260762 w 12192000"/>
              <a:gd name="connsiteY5475" fmla="*/ 4373268 h 6858000"/>
              <a:gd name="connsiteX5476" fmla="*/ 225250 w 12192000"/>
              <a:gd name="connsiteY5476" fmla="*/ 4408779 h 6858000"/>
              <a:gd name="connsiteX5477" fmla="*/ 260762 w 12192000"/>
              <a:gd name="connsiteY5477" fmla="*/ 4444290 h 6858000"/>
              <a:gd name="connsiteX5478" fmla="*/ 296272 w 12192000"/>
              <a:gd name="connsiteY5478" fmla="*/ 4408779 h 6858000"/>
              <a:gd name="connsiteX5479" fmla="*/ 260762 w 12192000"/>
              <a:gd name="connsiteY5479" fmla="*/ 4373268 h 6858000"/>
              <a:gd name="connsiteX5480" fmla="*/ 78813 w 12192000"/>
              <a:gd name="connsiteY5480" fmla="*/ 4373267 h 6858000"/>
              <a:gd name="connsiteX5481" fmla="*/ 43301 w 12192000"/>
              <a:gd name="connsiteY5481" fmla="*/ 4408778 h 6858000"/>
              <a:gd name="connsiteX5482" fmla="*/ 78813 w 12192000"/>
              <a:gd name="connsiteY5482" fmla="*/ 4444289 h 6858000"/>
              <a:gd name="connsiteX5483" fmla="*/ 114323 w 12192000"/>
              <a:gd name="connsiteY5483" fmla="*/ 4408778 h 6858000"/>
              <a:gd name="connsiteX5484" fmla="*/ 78813 w 12192000"/>
              <a:gd name="connsiteY5484" fmla="*/ 4373267 h 6858000"/>
              <a:gd name="connsiteX5485" fmla="*/ 12007004 w 12192000"/>
              <a:gd name="connsiteY5485" fmla="*/ 4220868 h 6858000"/>
              <a:gd name="connsiteX5486" fmla="*/ 11971493 w 12192000"/>
              <a:gd name="connsiteY5486" fmla="*/ 4256379 h 6858000"/>
              <a:gd name="connsiteX5487" fmla="*/ 12007004 w 12192000"/>
              <a:gd name="connsiteY5487" fmla="*/ 4291890 h 6858000"/>
              <a:gd name="connsiteX5488" fmla="*/ 12042515 w 12192000"/>
              <a:gd name="connsiteY5488" fmla="*/ 4256379 h 6858000"/>
              <a:gd name="connsiteX5489" fmla="*/ 12007004 w 12192000"/>
              <a:gd name="connsiteY5489" fmla="*/ 4220868 h 6858000"/>
              <a:gd name="connsiteX5490" fmla="*/ 11819094 w 12192000"/>
              <a:gd name="connsiteY5490" fmla="*/ 4220868 h 6858000"/>
              <a:gd name="connsiteX5491" fmla="*/ 11783583 w 12192000"/>
              <a:gd name="connsiteY5491" fmla="*/ 4256379 h 6858000"/>
              <a:gd name="connsiteX5492" fmla="*/ 11819094 w 12192000"/>
              <a:gd name="connsiteY5492" fmla="*/ 4291890 h 6858000"/>
              <a:gd name="connsiteX5493" fmla="*/ 11854605 w 12192000"/>
              <a:gd name="connsiteY5493" fmla="*/ 4256379 h 6858000"/>
              <a:gd name="connsiteX5494" fmla="*/ 11819094 w 12192000"/>
              <a:gd name="connsiteY5494" fmla="*/ 4220868 h 6858000"/>
              <a:gd name="connsiteX5495" fmla="*/ 11631184 w 12192000"/>
              <a:gd name="connsiteY5495" fmla="*/ 4220868 h 6858000"/>
              <a:gd name="connsiteX5496" fmla="*/ 11595673 w 12192000"/>
              <a:gd name="connsiteY5496" fmla="*/ 4256379 h 6858000"/>
              <a:gd name="connsiteX5497" fmla="*/ 11631184 w 12192000"/>
              <a:gd name="connsiteY5497" fmla="*/ 4291890 h 6858000"/>
              <a:gd name="connsiteX5498" fmla="*/ 11666695 w 12192000"/>
              <a:gd name="connsiteY5498" fmla="*/ 4256379 h 6858000"/>
              <a:gd name="connsiteX5499" fmla="*/ 11631184 w 12192000"/>
              <a:gd name="connsiteY5499" fmla="*/ 4220868 h 6858000"/>
              <a:gd name="connsiteX5500" fmla="*/ 11443274 w 12192000"/>
              <a:gd name="connsiteY5500" fmla="*/ 4220868 h 6858000"/>
              <a:gd name="connsiteX5501" fmla="*/ 11407763 w 12192000"/>
              <a:gd name="connsiteY5501" fmla="*/ 4256379 h 6858000"/>
              <a:gd name="connsiteX5502" fmla="*/ 11443274 w 12192000"/>
              <a:gd name="connsiteY5502" fmla="*/ 4291890 h 6858000"/>
              <a:gd name="connsiteX5503" fmla="*/ 11478785 w 12192000"/>
              <a:gd name="connsiteY5503" fmla="*/ 4256379 h 6858000"/>
              <a:gd name="connsiteX5504" fmla="*/ 11443274 w 12192000"/>
              <a:gd name="connsiteY5504" fmla="*/ 4220868 h 6858000"/>
              <a:gd name="connsiteX5505" fmla="*/ 11255364 w 12192000"/>
              <a:gd name="connsiteY5505" fmla="*/ 4220868 h 6858000"/>
              <a:gd name="connsiteX5506" fmla="*/ 11219853 w 12192000"/>
              <a:gd name="connsiteY5506" fmla="*/ 4256379 h 6858000"/>
              <a:gd name="connsiteX5507" fmla="*/ 11255364 w 12192000"/>
              <a:gd name="connsiteY5507" fmla="*/ 4291890 h 6858000"/>
              <a:gd name="connsiteX5508" fmla="*/ 11290875 w 12192000"/>
              <a:gd name="connsiteY5508" fmla="*/ 4256379 h 6858000"/>
              <a:gd name="connsiteX5509" fmla="*/ 11255364 w 12192000"/>
              <a:gd name="connsiteY5509" fmla="*/ 4220868 h 6858000"/>
              <a:gd name="connsiteX5510" fmla="*/ 11067454 w 12192000"/>
              <a:gd name="connsiteY5510" fmla="*/ 4220868 h 6858000"/>
              <a:gd name="connsiteX5511" fmla="*/ 11031943 w 12192000"/>
              <a:gd name="connsiteY5511" fmla="*/ 4256379 h 6858000"/>
              <a:gd name="connsiteX5512" fmla="*/ 11067454 w 12192000"/>
              <a:gd name="connsiteY5512" fmla="*/ 4291890 h 6858000"/>
              <a:gd name="connsiteX5513" fmla="*/ 11102965 w 12192000"/>
              <a:gd name="connsiteY5513" fmla="*/ 4256379 h 6858000"/>
              <a:gd name="connsiteX5514" fmla="*/ 11067454 w 12192000"/>
              <a:gd name="connsiteY5514" fmla="*/ 4220868 h 6858000"/>
              <a:gd name="connsiteX5515" fmla="*/ 10879544 w 12192000"/>
              <a:gd name="connsiteY5515" fmla="*/ 4220868 h 6858000"/>
              <a:gd name="connsiteX5516" fmla="*/ 10844033 w 12192000"/>
              <a:gd name="connsiteY5516" fmla="*/ 4256379 h 6858000"/>
              <a:gd name="connsiteX5517" fmla="*/ 10879544 w 12192000"/>
              <a:gd name="connsiteY5517" fmla="*/ 4291890 h 6858000"/>
              <a:gd name="connsiteX5518" fmla="*/ 10915055 w 12192000"/>
              <a:gd name="connsiteY5518" fmla="*/ 4256379 h 6858000"/>
              <a:gd name="connsiteX5519" fmla="*/ 10879544 w 12192000"/>
              <a:gd name="connsiteY5519" fmla="*/ 4220868 h 6858000"/>
              <a:gd name="connsiteX5520" fmla="*/ 10691634 w 12192000"/>
              <a:gd name="connsiteY5520" fmla="*/ 4220868 h 6858000"/>
              <a:gd name="connsiteX5521" fmla="*/ 10656123 w 12192000"/>
              <a:gd name="connsiteY5521" fmla="*/ 4256379 h 6858000"/>
              <a:gd name="connsiteX5522" fmla="*/ 10691634 w 12192000"/>
              <a:gd name="connsiteY5522" fmla="*/ 4291890 h 6858000"/>
              <a:gd name="connsiteX5523" fmla="*/ 10727145 w 12192000"/>
              <a:gd name="connsiteY5523" fmla="*/ 4256379 h 6858000"/>
              <a:gd name="connsiteX5524" fmla="*/ 10691634 w 12192000"/>
              <a:gd name="connsiteY5524" fmla="*/ 4220868 h 6858000"/>
              <a:gd name="connsiteX5525" fmla="*/ 10503724 w 12192000"/>
              <a:gd name="connsiteY5525" fmla="*/ 4220868 h 6858000"/>
              <a:gd name="connsiteX5526" fmla="*/ 10468213 w 12192000"/>
              <a:gd name="connsiteY5526" fmla="*/ 4256379 h 6858000"/>
              <a:gd name="connsiteX5527" fmla="*/ 10503724 w 12192000"/>
              <a:gd name="connsiteY5527" fmla="*/ 4291890 h 6858000"/>
              <a:gd name="connsiteX5528" fmla="*/ 10539235 w 12192000"/>
              <a:gd name="connsiteY5528" fmla="*/ 4256379 h 6858000"/>
              <a:gd name="connsiteX5529" fmla="*/ 10503724 w 12192000"/>
              <a:gd name="connsiteY5529" fmla="*/ 4220868 h 6858000"/>
              <a:gd name="connsiteX5530" fmla="*/ 10315814 w 12192000"/>
              <a:gd name="connsiteY5530" fmla="*/ 4220868 h 6858000"/>
              <a:gd name="connsiteX5531" fmla="*/ 10280303 w 12192000"/>
              <a:gd name="connsiteY5531" fmla="*/ 4256379 h 6858000"/>
              <a:gd name="connsiteX5532" fmla="*/ 10315814 w 12192000"/>
              <a:gd name="connsiteY5532" fmla="*/ 4291890 h 6858000"/>
              <a:gd name="connsiteX5533" fmla="*/ 10351325 w 12192000"/>
              <a:gd name="connsiteY5533" fmla="*/ 4256379 h 6858000"/>
              <a:gd name="connsiteX5534" fmla="*/ 10315814 w 12192000"/>
              <a:gd name="connsiteY5534" fmla="*/ 4220868 h 6858000"/>
              <a:gd name="connsiteX5535" fmla="*/ 10127904 w 12192000"/>
              <a:gd name="connsiteY5535" fmla="*/ 4220868 h 6858000"/>
              <a:gd name="connsiteX5536" fmla="*/ 10092393 w 12192000"/>
              <a:gd name="connsiteY5536" fmla="*/ 4256379 h 6858000"/>
              <a:gd name="connsiteX5537" fmla="*/ 10127904 w 12192000"/>
              <a:gd name="connsiteY5537" fmla="*/ 4291890 h 6858000"/>
              <a:gd name="connsiteX5538" fmla="*/ 10163415 w 12192000"/>
              <a:gd name="connsiteY5538" fmla="*/ 4256379 h 6858000"/>
              <a:gd name="connsiteX5539" fmla="*/ 10127904 w 12192000"/>
              <a:gd name="connsiteY5539" fmla="*/ 4220868 h 6858000"/>
              <a:gd name="connsiteX5540" fmla="*/ 9939994 w 12192000"/>
              <a:gd name="connsiteY5540" fmla="*/ 4220868 h 6858000"/>
              <a:gd name="connsiteX5541" fmla="*/ 9904483 w 12192000"/>
              <a:gd name="connsiteY5541" fmla="*/ 4256379 h 6858000"/>
              <a:gd name="connsiteX5542" fmla="*/ 9939994 w 12192000"/>
              <a:gd name="connsiteY5542" fmla="*/ 4291890 h 6858000"/>
              <a:gd name="connsiteX5543" fmla="*/ 9975505 w 12192000"/>
              <a:gd name="connsiteY5543" fmla="*/ 4256379 h 6858000"/>
              <a:gd name="connsiteX5544" fmla="*/ 9939994 w 12192000"/>
              <a:gd name="connsiteY5544" fmla="*/ 4220868 h 6858000"/>
              <a:gd name="connsiteX5545" fmla="*/ 9752084 w 12192000"/>
              <a:gd name="connsiteY5545" fmla="*/ 4220868 h 6858000"/>
              <a:gd name="connsiteX5546" fmla="*/ 9716573 w 12192000"/>
              <a:gd name="connsiteY5546" fmla="*/ 4256379 h 6858000"/>
              <a:gd name="connsiteX5547" fmla="*/ 9752084 w 12192000"/>
              <a:gd name="connsiteY5547" fmla="*/ 4291890 h 6858000"/>
              <a:gd name="connsiteX5548" fmla="*/ 9787595 w 12192000"/>
              <a:gd name="connsiteY5548" fmla="*/ 4256379 h 6858000"/>
              <a:gd name="connsiteX5549" fmla="*/ 9752084 w 12192000"/>
              <a:gd name="connsiteY5549" fmla="*/ 4220868 h 6858000"/>
              <a:gd name="connsiteX5550" fmla="*/ 9564174 w 12192000"/>
              <a:gd name="connsiteY5550" fmla="*/ 4220868 h 6858000"/>
              <a:gd name="connsiteX5551" fmla="*/ 9528663 w 12192000"/>
              <a:gd name="connsiteY5551" fmla="*/ 4256379 h 6858000"/>
              <a:gd name="connsiteX5552" fmla="*/ 9564174 w 12192000"/>
              <a:gd name="connsiteY5552" fmla="*/ 4291890 h 6858000"/>
              <a:gd name="connsiteX5553" fmla="*/ 9599685 w 12192000"/>
              <a:gd name="connsiteY5553" fmla="*/ 4256379 h 6858000"/>
              <a:gd name="connsiteX5554" fmla="*/ 9564174 w 12192000"/>
              <a:gd name="connsiteY5554" fmla="*/ 4220868 h 6858000"/>
              <a:gd name="connsiteX5555" fmla="*/ 9376264 w 12192000"/>
              <a:gd name="connsiteY5555" fmla="*/ 4220868 h 6858000"/>
              <a:gd name="connsiteX5556" fmla="*/ 9340753 w 12192000"/>
              <a:gd name="connsiteY5556" fmla="*/ 4256379 h 6858000"/>
              <a:gd name="connsiteX5557" fmla="*/ 9376264 w 12192000"/>
              <a:gd name="connsiteY5557" fmla="*/ 4291890 h 6858000"/>
              <a:gd name="connsiteX5558" fmla="*/ 9411775 w 12192000"/>
              <a:gd name="connsiteY5558" fmla="*/ 4256379 h 6858000"/>
              <a:gd name="connsiteX5559" fmla="*/ 9376264 w 12192000"/>
              <a:gd name="connsiteY5559" fmla="*/ 4220868 h 6858000"/>
              <a:gd name="connsiteX5560" fmla="*/ 9188354 w 12192000"/>
              <a:gd name="connsiteY5560" fmla="*/ 4220868 h 6858000"/>
              <a:gd name="connsiteX5561" fmla="*/ 9152843 w 12192000"/>
              <a:gd name="connsiteY5561" fmla="*/ 4256379 h 6858000"/>
              <a:gd name="connsiteX5562" fmla="*/ 9188354 w 12192000"/>
              <a:gd name="connsiteY5562" fmla="*/ 4291890 h 6858000"/>
              <a:gd name="connsiteX5563" fmla="*/ 9223865 w 12192000"/>
              <a:gd name="connsiteY5563" fmla="*/ 4256379 h 6858000"/>
              <a:gd name="connsiteX5564" fmla="*/ 9188354 w 12192000"/>
              <a:gd name="connsiteY5564" fmla="*/ 4220868 h 6858000"/>
              <a:gd name="connsiteX5565" fmla="*/ 9000444 w 12192000"/>
              <a:gd name="connsiteY5565" fmla="*/ 4220868 h 6858000"/>
              <a:gd name="connsiteX5566" fmla="*/ 8964933 w 12192000"/>
              <a:gd name="connsiteY5566" fmla="*/ 4256379 h 6858000"/>
              <a:gd name="connsiteX5567" fmla="*/ 9000444 w 12192000"/>
              <a:gd name="connsiteY5567" fmla="*/ 4291890 h 6858000"/>
              <a:gd name="connsiteX5568" fmla="*/ 9035955 w 12192000"/>
              <a:gd name="connsiteY5568" fmla="*/ 4256379 h 6858000"/>
              <a:gd name="connsiteX5569" fmla="*/ 9000444 w 12192000"/>
              <a:gd name="connsiteY5569" fmla="*/ 4220868 h 6858000"/>
              <a:gd name="connsiteX5570" fmla="*/ 8812534 w 12192000"/>
              <a:gd name="connsiteY5570" fmla="*/ 4220868 h 6858000"/>
              <a:gd name="connsiteX5571" fmla="*/ 8777023 w 12192000"/>
              <a:gd name="connsiteY5571" fmla="*/ 4256379 h 6858000"/>
              <a:gd name="connsiteX5572" fmla="*/ 8812534 w 12192000"/>
              <a:gd name="connsiteY5572" fmla="*/ 4291890 h 6858000"/>
              <a:gd name="connsiteX5573" fmla="*/ 8848045 w 12192000"/>
              <a:gd name="connsiteY5573" fmla="*/ 4256379 h 6858000"/>
              <a:gd name="connsiteX5574" fmla="*/ 8812534 w 12192000"/>
              <a:gd name="connsiteY5574" fmla="*/ 4220868 h 6858000"/>
              <a:gd name="connsiteX5575" fmla="*/ 8624624 w 12192000"/>
              <a:gd name="connsiteY5575" fmla="*/ 4220868 h 6858000"/>
              <a:gd name="connsiteX5576" fmla="*/ 8589113 w 12192000"/>
              <a:gd name="connsiteY5576" fmla="*/ 4256379 h 6858000"/>
              <a:gd name="connsiteX5577" fmla="*/ 8624624 w 12192000"/>
              <a:gd name="connsiteY5577" fmla="*/ 4291890 h 6858000"/>
              <a:gd name="connsiteX5578" fmla="*/ 8660135 w 12192000"/>
              <a:gd name="connsiteY5578" fmla="*/ 4256379 h 6858000"/>
              <a:gd name="connsiteX5579" fmla="*/ 8624624 w 12192000"/>
              <a:gd name="connsiteY5579" fmla="*/ 4220868 h 6858000"/>
              <a:gd name="connsiteX5580" fmla="*/ 8436714 w 12192000"/>
              <a:gd name="connsiteY5580" fmla="*/ 4220868 h 6858000"/>
              <a:gd name="connsiteX5581" fmla="*/ 8401203 w 12192000"/>
              <a:gd name="connsiteY5581" fmla="*/ 4256379 h 6858000"/>
              <a:gd name="connsiteX5582" fmla="*/ 8436714 w 12192000"/>
              <a:gd name="connsiteY5582" fmla="*/ 4291890 h 6858000"/>
              <a:gd name="connsiteX5583" fmla="*/ 8472225 w 12192000"/>
              <a:gd name="connsiteY5583" fmla="*/ 4256379 h 6858000"/>
              <a:gd name="connsiteX5584" fmla="*/ 8436714 w 12192000"/>
              <a:gd name="connsiteY5584" fmla="*/ 4220868 h 6858000"/>
              <a:gd name="connsiteX5585" fmla="*/ 8248804 w 12192000"/>
              <a:gd name="connsiteY5585" fmla="*/ 4220868 h 6858000"/>
              <a:gd name="connsiteX5586" fmla="*/ 8213293 w 12192000"/>
              <a:gd name="connsiteY5586" fmla="*/ 4256379 h 6858000"/>
              <a:gd name="connsiteX5587" fmla="*/ 8248804 w 12192000"/>
              <a:gd name="connsiteY5587" fmla="*/ 4291890 h 6858000"/>
              <a:gd name="connsiteX5588" fmla="*/ 8284315 w 12192000"/>
              <a:gd name="connsiteY5588" fmla="*/ 4256379 h 6858000"/>
              <a:gd name="connsiteX5589" fmla="*/ 8248804 w 12192000"/>
              <a:gd name="connsiteY5589" fmla="*/ 4220868 h 6858000"/>
              <a:gd name="connsiteX5590" fmla="*/ 8060894 w 12192000"/>
              <a:gd name="connsiteY5590" fmla="*/ 4220868 h 6858000"/>
              <a:gd name="connsiteX5591" fmla="*/ 8025383 w 12192000"/>
              <a:gd name="connsiteY5591" fmla="*/ 4256379 h 6858000"/>
              <a:gd name="connsiteX5592" fmla="*/ 8060894 w 12192000"/>
              <a:gd name="connsiteY5592" fmla="*/ 4291890 h 6858000"/>
              <a:gd name="connsiteX5593" fmla="*/ 8096405 w 12192000"/>
              <a:gd name="connsiteY5593" fmla="*/ 4256379 h 6858000"/>
              <a:gd name="connsiteX5594" fmla="*/ 8060894 w 12192000"/>
              <a:gd name="connsiteY5594" fmla="*/ 4220868 h 6858000"/>
              <a:gd name="connsiteX5595" fmla="*/ 7872984 w 12192000"/>
              <a:gd name="connsiteY5595" fmla="*/ 4220868 h 6858000"/>
              <a:gd name="connsiteX5596" fmla="*/ 7837473 w 12192000"/>
              <a:gd name="connsiteY5596" fmla="*/ 4256379 h 6858000"/>
              <a:gd name="connsiteX5597" fmla="*/ 7872984 w 12192000"/>
              <a:gd name="connsiteY5597" fmla="*/ 4291890 h 6858000"/>
              <a:gd name="connsiteX5598" fmla="*/ 7908495 w 12192000"/>
              <a:gd name="connsiteY5598" fmla="*/ 4256379 h 6858000"/>
              <a:gd name="connsiteX5599" fmla="*/ 7872984 w 12192000"/>
              <a:gd name="connsiteY5599" fmla="*/ 4220868 h 6858000"/>
              <a:gd name="connsiteX5600" fmla="*/ 7685074 w 12192000"/>
              <a:gd name="connsiteY5600" fmla="*/ 4220868 h 6858000"/>
              <a:gd name="connsiteX5601" fmla="*/ 7649563 w 12192000"/>
              <a:gd name="connsiteY5601" fmla="*/ 4256379 h 6858000"/>
              <a:gd name="connsiteX5602" fmla="*/ 7685074 w 12192000"/>
              <a:gd name="connsiteY5602" fmla="*/ 4291890 h 6858000"/>
              <a:gd name="connsiteX5603" fmla="*/ 7720585 w 12192000"/>
              <a:gd name="connsiteY5603" fmla="*/ 4256379 h 6858000"/>
              <a:gd name="connsiteX5604" fmla="*/ 7685074 w 12192000"/>
              <a:gd name="connsiteY5604" fmla="*/ 4220868 h 6858000"/>
              <a:gd name="connsiteX5605" fmla="*/ 7497164 w 12192000"/>
              <a:gd name="connsiteY5605" fmla="*/ 4220868 h 6858000"/>
              <a:gd name="connsiteX5606" fmla="*/ 7461653 w 12192000"/>
              <a:gd name="connsiteY5606" fmla="*/ 4256379 h 6858000"/>
              <a:gd name="connsiteX5607" fmla="*/ 7497164 w 12192000"/>
              <a:gd name="connsiteY5607" fmla="*/ 4291890 h 6858000"/>
              <a:gd name="connsiteX5608" fmla="*/ 7532675 w 12192000"/>
              <a:gd name="connsiteY5608" fmla="*/ 4256379 h 6858000"/>
              <a:gd name="connsiteX5609" fmla="*/ 7497164 w 12192000"/>
              <a:gd name="connsiteY5609" fmla="*/ 4220868 h 6858000"/>
              <a:gd name="connsiteX5610" fmla="*/ 7309254 w 12192000"/>
              <a:gd name="connsiteY5610" fmla="*/ 4220868 h 6858000"/>
              <a:gd name="connsiteX5611" fmla="*/ 7273743 w 12192000"/>
              <a:gd name="connsiteY5611" fmla="*/ 4256379 h 6858000"/>
              <a:gd name="connsiteX5612" fmla="*/ 7309254 w 12192000"/>
              <a:gd name="connsiteY5612" fmla="*/ 4291890 h 6858000"/>
              <a:gd name="connsiteX5613" fmla="*/ 7344765 w 12192000"/>
              <a:gd name="connsiteY5613" fmla="*/ 4256379 h 6858000"/>
              <a:gd name="connsiteX5614" fmla="*/ 7309254 w 12192000"/>
              <a:gd name="connsiteY5614" fmla="*/ 4220868 h 6858000"/>
              <a:gd name="connsiteX5615" fmla="*/ 7121344 w 12192000"/>
              <a:gd name="connsiteY5615" fmla="*/ 4220868 h 6858000"/>
              <a:gd name="connsiteX5616" fmla="*/ 7085833 w 12192000"/>
              <a:gd name="connsiteY5616" fmla="*/ 4256379 h 6858000"/>
              <a:gd name="connsiteX5617" fmla="*/ 7121344 w 12192000"/>
              <a:gd name="connsiteY5617" fmla="*/ 4291890 h 6858000"/>
              <a:gd name="connsiteX5618" fmla="*/ 7156855 w 12192000"/>
              <a:gd name="connsiteY5618" fmla="*/ 4256379 h 6858000"/>
              <a:gd name="connsiteX5619" fmla="*/ 7121344 w 12192000"/>
              <a:gd name="connsiteY5619" fmla="*/ 4220868 h 6858000"/>
              <a:gd name="connsiteX5620" fmla="*/ 6933434 w 12192000"/>
              <a:gd name="connsiteY5620" fmla="*/ 4220868 h 6858000"/>
              <a:gd name="connsiteX5621" fmla="*/ 6897923 w 12192000"/>
              <a:gd name="connsiteY5621" fmla="*/ 4256379 h 6858000"/>
              <a:gd name="connsiteX5622" fmla="*/ 6933434 w 12192000"/>
              <a:gd name="connsiteY5622" fmla="*/ 4291890 h 6858000"/>
              <a:gd name="connsiteX5623" fmla="*/ 6968945 w 12192000"/>
              <a:gd name="connsiteY5623" fmla="*/ 4256379 h 6858000"/>
              <a:gd name="connsiteX5624" fmla="*/ 6933434 w 12192000"/>
              <a:gd name="connsiteY5624" fmla="*/ 4220868 h 6858000"/>
              <a:gd name="connsiteX5625" fmla="*/ 6745524 w 12192000"/>
              <a:gd name="connsiteY5625" fmla="*/ 4220868 h 6858000"/>
              <a:gd name="connsiteX5626" fmla="*/ 6710013 w 12192000"/>
              <a:gd name="connsiteY5626" fmla="*/ 4256379 h 6858000"/>
              <a:gd name="connsiteX5627" fmla="*/ 6745524 w 12192000"/>
              <a:gd name="connsiteY5627" fmla="*/ 4291890 h 6858000"/>
              <a:gd name="connsiteX5628" fmla="*/ 6781035 w 12192000"/>
              <a:gd name="connsiteY5628" fmla="*/ 4256379 h 6858000"/>
              <a:gd name="connsiteX5629" fmla="*/ 6745524 w 12192000"/>
              <a:gd name="connsiteY5629" fmla="*/ 4220868 h 6858000"/>
              <a:gd name="connsiteX5630" fmla="*/ 6557614 w 12192000"/>
              <a:gd name="connsiteY5630" fmla="*/ 4220868 h 6858000"/>
              <a:gd name="connsiteX5631" fmla="*/ 6522103 w 12192000"/>
              <a:gd name="connsiteY5631" fmla="*/ 4256379 h 6858000"/>
              <a:gd name="connsiteX5632" fmla="*/ 6557614 w 12192000"/>
              <a:gd name="connsiteY5632" fmla="*/ 4291890 h 6858000"/>
              <a:gd name="connsiteX5633" fmla="*/ 6593125 w 12192000"/>
              <a:gd name="connsiteY5633" fmla="*/ 4256379 h 6858000"/>
              <a:gd name="connsiteX5634" fmla="*/ 6557614 w 12192000"/>
              <a:gd name="connsiteY5634" fmla="*/ 4220868 h 6858000"/>
              <a:gd name="connsiteX5635" fmla="*/ 6369704 w 12192000"/>
              <a:gd name="connsiteY5635" fmla="*/ 4220868 h 6858000"/>
              <a:gd name="connsiteX5636" fmla="*/ 6334193 w 12192000"/>
              <a:gd name="connsiteY5636" fmla="*/ 4256379 h 6858000"/>
              <a:gd name="connsiteX5637" fmla="*/ 6369704 w 12192000"/>
              <a:gd name="connsiteY5637" fmla="*/ 4291890 h 6858000"/>
              <a:gd name="connsiteX5638" fmla="*/ 6405215 w 12192000"/>
              <a:gd name="connsiteY5638" fmla="*/ 4256379 h 6858000"/>
              <a:gd name="connsiteX5639" fmla="*/ 6369704 w 12192000"/>
              <a:gd name="connsiteY5639" fmla="*/ 4220868 h 6858000"/>
              <a:gd name="connsiteX5640" fmla="*/ 6181794 w 12192000"/>
              <a:gd name="connsiteY5640" fmla="*/ 4220868 h 6858000"/>
              <a:gd name="connsiteX5641" fmla="*/ 6146283 w 12192000"/>
              <a:gd name="connsiteY5641" fmla="*/ 4256379 h 6858000"/>
              <a:gd name="connsiteX5642" fmla="*/ 6181794 w 12192000"/>
              <a:gd name="connsiteY5642" fmla="*/ 4291890 h 6858000"/>
              <a:gd name="connsiteX5643" fmla="*/ 6217305 w 12192000"/>
              <a:gd name="connsiteY5643" fmla="*/ 4256379 h 6858000"/>
              <a:gd name="connsiteX5644" fmla="*/ 6181794 w 12192000"/>
              <a:gd name="connsiteY5644" fmla="*/ 4220868 h 6858000"/>
              <a:gd name="connsiteX5645" fmla="*/ 5993886 w 12192000"/>
              <a:gd name="connsiteY5645" fmla="*/ 4220868 h 6858000"/>
              <a:gd name="connsiteX5646" fmla="*/ 5958374 w 12192000"/>
              <a:gd name="connsiteY5646" fmla="*/ 4256379 h 6858000"/>
              <a:gd name="connsiteX5647" fmla="*/ 5993886 w 12192000"/>
              <a:gd name="connsiteY5647" fmla="*/ 4291890 h 6858000"/>
              <a:gd name="connsiteX5648" fmla="*/ 6029396 w 12192000"/>
              <a:gd name="connsiteY5648" fmla="*/ 4256379 h 6858000"/>
              <a:gd name="connsiteX5649" fmla="*/ 5993886 w 12192000"/>
              <a:gd name="connsiteY5649" fmla="*/ 4220868 h 6858000"/>
              <a:gd name="connsiteX5650" fmla="*/ 5805976 w 12192000"/>
              <a:gd name="connsiteY5650" fmla="*/ 4220868 h 6858000"/>
              <a:gd name="connsiteX5651" fmla="*/ 5770466 w 12192000"/>
              <a:gd name="connsiteY5651" fmla="*/ 4256379 h 6858000"/>
              <a:gd name="connsiteX5652" fmla="*/ 5805976 w 12192000"/>
              <a:gd name="connsiteY5652" fmla="*/ 4291890 h 6858000"/>
              <a:gd name="connsiteX5653" fmla="*/ 5841487 w 12192000"/>
              <a:gd name="connsiteY5653" fmla="*/ 4256379 h 6858000"/>
              <a:gd name="connsiteX5654" fmla="*/ 5805976 w 12192000"/>
              <a:gd name="connsiteY5654" fmla="*/ 4220868 h 6858000"/>
              <a:gd name="connsiteX5655" fmla="*/ 5618068 w 12192000"/>
              <a:gd name="connsiteY5655" fmla="*/ 4220868 h 6858000"/>
              <a:gd name="connsiteX5656" fmla="*/ 5582558 w 12192000"/>
              <a:gd name="connsiteY5656" fmla="*/ 4256379 h 6858000"/>
              <a:gd name="connsiteX5657" fmla="*/ 5618068 w 12192000"/>
              <a:gd name="connsiteY5657" fmla="*/ 4291890 h 6858000"/>
              <a:gd name="connsiteX5658" fmla="*/ 5653579 w 12192000"/>
              <a:gd name="connsiteY5658" fmla="*/ 4256379 h 6858000"/>
              <a:gd name="connsiteX5659" fmla="*/ 5618068 w 12192000"/>
              <a:gd name="connsiteY5659" fmla="*/ 4220868 h 6858000"/>
              <a:gd name="connsiteX5660" fmla="*/ 5430159 w 12192000"/>
              <a:gd name="connsiteY5660" fmla="*/ 4220868 h 6858000"/>
              <a:gd name="connsiteX5661" fmla="*/ 5394647 w 12192000"/>
              <a:gd name="connsiteY5661" fmla="*/ 4256379 h 6858000"/>
              <a:gd name="connsiteX5662" fmla="*/ 5430159 w 12192000"/>
              <a:gd name="connsiteY5662" fmla="*/ 4291890 h 6858000"/>
              <a:gd name="connsiteX5663" fmla="*/ 5465670 w 12192000"/>
              <a:gd name="connsiteY5663" fmla="*/ 4256379 h 6858000"/>
              <a:gd name="connsiteX5664" fmla="*/ 5430159 w 12192000"/>
              <a:gd name="connsiteY5664" fmla="*/ 4220868 h 6858000"/>
              <a:gd name="connsiteX5665" fmla="*/ 5242249 w 12192000"/>
              <a:gd name="connsiteY5665" fmla="*/ 4220868 h 6858000"/>
              <a:gd name="connsiteX5666" fmla="*/ 5206737 w 12192000"/>
              <a:gd name="connsiteY5666" fmla="*/ 4256379 h 6858000"/>
              <a:gd name="connsiteX5667" fmla="*/ 5242249 w 12192000"/>
              <a:gd name="connsiteY5667" fmla="*/ 4291890 h 6858000"/>
              <a:gd name="connsiteX5668" fmla="*/ 5277760 w 12192000"/>
              <a:gd name="connsiteY5668" fmla="*/ 4256379 h 6858000"/>
              <a:gd name="connsiteX5669" fmla="*/ 5242249 w 12192000"/>
              <a:gd name="connsiteY5669" fmla="*/ 4220868 h 6858000"/>
              <a:gd name="connsiteX5670" fmla="*/ 5054338 w 12192000"/>
              <a:gd name="connsiteY5670" fmla="*/ 4220868 h 6858000"/>
              <a:gd name="connsiteX5671" fmla="*/ 5018828 w 12192000"/>
              <a:gd name="connsiteY5671" fmla="*/ 4256379 h 6858000"/>
              <a:gd name="connsiteX5672" fmla="*/ 5054338 w 12192000"/>
              <a:gd name="connsiteY5672" fmla="*/ 4291890 h 6858000"/>
              <a:gd name="connsiteX5673" fmla="*/ 5089850 w 12192000"/>
              <a:gd name="connsiteY5673" fmla="*/ 4256379 h 6858000"/>
              <a:gd name="connsiteX5674" fmla="*/ 5054338 w 12192000"/>
              <a:gd name="connsiteY5674" fmla="*/ 4220868 h 6858000"/>
              <a:gd name="connsiteX5675" fmla="*/ 4866430 w 12192000"/>
              <a:gd name="connsiteY5675" fmla="*/ 4220868 h 6858000"/>
              <a:gd name="connsiteX5676" fmla="*/ 4830924 w 12192000"/>
              <a:gd name="connsiteY5676" fmla="*/ 4256379 h 6858000"/>
              <a:gd name="connsiteX5677" fmla="*/ 4866430 w 12192000"/>
              <a:gd name="connsiteY5677" fmla="*/ 4291890 h 6858000"/>
              <a:gd name="connsiteX5678" fmla="*/ 4901941 w 12192000"/>
              <a:gd name="connsiteY5678" fmla="*/ 4256379 h 6858000"/>
              <a:gd name="connsiteX5679" fmla="*/ 4866430 w 12192000"/>
              <a:gd name="connsiteY5679" fmla="*/ 4220868 h 6858000"/>
              <a:gd name="connsiteX5680" fmla="*/ 4678519 w 12192000"/>
              <a:gd name="connsiteY5680" fmla="*/ 4220868 h 6858000"/>
              <a:gd name="connsiteX5681" fmla="*/ 4643007 w 12192000"/>
              <a:gd name="connsiteY5681" fmla="*/ 4256379 h 6858000"/>
              <a:gd name="connsiteX5682" fmla="*/ 4678519 w 12192000"/>
              <a:gd name="connsiteY5682" fmla="*/ 4291890 h 6858000"/>
              <a:gd name="connsiteX5683" fmla="*/ 4714030 w 12192000"/>
              <a:gd name="connsiteY5683" fmla="*/ 4256379 h 6858000"/>
              <a:gd name="connsiteX5684" fmla="*/ 4678519 w 12192000"/>
              <a:gd name="connsiteY5684" fmla="*/ 4220868 h 6858000"/>
              <a:gd name="connsiteX5685" fmla="*/ 4490610 w 12192000"/>
              <a:gd name="connsiteY5685" fmla="*/ 4220868 h 6858000"/>
              <a:gd name="connsiteX5686" fmla="*/ 4455098 w 12192000"/>
              <a:gd name="connsiteY5686" fmla="*/ 4256379 h 6858000"/>
              <a:gd name="connsiteX5687" fmla="*/ 4490610 w 12192000"/>
              <a:gd name="connsiteY5687" fmla="*/ 4291890 h 6858000"/>
              <a:gd name="connsiteX5688" fmla="*/ 4526118 w 12192000"/>
              <a:gd name="connsiteY5688" fmla="*/ 4256379 h 6858000"/>
              <a:gd name="connsiteX5689" fmla="*/ 4490610 w 12192000"/>
              <a:gd name="connsiteY5689" fmla="*/ 4220868 h 6858000"/>
              <a:gd name="connsiteX5690" fmla="*/ 4302698 w 12192000"/>
              <a:gd name="connsiteY5690" fmla="*/ 4220868 h 6858000"/>
              <a:gd name="connsiteX5691" fmla="*/ 4267187 w 12192000"/>
              <a:gd name="connsiteY5691" fmla="*/ 4256379 h 6858000"/>
              <a:gd name="connsiteX5692" fmla="*/ 4302698 w 12192000"/>
              <a:gd name="connsiteY5692" fmla="*/ 4291890 h 6858000"/>
              <a:gd name="connsiteX5693" fmla="*/ 4338210 w 12192000"/>
              <a:gd name="connsiteY5693" fmla="*/ 4256379 h 6858000"/>
              <a:gd name="connsiteX5694" fmla="*/ 4302698 w 12192000"/>
              <a:gd name="connsiteY5694" fmla="*/ 4220868 h 6858000"/>
              <a:gd name="connsiteX5695" fmla="*/ 4114802 w 12192000"/>
              <a:gd name="connsiteY5695" fmla="*/ 4220868 h 6858000"/>
              <a:gd name="connsiteX5696" fmla="*/ 4079291 w 12192000"/>
              <a:gd name="connsiteY5696" fmla="*/ 4256379 h 6858000"/>
              <a:gd name="connsiteX5697" fmla="*/ 4114802 w 12192000"/>
              <a:gd name="connsiteY5697" fmla="*/ 4291890 h 6858000"/>
              <a:gd name="connsiteX5698" fmla="*/ 4150308 w 12192000"/>
              <a:gd name="connsiteY5698" fmla="*/ 4256379 h 6858000"/>
              <a:gd name="connsiteX5699" fmla="*/ 4114802 w 12192000"/>
              <a:gd name="connsiteY5699" fmla="*/ 4220868 h 6858000"/>
              <a:gd name="connsiteX5700" fmla="*/ 3926888 w 12192000"/>
              <a:gd name="connsiteY5700" fmla="*/ 4220868 h 6858000"/>
              <a:gd name="connsiteX5701" fmla="*/ 3891378 w 12192000"/>
              <a:gd name="connsiteY5701" fmla="*/ 4256379 h 6858000"/>
              <a:gd name="connsiteX5702" fmla="*/ 3926888 w 12192000"/>
              <a:gd name="connsiteY5702" fmla="*/ 4291890 h 6858000"/>
              <a:gd name="connsiteX5703" fmla="*/ 3962401 w 12192000"/>
              <a:gd name="connsiteY5703" fmla="*/ 4256379 h 6858000"/>
              <a:gd name="connsiteX5704" fmla="*/ 3926888 w 12192000"/>
              <a:gd name="connsiteY5704" fmla="*/ 4220868 h 6858000"/>
              <a:gd name="connsiteX5705" fmla="*/ 3738979 w 12192000"/>
              <a:gd name="connsiteY5705" fmla="*/ 4220868 h 6858000"/>
              <a:gd name="connsiteX5706" fmla="*/ 3703467 w 12192000"/>
              <a:gd name="connsiteY5706" fmla="*/ 4256379 h 6858000"/>
              <a:gd name="connsiteX5707" fmla="*/ 3738979 w 12192000"/>
              <a:gd name="connsiteY5707" fmla="*/ 4291890 h 6858000"/>
              <a:gd name="connsiteX5708" fmla="*/ 3774489 w 12192000"/>
              <a:gd name="connsiteY5708" fmla="*/ 4256379 h 6858000"/>
              <a:gd name="connsiteX5709" fmla="*/ 3738979 w 12192000"/>
              <a:gd name="connsiteY5709" fmla="*/ 4220868 h 6858000"/>
              <a:gd name="connsiteX5710" fmla="*/ 3551069 w 12192000"/>
              <a:gd name="connsiteY5710" fmla="*/ 4220868 h 6858000"/>
              <a:gd name="connsiteX5711" fmla="*/ 3515557 w 12192000"/>
              <a:gd name="connsiteY5711" fmla="*/ 4256379 h 6858000"/>
              <a:gd name="connsiteX5712" fmla="*/ 3551069 w 12192000"/>
              <a:gd name="connsiteY5712" fmla="*/ 4291890 h 6858000"/>
              <a:gd name="connsiteX5713" fmla="*/ 3586579 w 12192000"/>
              <a:gd name="connsiteY5713" fmla="*/ 4256379 h 6858000"/>
              <a:gd name="connsiteX5714" fmla="*/ 3551069 w 12192000"/>
              <a:gd name="connsiteY5714" fmla="*/ 4220868 h 6858000"/>
              <a:gd name="connsiteX5715" fmla="*/ 3363163 w 12192000"/>
              <a:gd name="connsiteY5715" fmla="*/ 4220868 h 6858000"/>
              <a:gd name="connsiteX5716" fmla="*/ 3327653 w 12192000"/>
              <a:gd name="connsiteY5716" fmla="*/ 4256379 h 6858000"/>
              <a:gd name="connsiteX5717" fmla="*/ 3363163 w 12192000"/>
              <a:gd name="connsiteY5717" fmla="*/ 4291890 h 6858000"/>
              <a:gd name="connsiteX5718" fmla="*/ 3398674 w 12192000"/>
              <a:gd name="connsiteY5718" fmla="*/ 4256379 h 6858000"/>
              <a:gd name="connsiteX5719" fmla="*/ 3363163 w 12192000"/>
              <a:gd name="connsiteY5719" fmla="*/ 4220868 h 6858000"/>
              <a:gd name="connsiteX5720" fmla="*/ 3175253 w 12192000"/>
              <a:gd name="connsiteY5720" fmla="*/ 4220868 h 6858000"/>
              <a:gd name="connsiteX5721" fmla="*/ 3139740 w 12192000"/>
              <a:gd name="connsiteY5721" fmla="*/ 4256379 h 6858000"/>
              <a:gd name="connsiteX5722" fmla="*/ 3175253 w 12192000"/>
              <a:gd name="connsiteY5722" fmla="*/ 4291890 h 6858000"/>
              <a:gd name="connsiteX5723" fmla="*/ 3210767 w 12192000"/>
              <a:gd name="connsiteY5723" fmla="*/ 4256379 h 6858000"/>
              <a:gd name="connsiteX5724" fmla="*/ 3175253 w 12192000"/>
              <a:gd name="connsiteY5724" fmla="*/ 4220868 h 6858000"/>
              <a:gd name="connsiteX5725" fmla="*/ 2987343 w 12192000"/>
              <a:gd name="connsiteY5725" fmla="*/ 4220868 h 6858000"/>
              <a:gd name="connsiteX5726" fmla="*/ 2951833 w 12192000"/>
              <a:gd name="connsiteY5726" fmla="*/ 4256379 h 6858000"/>
              <a:gd name="connsiteX5727" fmla="*/ 2987343 w 12192000"/>
              <a:gd name="connsiteY5727" fmla="*/ 4291890 h 6858000"/>
              <a:gd name="connsiteX5728" fmla="*/ 3022854 w 12192000"/>
              <a:gd name="connsiteY5728" fmla="*/ 4256379 h 6858000"/>
              <a:gd name="connsiteX5729" fmla="*/ 2987343 w 12192000"/>
              <a:gd name="connsiteY5729" fmla="*/ 4220868 h 6858000"/>
              <a:gd name="connsiteX5730" fmla="*/ 2799432 w 12192000"/>
              <a:gd name="connsiteY5730" fmla="*/ 4220868 h 6858000"/>
              <a:gd name="connsiteX5731" fmla="*/ 2763919 w 12192000"/>
              <a:gd name="connsiteY5731" fmla="*/ 4256379 h 6858000"/>
              <a:gd name="connsiteX5732" fmla="*/ 2799432 w 12192000"/>
              <a:gd name="connsiteY5732" fmla="*/ 4291890 h 6858000"/>
              <a:gd name="connsiteX5733" fmla="*/ 2834941 w 12192000"/>
              <a:gd name="connsiteY5733" fmla="*/ 4256379 h 6858000"/>
              <a:gd name="connsiteX5734" fmla="*/ 2799432 w 12192000"/>
              <a:gd name="connsiteY5734" fmla="*/ 4220868 h 6858000"/>
              <a:gd name="connsiteX5735" fmla="*/ 2611522 w 12192000"/>
              <a:gd name="connsiteY5735" fmla="*/ 4220868 h 6858000"/>
              <a:gd name="connsiteX5736" fmla="*/ 2576011 w 12192000"/>
              <a:gd name="connsiteY5736" fmla="*/ 4256379 h 6858000"/>
              <a:gd name="connsiteX5737" fmla="*/ 2611522 w 12192000"/>
              <a:gd name="connsiteY5737" fmla="*/ 4291890 h 6858000"/>
              <a:gd name="connsiteX5738" fmla="*/ 2647033 w 12192000"/>
              <a:gd name="connsiteY5738" fmla="*/ 4256379 h 6858000"/>
              <a:gd name="connsiteX5739" fmla="*/ 2611522 w 12192000"/>
              <a:gd name="connsiteY5739" fmla="*/ 4220868 h 6858000"/>
              <a:gd name="connsiteX5740" fmla="*/ 2423611 w 12192000"/>
              <a:gd name="connsiteY5740" fmla="*/ 4220868 h 6858000"/>
              <a:gd name="connsiteX5741" fmla="*/ 2388100 w 12192000"/>
              <a:gd name="connsiteY5741" fmla="*/ 4256379 h 6858000"/>
              <a:gd name="connsiteX5742" fmla="*/ 2423611 w 12192000"/>
              <a:gd name="connsiteY5742" fmla="*/ 4291890 h 6858000"/>
              <a:gd name="connsiteX5743" fmla="*/ 2459122 w 12192000"/>
              <a:gd name="connsiteY5743" fmla="*/ 4256379 h 6858000"/>
              <a:gd name="connsiteX5744" fmla="*/ 2423611 w 12192000"/>
              <a:gd name="connsiteY5744" fmla="*/ 4220868 h 6858000"/>
              <a:gd name="connsiteX5745" fmla="*/ 2235702 w 12192000"/>
              <a:gd name="connsiteY5745" fmla="*/ 4220868 h 6858000"/>
              <a:gd name="connsiteX5746" fmla="*/ 2200189 w 12192000"/>
              <a:gd name="connsiteY5746" fmla="*/ 4256379 h 6858000"/>
              <a:gd name="connsiteX5747" fmla="*/ 2235702 w 12192000"/>
              <a:gd name="connsiteY5747" fmla="*/ 4291890 h 6858000"/>
              <a:gd name="connsiteX5748" fmla="*/ 2271213 w 12192000"/>
              <a:gd name="connsiteY5748" fmla="*/ 4256379 h 6858000"/>
              <a:gd name="connsiteX5749" fmla="*/ 2235702 w 12192000"/>
              <a:gd name="connsiteY5749" fmla="*/ 4220868 h 6858000"/>
              <a:gd name="connsiteX5750" fmla="*/ 2047792 w 12192000"/>
              <a:gd name="connsiteY5750" fmla="*/ 4220868 h 6858000"/>
              <a:gd name="connsiteX5751" fmla="*/ 2012280 w 12192000"/>
              <a:gd name="connsiteY5751" fmla="*/ 4256379 h 6858000"/>
              <a:gd name="connsiteX5752" fmla="*/ 2047792 w 12192000"/>
              <a:gd name="connsiteY5752" fmla="*/ 4291890 h 6858000"/>
              <a:gd name="connsiteX5753" fmla="*/ 2083302 w 12192000"/>
              <a:gd name="connsiteY5753" fmla="*/ 4256379 h 6858000"/>
              <a:gd name="connsiteX5754" fmla="*/ 2047792 w 12192000"/>
              <a:gd name="connsiteY5754" fmla="*/ 4220868 h 6858000"/>
              <a:gd name="connsiteX5755" fmla="*/ 1859881 w 12192000"/>
              <a:gd name="connsiteY5755" fmla="*/ 4220868 h 6858000"/>
              <a:gd name="connsiteX5756" fmla="*/ 1824370 w 12192000"/>
              <a:gd name="connsiteY5756" fmla="*/ 4256379 h 6858000"/>
              <a:gd name="connsiteX5757" fmla="*/ 1859881 w 12192000"/>
              <a:gd name="connsiteY5757" fmla="*/ 4291890 h 6858000"/>
              <a:gd name="connsiteX5758" fmla="*/ 1895391 w 12192000"/>
              <a:gd name="connsiteY5758" fmla="*/ 4256379 h 6858000"/>
              <a:gd name="connsiteX5759" fmla="*/ 1859881 w 12192000"/>
              <a:gd name="connsiteY5759" fmla="*/ 4220868 h 6858000"/>
              <a:gd name="connsiteX5760" fmla="*/ 1671971 w 12192000"/>
              <a:gd name="connsiteY5760" fmla="*/ 4220868 h 6858000"/>
              <a:gd name="connsiteX5761" fmla="*/ 1636459 w 12192000"/>
              <a:gd name="connsiteY5761" fmla="*/ 4256379 h 6858000"/>
              <a:gd name="connsiteX5762" fmla="*/ 1671971 w 12192000"/>
              <a:gd name="connsiteY5762" fmla="*/ 4291890 h 6858000"/>
              <a:gd name="connsiteX5763" fmla="*/ 1707481 w 12192000"/>
              <a:gd name="connsiteY5763" fmla="*/ 4256379 h 6858000"/>
              <a:gd name="connsiteX5764" fmla="*/ 1671971 w 12192000"/>
              <a:gd name="connsiteY5764" fmla="*/ 4220868 h 6858000"/>
              <a:gd name="connsiteX5765" fmla="*/ 1484062 w 12192000"/>
              <a:gd name="connsiteY5765" fmla="*/ 4220868 h 6858000"/>
              <a:gd name="connsiteX5766" fmla="*/ 1448550 w 12192000"/>
              <a:gd name="connsiteY5766" fmla="*/ 4256379 h 6858000"/>
              <a:gd name="connsiteX5767" fmla="*/ 1484062 w 12192000"/>
              <a:gd name="connsiteY5767" fmla="*/ 4291890 h 6858000"/>
              <a:gd name="connsiteX5768" fmla="*/ 1519572 w 12192000"/>
              <a:gd name="connsiteY5768" fmla="*/ 4256379 h 6858000"/>
              <a:gd name="connsiteX5769" fmla="*/ 1484062 w 12192000"/>
              <a:gd name="connsiteY5769" fmla="*/ 4220868 h 6858000"/>
              <a:gd name="connsiteX5770" fmla="*/ 1296152 w 12192000"/>
              <a:gd name="connsiteY5770" fmla="*/ 4220868 h 6858000"/>
              <a:gd name="connsiteX5771" fmla="*/ 1260640 w 12192000"/>
              <a:gd name="connsiteY5771" fmla="*/ 4256379 h 6858000"/>
              <a:gd name="connsiteX5772" fmla="*/ 1296152 w 12192000"/>
              <a:gd name="connsiteY5772" fmla="*/ 4291890 h 6858000"/>
              <a:gd name="connsiteX5773" fmla="*/ 1331662 w 12192000"/>
              <a:gd name="connsiteY5773" fmla="*/ 4256379 h 6858000"/>
              <a:gd name="connsiteX5774" fmla="*/ 1296152 w 12192000"/>
              <a:gd name="connsiteY5774" fmla="*/ 4220868 h 6858000"/>
              <a:gd name="connsiteX5775" fmla="*/ 1108241 w 12192000"/>
              <a:gd name="connsiteY5775" fmla="*/ 4220868 h 6858000"/>
              <a:gd name="connsiteX5776" fmla="*/ 1072731 w 12192000"/>
              <a:gd name="connsiteY5776" fmla="*/ 4256379 h 6858000"/>
              <a:gd name="connsiteX5777" fmla="*/ 1108241 w 12192000"/>
              <a:gd name="connsiteY5777" fmla="*/ 4291890 h 6858000"/>
              <a:gd name="connsiteX5778" fmla="*/ 1143751 w 12192000"/>
              <a:gd name="connsiteY5778" fmla="*/ 4256379 h 6858000"/>
              <a:gd name="connsiteX5779" fmla="*/ 1108241 w 12192000"/>
              <a:gd name="connsiteY5779" fmla="*/ 4220868 h 6858000"/>
              <a:gd name="connsiteX5780" fmla="*/ 920333 w 12192000"/>
              <a:gd name="connsiteY5780" fmla="*/ 4220868 h 6858000"/>
              <a:gd name="connsiteX5781" fmla="*/ 884821 w 12192000"/>
              <a:gd name="connsiteY5781" fmla="*/ 4256379 h 6858000"/>
              <a:gd name="connsiteX5782" fmla="*/ 920333 w 12192000"/>
              <a:gd name="connsiteY5782" fmla="*/ 4291890 h 6858000"/>
              <a:gd name="connsiteX5783" fmla="*/ 955843 w 12192000"/>
              <a:gd name="connsiteY5783" fmla="*/ 4256379 h 6858000"/>
              <a:gd name="connsiteX5784" fmla="*/ 920333 w 12192000"/>
              <a:gd name="connsiteY5784" fmla="*/ 4220868 h 6858000"/>
              <a:gd name="connsiteX5785" fmla="*/ 732422 w 12192000"/>
              <a:gd name="connsiteY5785" fmla="*/ 4220868 h 6858000"/>
              <a:gd name="connsiteX5786" fmla="*/ 696910 w 12192000"/>
              <a:gd name="connsiteY5786" fmla="*/ 4256379 h 6858000"/>
              <a:gd name="connsiteX5787" fmla="*/ 732422 w 12192000"/>
              <a:gd name="connsiteY5787" fmla="*/ 4291890 h 6858000"/>
              <a:gd name="connsiteX5788" fmla="*/ 767932 w 12192000"/>
              <a:gd name="connsiteY5788" fmla="*/ 4256379 h 6858000"/>
              <a:gd name="connsiteX5789" fmla="*/ 732422 w 12192000"/>
              <a:gd name="connsiteY5789" fmla="*/ 4220868 h 6858000"/>
              <a:gd name="connsiteX5790" fmla="*/ 544512 w 12192000"/>
              <a:gd name="connsiteY5790" fmla="*/ 4220868 h 6858000"/>
              <a:gd name="connsiteX5791" fmla="*/ 509001 w 12192000"/>
              <a:gd name="connsiteY5791" fmla="*/ 4256379 h 6858000"/>
              <a:gd name="connsiteX5792" fmla="*/ 544512 w 12192000"/>
              <a:gd name="connsiteY5792" fmla="*/ 4291890 h 6858000"/>
              <a:gd name="connsiteX5793" fmla="*/ 580023 w 12192000"/>
              <a:gd name="connsiteY5793" fmla="*/ 4256379 h 6858000"/>
              <a:gd name="connsiteX5794" fmla="*/ 544512 w 12192000"/>
              <a:gd name="connsiteY5794" fmla="*/ 4220868 h 6858000"/>
              <a:gd name="connsiteX5795" fmla="*/ 356603 w 12192000"/>
              <a:gd name="connsiteY5795" fmla="*/ 4220868 h 6858000"/>
              <a:gd name="connsiteX5796" fmla="*/ 321091 w 12192000"/>
              <a:gd name="connsiteY5796" fmla="*/ 4256379 h 6858000"/>
              <a:gd name="connsiteX5797" fmla="*/ 356603 w 12192000"/>
              <a:gd name="connsiteY5797" fmla="*/ 4291890 h 6858000"/>
              <a:gd name="connsiteX5798" fmla="*/ 392113 w 12192000"/>
              <a:gd name="connsiteY5798" fmla="*/ 4256379 h 6858000"/>
              <a:gd name="connsiteX5799" fmla="*/ 356603 w 12192000"/>
              <a:gd name="connsiteY5799" fmla="*/ 4220868 h 6858000"/>
              <a:gd name="connsiteX5800" fmla="*/ 168692 w 12192000"/>
              <a:gd name="connsiteY5800" fmla="*/ 4220868 h 6858000"/>
              <a:gd name="connsiteX5801" fmla="*/ 133181 w 12192000"/>
              <a:gd name="connsiteY5801" fmla="*/ 4256379 h 6858000"/>
              <a:gd name="connsiteX5802" fmla="*/ 168692 w 12192000"/>
              <a:gd name="connsiteY5802" fmla="*/ 4291890 h 6858000"/>
              <a:gd name="connsiteX5803" fmla="*/ 204204 w 12192000"/>
              <a:gd name="connsiteY5803" fmla="*/ 4256379 h 6858000"/>
              <a:gd name="connsiteX5804" fmla="*/ 168692 w 12192000"/>
              <a:gd name="connsiteY5804" fmla="*/ 4220868 h 6858000"/>
              <a:gd name="connsiteX5805" fmla="*/ 12099079 w 12192000"/>
              <a:gd name="connsiteY5805" fmla="*/ 4072537 h 6858000"/>
              <a:gd name="connsiteX5806" fmla="*/ 12063568 w 12192000"/>
              <a:gd name="connsiteY5806" fmla="*/ 4108048 h 6858000"/>
              <a:gd name="connsiteX5807" fmla="*/ 12099079 w 12192000"/>
              <a:gd name="connsiteY5807" fmla="*/ 4143559 h 6858000"/>
              <a:gd name="connsiteX5808" fmla="*/ 12134590 w 12192000"/>
              <a:gd name="connsiteY5808" fmla="*/ 4108048 h 6858000"/>
              <a:gd name="connsiteX5809" fmla="*/ 12099079 w 12192000"/>
              <a:gd name="connsiteY5809" fmla="*/ 4072537 h 6858000"/>
              <a:gd name="connsiteX5810" fmla="*/ 11911169 w 12192000"/>
              <a:gd name="connsiteY5810" fmla="*/ 4072537 h 6858000"/>
              <a:gd name="connsiteX5811" fmla="*/ 11875658 w 12192000"/>
              <a:gd name="connsiteY5811" fmla="*/ 4108048 h 6858000"/>
              <a:gd name="connsiteX5812" fmla="*/ 11911169 w 12192000"/>
              <a:gd name="connsiteY5812" fmla="*/ 4143559 h 6858000"/>
              <a:gd name="connsiteX5813" fmla="*/ 11946680 w 12192000"/>
              <a:gd name="connsiteY5813" fmla="*/ 4108048 h 6858000"/>
              <a:gd name="connsiteX5814" fmla="*/ 11911169 w 12192000"/>
              <a:gd name="connsiteY5814" fmla="*/ 4072537 h 6858000"/>
              <a:gd name="connsiteX5815" fmla="*/ 11723259 w 12192000"/>
              <a:gd name="connsiteY5815" fmla="*/ 4072537 h 6858000"/>
              <a:gd name="connsiteX5816" fmla="*/ 11687748 w 12192000"/>
              <a:gd name="connsiteY5816" fmla="*/ 4108048 h 6858000"/>
              <a:gd name="connsiteX5817" fmla="*/ 11723259 w 12192000"/>
              <a:gd name="connsiteY5817" fmla="*/ 4143559 h 6858000"/>
              <a:gd name="connsiteX5818" fmla="*/ 11758770 w 12192000"/>
              <a:gd name="connsiteY5818" fmla="*/ 4108048 h 6858000"/>
              <a:gd name="connsiteX5819" fmla="*/ 11723259 w 12192000"/>
              <a:gd name="connsiteY5819" fmla="*/ 4072537 h 6858000"/>
              <a:gd name="connsiteX5820" fmla="*/ 11535349 w 12192000"/>
              <a:gd name="connsiteY5820" fmla="*/ 4072537 h 6858000"/>
              <a:gd name="connsiteX5821" fmla="*/ 11499838 w 12192000"/>
              <a:gd name="connsiteY5821" fmla="*/ 4108048 h 6858000"/>
              <a:gd name="connsiteX5822" fmla="*/ 11535349 w 12192000"/>
              <a:gd name="connsiteY5822" fmla="*/ 4143559 h 6858000"/>
              <a:gd name="connsiteX5823" fmla="*/ 11570860 w 12192000"/>
              <a:gd name="connsiteY5823" fmla="*/ 4108048 h 6858000"/>
              <a:gd name="connsiteX5824" fmla="*/ 11535349 w 12192000"/>
              <a:gd name="connsiteY5824" fmla="*/ 4072537 h 6858000"/>
              <a:gd name="connsiteX5825" fmla="*/ 11347439 w 12192000"/>
              <a:gd name="connsiteY5825" fmla="*/ 4072537 h 6858000"/>
              <a:gd name="connsiteX5826" fmla="*/ 11311928 w 12192000"/>
              <a:gd name="connsiteY5826" fmla="*/ 4108048 h 6858000"/>
              <a:gd name="connsiteX5827" fmla="*/ 11347439 w 12192000"/>
              <a:gd name="connsiteY5827" fmla="*/ 4143559 h 6858000"/>
              <a:gd name="connsiteX5828" fmla="*/ 11382950 w 12192000"/>
              <a:gd name="connsiteY5828" fmla="*/ 4108048 h 6858000"/>
              <a:gd name="connsiteX5829" fmla="*/ 11347439 w 12192000"/>
              <a:gd name="connsiteY5829" fmla="*/ 4072537 h 6858000"/>
              <a:gd name="connsiteX5830" fmla="*/ 11159529 w 12192000"/>
              <a:gd name="connsiteY5830" fmla="*/ 4072537 h 6858000"/>
              <a:gd name="connsiteX5831" fmla="*/ 11124018 w 12192000"/>
              <a:gd name="connsiteY5831" fmla="*/ 4108048 h 6858000"/>
              <a:gd name="connsiteX5832" fmla="*/ 11159529 w 12192000"/>
              <a:gd name="connsiteY5832" fmla="*/ 4143559 h 6858000"/>
              <a:gd name="connsiteX5833" fmla="*/ 11195040 w 12192000"/>
              <a:gd name="connsiteY5833" fmla="*/ 4108048 h 6858000"/>
              <a:gd name="connsiteX5834" fmla="*/ 11159529 w 12192000"/>
              <a:gd name="connsiteY5834" fmla="*/ 4072537 h 6858000"/>
              <a:gd name="connsiteX5835" fmla="*/ 10971619 w 12192000"/>
              <a:gd name="connsiteY5835" fmla="*/ 4072537 h 6858000"/>
              <a:gd name="connsiteX5836" fmla="*/ 10936108 w 12192000"/>
              <a:gd name="connsiteY5836" fmla="*/ 4108048 h 6858000"/>
              <a:gd name="connsiteX5837" fmla="*/ 10971619 w 12192000"/>
              <a:gd name="connsiteY5837" fmla="*/ 4143559 h 6858000"/>
              <a:gd name="connsiteX5838" fmla="*/ 11007130 w 12192000"/>
              <a:gd name="connsiteY5838" fmla="*/ 4108048 h 6858000"/>
              <a:gd name="connsiteX5839" fmla="*/ 10971619 w 12192000"/>
              <a:gd name="connsiteY5839" fmla="*/ 4072537 h 6858000"/>
              <a:gd name="connsiteX5840" fmla="*/ 10783709 w 12192000"/>
              <a:gd name="connsiteY5840" fmla="*/ 4072537 h 6858000"/>
              <a:gd name="connsiteX5841" fmla="*/ 10748198 w 12192000"/>
              <a:gd name="connsiteY5841" fmla="*/ 4108048 h 6858000"/>
              <a:gd name="connsiteX5842" fmla="*/ 10783709 w 12192000"/>
              <a:gd name="connsiteY5842" fmla="*/ 4143559 h 6858000"/>
              <a:gd name="connsiteX5843" fmla="*/ 10819220 w 12192000"/>
              <a:gd name="connsiteY5843" fmla="*/ 4108048 h 6858000"/>
              <a:gd name="connsiteX5844" fmla="*/ 10783709 w 12192000"/>
              <a:gd name="connsiteY5844" fmla="*/ 4072537 h 6858000"/>
              <a:gd name="connsiteX5845" fmla="*/ 10595799 w 12192000"/>
              <a:gd name="connsiteY5845" fmla="*/ 4072537 h 6858000"/>
              <a:gd name="connsiteX5846" fmla="*/ 10560288 w 12192000"/>
              <a:gd name="connsiteY5846" fmla="*/ 4108048 h 6858000"/>
              <a:gd name="connsiteX5847" fmla="*/ 10595799 w 12192000"/>
              <a:gd name="connsiteY5847" fmla="*/ 4143559 h 6858000"/>
              <a:gd name="connsiteX5848" fmla="*/ 10631310 w 12192000"/>
              <a:gd name="connsiteY5848" fmla="*/ 4108048 h 6858000"/>
              <a:gd name="connsiteX5849" fmla="*/ 10595799 w 12192000"/>
              <a:gd name="connsiteY5849" fmla="*/ 4072537 h 6858000"/>
              <a:gd name="connsiteX5850" fmla="*/ 10407889 w 12192000"/>
              <a:gd name="connsiteY5850" fmla="*/ 4072537 h 6858000"/>
              <a:gd name="connsiteX5851" fmla="*/ 10372378 w 12192000"/>
              <a:gd name="connsiteY5851" fmla="*/ 4108048 h 6858000"/>
              <a:gd name="connsiteX5852" fmla="*/ 10407889 w 12192000"/>
              <a:gd name="connsiteY5852" fmla="*/ 4143559 h 6858000"/>
              <a:gd name="connsiteX5853" fmla="*/ 10443400 w 12192000"/>
              <a:gd name="connsiteY5853" fmla="*/ 4108048 h 6858000"/>
              <a:gd name="connsiteX5854" fmla="*/ 10407889 w 12192000"/>
              <a:gd name="connsiteY5854" fmla="*/ 4072537 h 6858000"/>
              <a:gd name="connsiteX5855" fmla="*/ 10219979 w 12192000"/>
              <a:gd name="connsiteY5855" fmla="*/ 4072537 h 6858000"/>
              <a:gd name="connsiteX5856" fmla="*/ 10184468 w 12192000"/>
              <a:gd name="connsiteY5856" fmla="*/ 4108048 h 6858000"/>
              <a:gd name="connsiteX5857" fmla="*/ 10219979 w 12192000"/>
              <a:gd name="connsiteY5857" fmla="*/ 4143559 h 6858000"/>
              <a:gd name="connsiteX5858" fmla="*/ 10255490 w 12192000"/>
              <a:gd name="connsiteY5858" fmla="*/ 4108048 h 6858000"/>
              <a:gd name="connsiteX5859" fmla="*/ 10219979 w 12192000"/>
              <a:gd name="connsiteY5859" fmla="*/ 4072537 h 6858000"/>
              <a:gd name="connsiteX5860" fmla="*/ 10032069 w 12192000"/>
              <a:gd name="connsiteY5860" fmla="*/ 4072537 h 6858000"/>
              <a:gd name="connsiteX5861" fmla="*/ 9996558 w 12192000"/>
              <a:gd name="connsiteY5861" fmla="*/ 4108048 h 6858000"/>
              <a:gd name="connsiteX5862" fmla="*/ 10032069 w 12192000"/>
              <a:gd name="connsiteY5862" fmla="*/ 4143559 h 6858000"/>
              <a:gd name="connsiteX5863" fmla="*/ 10067580 w 12192000"/>
              <a:gd name="connsiteY5863" fmla="*/ 4108048 h 6858000"/>
              <a:gd name="connsiteX5864" fmla="*/ 10032069 w 12192000"/>
              <a:gd name="connsiteY5864" fmla="*/ 4072537 h 6858000"/>
              <a:gd name="connsiteX5865" fmla="*/ 9844159 w 12192000"/>
              <a:gd name="connsiteY5865" fmla="*/ 4072537 h 6858000"/>
              <a:gd name="connsiteX5866" fmla="*/ 9808648 w 12192000"/>
              <a:gd name="connsiteY5866" fmla="*/ 4108048 h 6858000"/>
              <a:gd name="connsiteX5867" fmla="*/ 9844159 w 12192000"/>
              <a:gd name="connsiteY5867" fmla="*/ 4143559 h 6858000"/>
              <a:gd name="connsiteX5868" fmla="*/ 9879670 w 12192000"/>
              <a:gd name="connsiteY5868" fmla="*/ 4108048 h 6858000"/>
              <a:gd name="connsiteX5869" fmla="*/ 9844159 w 12192000"/>
              <a:gd name="connsiteY5869" fmla="*/ 4072537 h 6858000"/>
              <a:gd name="connsiteX5870" fmla="*/ 9656249 w 12192000"/>
              <a:gd name="connsiteY5870" fmla="*/ 4072537 h 6858000"/>
              <a:gd name="connsiteX5871" fmla="*/ 9620738 w 12192000"/>
              <a:gd name="connsiteY5871" fmla="*/ 4108048 h 6858000"/>
              <a:gd name="connsiteX5872" fmla="*/ 9656249 w 12192000"/>
              <a:gd name="connsiteY5872" fmla="*/ 4143559 h 6858000"/>
              <a:gd name="connsiteX5873" fmla="*/ 9691760 w 12192000"/>
              <a:gd name="connsiteY5873" fmla="*/ 4108048 h 6858000"/>
              <a:gd name="connsiteX5874" fmla="*/ 9656249 w 12192000"/>
              <a:gd name="connsiteY5874" fmla="*/ 4072537 h 6858000"/>
              <a:gd name="connsiteX5875" fmla="*/ 9468339 w 12192000"/>
              <a:gd name="connsiteY5875" fmla="*/ 4072537 h 6858000"/>
              <a:gd name="connsiteX5876" fmla="*/ 9432828 w 12192000"/>
              <a:gd name="connsiteY5876" fmla="*/ 4108048 h 6858000"/>
              <a:gd name="connsiteX5877" fmla="*/ 9468339 w 12192000"/>
              <a:gd name="connsiteY5877" fmla="*/ 4143559 h 6858000"/>
              <a:gd name="connsiteX5878" fmla="*/ 9503850 w 12192000"/>
              <a:gd name="connsiteY5878" fmla="*/ 4108048 h 6858000"/>
              <a:gd name="connsiteX5879" fmla="*/ 9468339 w 12192000"/>
              <a:gd name="connsiteY5879" fmla="*/ 4072537 h 6858000"/>
              <a:gd name="connsiteX5880" fmla="*/ 9280429 w 12192000"/>
              <a:gd name="connsiteY5880" fmla="*/ 4072537 h 6858000"/>
              <a:gd name="connsiteX5881" fmla="*/ 9244918 w 12192000"/>
              <a:gd name="connsiteY5881" fmla="*/ 4108048 h 6858000"/>
              <a:gd name="connsiteX5882" fmla="*/ 9280429 w 12192000"/>
              <a:gd name="connsiteY5882" fmla="*/ 4143559 h 6858000"/>
              <a:gd name="connsiteX5883" fmla="*/ 9315940 w 12192000"/>
              <a:gd name="connsiteY5883" fmla="*/ 4108048 h 6858000"/>
              <a:gd name="connsiteX5884" fmla="*/ 9280429 w 12192000"/>
              <a:gd name="connsiteY5884" fmla="*/ 4072537 h 6858000"/>
              <a:gd name="connsiteX5885" fmla="*/ 9092519 w 12192000"/>
              <a:gd name="connsiteY5885" fmla="*/ 4072537 h 6858000"/>
              <a:gd name="connsiteX5886" fmla="*/ 9057008 w 12192000"/>
              <a:gd name="connsiteY5886" fmla="*/ 4108048 h 6858000"/>
              <a:gd name="connsiteX5887" fmla="*/ 9092519 w 12192000"/>
              <a:gd name="connsiteY5887" fmla="*/ 4143559 h 6858000"/>
              <a:gd name="connsiteX5888" fmla="*/ 9128030 w 12192000"/>
              <a:gd name="connsiteY5888" fmla="*/ 4108048 h 6858000"/>
              <a:gd name="connsiteX5889" fmla="*/ 9092519 w 12192000"/>
              <a:gd name="connsiteY5889" fmla="*/ 4072537 h 6858000"/>
              <a:gd name="connsiteX5890" fmla="*/ 8904609 w 12192000"/>
              <a:gd name="connsiteY5890" fmla="*/ 4072537 h 6858000"/>
              <a:gd name="connsiteX5891" fmla="*/ 8869098 w 12192000"/>
              <a:gd name="connsiteY5891" fmla="*/ 4108048 h 6858000"/>
              <a:gd name="connsiteX5892" fmla="*/ 8904609 w 12192000"/>
              <a:gd name="connsiteY5892" fmla="*/ 4143559 h 6858000"/>
              <a:gd name="connsiteX5893" fmla="*/ 8940120 w 12192000"/>
              <a:gd name="connsiteY5893" fmla="*/ 4108048 h 6858000"/>
              <a:gd name="connsiteX5894" fmla="*/ 8904609 w 12192000"/>
              <a:gd name="connsiteY5894" fmla="*/ 4072537 h 6858000"/>
              <a:gd name="connsiteX5895" fmla="*/ 8716699 w 12192000"/>
              <a:gd name="connsiteY5895" fmla="*/ 4072537 h 6858000"/>
              <a:gd name="connsiteX5896" fmla="*/ 8681188 w 12192000"/>
              <a:gd name="connsiteY5896" fmla="*/ 4108048 h 6858000"/>
              <a:gd name="connsiteX5897" fmla="*/ 8716699 w 12192000"/>
              <a:gd name="connsiteY5897" fmla="*/ 4143559 h 6858000"/>
              <a:gd name="connsiteX5898" fmla="*/ 8752210 w 12192000"/>
              <a:gd name="connsiteY5898" fmla="*/ 4108048 h 6858000"/>
              <a:gd name="connsiteX5899" fmla="*/ 8716699 w 12192000"/>
              <a:gd name="connsiteY5899" fmla="*/ 4072537 h 6858000"/>
              <a:gd name="connsiteX5900" fmla="*/ 8528789 w 12192000"/>
              <a:gd name="connsiteY5900" fmla="*/ 4072537 h 6858000"/>
              <a:gd name="connsiteX5901" fmla="*/ 8493278 w 12192000"/>
              <a:gd name="connsiteY5901" fmla="*/ 4108048 h 6858000"/>
              <a:gd name="connsiteX5902" fmla="*/ 8528789 w 12192000"/>
              <a:gd name="connsiteY5902" fmla="*/ 4143559 h 6858000"/>
              <a:gd name="connsiteX5903" fmla="*/ 8564300 w 12192000"/>
              <a:gd name="connsiteY5903" fmla="*/ 4108048 h 6858000"/>
              <a:gd name="connsiteX5904" fmla="*/ 8528789 w 12192000"/>
              <a:gd name="connsiteY5904" fmla="*/ 4072537 h 6858000"/>
              <a:gd name="connsiteX5905" fmla="*/ 8340879 w 12192000"/>
              <a:gd name="connsiteY5905" fmla="*/ 4072537 h 6858000"/>
              <a:gd name="connsiteX5906" fmla="*/ 8305368 w 12192000"/>
              <a:gd name="connsiteY5906" fmla="*/ 4108048 h 6858000"/>
              <a:gd name="connsiteX5907" fmla="*/ 8340879 w 12192000"/>
              <a:gd name="connsiteY5907" fmla="*/ 4143559 h 6858000"/>
              <a:gd name="connsiteX5908" fmla="*/ 8376390 w 12192000"/>
              <a:gd name="connsiteY5908" fmla="*/ 4108048 h 6858000"/>
              <a:gd name="connsiteX5909" fmla="*/ 8340879 w 12192000"/>
              <a:gd name="connsiteY5909" fmla="*/ 4072537 h 6858000"/>
              <a:gd name="connsiteX5910" fmla="*/ 8152969 w 12192000"/>
              <a:gd name="connsiteY5910" fmla="*/ 4072537 h 6858000"/>
              <a:gd name="connsiteX5911" fmla="*/ 8117458 w 12192000"/>
              <a:gd name="connsiteY5911" fmla="*/ 4108048 h 6858000"/>
              <a:gd name="connsiteX5912" fmla="*/ 8152969 w 12192000"/>
              <a:gd name="connsiteY5912" fmla="*/ 4143559 h 6858000"/>
              <a:gd name="connsiteX5913" fmla="*/ 8188480 w 12192000"/>
              <a:gd name="connsiteY5913" fmla="*/ 4108048 h 6858000"/>
              <a:gd name="connsiteX5914" fmla="*/ 8152969 w 12192000"/>
              <a:gd name="connsiteY5914" fmla="*/ 4072537 h 6858000"/>
              <a:gd name="connsiteX5915" fmla="*/ 7965059 w 12192000"/>
              <a:gd name="connsiteY5915" fmla="*/ 4072537 h 6858000"/>
              <a:gd name="connsiteX5916" fmla="*/ 7929548 w 12192000"/>
              <a:gd name="connsiteY5916" fmla="*/ 4108048 h 6858000"/>
              <a:gd name="connsiteX5917" fmla="*/ 7965059 w 12192000"/>
              <a:gd name="connsiteY5917" fmla="*/ 4143559 h 6858000"/>
              <a:gd name="connsiteX5918" fmla="*/ 8000570 w 12192000"/>
              <a:gd name="connsiteY5918" fmla="*/ 4108048 h 6858000"/>
              <a:gd name="connsiteX5919" fmla="*/ 7965059 w 12192000"/>
              <a:gd name="connsiteY5919" fmla="*/ 4072537 h 6858000"/>
              <a:gd name="connsiteX5920" fmla="*/ 7777149 w 12192000"/>
              <a:gd name="connsiteY5920" fmla="*/ 4072537 h 6858000"/>
              <a:gd name="connsiteX5921" fmla="*/ 7741638 w 12192000"/>
              <a:gd name="connsiteY5921" fmla="*/ 4108048 h 6858000"/>
              <a:gd name="connsiteX5922" fmla="*/ 7777149 w 12192000"/>
              <a:gd name="connsiteY5922" fmla="*/ 4143559 h 6858000"/>
              <a:gd name="connsiteX5923" fmla="*/ 7812660 w 12192000"/>
              <a:gd name="connsiteY5923" fmla="*/ 4108048 h 6858000"/>
              <a:gd name="connsiteX5924" fmla="*/ 7777149 w 12192000"/>
              <a:gd name="connsiteY5924" fmla="*/ 4072537 h 6858000"/>
              <a:gd name="connsiteX5925" fmla="*/ 7589239 w 12192000"/>
              <a:gd name="connsiteY5925" fmla="*/ 4072537 h 6858000"/>
              <a:gd name="connsiteX5926" fmla="*/ 7553728 w 12192000"/>
              <a:gd name="connsiteY5926" fmla="*/ 4108048 h 6858000"/>
              <a:gd name="connsiteX5927" fmla="*/ 7589239 w 12192000"/>
              <a:gd name="connsiteY5927" fmla="*/ 4143559 h 6858000"/>
              <a:gd name="connsiteX5928" fmla="*/ 7624750 w 12192000"/>
              <a:gd name="connsiteY5928" fmla="*/ 4108048 h 6858000"/>
              <a:gd name="connsiteX5929" fmla="*/ 7589239 w 12192000"/>
              <a:gd name="connsiteY5929" fmla="*/ 4072537 h 6858000"/>
              <a:gd name="connsiteX5930" fmla="*/ 7401329 w 12192000"/>
              <a:gd name="connsiteY5930" fmla="*/ 4072537 h 6858000"/>
              <a:gd name="connsiteX5931" fmla="*/ 7365818 w 12192000"/>
              <a:gd name="connsiteY5931" fmla="*/ 4108048 h 6858000"/>
              <a:gd name="connsiteX5932" fmla="*/ 7401329 w 12192000"/>
              <a:gd name="connsiteY5932" fmla="*/ 4143559 h 6858000"/>
              <a:gd name="connsiteX5933" fmla="*/ 7436840 w 12192000"/>
              <a:gd name="connsiteY5933" fmla="*/ 4108048 h 6858000"/>
              <a:gd name="connsiteX5934" fmla="*/ 7401329 w 12192000"/>
              <a:gd name="connsiteY5934" fmla="*/ 4072537 h 6858000"/>
              <a:gd name="connsiteX5935" fmla="*/ 7213419 w 12192000"/>
              <a:gd name="connsiteY5935" fmla="*/ 4072537 h 6858000"/>
              <a:gd name="connsiteX5936" fmla="*/ 7177908 w 12192000"/>
              <a:gd name="connsiteY5936" fmla="*/ 4108048 h 6858000"/>
              <a:gd name="connsiteX5937" fmla="*/ 7213419 w 12192000"/>
              <a:gd name="connsiteY5937" fmla="*/ 4143559 h 6858000"/>
              <a:gd name="connsiteX5938" fmla="*/ 7248930 w 12192000"/>
              <a:gd name="connsiteY5938" fmla="*/ 4108048 h 6858000"/>
              <a:gd name="connsiteX5939" fmla="*/ 7213419 w 12192000"/>
              <a:gd name="connsiteY5939" fmla="*/ 4072537 h 6858000"/>
              <a:gd name="connsiteX5940" fmla="*/ 7025509 w 12192000"/>
              <a:gd name="connsiteY5940" fmla="*/ 4072537 h 6858000"/>
              <a:gd name="connsiteX5941" fmla="*/ 6989998 w 12192000"/>
              <a:gd name="connsiteY5941" fmla="*/ 4108048 h 6858000"/>
              <a:gd name="connsiteX5942" fmla="*/ 7025509 w 12192000"/>
              <a:gd name="connsiteY5942" fmla="*/ 4143559 h 6858000"/>
              <a:gd name="connsiteX5943" fmla="*/ 7061020 w 12192000"/>
              <a:gd name="connsiteY5943" fmla="*/ 4108048 h 6858000"/>
              <a:gd name="connsiteX5944" fmla="*/ 7025509 w 12192000"/>
              <a:gd name="connsiteY5944" fmla="*/ 4072537 h 6858000"/>
              <a:gd name="connsiteX5945" fmla="*/ 6837599 w 12192000"/>
              <a:gd name="connsiteY5945" fmla="*/ 4072537 h 6858000"/>
              <a:gd name="connsiteX5946" fmla="*/ 6802088 w 12192000"/>
              <a:gd name="connsiteY5946" fmla="*/ 4108048 h 6858000"/>
              <a:gd name="connsiteX5947" fmla="*/ 6837599 w 12192000"/>
              <a:gd name="connsiteY5947" fmla="*/ 4143559 h 6858000"/>
              <a:gd name="connsiteX5948" fmla="*/ 6873110 w 12192000"/>
              <a:gd name="connsiteY5948" fmla="*/ 4108048 h 6858000"/>
              <a:gd name="connsiteX5949" fmla="*/ 6837599 w 12192000"/>
              <a:gd name="connsiteY5949" fmla="*/ 4072537 h 6858000"/>
              <a:gd name="connsiteX5950" fmla="*/ 6649689 w 12192000"/>
              <a:gd name="connsiteY5950" fmla="*/ 4072537 h 6858000"/>
              <a:gd name="connsiteX5951" fmla="*/ 6614178 w 12192000"/>
              <a:gd name="connsiteY5951" fmla="*/ 4108048 h 6858000"/>
              <a:gd name="connsiteX5952" fmla="*/ 6649689 w 12192000"/>
              <a:gd name="connsiteY5952" fmla="*/ 4143559 h 6858000"/>
              <a:gd name="connsiteX5953" fmla="*/ 6685200 w 12192000"/>
              <a:gd name="connsiteY5953" fmla="*/ 4108048 h 6858000"/>
              <a:gd name="connsiteX5954" fmla="*/ 6649689 w 12192000"/>
              <a:gd name="connsiteY5954" fmla="*/ 4072537 h 6858000"/>
              <a:gd name="connsiteX5955" fmla="*/ 6461779 w 12192000"/>
              <a:gd name="connsiteY5955" fmla="*/ 4072537 h 6858000"/>
              <a:gd name="connsiteX5956" fmla="*/ 6426268 w 12192000"/>
              <a:gd name="connsiteY5956" fmla="*/ 4108048 h 6858000"/>
              <a:gd name="connsiteX5957" fmla="*/ 6461779 w 12192000"/>
              <a:gd name="connsiteY5957" fmla="*/ 4143559 h 6858000"/>
              <a:gd name="connsiteX5958" fmla="*/ 6497290 w 12192000"/>
              <a:gd name="connsiteY5958" fmla="*/ 4108048 h 6858000"/>
              <a:gd name="connsiteX5959" fmla="*/ 6461779 w 12192000"/>
              <a:gd name="connsiteY5959" fmla="*/ 4072537 h 6858000"/>
              <a:gd name="connsiteX5960" fmla="*/ 6273869 w 12192000"/>
              <a:gd name="connsiteY5960" fmla="*/ 4072537 h 6858000"/>
              <a:gd name="connsiteX5961" fmla="*/ 6238358 w 12192000"/>
              <a:gd name="connsiteY5961" fmla="*/ 4108048 h 6858000"/>
              <a:gd name="connsiteX5962" fmla="*/ 6273869 w 12192000"/>
              <a:gd name="connsiteY5962" fmla="*/ 4143559 h 6858000"/>
              <a:gd name="connsiteX5963" fmla="*/ 6309380 w 12192000"/>
              <a:gd name="connsiteY5963" fmla="*/ 4108048 h 6858000"/>
              <a:gd name="connsiteX5964" fmla="*/ 6273869 w 12192000"/>
              <a:gd name="connsiteY5964" fmla="*/ 4072537 h 6858000"/>
              <a:gd name="connsiteX5965" fmla="*/ 6085959 w 12192000"/>
              <a:gd name="connsiteY5965" fmla="*/ 4072537 h 6858000"/>
              <a:gd name="connsiteX5966" fmla="*/ 6050449 w 12192000"/>
              <a:gd name="connsiteY5966" fmla="*/ 4108048 h 6858000"/>
              <a:gd name="connsiteX5967" fmla="*/ 6085959 w 12192000"/>
              <a:gd name="connsiteY5967" fmla="*/ 4143559 h 6858000"/>
              <a:gd name="connsiteX5968" fmla="*/ 6121470 w 12192000"/>
              <a:gd name="connsiteY5968" fmla="*/ 4108048 h 6858000"/>
              <a:gd name="connsiteX5969" fmla="*/ 6085959 w 12192000"/>
              <a:gd name="connsiteY5969" fmla="*/ 4072537 h 6858000"/>
              <a:gd name="connsiteX5970" fmla="*/ 5898050 w 12192000"/>
              <a:gd name="connsiteY5970" fmla="*/ 4072537 h 6858000"/>
              <a:gd name="connsiteX5971" fmla="*/ 5862539 w 12192000"/>
              <a:gd name="connsiteY5971" fmla="*/ 4108048 h 6858000"/>
              <a:gd name="connsiteX5972" fmla="*/ 5898050 w 12192000"/>
              <a:gd name="connsiteY5972" fmla="*/ 4143559 h 6858000"/>
              <a:gd name="connsiteX5973" fmla="*/ 5933561 w 12192000"/>
              <a:gd name="connsiteY5973" fmla="*/ 4108048 h 6858000"/>
              <a:gd name="connsiteX5974" fmla="*/ 5898050 w 12192000"/>
              <a:gd name="connsiteY5974" fmla="*/ 4072537 h 6858000"/>
              <a:gd name="connsiteX5975" fmla="*/ 5710141 w 12192000"/>
              <a:gd name="connsiteY5975" fmla="*/ 4072537 h 6858000"/>
              <a:gd name="connsiteX5976" fmla="*/ 5674630 w 12192000"/>
              <a:gd name="connsiteY5976" fmla="*/ 4108048 h 6858000"/>
              <a:gd name="connsiteX5977" fmla="*/ 5710141 w 12192000"/>
              <a:gd name="connsiteY5977" fmla="*/ 4143559 h 6858000"/>
              <a:gd name="connsiteX5978" fmla="*/ 5745652 w 12192000"/>
              <a:gd name="connsiteY5978" fmla="*/ 4108048 h 6858000"/>
              <a:gd name="connsiteX5979" fmla="*/ 5710141 w 12192000"/>
              <a:gd name="connsiteY5979" fmla="*/ 4072537 h 6858000"/>
              <a:gd name="connsiteX5980" fmla="*/ 5522232 w 12192000"/>
              <a:gd name="connsiteY5980" fmla="*/ 4072537 h 6858000"/>
              <a:gd name="connsiteX5981" fmla="*/ 5486721 w 12192000"/>
              <a:gd name="connsiteY5981" fmla="*/ 4108048 h 6858000"/>
              <a:gd name="connsiteX5982" fmla="*/ 5522232 w 12192000"/>
              <a:gd name="connsiteY5982" fmla="*/ 4143559 h 6858000"/>
              <a:gd name="connsiteX5983" fmla="*/ 5557742 w 12192000"/>
              <a:gd name="connsiteY5983" fmla="*/ 4108048 h 6858000"/>
              <a:gd name="connsiteX5984" fmla="*/ 5522232 w 12192000"/>
              <a:gd name="connsiteY5984" fmla="*/ 4072537 h 6858000"/>
              <a:gd name="connsiteX5985" fmla="*/ 5334321 w 12192000"/>
              <a:gd name="connsiteY5985" fmla="*/ 4072537 h 6858000"/>
              <a:gd name="connsiteX5986" fmla="*/ 5298812 w 12192000"/>
              <a:gd name="connsiteY5986" fmla="*/ 4108048 h 6858000"/>
              <a:gd name="connsiteX5987" fmla="*/ 5334321 w 12192000"/>
              <a:gd name="connsiteY5987" fmla="*/ 4143559 h 6858000"/>
              <a:gd name="connsiteX5988" fmla="*/ 5369832 w 12192000"/>
              <a:gd name="connsiteY5988" fmla="*/ 4108048 h 6858000"/>
              <a:gd name="connsiteX5989" fmla="*/ 5334321 w 12192000"/>
              <a:gd name="connsiteY5989" fmla="*/ 4072537 h 6858000"/>
              <a:gd name="connsiteX5990" fmla="*/ 5146412 w 12192000"/>
              <a:gd name="connsiteY5990" fmla="*/ 4072537 h 6858000"/>
              <a:gd name="connsiteX5991" fmla="*/ 5110901 w 12192000"/>
              <a:gd name="connsiteY5991" fmla="*/ 4108048 h 6858000"/>
              <a:gd name="connsiteX5992" fmla="*/ 5146412 w 12192000"/>
              <a:gd name="connsiteY5992" fmla="*/ 4143559 h 6858000"/>
              <a:gd name="connsiteX5993" fmla="*/ 5181923 w 12192000"/>
              <a:gd name="connsiteY5993" fmla="*/ 4108048 h 6858000"/>
              <a:gd name="connsiteX5994" fmla="*/ 5146412 w 12192000"/>
              <a:gd name="connsiteY5994" fmla="*/ 4072537 h 6858000"/>
              <a:gd name="connsiteX5995" fmla="*/ 4958502 w 12192000"/>
              <a:gd name="connsiteY5995" fmla="*/ 4072537 h 6858000"/>
              <a:gd name="connsiteX5996" fmla="*/ 4922992 w 12192000"/>
              <a:gd name="connsiteY5996" fmla="*/ 4108048 h 6858000"/>
              <a:gd name="connsiteX5997" fmla="*/ 4958502 w 12192000"/>
              <a:gd name="connsiteY5997" fmla="*/ 4143559 h 6858000"/>
              <a:gd name="connsiteX5998" fmla="*/ 4994014 w 12192000"/>
              <a:gd name="connsiteY5998" fmla="*/ 4108048 h 6858000"/>
              <a:gd name="connsiteX5999" fmla="*/ 4958502 w 12192000"/>
              <a:gd name="connsiteY5999" fmla="*/ 4072537 h 6858000"/>
              <a:gd name="connsiteX6000" fmla="*/ 4770594 w 12192000"/>
              <a:gd name="connsiteY6000" fmla="*/ 4072537 h 6858000"/>
              <a:gd name="connsiteX6001" fmla="*/ 4735082 w 12192000"/>
              <a:gd name="connsiteY6001" fmla="*/ 4108048 h 6858000"/>
              <a:gd name="connsiteX6002" fmla="*/ 4770594 w 12192000"/>
              <a:gd name="connsiteY6002" fmla="*/ 4143559 h 6858000"/>
              <a:gd name="connsiteX6003" fmla="*/ 4806102 w 12192000"/>
              <a:gd name="connsiteY6003" fmla="*/ 4108048 h 6858000"/>
              <a:gd name="connsiteX6004" fmla="*/ 4770594 w 12192000"/>
              <a:gd name="connsiteY6004" fmla="*/ 4072537 h 6858000"/>
              <a:gd name="connsiteX6005" fmla="*/ 4582682 w 12192000"/>
              <a:gd name="connsiteY6005" fmla="*/ 4072537 h 6858000"/>
              <a:gd name="connsiteX6006" fmla="*/ 4547171 w 12192000"/>
              <a:gd name="connsiteY6006" fmla="*/ 4108048 h 6858000"/>
              <a:gd name="connsiteX6007" fmla="*/ 4582682 w 12192000"/>
              <a:gd name="connsiteY6007" fmla="*/ 4143559 h 6858000"/>
              <a:gd name="connsiteX6008" fmla="*/ 4618193 w 12192000"/>
              <a:gd name="connsiteY6008" fmla="*/ 4108048 h 6858000"/>
              <a:gd name="connsiteX6009" fmla="*/ 4582682 w 12192000"/>
              <a:gd name="connsiteY6009" fmla="*/ 4072537 h 6858000"/>
              <a:gd name="connsiteX6010" fmla="*/ 4394773 w 12192000"/>
              <a:gd name="connsiteY6010" fmla="*/ 4072537 h 6858000"/>
              <a:gd name="connsiteX6011" fmla="*/ 4359261 w 12192000"/>
              <a:gd name="connsiteY6011" fmla="*/ 4108048 h 6858000"/>
              <a:gd name="connsiteX6012" fmla="*/ 4394773 w 12192000"/>
              <a:gd name="connsiteY6012" fmla="*/ 4143559 h 6858000"/>
              <a:gd name="connsiteX6013" fmla="*/ 4430285 w 12192000"/>
              <a:gd name="connsiteY6013" fmla="*/ 4108048 h 6858000"/>
              <a:gd name="connsiteX6014" fmla="*/ 4394773 w 12192000"/>
              <a:gd name="connsiteY6014" fmla="*/ 4072537 h 6858000"/>
              <a:gd name="connsiteX6015" fmla="*/ 4206862 w 12192000"/>
              <a:gd name="connsiteY6015" fmla="*/ 4072537 h 6858000"/>
              <a:gd name="connsiteX6016" fmla="*/ 4171356 w 12192000"/>
              <a:gd name="connsiteY6016" fmla="*/ 4108048 h 6858000"/>
              <a:gd name="connsiteX6017" fmla="*/ 4206862 w 12192000"/>
              <a:gd name="connsiteY6017" fmla="*/ 4143559 h 6858000"/>
              <a:gd name="connsiteX6018" fmla="*/ 4242372 w 12192000"/>
              <a:gd name="connsiteY6018" fmla="*/ 4108048 h 6858000"/>
              <a:gd name="connsiteX6019" fmla="*/ 4206862 w 12192000"/>
              <a:gd name="connsiteY6019" fmla="*/ 4072537 h 6858000"/>
              <a:gd name="connsiteX6020" fmla="*/ 4018959 w 12192000"/>
              <a:gd name="connsiteY6020" fmla="*/ 4072537 h 6858000"/>
              <a:gd name="connsiteX6021" fmla="*/ 3983449 w 12192000"/>
              <a:gd name="connsiteY6021" fmla="*/ 4108048 h 6858000"/>
              <a:gd name="connsiteX6022" fmla="*/ 4018959 w 12192000"/>
              <a:gd name="connsiteY6022" fmla="*/ 4143559 h 6858000"/>
              <a:gd name="connsiteX6023" fmla="*/ 4054470 w 12192000"/>
              <a:gd name="connsiteY6023" fmla="*/ 4108048 h 6858000"/>
              <a:gd name="connsiteX6024" fmla="*/ 4018959 w 12192000"/>
              <a:gd name="connsiteY6024" fmla="*/ 4072537 h 6858000"/>
              <a:gd name="connsiteX6025" fmla="*/ 3831047 w 12192000"/>
              <a:gd name="connsiteY6025" fmla="*/ 4072537 h 6858000"/>
              <a:gd name="connsiteX6026" fmla="*/ 3795536 w 12192000"/>
              <a:gd name="connsiteY6026" fmla="*/ 4108048 h 6858000"/>
              <a:gd name="connsiteX6027" fmla="*/ 3831047 w 12192000"/>
              <a:gd name="connsiteY6027" fmla="*/ 4143559 h 6858000"/>
              <a:gd name="connsiteX6028" fmla="*/ 3866559 w 12192000"/>
              <a:gd name="connsiteY6028" fmla="*/ 4108048 h 6858000"/>
              <a:gd name="connsiteX6029" fmla="*/ 3831047 w 12192000"/>
              <a:gd name="connsiteY6029" fmla="*/ 4072537 h 6858000"/>
              <a:gd name="connsiteX6030" fmla="*/ 3643135 w 12192000"/>
              <a:gd name="connsiteY6030" fmla="*/ 4072537 h 6858000"/>
              <a:gd name="connsiteX6031" fmla="*/ 3607624 w 12192000"/>
              <a:gd name="connsiteY6031" fmla="*/ 4108048 h 6858000"/>
              <a:gd name="connsiteX6032" fmla="*/ 3643135 w 12192000"/>
              <a:gd name="connsiteY6032" fmla="*/ 4143559 h 6858000"/>
              <a:gd name="connsiteX6033" fmla="*/ 3678648 w 12192000"/>
              <a:gd name="connsiteY6033" fmla="*/ 4108048 h 6858000"/>
              <a:gd name="connsiteX6034" fmla="*/ 3643135 w 12192000"/>
              <a:gd name="connsiteY6034" fmla="*/ 4072537 h 6858000"/>
              <a:gd name="connsiteX6035" fmla="*/ 3455228 w 12192000"/>
              <a:gd name="connsiteY6035" fmla="*/ 4072537 h 6858000"/>
              <a:gd name="connsiteX6036" fmla="*/ 3419718 w 12192000"/>
              <a:gd name="connsiteY6036" fmla="*/ 4108048 h 6858000"/>
              <a:gd name="connsiteX6037" fmla="*/ 3455228 w 12192000"/>
              <a:gd name="connsiteY6037" fmla="*/ 4143559 h 6858000"/>
              <a:gd name="connsiteX6038" fmla="*/ 3490738 w 12192000"/>
              <a:gd name="connsiteY6038" fmla="*/ 4108048 h 6858000"/>
              <a:gd name="connsiteX6039" fmla="*/ 3455228 w 12192000"/>
              <a:gd name="connsiteY6039" fmla="*/ 4072537 h 6858000"/>
              <a:gd name="connsiteX6040" fmla="*/ 3267322 w 12192000"/>
              <a:gd name="connsiteY6040" fmla="*/ 4072537 h 6858000"/>
              <a:gd name="connsiteX6041" fmla="*/ 3231812 w 12192000"/>
              <a:gd name="connsiteY6041" fmla="*/ 4108048 h 6858000"/>
              <a:gd name="connsiteX6042" fmla="*/ 3267322 w 12192000"/>
              <a:gd name="connsiteY6042" fmla="*/ 4143559 h 6858000"/>
              <a:gd name="connsiteX6043" fmla="*/ 3302832 w 12192000"/>
              <a:gd name="connsiteY6043" fmla="*/ 4108048 h 6858000"/>
              <a:gd name="connsiteX6044" fmla="*/ 3267322 w 12192000"/>
              <a:gd name="connsiteY6044" fmla="*/ 4072537 h 6858000"/>
              <a:gd name="connsiteX6045" fmla="*/ 3079409 w 12192000"/>
              <a:gd name="connsiteY6045" fmla="*/ 4072537 h 6858000"/>
              <a:gd name="connsiteX6046" fmla="*/ 3043899 w 12192000"/>
              <a:gd name="connsiteY6046" fmla="*/ 4108048 h 6858000"/>
              <a:gd name="connsiteX6047" fmla="*/ 3079409 w 12192000"/>
              <a:gd name="connsiteY6047" fmla="*/ 4143559 h 6858000"/>
              <a:gd name="connsiteX6048" fmla="*/ 3114921 w 12192000"/>
              <a:gd name="connsiteY6048" fmla="*/ 4108048 h 6858000"/>
              <a:gd name="connsiteX6049" fmla="*/ 3079409 w 12192000"/>
              <a:gd name="connsiteY6049" fmla="*/ 4072537 h 6858000"/>
              <a:gd name="connsiteX6050" fmla="*/ 2891500 w 12192000"/>
              <a:gd name="connsiteY6050" fmla="*/ 4072537 h 6858000"/>
              <a:gd name="connsiteX6051" fmla="*/ 2855988 w 12192000"/>
              <a:gd name="connsiteY6051" fmla="*/ 4108048 h 6858000"/>
              <a:gd name="connsiteX6052" fmla="*/ 2891500 w 12192000"/>
              <a:gd name="connsiteY6052" fmla="*/ 4143559 h 6858000"/>
              <a:gd name="connsiteX6053" fmla="*/ 2927011 w 12192000"/>
              <a:gd name="connsiteY6053" fmla="*/ 4108048 h 6858000"/>
              <a:gd name="connsiteX6054" fmla="*/ 2891500 w 12192000"/>
              <a:gd name="connsiteY6054" fmla="*/ 4072537 h 6858000"/>
              <a:gd name="connsiteX6055" fmla="*/ 2703588 w 12192000"/>
              <a:gd name="connsiteY6055" fmla="*/ 4072537 h 6858000"/>
              <a:gd name="connsiteX6056" fmla="*/ 2668078 w 12192000"/>
              <a:gd name="connsiteY6056" fmla="*/ 4108048 h 6858000"/>
              <a:gd name="connsiteX6057" fmla="*/ 2703588 w 12192000"/>
              <a:gd name="connsiteY6057" fmla="*/ 4143559 h 6858000"/>
              <a:gd name="connsiteX6058" fmla="*/ 2739100 w 12192000"/>
              <a:gd name="connsiteY6058" fmla="*/ 4108048 h 6858000"/>
              <a:gd name="connsiteX6059" fmla="*/ 2703588 w 12192000"/>
              <a:gd name="connsiteY6059" fmla="*/ 4072537 h 6858000"/>
              <a:gd name="connsiteX6060" fmla="*/ 2515679 w 12192000"/>
              <a:gd name="connsiteY6060" fmla="*/ 4072537 h 6858000"/>
              <a:gd name="connsiteX6061" fmla="*/ 2480169 w 12192000"/>
              <a:gd name="connsiteY6061" fmla="*/ 4108048 h 6858000"/>
              <a:gd name="connsiteX6062" fmla="*/ 2515679 w 12192000"/>
              <a:gd name="connsiteY6062" fmla="*/ 4143559 h 6858000"/>
              <a:gd name="connsiteX6063" fmla="*/ 2551191 w 12192000"/>
              <a:gd name="connsiteY6063" fmla="*/ 4108048 h 6858000"/>
              <a:gd name="connsiteX6064" fmla="*/ 2515679 w 12192000"/>
              <a:gd name="connsiteY6064" fmla="*/ 4072537 h 6858000"/>
              <a:gd name="connsiteX6065" fmla="*/ 2327769 w 12192000"/>
              <a:gd name="connsiteY6065" fmla="*/ 4072537 h 6858000"/>
              <a:gd name="connsiteX6066" fmla="*/ 2292259 w 12192000"/>
              <a:gd name="connsiteY6066" fmla="*/ 4108048 h 6858000"/>
              <a:gd name="connsiteX6067" fmla="*/ 2327769 w 12192000"/>
              <a:gd name="connsiteY6067" fmla="*/ 4143559 h 6858000"/>
              <a:gd name="connsiteX6068" fmla="*/ 2363281 w 12192000"/>
              <a:gd name="connsiteY6068" fmla="*/ 4108048 h 6858000"/>
              <a:gd name="connsiteX6069" fmla="*/ 2327769 w 12192000"/>
              <a:gd name="connsiteY6069" fmla="*/ 4072537 h 6858000"/>
              <a:gd name="connsiteX6070" fmla="*/ 2139862 w 12192000"/>
              <a:gd name="connsiteY6070" fmla="*/ 4072537 h 6858000"/>
              <a:gd name="connsiteX6071" fmla="*/ 2104350 w 12192000"/>
              <a:gd name="connsiteY6071" fmla="*/ 4108048 h 6858000"/>
              <a:gd name="connsiteX6072" fmla="*/ 2139862 w 12192000"/>
              <a:gd name="connsiteY6072" fmla="*/ 4143559 h 6858000"/>
              <a:gd name="connsiteX6073" fmla="*/ 2175372 w 12192000"/>
              <a:gd name="connsiteY6073" fmla="*/ 4108048 h 6858000"/>
              <a:gd name="connsiteX6074" fmla="*/ 2139862 w 12192000"/>
              <a:gd name="connsiteY6074" fmla="*/ 4072537 h 6858000"/>
              <a:gd name="connsiteX6075" fmla="*/ 1951949 w 12192000"/>
              <a:gd name="connsiteY6075" fmla="*/ 4072537 h 6858000"/>
              <a:gd name="connsiteX6076" fmla="*/ 1916438 w 12192000"/>
              <a:gd name="connsiteY6076" fmla="*/ 4108048 h 6858000"/>
              <a:gd name="connsiteX6077" fmla="*/ 1951949 w 12192000"/>
              <a:gd name="connsiteY6077" fmla="*/ 4143559 h 6858000"/>
              <a:gd name="connsiteX6078" fmla="*/ 1987461 w 12192000"/>
              <a:gd name="connsiteY6078" fmla="*/ 4108048 h 6858000"/>
              <a:gd name="connsiteX6079" fmla="*/ 1951949 w 12192000"/>
              <a:gd name="connsiteY6079" fmla="*/ 4072537 h 6858000"/>
              <a:gd name="connsiteX6080" fmla="*/ 1764040 w 12192000"/>
              <a:gd name="connsiteY6080" fmla="*/ 4072537 h 6858000"/>
              <a:gd name="connsiteX6081" fmla="*/ 1728529 w 12192000"/>
              <a:gd name="connsiteY6081" fmla="*/ 4108048 h 6858000"/>
              <a:gd name="connsiteX6082" fmla="*/ 1764040 w 12192000"/>
              <a:gd name="connsiteY6082" fmla="*/ 4143559 h 6858000"/>
              <a:gd name="connsiteX6083" fmla="*/ 1799551 w 12192000"/>
              <a:gd name="connsiteY6083" fmla="*/ 4108048 h 6858000"/>
              <a:gd name="connsiteX6084" fmla="*/ 1764040 w 12192000"/>
              <a:gd name="connsiteY6084" fmla="*/ 4072537 h 6858000"/>
              <a:gd name="connsiteX6085" fmla="*/ 1576130 w 12192000"/>
              <a:gd name="connsiteY6085" fmla="*/ 4072537 h 6858000"/>
              <a:gd name="connsiteX6086" fmla="*/ 1540619 w 12192000"/>
              <a:gd name="connsiteY6086" fmla="*/ 4108048 h 6858000"/>
              <a:gd name="connsiteX6087" fmla="*/ 1576130 w 12192000"/>
              <a:gd name="connsiteY6087" fmla="*/ 4143559 h 6858000"/>
              <a:gd name="connsiteX6088" fmla="*/ 1611641 w 12192000"/>
              <a:gd name="connsiteY6088" fmla="*/ 4108048 h 6858000"/>
              <a:gd name="connsiteX6089" fmla="*/ 1576130 w 12192000"/>
              <a:gd name="connsiteY6089" fmla="*/ 4072537 h 6858000"/>
              <a:gd name="connsiteX6090" fmla="*/ 1388220 w 12192000"/>
              <a:gd name="connsiteY6090" fmla="*/ 4072537 h 6858000"/>
              <a:gd name="connsiteX6091" fmla="*/ 1352709 w 12192000"/>
              <a:gd name="connsiteY6091" fmla="*/ 4108048 h 6858000"/>
              <a:gd name="connsiteX6092" fmla="*/ 1388220 w 12192000"/>
              <a:gd name="connsiteY6092" fmla="*/ 4143559 h 6858000"/>
              <a:gd name="connsiteX6093" fmla="*/ 1423731 w 12192000"/>
              <a:gd name="connsiteY6093" fmla="*/ 4108048 h 6858000"/>
              <a:gd name="connsiteX6094" fmla="*/ 1388220 w 12192000"/>
              <a:gd name="connsiteY6094" fmla="*/ 4072537 h 6858000"/>
              <a:gd name="connsiteX6095" fmla="*/ 1200311 w 12192000"/>
              <a:gd name="connsiteY6095" fmla="*/ 4072537 h 6858000"/>
              <a:gd name="connsiteX6096" fmla="*/ 1164800 w 12192000"/>
              <a:gd name="connsiteY6096" fmla="*/ 4108048 h 6858000"/>
              <a:gd name="connsiteX6097" fmla="*/ 1200311 w 12192000"/>
              <a:gd name="connsiteY6097" fmla="*/ 4143559 h 6858000"/>
              <a:gd name="connsiteX6098" fmla="*/ 1235822 w 12192000"/>
              <a:gd name="connsiteY6098" fmla="*/ 4108048 h 6858000"/>
              <a:gd name="connsiteX6099" fmla="*/ 1200311 w 12192000"/>
              <a:gd name="connsiteY6099" fmla="*/ 4072537 h 6858000"/>
              <a:gd name="connsiteX6100" fmla="*/ 1012401 w 12192000"/>
              <a:gd name="connsiteY6100" fmla="*/ 4072537 h 6858000"/>
              <a:gd name="connsiteX6101" fmla="*/ 976890 w 12192000"/>
              <a:gd name="connsiteY6101" fmla="*/ 4108048 h 6858000"/>
              <a:gd name="connsiteX6102" fmla="*/ 1012401 w 12192000"/>
              <a:gd name="connsiteY6102" fmla="*/ 4143559 h 6858000"/>
              <a:gd name="connsiteX6103" fmla="*/ 1047912 w 12192000"/>
              <a:gd name="connsiteY6103" fmla="*/ 4108048 h 6858000"/>
              <a:gd name="connsiteX6104" fmla="*/ 1012401 w 12192000"/>
              <a:gd name="connsiteY6104" fmla="*/ 4072537 h 6858000"/>
              <a:gd name="connsiteX6105" fmla="*/ 824491 w 12192000"/>
              <a:gd name="connsiteY6105" fmla="*/ 4072537 h 6858000"/>
              <a:gd name="connsiteX6106" fmla="*/ 788980 w 12192000"/>
              <a:gd name="connsiteY6106" fmla="*/ 4108048 h 6858000"/>
              <a:gd name="connsiteX6107" fmla="*/ 824491 w 12192000"/>
              <a:gd name="connsiteY6107" fmla="*/ 4143559 h 6858000"/>
              <a:gd name="connsiteX6108" fmla="*/ 860002 w 12192000"/>
              <a:gd name="connsiteY6108" fmla="*/ 4108048 h 6858000"/>
              <a:gd name="connsiteX6109" fmla="*/ 824491 w 12192000"/>
              <a:gd name="connsiteY6109" fmla="*/ 4072537 h 6858000"/>
              <a:gd name="connsiteX6110" fmla="*/ 636582 w 12192000"/>
              <a:gd name="connsiteY6110" fmla="*/ 4072537 h 6858000"/>
              <a:gd name="connsiteX6111" fmla="*/ 601070 w 12192000"/>
              <a:gd name="connsiteY6111" fmla="*/ 4108048 h 6858000"/>
              <a:gd name="connsiteX6112" fmla="*/ 636582 w 12192000"/>
              <a:gd name="connsiteY6112" fmla="*/ 4143559 h 6858000"/>
              <a:gd name="connsiteX6113" fmla="*/ 672092 w 12192000"/>
              <a:gd name="connsiteY6113" fmla="*/ 4108048 h 6858000"/>
              <a:gd name="connsiteX6114" fmla="*/ 636582 w 12192000"/>
              <a:gd name="connsiteY6114" fmla="*/ 4072537 h 6858000"/>
              <a:gd name="connsiteX6115" fmla="*/ 448672 w 12192000"/>
              <a:gd name="connsiteY6115" fmla="*/ 4072537 h 6858000"/>
              <a:gd name="connsiteX6116" fmla="*/ 413161 w 12192000"/>
              <a:gd name="connsiteY6116" fmla="*/ 4108048 h 6858000"/>
              <a:gd name="connsiteX6117" fmla="*/ 448672 w 12192000"/>
              <a:gd name="connsiteY6117" fmla="*/ 4143559 h 6858000"/>
              <a:gd name="connsiteX6118" fmla="*/ 484183 w 12192000"/>
              <a:gd name="connsiteY6118" fmla="*/ 4108048 h 6858000"/>
              <a:gd name="connsiteX6119" fmla="*/ 448672 w 12192000"/>
              <a:gd name="connsiteY6119" fmla="*/ 4072537 h 6858000"/>
              <a:gd name="connsiteX6120" fmla="*/ 260762 w 12192000"/>
              <a:gd name="connsiteY6120" fmla="*/ 4072537 h 6858000"/>
              <a:gd name="connsiteX6121" fmla="*/ 225251 w 12192000"/>
              <a:gd name="connsiteY6121" fmla="*/ 4108048 h 6858000"/>
              <a:gd name="connsiteX6122" fmla="*/ 260762 w 12192000"/>
              <a:gd name="connsiteY6122" fmla="*/ 4143559 h 6858000"/>
              <a:gd name="connsiteX6123" fmla="*/ 296273 w 12192000"/>
              <a:gd name="connsiteY6123" fmla="*/ 4108048 h 6858000"/>
              <a:gd name="connsiteX6124" fmla="*/ 260762 w 12192000"/>
              <a:gd name="connsiteY6124" fmla="*/ 4072537 h 6858000"/>
              <a:gd name="connsiteX6125" fmla="*/ 78814 w 12192000"/>
              <a:gd name="connsiteY6125" fmla="*/ 4072536 h 6858000"/>
              <a:gd name="connsiteX6126" fmla="*/ 43302 w 12192000"/>
              <a:gd name="connsiteY6126" fmla="*/ 4108047 h 6858000"/>
              <a:gd name="connsiteX6127" fmla="*/ 78814 w 12192000"/>
              <a:gd name="connsiteY6127" fmla="*/ 4143558 h 6858000"/>
              <a:gd name="connsiteX6128" fmla="*/ 114324 w 12192000"/>
              <a:gd name="connsiteY6128" fmla="*/ 4108047 h 6858000"/>
              <a:gd name="connsiteX6129" fmla="*/ 78814 w 12192000"/>
              <a:gd name="connsiteY6129" fmla="*/ 4072536 h 6858000"/>
              <a:gd name="connsiteX6130" fmla="*/ 12007004 w 12192000"/>
              <a:gd name="connsiteY6130" fmla="*/ 3920137 h 6858000"/>
              <a:gd name="connsiteX6131" fmla="*/ 11971493 w 12192000"/>
              <a:gd name="connsiteY6131" fmla="*/ 3955648 h 6858000"/>
              <a:gd name="connsiteX6132" fmla="*/ 12007004 w 12192000"/>
              <a:gd name="connsiteY6132" fmla="*/ 3991159 h 6858000"/>
              <a:gd name="connsiteX6133" fmla="*/ 12042515 w 12192000"/>
              <a:gd name="connsiteY6133" fmla="*/ 3955648 h 6858000"/>
              <a:gd name="connsiteX6134" fmla="*/ 12007004 w 12192000"/>
              <a:gd name="connsiteY6134" fmla="*/ 3920137 h 6858000"/>
              <a:gd name="connsiteX6135" fmla="*/ 11819094 w 12192000"/>
              <a:gd name="connsiteY6135" fmla="*/ 3920137 h 6858000"/>
              <a:gd name="connsiteX6136" fmla="*/ 11783583 w 12192000"/>
              <a:gd name="connsiteY6136" fmla="*/ 3955648 h 6858000"/>
              <a:gd name="connsiteX6137" fmla="*/ 11819094 w 12192000"/>
              <a:gd name="connsiteY6137" fmla="*/ 3991159 h 6858000"/>
              <a:gd name="connsiteX6138" fmla="*/ 11854605 w 12192000"/>
              <a:gd name="connsiteY6138" fmla="*/ 3955648 h 6858000"/>
              <a:gd name="connsiteX6139" fmla="*/ 11819094 w 12192000"/>
              <a:gd name="connsiteY6139" fmla="*/ 3920137 h 6858000"/>
              <a:gd name="connsiteX6140" fmla="*/ 11631184 w 12192000"/>
              <a:gd name="connsiteY6140" fmla="*/ 3920137 h 6858000"/>
              <a:gd name="connsiteX6141" fmla="*/ 11595673 w 12192000"/>
              <a:gd name="connsiteY6141" fmla="*/ 3955648 h 6858000"/>
              <a:gd name="connsiteX6142" fmla="*/ 11631184 w 12192000"/>
              <a:gd name="connsiteY6142" fmla="*/ 3991159 h 6858000"/>
              <a:gd name="connsiteX6143" fmla="*/ 11666695 w 12192000"/>
              <a:gd name="connsiteY6143" fmla="*/ 3955648 h 6858000"/>
              <a:gd name="connsiteX6144" fmla="*/ 11631184 w 12192000"/>
              <a:gd name="connsiteY6144" fmla="*/ 3920137 h 6858000"/>
              <a:gd name="connsiteX6145" fmla="*/ 11443274 w 12192000"/>
              <a:gd name="connsiteY6145" fmla="*/ 3920137 h 6858000"/>
              <a:gd name="connsiteX6146" fmla="*/ 11407763 w 12192000"/>
              <a:gd name="connsiteY6146" fmla="*/ 3955648 h 6858000"/>
              <a:gd name="connsiteX6147" fmla="*/ 11443274 w 12192000"/>
              <a:gd name="connsiteY6147" fmla="*/ 3991159 h 6858000"/>
              <a:gd name="connsiteX6148" fmla="*/ 11478785 w 12192000"/>
              <a:gd name="connsiteY6148" fmla="*/ 3955648 h 6858000"/>
              <a:gd name="connsiteX6149" fmla="*/ 11443274 w 12192000"/>
              <a:gd name="connsiteY6149" fmla="*/ 3920137 h 6858000"/>
              <a:gd name="connsiteX6150" fmla="*/ 11255364 w 12192000"/>
              <a:gd name="connsiteY6150" fmla="*/ 3920137 h 6858000"/>
              <a:gd name="connsiteX6151" fmla="*/ 11219853 w 12192000"/>
              <a:gd name="connsiteY6151" fmla="*/ 3955648 h 6858000"/>
              <a:gd name="connsiteX6152" fmla="*/ 11255364 w 12192000"/>
              <a:gd name="connsiteY6152" fmla="*/ 3991159 h 6858000"/>
              <a:gd name="connsiteX6153" fmla="*/ 11290875 w 12192000"/>
              <a:gd name="connsiteY6153" fmla="*/ 3955648 h 6858000"/>
              <a:gd name="connsiteX6154" fmla="*/ 11255364 w 12192000"/>
              <a:gd name="connsiteY6154" fmla="*/ 3920137 h 6858000"/>
              <a:gd name="connsiteX6155" fmla="*/ 11067454 w 12192000"/>
              <a:gd name="connsiteY6155" fmla="*/ 3920137 h 6858000"/>
              <a:gd name="connsiteX6156" fmla="*/ 11031943 w 12192000"/>
              <a:gd name="connsiteY6156" fmla="*/ 3955648 h 6858000"/>
              <a:gd name="connsiteX6157" fmla="*/ 11067454 w 12192000"/>
              <a:gd name="connsiteY6157" fmla="*/ 3991159 h 6858000"/>
              <a:gd name="connsiteX6158" fmla="*/ 11102965 w 12192000"/>
              <a:gd name="connsiteY6158" fmla="*/ 3955648 h 6858000"/>
              <a:gd name="connsiteX6159" fmla="*/ 11067454 w 12192000"/>
              <a:gd name="connsiteY6159" fmla="*/ 3920137 h 6858000"/>
              <a:gd name="connsiteX6160" fmla="*/ 10879544 w 12192000"/>
              <a:gd name="connsiteY6160" fmla="*/ 3920137 h 6858000"/>
              <a:gd name="connsiteX6161" fmla="*/ 10844033 w 12192000"/>
              <a:gd name="connsiteY6161" fmla="*/ 3955648 h 6858000"/>
              <a:gd name="connsiteX6162" fmla="*/ 10879544 w 12192000"/>
              <a:gd name="connsiteY6162" fmla="*/ 3991159 h 6858000"/>
              <a:gd name="connsiteX6163" fmla="*/ 10915055 w 12192000"/>
              <a:gd name="connsiteY6163" fmla="*/ 3955648 h 6858000"/>
              <a:gd name="connsiteX6164" fmla="*/ 10879544 w 12192000"/>
              <a:gd name="connsiteY6164" fmla="*/ 3920137 h 6858000"/>
              <a:gd name="connsiteX6165" fmla="*/ 10691634 w 12192000"/>
              <a:gd name="connsiteY6165" fmla="*/ 3920137 h 6858000"/>
              <a:gd name="connsiteX6166" fmla="*/ 10656123 w 12192000"/>
              <a:gd name="connsiteY6166" fmla="*/ 3955648 h 6858000"/>
              <a:gd name="connsiteX6167" fmla="*/ 10691634 w 12192000"/>
              <a:gd name="connsiteY6167" fmla="*/ 3991159 h 6858000"/>
              <a:gd name="connsiteX6168" fmla="*/ 10727145 w 12192000"/>
              <a:gd name="connsiteY6168" fmla="*/ 3955648 h 6858000"/>
              <a:gd name="connsiteX6169" fmla="*/ 10691634 w 12192000"/>
              <a:gd name="connsiteY6169" fmla="*/ 3920137 h 6858000"/>
              <a:gd name="connsiteX6170" fmla="*/ 10503724 w 12192000"/>
              <a:gd name="connsiteY6170" fmla="*/ 3920137 h 6858000"/>
              <a:gd name="connsiteX6171" fmla="*/ 10468213 w 12192000"/>
              <a:gd name="connsiteY6171" fmla="*/ 3955648 h 6858000"/>
              <a:gd name="connsiteX6172" fmla="*/ 10503724 w 12192000"/>
              <a:gd name="connsiteY6172" fmla="*/ 3991159 h 6858000"/>
              <a:gd name="connsiteX6173" fmla="*/ 10539235 w 12192000"/>
              <a:gd name="connsiteY6173" fmla="*/ 3955648 h 6858000"/>
              <a:gd name="connsiteX6174" fmla="*/ 10503724 w 12192000"/>
              <a:gd name="connsiteY6174" fmla="*/ 3920137 h 6858000"/>
              <a:gd name="connsiteX6175" fmla="*/ 10315814 w 12192000"/>
              <a:gd name="connsiteY6175" fmla="*/ 3920137 h 6858000"/>
              <a:gd name="connsiteX6176" fmla="*/ 10280303 w 12192000"/>
              <a:gd name="connsiteY6176" fmla="*/ 3955648 h 6858000"/>
              <a:gd name="connsiteX6177" fmla="*/ 10315814 w 12192000"/>
              <a:gd name="connsiteY6177" fmla="*/ 3991159 h 6858000"/>
              <a:gd name="connsiteX6178" fmla="*/ 10351325 w 12192000"/>
              <a:gd name="connsiteY6178" fmla="*/ 3955648 h 6858000"/>
              <a:gd name="connsiteX6179" fmla="*/ 10315814 w 12192000"/>
              <a:gd name="connsiteY6179" fmla="*/ 3920137 h 6858000"/>
              <a:gd name="connsiteX6180" fmla="*/ 10127904 w 12192000"/>
              <a:gd name="connsiteY6180" fmla="*/ 3920137 h 6858000"/>
              <a:gd name="connsiteX6181" fmla="*/ 10092393 w 12192000"/>
              <a:gd name="connsiteY6181" fmla="*/ 3955648 h 6858000"/>
              <a:gd name="connsiteX6182" fmla="*/ 10127904 w 12192000"/>
              <a:gd name="connsiteY6182" fmla="*/ 3991159 h 6858000"/>
              <a:gd name="connsiteX6183" fmla="*/ 10163415 w 12192000"/>
              <a:gd name="connsiteY6183" fmla="*/ 3955648 h 6858000"/>
              <a:gd name="connsiteX6184" fmla="*/ 10127904 w 12192000"/>
              <a:gd name="connsiteY6184" fmla="*/ 3920137 h 6858000"/>
              <a:gd name="connsiteX6185" fmla="*/ 9939994 w 12192000"/>
              <a:gd name="connsiteY6185" fmla="*/ 3920137 h 6858000"/>
              <a:gd name="connsiteX6186" fmla="*/ 9904483 w 12192000"/>
              <a:gd name="connsiteY6186" fmla="*/ 3955648 h 6858000"/>
              <a:gd name="connsiteX6187" fmla="*/ 9939994 w 12192000"/>
              <a:gd name="connsiteY6187" fmla="*/ 3991159 h 6858000"/>
              <a:gd name="connsiteX6188" fmla="*/ 9975505 w 12192000"/>
              <a:gd name="connsiteY6188" fmla="*/ 3955648 h 6858000"/>
              <a:gd name="connsiteX6189" fmla="*/ 9939994 w 12192000"/>
              <a:gd name="connsiteY6189" fmla="*/ 3920137 h 6858000"/>
              <a:gd name="connsiteX6190" fmla="*/ 9752084 w 12192000"/>
              <a:gd name="connsiteY6190" fmla="*/ 3920137 h 6858000"/>
              <a:gd name="connsiteX6191" fmla="*/ 9716573 w 12192000"/>
              <a:gd name="connsiteY6191" fmla="*/ 3955648 h 6858000"/>
              <a:gd name="connsiteX6192" fmla="*/ 9752084 w 12192000"/>
              <a:gd name="connsiteY6192" fmla="*/ 3991159 h 6858000"/>
              <a:gd name="connsiteX6193" fmla="*/ 9787595 w 12192000"/>
              <a:gd name="connsiteY6193" fmla="*/ 3955648 h 6858000"/>
              <a:gd name="connsiteX6194" fmla="*/ 9752084 w 12192000"/>
              <a:gd name="connsiteY6194" fmla="*/ 3920137 h 6858000"/>
              <a:gd name="connsiteX6195" fmla="*/ 9564174 w 12192000"/>
              <a:gd name="connsiteY6195" fmla="*/ 3920137 h 6858000"/>
              <a:gd name="connsiteX6196" fmla="*/ 9528663 w 12192000"/>
              <a:gd name="connsiteY6196" fmla="*/ 3955648 h 6858000"/>
              <a:gd name="connsiteX6197" fmla="*/ 9564174 w 12192000"/>
              <a:gd name="connsiteY6197" fmla="*/ 3991159 h 6858000"/>
              <a:gd name="connsiteX6198" fmla="*/ 9599685 w 12192000"/>
              <a:gd name="connsiteY6198" fmla="*/ 3955648 h 6858000"/>
              <a:gd name="connsiteX6199" fmla="*/ 9564174 w 12192000"/>
              <a:gd name="connsiteY6199" fmla="*/ 3920137 h 6858000"/>
              <a:gd name="connsiteX6200" fmla="*/ 9376264 w 12192000"/>
              <a:gd name="connsiteY6200" fmla="*/ 3920137 h 6858000"/>
              <a:gd name="connsiteX6201" fmla="*/ 9340753 w 12192000"/>
              <a:gd name="connsiteY6201" fmla="*/ 3955648 h 6858000"/>
              <a:gd name="connsiteX6202" fmla="*/ 9376264 w 12192000"/>
              <a:gd name="connsiteY6202" fmla="*/ 3991159 h 6858000"/>
              <a:gd name="connsiteX6203" fmla="*/ 9411775 w 12192000"/>
              <a:gd name="connsiteY6203" fmla="*/ 3955648 h 6858000"/>
              <a:gd name="connsiteX6204" fmla="*/ 9376264 w 12192000"/>
              <a:gd name="connsiteY6204" fmla="*/ 3920137 h 6858000"/>
              <a:gd name="connsiteX6205" fmla="*/ 9188354 w 12192000"/>
              <a:gd name="connsiteY6205" fmla="*/ 3920137 h 6858000"/>
              <a:gd name="connsiteX6206" fmla="*/ 9152843 w 12192000"/>
              <a:gd name="connsiteY6206" fmla="*/ 3955648 h 6858000"/>
              <a:gd name="connsiteX6207" fmla="*/ 9188354 w 12192000"/>
              <a:gd name="connsiteY6207" fmla="*/ 3991159 h 6858000"/>
              <a:gd name="connsiteX6208" fmla="*/ 9223865 w 12192000"/>
              <a:gd name="connsiteY6208" fmla="*/ 3955648 h 6858000"/>
              <a:gd name="connsiteX6209" fmla="*/ 9188354 w 12192000"/>
              <a:gd name="connsiteY6209" fmla="*/ 3920137 h 6858000"/>
              <a:gd name="connsiteX6210" fmla="*/ 9000444 w 12192000"/>
              <a:gd name="connsiteY6210" fmla="*/ 3920137 h 6858000"/>
              <a:gd name="connsiteX6211" fmla="*/ 8964933 w 12192000"/>
              <a:gd name="connsiteY6211" fmla="*/ 3955648 h 6858000"/>
              <a:gd name="connsiteX6212" fmla="*/ 9000444 w 12192000"/>
              <a:gd name="connsiteY6212" fmla="*/ 3991159 h 6858000"/>
              <a:gd name="connsiteX6213" fmla="*/ 9035955 w 12192000"/>
              <a:gd name="connsiteY6213" fmla="*/ 3955648 h 6858000"/>
              <a:gd name="connsiteX6214" fmla="*/ 9000444 w 12192000"/>
              <a:gd name="connsiteY6214" fmla="*/ 3920137 h 6858000"/>
              <a:gd name="connsiteX6215" fmla="*/ 8812534 w 12192000"/>
              <a:gd name="connsiteY6215" fmla="*/ 3920137 h 6858000"/>
              <a:gd name="connsiteX6216" fmla="*/ 8777023 w 12192000"/>
              <a:gd name="connsiteY6216" fmla="*/ 3955648 h 6858000"/>
              <a:gd name="connsiteX6217" fmla="*/ 8812534 w 12192000"/>
              <a:gd name="connsiteY6217" fmla="*/ 3991159 h 6858000"/>
              <a:gd name="connsiteX6218" fmla="*/ 8848045 w 12192000"/>
              <a:gd name="connsiteY6218" fmla="*/ 3955648 h 6858000"/>
              <a:gd name="connsiteX6219" fmla="*/ 8812534 w 12192000"/>
              <a:gd name="connsiteY6219" fmla="*/ 3920137 h 6858000"/>
              <a:gd name="connsiteX6220" fmla="*/ 8624624 w 12192000"/>
              <a:gd name="connsiteY6220" fmla="*/ 3920137 h 6858000"/>
              <a:gd name="connsiteX6221" fmla="*/ 8589113 w 12192000"/>
              <a:gd name="connsiteY6221" fmla="*/ 3955648 h 6858000"/>
              <a:gd name="connsiteX6222" fmla="*/ 8624624 w 12192000"/>
              <a:gd name="connsiteY6222" fmla="*/ 3991159 h 6858000"/>
              <a:gd name="connsiteX6223" fmla="*/ 8660135 w 12192000"/>
              <a:gd name="connsiteY6223" fmla="*/ 3955648 h 6858000"/>
              <a:gd name="connsiteX6224" fmla="*/ 8624624 w 12192000"/>
              <a:gd name="connsiteY6224" fmla="*/ 3920137 h 6858000"/>
              <a:gd name="connsiteX6225" fmla="*/ 8436714 w 12192000"/>
              <a:gd name="connsiteY6225" fmla="*/ 3920137 h 6858000"/>
              <a:gd name="connsiteX6226" fmla="*/ 8401203 w 12192000"/>
              <a:gd name="connsiteY6226" fmla="*/ 3955648 h 6858000"/>
              <a:gd name="connsiteX6227" fmla="*/ 8436714 w 12192000"/>
              <a:gd name="connsiteY6227" fmla="*/ 3991159 h 6858000"/>
              <a:gd name="connsiteX6228" fmla="*/ 8472225 w 12192000"/>
              <a:gd name="connsiteY6228" fmla="*/ 3955648 h 6858000"/>
              <a:gd name="connsiteX6229" fmla="*/ 8436714 w 12192000"/>
              <a:gd name="connsiteY6229" fmla="*/ 3920137 h 6858000"/>
              <a:gd name="connsiteX6230" fmla="*/ 8248804 w 12192000"/>
              <a:gd name="connsiteY6230" fmla="*/ 3920137 h 6858000"/>
              <a:gd name="connsiteX6231" fmla="*/ 8213293 w 12192000"/>
              <a:gd name="connsiteY6231" fmla="*/ 3955648 h 6858000"/>
              <a:gd name="connsiteX6232" fmla="*/ 8248804 w 12192000"/>
              <a:gd name="connsiteY6232" fmla="*/ 3991159 h 6858000"/>
              <a:gd name="connsiteX6233" fmla="*/ 8284315 w 12192000"/>
              <a:gd name="connsiteY6233" fmla="*/ 3955648 h 6858000"/>
              <a:gd name="connsiteX6234" fmla="*/ 8248804 w 12192000"/>
              <a:gd name="connsiteY6234" fmla="*/ 3920137 h 6858000"/>
              <a:gd name="connsiteX6235" fmla="*/ 8060894 w 12192000"/>
              <a:gd name="connsiteY6235" fmla="*/ 3920137 h 6858000"/>
              <a:gd name="connsiteX6236" fmla="*/ 8025383 w 12192000"/>
              <a:gd name="connsiteY6236" fmla="*/ 3955648 h 6858000"/>
              <a:gd name="connsiteX6237" fmla="*/ 8060894 w 12192000"/>
              <a:gd name="connsiteY6237" fmla="*/ 3991159 h 6858000"/>
              <a:gd name="connsiteX6238" fmla="*/ 8096405 w 12192000"/>
              <a:gd name="connsiteY6238" fmla="*/ 3955648 h 6858000"/>
              <a:gd name="connsiteX6239" fmla="*/ 8060894 w 12192000"/>
              <a:gd name="connsiteY6239" fmla="*/ 3920137 h 6858000"/>
              <a:gd name="connsiteX6240" fmla="*/ 7872984 w 12192000"/>
              <a:gd name="connsiteY6240" fmla="*/ 3920137 h 6858000"/>
              <a:gd name="connsiteX6241" fmla="*/ 7837473 w 12192000"/>
              <a:gd name="connsiteY6241" fmla="*/ 3955648 h 6858000"/>
              <a:gd name="connsiteX6242" fmla="*/ 7872984 w 12192000"/>
              <a:gd name="connsiteY6242" fmla="*/ 3991159 h 6858000"/>
              <a:gd name="connsiteX6243" fmla="*/ 7908495 w 12192000"/>
              <a:gd name="connsiteY6243" fmla="*/ 3955648 h 6858000"/>
              <a:gd name="connsiteX6244" fmla="*/ 7872984 w 12192000"/>
              <a:gd name="connsiteY6244" fmla="*/ 3920137 h 6858000"/>
              <a:gd name="connsiteX6245" fmla="*/ 7685074 w 12192000"/>
              <a:gd name="connsiteY6245" fmla="*/ 3920137 h 6858000"/>
              <a:gd name="connsiteX6246" fmla="*/ 7649563 w 12192000"/>
              <a:gd name="connsiteY6246" fmla="*/ 3955648 h 6858000"/>
              <a:gd name="connsiteX6247" fmla="*/ 7685074 w 12192000"/>
              <a:gd name="connsiteY6247" fmla="*/ 3991159 h 6858000"/>
              <a:gd name="connsiteX6248" fmla="*/ 7720585 w 12192000"/>
              <a:gd name="connsiteY6248" fmla="*/ 3955648 h 6858000"/>
              <a:gd name="connsiteX6249" fmla="*/ 7685074 w 12192000"/>
              <a:gd name="connsiteY6249" fmla="*/ 3920137 h 6858000"/>
              <a:gd name="connsiteX6250" fmla="*/ 7497164 w 12192000"/>
              <a:gd name="connsiteY6250" fmla="*/ 3920137 h 6858000"/>
              <a:gd name="connsiteX6251" fmla="*/ 7461653 w 12192000"/>
              <a:gd name="connsiteY6251" fmla="*/ 3955648 h 6858000"/>
              <a:gd name="connsiteX6252" fmla="*/ 7497164 w 12192000"/>
              <a:gd name="connsiteY6252" fmla="*/ 3991159 h 6858000"/>
              <a:gd name="connsiteX6253" fmla="*/ 7532675 w 12192000"/>
              <a:gd name="connsiteY6253" fmla="*/ 3955648 h 6858000"/>
              <a:gd name="connsiteX6254" fmla="*/ 7497164 w 12192000"/>
              <a:gd name="connsiteY6254" fmla="*/ 3920137 h 6858000"/>
              <a:gd name="connsiteX6255" fmla="*/ 7309254 w 12192000"/>
              <a:gd name="connsiteY6255" fmla="*/ 3920137 h 6858000"/>
              <a:gd name="connsiteX6256" fmla="*/ 7273743 w 12192000"/>
              <a:gd name="connsiteY6256" fmla="*/ 3955648 h 6858000"/>
              <a:gd name="connsiteX6257" fmla="*/ 7309254 w 12192000"/>
              <a:gd name="connsiteY6257" fmla="*/ 3991159 h 6858000"/>
              <a:gd name="connsiteX6258" fmla="*/ 7344765 w 12192000"/>
              <a:gd name="connsiteY6258" fmla="*/ 3955648 h 6858000"/>
              <a:gd name="connsiteX6259" fmla="*/ 7309254 w 12192000"/>
              <a:gd name="connsiteY6259" fmla="*/ 3920137 h 6858000"/>
              <a:gd name="connsiteX6260" fmla="*/ 7121344 w 12192000"/>
              <a:gd name="connsiteY6260" fmla="*/ 3920137 h 6858000"/>
              <a:gd name="connsiteX6261" fmla="*/ 7085833 w 12192000"/>
              <a:gd name="connsiteY6261" fmla="*/ 3955648 h 6858000"/>
              <a:gd name="connsiteX6262" fmla="*/ 7121344 w 12192000"/>
              <a:gd name="connsiteY6262" fmla="*/ 3991159 h 6858000"/>
              <a:gd name="connsiteX6263" fmla="*/ 7156855 w 12192000"/>
              <a:gd name="connsiteY6263" fmla="*/ 3955648 h 6858000"/>
              <a:gd name="connsiteX6264" fmla="*/ 7121344 w 12192000"/>
              <a:gd name="connsiteY6264" fmla="*/ 3920137 h 6858000"/>
              <a:gd name="connsiteX6265" fmla="*/ 6933434 w 12192000"/>
              <a:gd name="connsiteY6265" fmla="*/ 3920137 h 6858000"/>
              <a:gd name="connsiteX6266" fmla="*/ 6897923 w 12192000"/>
              <a:gd name="connsiteY6266" fmla="*/ 3955648 h 6858000"/>
              <a:gd name="connsiteX6267" fmla="*/ 6933434 w 12192000"/>
              <a:gd name="connsiteY6267" fmla="*/ 3991159 h 6858000"/>
              <a:gd name="connsiteX6268" fmla="*/ 6968945 w 12192000"/>
              <a:gd name="connsiteY6268" fmla="*/ 3955648 h 6858000"/>
              <a:gd name="connsiteX6269" fmla="*/ 6933434 w 12192000"/>
              <a:gd name="connsiteY6269" fmla="*/ 3920137 h 6858000"/>
              <a:gd name="connsiteX6270" fmla="*/ 6745524 w 12192000"/>
              <a:gd name="connsiteY6270" fmla="*/ 3920137 h 6858000"/>
              <a:gd name="connsiteX6271" fmla="*/ 6710013 w 12192000"/>
              <a:gd name="connsiteY6271" fmla="*/ 3955648 h 6858000"/>
              <a:gd name="connsiteX6272" fmla="*/ 6745524 w 12192000"/>
              <a:gd name="connsiteY6272" fmla="*/ 3991159 h 6858000"/>
              <a:gd name="connsiteX6273" fmla="*/ 6781035 w 12192000"/>
              <a:gd name="connsiteY6273" fmla="*/ 3955648 h 6858000"/>
              <a:gd name="connsiteX6274" fmla="*/ 6745524 w 12192000"/>
              <a:gd name="connsiteY6274" fmla="*/ 3920137 h 6858000"/>
              <a:gd name="connsiteX6275" fmla="*/ 6557614 w 12192000"/>
              <a:gd name="connsiteY6275" fmla="*/ 3920137 h 6858000"/>
              <a:gd name="connsiteX6276" fmla="*/ 6522103 w 12192000"/>
              <a:gd name="connsiteY6276" fmla="*/ 3955648 h 6858000"/>
              <a:gd name="connsiteX6277" fmla="*/ 6557614 w 12192000"/>
              <a:gd name="connsiteY6277" fmla="*/ 3991159 h 6858000"/>
              <a:gd name="connsiteX6278" fmla="*/ 6593125 w 12192000"/>
              <a:gd name="connsiteY6278" fmla="*/ 3955648 h 6858000"/>
              <a:gd name="connsiteX6279" fmla="*/ 6557614 w 12192000"/>
              <a:gd name="connsiteY6279" fmla="*/ 3920137 h 6858000"/>
              <a:gd name="connsiteX6280" fmla="*/ 6369704 w 12192000"/>
              <a:gd name="connsiteY6280" fmla="*/ 3920137 h 6858000"/>
              <a:gd name="connsiteX6281" fmla="*/ 6334193 w 12192000"/>
              <a:gd name="connsiteY6281" fmla="*/ 3955648 h 6858000"/>
              <a:gd name="connsiteX6282" fmla="*/ 6369704 w 12192000"/>
              <a:gd name="connsiteY6282" fmla="*/ 3991159 h 6858000"/>
              <a:gd name="connsiteX6283" fmla="*/ 6405215 w 12192000"/>
              <a:gd name="connsiteY6283" fmla="*/ 3955648 h 6858000"/>
              <a:gd name="connsiteX6284" fmla="*/ 6369704 w 12192000"/>
              <a:gd name="connsiteY6284" fmla="*/ 3920137 h 6858000"/>
              <a:gd name="connsiteX6285" fmla="*/ 6181794 w 12192000"/>
              <a:gd name="connsiteY6285" fmla="*/ 3920137 h 6858000"/>
              <a:gd name="connsiteX6286" fmla="*/ 6146283 w 12192000"/>
              <a:gd name="connsiteY6286" fmla="*/ 3955648 h 6858000"/>
              <a:gd name="connsiteX6287" fmla="*/ 6181794 w 12192000"/>
              <a:gd name="connsiteY6287" fmla="*/ 3991159 h 6858000"/>
              <a:gd name="connsiteX6288" fmla="*/ 6217305 w 12192000"/>
              <a:gd name="connsiteY6288" fmla="*/ 3955648 h 6858000"/>
              <a:gd name="connsiteX6289" fmla="*/ 6181794 w 12192000"/>
              <a:gd name="connsiteY6289" fmla="*/ 3920137 h 6858000"/>
              <a:gd name="connsiteX6290" fmla="*/ 5993886 w 12192000"/>
              <a:gd name="connsiteY6290" fmla="*/ 3920137 h 6858000"/>
              <a:gd name="connsiteX6291" fmla="*/ 5958374 w 12192000"/>
              <a:gd name="connsiteY6291" fmla="*/ 3955648 h 6858000"/>
              <a:gd name="connsiteX6292" fmla="*/ 5993886 w 12192000"/>
              <a:gd name="connsiteY6292" fmla="*/ 3991159 h 6858000"/>
              <a:gd name="connsiteX6293" fmla="*/ 6029396 w 12192000"/>
              <a:gd name="connsiteY6293" fmla="*/ 3955648 h 6858000"/>
              <a:gd name="connsiteX6294" fmla="*/ 5993886 w 12192000"/>
              <a:gd name="connsiteY6294" fmla="*/ 3920137 h 6858000"/>
              <a:gd name="connsiteX6295" fmla="*/ 5805976 w 12192000"/>
              <a:gd name="connsiteY6295" fmla="*/ 3920137 h 6858000"/>
              <a:gd name="connsiteX6296" fmla="*/ 5770466 w 12192000"/>
              <a:gd name="connsiteY6296" fmla="*/ 3955648 h 6858000"/>
              <a:gd name="connsiteX6297" fmla="*/ 5805976 w 12192000"/>
              <a:gd name="connsiteY6297" fmla="*/ 3991159 h 6858000"/>
              <a:gd name="connsiteX6298" fmla="*/ 5841487 w 12192000"/>
              <a:gd name="connsiteY6298" fmla="*/ 3955648 h 6858000"/>
              <a:gd name="connsiteX6299" fmla="*/ 5805976 w 12192000"/>
              <a:gd name="connsiteY6299" fmla="*/ 3920137 h 6858000"/>
              <a:gd name="connsiteX6300" fmla="*/ 5618068 w 12192000"/>
              <a:gd name="connsiteY6300" fmla="*/ 3920137 h 6858000"/>
              <a:gd name="connsiteX6301" fmla="*/ 5582558 w 12192000"/>
              <a:gd name="connsiteY6301" fmla="*/ 3955648 h 6858000"/>
              <a:gd name="connsiteX6302" fmla="*/ 5618068 w 12192000"/>
              <a:gd name="connsiteY6302" fmla="*/ 3991159 h 6858000"/>
              <a:gd name="connsiteX6303" fmla="*/ 5653579 w 12192000"/>
              <a:gd name="connsiteY6303" fmla="*/ 3955648 h 6858000"/>
              <a:gd name="connsiteX6304" fmla="*/ 5618068 w 12192000"/>
              <a:gd name="connsiteY6304" fmla="*/ 3920137 h 6858000"/>
              <a:gd name="connsiteX6305" fmla="*/ 5430159 w 12192000"/>
              <a:gd name="connsiteY6305" fmla="*/ 3920137 h 6858000"/>
              <a:gd name="connsiteX6306" fmla="*/ 5394647 w 12192000"/>
              <a:gd name="connsiteY6306" fmla="*/ 3955648 h 6858000"/>
              <a:gd name="connsiteX6307" fmla="*/ 5430159 w 12192000"/>
              <a:gd name="connsiteY6307" fmla="*/ 3991159 h 6858000"/>
              <a:gd name="connsiteX6308" fmla="*/ 5465670 w 12192000"/>
              <a:gd name="connsiteY6308" fmla="*/ 3955648 h 6858000"/>
              <a:gd name="connsiteX6309" fmla="*/ 5430159 w 12192000"/>
              <a:gd name="connsiteY6309" fmla="*/ 3920137 h 6858000"/>
              <a:gd name="connsiteX6310" fmla="*/ 5242249 w 12192000"/>
              <a:gd name="connsiteY6310" fmla="*/ 3920137 h 6858000"/>
              <a:gd name="connsiteX6311" fmla="*/ 5206737 w 12192000"/>
              <a:gd name="connsiteY6311" fmla="*/ 3955648 h 6858000"/>
              <a:gd name="connsiteX6312" fmla="*/ 5242249 w 12192000"/>
              <a:gd name="connsiteY6312" fmla="*/ 3991159 h 6858000"/>
              <a:gd name="connsiteX6313" fmla="*/ 5277760 w 12192000"/>
              <a:gd name="connsiteY6313" fmla="*/ 3955648 h 6858000"/>
              <a:gd name="connsiteX6314" fmla="*/ 5242249 w 12192000"/>
              <a:gd name="connsiteY6314" fmla="*/ 3920137 h 6858000"/>
              <a:gd name="connsiteX6315" fmla="*/ 5054338 w 12192000"/>
              <a:gd name="connsiteY6315" fmla="*/ 3920137 h 6858000"/>
              <a:gd name="connsiteX6316" fmla="*/ 5018828 w 12192000"/>
              <a:gd name="connsiteY6316" fmla="*/ 3955648 h 6858000"/>
              <a:gd name="connsiteX6317" fmla="*/ 5054338 w 12192000"/>
              <a:gd name="connsiteY6317" fmla="*/ 3991159 h 6858000"/>
              <a:gd name="connsiteX6318" fmla="*/ 5089850 w 12192000"/>
              <a:gd name="connsiteY6318" fmla="*/ 3955648 h 6858000"/>
              <a:gd name="connsiteX6319" fmla="*/ 5054338 w 12192000"/>
              <a:gd name="connsiteY6319" fmla="*/ 3920137 h 6858000"/>
              <a:gd name="connsiteX6320" fmla="*/ 4866430 w 12192000"/>
              <a:gd name="connsiteY6320" fmla="*/ 3920137 h 6858000"/>
              <a:gd name="connsiteX6321" fmla="*/ 4830924 w 12192000"/>
              <a:gd name="connsiteY6321" fmla="*/ 3955648 h 6858000"/>
              <a:gd name="connsiteX6322" fmla="*/ 4866430 w 12192000"/>
              <a:gd name="connsiteY6322" fmla="*/ 3991159 h 6858000"/>
              <a:gd name="connsiteX6323" fmla="*/ 4901941 w 12192000"/>
              <a:gd name="connsiteY6323" fmla="*/ 3955648 h 6858000"/>
              <a:gd name="connsiteX6324" fmla="*/ 4866430 w 12192000"/>
              <a:gd name="connsiteY6324" fmla="*/ 3920137 h 6858000"/>
              <a:gd name="connsiteX6325" fmla="*/ 4678519 w 12192000"/>
              <a:gd name="connsiteY6325" fmla="*/ 3920137 h 6858000"/>
              <a:gd name="connsiteX6326" fmla="*/ 4643007 w 12192000"/>
              <a:gd name="connsiteY6326" fmla="*/ 3955648 h 6858000"/>
              <a:gd name="connsiteX6327" fmla="*/ 4678519 w 12192000"/>
              <a:gd name="connsiteY6327" fmla="*/ 3991159 h 6858000"/>
              <a:gd name="connsiteX6328" fmla="*/ 4714030 w 12192000"/>
              <a:gd name="connsiteY6328" fmla="*/ 3955648 h 6858000"/>
              <a:gd name="connsiteX6329" fmla="*/ 4678519 w 12192000"/>
              <a:gd name="connsiteY6329" fmla="*/ 3920137 h 6858000"/>
              <a:gd name="connsiteX6330" fmla="*/ 4490610 w 12192000"/>
              <a:gd name="connsiteY6330" fmla="*/ 3920137 h 6858000"/>
              <a:gd name="connsiteX6331" fmla="*/ 4455098 w 12192000"/>
              <a:gd name="connsiteY6331" fmla="*/ 3955648 h 6858000"/>
              <a:gd name="connsiteX6332" fmla="*/ 4490610 w 12192000"/>
              <a:gd name="connsiteY6332" fmla="*/ 3991159 h 6858000"/>
              <a:gd name="connsiteX6333" fmla="*/ 4526118 w 12192000"/>
              <a:gd name="connsiteY6333" fmla="*/ 3955648 h 6858000"/>
              <a:gd name="connsiteX6334" fmla="*/ 4490610 w 12192000"/>
              <a:gd name="connsiteY6334" fmla="*/ 3920137 h 6858000"/>
              <a:gd name="connsiteX6335" fmla="*/ 4302698 w 12192000"/>
              <a:gd name="connsiteY6335" fmla="*/ 3920137 h 6858000"/>
              <a:gd name="connsiteX6336" fmla="*/ 4267187 w 12192000"/>
              <a:gd name="connsiteY6336" fmla="*/ 3955648 h 6858000"/>
              <a:gd name="connsiteX6337" fmla="*/ 4302698 w 12192000"/>
              <a:gd name="connsiteY6337" fmla="*/ 3991159 h 6858000"/>
              <a:gd name="connsiteX6338" fmla="*/ 4338210 w 12192000"/>
              <a:gd name="connsiteY6338" fmla="*/ 3955648 h 6858000"/>
              <a:gd name="connsiteX6339" fmla="*/ 4302698 w 12192000"/>
              <a:gd name="connsiteY6339" fmla="*/ 3920137 h 6858000"/>
              <a:gd name="connsiteX6340" fmla="*/ 4114802 w 12192000"/>
              <a:gd name="connsiteY6340" fmla="*/ 3920137 h 6858000"/>
              <a:gd name="connsiteX6341" fmla="*/ 4079291 w 12192000"/>
              <a:gd name="connsiteY6341" fmla="*/ 3955648 h 6858000"/>
              <a:gd name="connsiteX6342" fmla="*/ 4114802 w 12192000"/>
              <a:gd name="connsiteY6342" fmla="*/ 3991159 h 6858000"/>
              <a:gd name="connsiteX6343" fmla="*/ 4150308 w 12192000"/>
              <a:gd name="connsiteY6343" fmla="*/ 3955648 h 6858000"/>
              <a:gd name="connsiteX6344" fmla="*/ 4114802 w 12192000"/>
              <a:gd name="connsiteY6344" fmla="*/ 3920137 h 6858000"/>
              <a:gd name="connsiteX6345" fmla="*/ 3926888 w 12192000"/>
              <a:gd name="connsiteY6345" fmla="*/ 3920137 h 6858000"/>
              <a:gd name="connsiteX6346" fmla="*/ 3891378 w 12192000"/>
              <a:gd name="connsiteY6346" fmla="*/ 3955648 h 6858000"/>
              <a:gd name="connsiteX6347" fmla="*/ 3926888 w 12192000"/>
              <a:gd name="connsiteY6347" fmla="*/ 3991159 h 6858000"/>
              <a:gd name="connsiteX6348" fmla="*/ 3962401 w 12192000"/>
              <a:gd name="connsiteY6348" fmla="*/ 3955648 h 6858000"/>
              <a:gd name="connsiteX6349" fmla="*/ 3926888 w 12192000"/>
              <a:gd name="connsiteY6349" fmla="*/ 3920137 h 6858000"/>
              <a:gd name="connsiteX6350" fmla="*/ 3738979 w 12192000"/>
              <a:gd name="connsiteY6350" fmla="*/ 3920137 h 6858000"/>
              <a:gd name="connsiteX6351" fmla="*/ 3703467 w 12192000"/>
              <a:gd name="connsiteY6351" fmla="*/ 3955648 h 6858000"/>
              <a:gd name="connsiteX6352" fmla="*/ 3738979 w 12192000"/>
              <a:gd name="connsiteY6352" fmla="*/ 3991159 h 6858000"/>
              <a:gd name="connsiteX6353" fmla="*/ 3774489 w 12192000"/>
              <a:gd name="connsiteY6353" fmla="*/ 3955648 h 6858000"/>
              <a:gd name="connsiteX6354" fmla="*/ 3738979 w 12192000"/>
              <a:gd name="connsiteY6354" fmla="*/ 3920137 h 6858000"/>
              <a:gd name="connsiteX6355" fmla="*/ 3551069 w 12192000"/>
              <a:gd name="connsiteY6355" fmla="*/ 3920137 h 6858000"/>
              <a:gd name="connsiteX6356" fmla="*/ 3515557 w 12192000"/>
              <a:gd name="connsiteY6356" fmla="*/ 3955648 h 6858000"/>
              <a:gd name="connsiteX6357" fmla="*/ 3551069 w 12192000"/>
              <a:gd name="connsiteY6357" fmla="*/ 3991159 h 6858000"/>
              <a:gd name="connsiteX6358" fmla="*/ 3586579 w 12192000"/>
              <a:gd name="connsiteY6358" fmla="*/ 3955648 h 6858000"/>
              <a:gd name="connsiteX6359" fmla="*/ 3551069 w 12192000"/>
              <a:gd name="connsiteY6359" fmla="*/ 3920137 h 6858000"/>
              <a:gd name="connsiteX6360" fmla="*/ 3363163 w 12192000"/>
              <a:gd name="connsiteY6360" fmla="*/ 3920137 h 6858000"/>
              <a:gd name="connsiteX6361" fmla="*/ 3327653 w 12192000"/>
              <a:gd name="connsiteY6361" fmla="*/ 3955648 h 6858000"/>
              <a:gd name="connsiteX6362" fmla="*/ 3363163 w 12192000"/>
              <a:gd name="connsiteY6362" fmla="*/ 3991159 h 6858000"/>
              <a:gd name="connsiteX6363" fmla="*/ 3398674 w 12192000"/>
              <a:gd name="connsiteY6363" fmla="*/ 3955648 h 6858000"/>
              <a:gd name="connsiteX6364" fmla="*/ 3363163 w 12192000"/>
              <a:gd name="connsiteY6364" fmla="*/ 3920137 h 6858000"/>
              <a:gd name="connsiteX6365" fmla="*/ 3175253 w 12192000"/>
              <a:gd name="connsiteY6365" fmla="*/ 3920137 h 6858000"/>
              <a:gd name="connsiteX6366" fmla="*/ 3139740 w 12192000"/>
              <a:gd name="connsiteY6366" fmla="*/ 3955648 h 6858000"/>
              <a:gd name="connsiteX6367" fmla="*/ 3175253 w 12192000"/>
              <a:gd name="connsiteY6367" fmla="*/ 3991159 h 6858000"/>
              <a:gd name="connsiteX6368" fmla="*/ 3210767 w 12192000"/>
              <a:gd name="connsiteY6368" fmla="*/ 3955648 h 6858000"/>
              <a:gd name="connsiteX6369" fmla="*/ 3175253 w 12192000"/>
              <a:gd name="connsiteY6369" fmla="*/ 3920137 h 6858000"/>
              <a:gd name="connsiteX6370" fmla="*/ 2987343 w 12192000"/>
              <a:gd name="connsiteY6370" fmla="*/ 3920137 h 6858000"/>
              <a:gd name="connsiteX6371" fmla="*/ 2951833 w 12192000"/>
              <a:gd name="connsiteY6371" fmla="*/ 3955648 h 6858000"/>
              <a:gd name="connsiteX6372" fmla="*/ 2987343 w 12192000"/>
              <a:gd name="connsiteY6372" fmla="*/ 3991159 h 6858000"/>
              <a:gd name="connsiteX6373" fmla="*/ 3022854 w 12192000"/>
              <a:gd name="connsiteY6373" fmla="*/ 3955648 h 6858000"/>
              <a:gd name="connsiteX6374" fmla="*/ 2987343 w 12192000"/>
              <a:gd name="connsiteY6374" fmla="*/ 3920137 h 6858000"/>
              <a:gd name="connsiteX6375" fmla="*/ 2799432 w 12192000"/>
              <a:gd name="connsiteY6375" fmla="*/ 3920137 h 6858000"/>
              <a:gd name="connsiteX6376" fmla="*/ 2763919 w 12192000"/>
              <a:gd name="connsiteY6376" fmla="*/ 3955648 h 6858000"/>
              <a:gd name="connsiteX6377" fmla="*/ 2799432 w 12192000"/>
              <a:gd name="connsiteY6377" fmla="*/ 3991159 h 6858000"/>
              <a:gd name="connsiteX6378" fmla="*/ 2834941 w 12192000"/>
              <a:gd name="connsiteY6378" fmla="*/ 3955648 h 6858000"/>
              <a:gd name="connsiteX6379" fmla="*/ 2799432 w 12192000"/>
              <a:gd name="connsiteY6379" fmla="*/ 3920137 h 6858000"/>
              <a:gd name="connsiteX6380" fmla="*/ 2611522 w 12192000"/>
              <a:gd name="connsiteY6380" fmla="*/ 3920137 h 6858000"/>
              <a:gd name="connsiteX6381" fmla="*/ 2576011 w 12192000"/>
              <a:gd name="connsiteY6381" fmla="*/ 3955648 h 6858000"/>
              <a:gd name="connsiteX6382" fmla="*/ 2611522 w 12192000"/>
              <a:gd name="connsiteY6382" fmla="*/ 3991159 h 6858000"/>
              <a:gd name="connsiteX6383" fmla="*/ 2647033 w 12192000"/>
              <a:gd name="connsiteY6383" fmla="*/ 3955648 h 6858000"/>
              <a:gd name="connsiteX6384" fmla="*/ 2611522 w 12192000"/>
              <a:gd name="connsiteY6384" fmla="*/ 3920137 h 6858000"/>
              <a:gd name="connsiteX6385" fmla="*/ 2423611 w 12192000"/>
              <a:gd name="connsiteY6385" fmla="*/ 3920137 h 6858000"/>
              <a:gd name="connsiteX6386" fmla="*/ 2388100 w 12192000"/>
              <a:gd name="connsiteY6386" fmla="*/ 3955648 h 6858000"/>
              <a:gd name="connsiteX6387" fmla="*/ 2423611 w 12192000"/>
              <a:gd name="connsiteY6387" fmla="*/ 3991159 h 6858000"/>
              <a:gd name="connsiteX6388" fmla="*/ 2459122 w 12192000"/>
              <a:gd name="connsiteY6388" fmla="*/ 3955648 h 6858000"/>
              <a:gd name="connsiteX6389" fmla="*/ 2423611 w 12192000"/>
              <a:gd name="connsiteY6389" fmla="*/ 3920137 h 6858000"/>
              <a:gd name="connsiteX6390" fmla="*/ 2235702 w 12192000"/>
              <a:gd name="connsiteY6390" fmla="*/ 3920137 h 6858000"/>
              <a:gd name="connsiteX6391" fmla="*/ 2200189 w 12192000"/>
              <a:gd name="connsiteY6391" fmla="*/ 3955648 h 6858000"/>
              <a:gd name="connsiteX6392" fmla="*/ 2235702 w 12192000"/>
              <a:gd name="connsiteY6392" fmla="*/ 3991159 h 6858000"/>
              <a:gd name="connsiteX6393" fmla="*/ 2271213 w 12192000"/>
              <a:gd name="connsiteY6393" fmla="*/ 3955648 h 6858000"/>
              <a:gd name="connsiteX6394" fmla="*/ 2235702 w 12192000"/>
              <a:gd name="connsiteY6394" fmla="*/ 3920137 h 6858000"/>
              <a:gd name="connsiteX6395" fmla="*/ 2047792 w 12192000"/>
              <a:gd name="connsiteY6395" fmla="*/ 3920137 h 6858000"/>
              <a:gd name="connsiteX6396" fmla="*/ 2012280 w 12192000"/>
              <a:gd name="connsiteY6396" fmla="*/ 3955648 h 6858000"/>
              <a:gd name="connsiteX6397" fmla="*/ 2047792 w 12192000"/>
              <a:gd name="connsiteY6397" fmla="*/ 3991159 h 6858000"/>
              <a:gd name="connsiteX6398" fmla="*/ 2083302 w 12192000"/>
              <a:gd name="connsiteY6398" fmla="*/ 3955648 h 6858000"/>
              <a:gd name="connsiteX6399" fmla="*/ 2047792 w 12192000"/>
              <a:gd name="connsiteY6399" fmla="*/ 3920137 h 6858000"/>
              <a:gd name="connsiteX6400" fmla="*/ 1859881 w 12192000"/>
              <a:gd name="connsiteY6400" fmla="*/ 3920137 h 6858000"/>
              <a:gd name="connsiteX6401" fmla="*/ 1824370 w 12192000"/>
              <a:gd name="connsiteY6401" fmla="*/ 3955648 h 6858000"/>
              <a:gd name="connsiteX6402" fmla="*/ 1859881 w 12192000"/>
              <a:gd name="connsiteY6402" fmla="*/ 3991159 h 6858000"/>
              <a:gd name="connsiteX6403" fmla="*/ 1895392 w 12192000"/>
              <a:gd name="connsiteY6403" fmla="*/ 3955648 h 6858000"/>
              <a:gd name="connsiteX6404" fmla="*/ 1859881 w 12192000"/>
              <a:gd name="connsiteY6404" fmla="*/ 3920137 h 6858000"/>
              <a:gd name="connsiteX6405" fmla="*/ 1671972 w 12192000"/>
              <a:gd name="connsiteY6405" fmla="*/ 3920137 h 6858000"/>
              <a:gd name="connsiteX6406" fmla="*/ 1636460 w 12192000"/>
              <a:gd name="connsiteY6406" fmla="*/ 3955648 h 6858000"/>
              <a:gd name="connsiteX6407" fmla="*/ 1671972 w 12192000"/>
              <a:gd name="connsiteY6407" fmla="*/ 3991159 h 6858000"/>
              <a:gd name="connsiteX6408" fmla="*/ 1707482 w 12192000"/>
              <a:gd name="connsiteY6408" fmla="*/ 3955648 h 6858000"/>
              <a:gd name="connsiteX6409" fmla="*/ 1671972 w 12192000"/>
              <a:gd name="connsiteY6409" fmla="*/ 3920137 h 6858000"/>
              <a:gd name="connsiteX6410" fmla="*/ 1484062 w 12192000"/>
              <a:gd name="connsiteY6410" fmla="*/ 3920137 h 6858000"/>
              <a:gd name="connsiteX6411" fmla="*/ 1448551 w 12192000"/>
              <a:gd name="connsiteY6411" fmla="*/ 3955648 h 6858000"/>
              <a:gd name="connsiteX6412" fmla="*/ 1484062 w 12192000"/>
              <a:gd name="connsiteY6412" fmla="*/ 3991159 h 6858000"/>
              <a:gd name="connsiteX6413" fmla="*/ 1519572 w 12192000"/>
              <a:gd name="connsiteY6413" fmla="*/ 3955648 h 6858000"/>
              <a:gd name="connsiteX6414" fmla="*/ 1484062 w 12192000"/>
              <a:gd name="connsiteY6414" fmla="*/ 3920137 h 6858000"/>
              <a:gd name="connsiteX6415" fmla="*/ 1296152 w 12192000"/>
              <a:gd name="connsiteY6415" fmla="*/ 3920137 h 6858000"/>
              <a:gd name="connsiteX6416" fmla="*/ 1260641 w 12192000"/>
              <a:gd name="connsiteY6416" fmla="*/ 3955648 h 6858000"/>
              <a:gd name="connsiteX6417" fmla="*/ 1296152 w 12192000"/>
              <a:gd name="connsiteY6417" fmla="*/ 3991159 h 6858000"/>
              <a:gd name="connsiteX6418" fmla="*/ 1331663 w 12192000"/>
              <a:gd name="connsiteY6418" fmla="*/ 3955648 h 6858000"/>
              <a:gd name="connsiteX6419" fmla="*/ 1296152 w 12192000"/>
              <a:gd name="connsiteY6419" fmla="*/ 3920137 h 6858000"/>
              <a:gd name="connsiteX6420" fmla="*/ 1108242 w 12192000"/>
              <a:gd name="connsiteY6420" fmla="*/ 3920137 h 6858000"/>
              <a:gd name="connsiteX6421" fmla="*/ 1072731 w 12192000"/>
              <a:gd name="connsiteY6421" fmla="*/ 3955648 h 6858000"/>
              <a:gd name="connsiteX6422" fmla="*/ 1108242 w 12192000"/>
              <a:gd name="connsiteY6422" fmla="*/ 3991159 h 6858000"/>
              <a:gd name="connsiteX6423" fmla="*/ 1143752 w 12192000"/>
              <a:gd name="connsiteY6423" fmla="*/ 3955648 h 6858000"/>
              <a:gd name="connsiteX6424" fmla="*/ 1108242 w 12192000"/>
              <a:gd name="connsiteY6424" fmla="*/ 3920137 h 6858000"/>
              <a:gd name="connsiteX6425" fmla="*/ 920333 w 12192000"/>
              <a:gd name="connsiteY6425" fmla="*/ 3920137 h 6858000"/>
              <a:gd name="connsiteX6426" fmla="*/ 884821 w 12192000"/>
              <a:gd name="connsiteY6426" fmla="*/ 3955648 h 6858000"/>
              <a:gd name="connsiteX6427" fmla="*/ 920333 w 12192000"/>
              <a:gd name="connsiteY6427" fmla="*/ 3991159 h 6858000"/>
              <a:gd name="connsiteX6428" fmla="*/ 955843 w 12192000"/>
              <a:gd name="connsiteY6428" fmla="*/ 3955648 h 6858000"/>
              <a:gd name="connsiteX6429" fmla="*/ 920333 w 12192000"/>
              <a:gd name="connsiteY6429" fmla="*/ 3920137 h 6858000"/>
              <a:gd name="connsiteX6430" fmla="*/ 732423 w 12192000"/>
              <a:gd name="connsiteY6430" fmla="*/ 3920137 h 6858000"/>
              <a:gd name="connsiteX6431" fmla="*/ 696911 w 12192000"/>
              <a:gd name="connsiteY6431" fmla="*/ 3955648 h 6858000"/>
              <a:gd name="connsiteX6432" fmla="*/ 732423 w 12192000"/>
              <a:gd name="connsiteY6432" fmla="*/ 3991159 h 6858000"/>
              <a:gd name="connsiteX6433" fmla="*/ 767933 w 12192000"/>
              <a:gd name="connsiteY6433" fmla="*/ 3955648 h 6858000"/>
              <a:gd name="connsiteX6434" fmla="*/ 732423 w 12192000"/>
              <a:gd name="connsiteY6434" fmla="*/ 3920137 h 6858000"/>
              <a:gd name="connsiteX6435" fmla="*/ 544513 w 12192000"/>
              <a:gd name="connsiteY6435" fmla="*/ 3920137 h 6858000"/>
              <a:gd name="connsiteX6436" fmla="*/ 509002 w 12192000"/>
              <a:gd name="connsiteY6436" fmla="*/ 3955648 h 6858000"/>
              <a:gd name="connsiteX6437" fmla="*/ 544513 w 12192000"/>
              <a:gd name="connsiteY6437" fmla="*/ 3991159 h 6858000"/>
              <a:gd name="connsiteX6438" fmla="*/ 580024 w 12192000"/>
              <a:gd name="connsiteY6438" fmla="*/ 3955648 h 6858000"/>
              <a:gd name="connsiteX6439" fmla="*/ 544513 w 12192000"/>
              <a:gd name="connsiteY6439" fmla="*/ 3920137 h 6858000"/>
              <a:gd name="connsiteX6440" fmla="*/ 356603 w 12192000"/>
              <a:gd name="connsiteY6440" fmla="*/ 3920137 h 6858000"/>
              <a:gd name="connsiteX6441" fmla="*/ 321092 w 12192000"/>
              <a:gd name="connsiteY6441" fmla="*/ 3955648 h 6858000"/>
              <a:gd name="connsiteX6442" fmla="*/ 356603 w 12192000"/>
              <a:gd name="connsiteY6442" fmla="*/ 3991159 h 6858000"/>
              <a:gd name="connsiteX6443" fmla="*/ 392114 w 12192000"/>
              <a:gd name="connsiteY6443" fmla="*/ 3955648 h 6858000"/>
              <a:gd name="connsiteX6444" fmla="*/ 356603 w 12192000"/>
              <a:gd name="connsiteY6444" fmla="*/ 3920137 h 6858000"/>
              <a:gd name="connsiteX6445" fmla="*/ 168693 w 12192000"/>
              <a:gd name="connsiteY6445" fmla="*/ 3920137 h 6858000"/>
              <a:gd name="connsiteX6446" fmla="*/ 133182 w 12192000"/>
              <a:gd name="connsiteY6446" fmla="*/ 3955648 h 6858000"/>
              <a:gd name="connsiteX6447" fmla="*/ 168693 w 12192000"/>
              <a:gd name="connsiteY6447" fmla="*/ 3991159 h 6858000"/>
              <a:gd name="connsiteX6448" fmla="*/ 204205 w 12192000"/>
              <a:gd name="connsiteY6448" fmla="*/ 3955648 h 6858000"/>
              <a:gd name="connsiteX6449" fmla="*/ 168693 w 12192000"/>
              <a:gd name="connsiteY6449" fmla="*/ 3920137 h 6858000"/>
              <a:gd name="connsiteX6450" fmla="*/ 12099079 w 12192000"/>
              <a:gd name="connsiteY6450" fmla="*/ 3771806 h 6858000"/>
              <a:gd name="connsiteX6451" fmla="*/ 12063568 w 12192000"/>
              <a:gd name="connsiteY6451" fmla="*/ 3807317 h 6858000"/>
              <a:gd name="connsiteX6452" fmla="*/ 12099079 w 12192000"/>
              <a:gd name="connsiteY6452" fmla="*/ 3842828 h 6858000"/>
              <a:gd name="connsiteX6453" fmla="*/ 12134590 w 12192000"/>
              <a:gd name="connsiteY6453" fmla="*/ 3807317 h 6858000"/>
              <a:gd name="connsiteX6454" fmla="*/ 12099079 w 12192000"/>
              <a:gd name="connsiteY6454" fmla="*/ 3771806 h 6858000"/>
              <a:gd name="connsiteX6455" fmla="*/ 11911169 w 12192000"/>
              <a:gd name="connsiteY6455" fmla="*/ 3771806 h 6858000"/>
              <a:gd name="connsiteX6456" fmla="*/ 11875658 w 12192000"/>
              <a:gd name="connsiteY6456" fmla="*/ 3807317 h 6858000"/>
              <a:gd name="connsiteX6457" fmla="*/ 11911169 w 12192000"/>
              <a:gd name="connsiteY6457" fmla="*/ 3842828 h 6858000"/>
              <a:gd name="connsiteX6458" fmla="*/ 11946680 w 12192000"/>
              <a:gd name="connsiteY6458" fmla="*/ 3807317 h 6858000"/>
              <a:gd name="connsiteX6459" fmla="*/ 11911169 w 12192000"/>
              <a:gd name="connsiteY6459" fmla="*/ 3771806 h 6858000"/>
              <a:gd name="connsiteX6460" fmla="*/ 11723259 w 12192000"/>
              <a:gd name="connsiteY6460" fmla="*/ 3771806 h 6858000"/>
              <a:gd name="connsiteX6461" fmla="*/ 11687748 w 12192000"/>
              <a:gd name="connsiteY6461" fmla="*/ 3807317 h 6858000"/>
              <a:gd name="connsiteX6462" fmla="*/ 11723259 w 12192000"/>
              <a:gd name="connsiteY6462" fmla="*/ 3842828 h 6858000"/>
              <a:gd name="connsiteX6463" fmla="*/ 11758770 w 12192000"/>
              <a:gd name="connsiteY6463" fmla="*/ 3807317 h 6858000"/>
              <a:gd name="connsiteX6464" fmla="*/ 11723259 w 12192000"/>
              <a:gd name="connsiteY6464" fmla="*/ 3771806 h 6858000"/>
              <a:gd name="connsiteX6465" fmla="*/ 11535349 w 12192000"/>
              <a:gd name="connsiteY6465" fmla="*/ 3771806 h 6858000"/>
              <a:gd name="connsiteX6466" fmla="*/ 11499838 w 12192000"/>
              <a:gd name="connsiteY6466" fmla="*/ 3807317 h 6858000"/>
              <a:gd name="connsiteX6467" fmla="*/ 11535349 w 12192000"/>
              <a:gd name="connsiteY6467" fmla="*/ 3842828 h 6858000"/>
              <a:gd name="connsiteX6468" fmla="*/ 11570860 w 12192000"/>
              <a:gd name="connsiteY6468" fmla="*/ 3807317 h 6858000"/>
              <a:gd name="connsiteX6469" fmla="*/ 11535349 w 12192000"/>
              <a:gd name="connsiteY6469" fmla="*/ 3771806 h 6858000"/>
              <a:gd name="connsiteX6470" fmla="*/ 11347439 w 12192000"/>
              <a:gd name="connsiteY6470" fmla="*/ 3771806 h 6858000"/>
              <a:gd name="connsiteX6471" fmla="*/ 11311928 w 12192000"/>
              <a:gd name="connsiteY6471" fmla="*/ 3807317 h 6858000"/>
              <a:gd name="connsiteX6472" fmla="*/ 11347439 w 12192000"/>
              <a:gd name="connsiteY6472" fmla="*/ 3842828 h 6858000"/>
              <a:gd name="connsiteX6473" fmla="*/ 11382950 w 12192000"/>
              <a:gd name="connsiteY6473" fmla="*/ 3807317 h 6858000"/>
              <a:gd name="connsiteX6474" fmla="*/ 11347439 w 12192000"/>
              <a:gd name="connsiteY6474" fmla="*/ 3771806 h 6858000"/>
              <a:gd name="connsiteX6475" fmla="*/ 11159529 w 12192000"/>
              <a:gd name="connsiteY6475" fmla="*/ 3771806 h 6858000"/>
              <a:gd name="connsiteX6476" fmla="*/ 11124018 w 12192000"/>
              <a:gd name="connsiteY6476" fmla="*/ 3807317 h 6858000"/>
              <a:gd name="connsiteX6477" fmla="*/ 11159529 w 12192000"/>
              <a:gd name="connsiteY6477" fmla="*/ 3842828 h 6858000"/>
              <a:gd name="connsiteX6478" fmla="*/ 11195040 w 12192000"/>
              <a:gd name="connsiteY6478" fmla="*/ 3807317 h 6858000"/>
              <a:gd name="connsiteX6479" fmla="*/ 11159529 w 12192000"/>
              <a:gd name="connsiteY6479" fmla="*/ 3771806 h 6858000"/>
              <a:gd name="connsiteX6480" fmla="*/ 10971619 w 12192000"/>
              <a:gd name="connsiteY6480" fmla="*/ 3771806 h 6858000"/>
              <a:gd name="connsiteX6481" fmla="*/ 10936108 w 12192000"/>
              <a:gd name="connsiteY6481" fmla="*/ 3807317 h 6858000"/>
              <a:gd name="connsiteX6482" fmla="*/ 10971619 w 12192000"/>
              <a:gd name="connsiteY6482" fmla="*/ 3842828 h 6858000"/>
              <a:gd name="connsiteX6483" fmla="*/ 11007130 w 12192000"/>
              <a:gd name="connsiteY6483" fmla="*/ 3807317 h 6858000"/>
              <a:gd name="connsiteX6484" fmla="*/ 10971619 w 12192000"/>
              <a:gd name="connsiteY6484" fmla="*/ 3771806 h 6858000"/>
              <a:gd name="connsiteX6485" fmla="*/ 10783709 w 12192000"/>
              <a:gd name="connsiteY6485" fmla="*/ 3771806 h 6858000"/>
              <a:gd name="connsiteX6486" fmla="*/ 10748198 w 12192000"/>
              <a:gd name="connsiteY6486" fmla="*/ 3807317 h 6858000"/>
              <a:gd name="connsiteX6487" fmla="*/ 10783709 w 12192000"/>
              <a:gd name="connsiteY6487" fmla="*/ 3842828 h 6858000"/>
              <a:gd name="connsiteX6488" fmla="*/ 10819220 w 12192000"/>
              <a:gd name="connsiteY6488" fmla="*/ 3807317 h 6858000"/>
              <a:gd name="connsiteX6489" fmla="*/ 10783709 w 12192000"/>
              <a:gd name="connsiteY6489" fmla="*/ 3771806 h 6858000"/>
              <a:gd name="connsiteX6490" fmla="*/ 10595799 w 12192000"/>
              <a:gd name="connsiteY6490" fmla="*/ 3771806 h 6858000"/>
              <a:gd name="connsiteX6491" fmla="*/ 10560288 w 12192000"/>
              <a:gd name="connsiteY6491" fmla="*/ 3807317 h 6858000"/>
              <a:gd name="connsiteX6492" fmla="*/ 10595799 w 12192000"/>
              <a:gd name="connsiteY6492" fmla="*/ 3842828 h 6858000"/>
              <a:gd name="connsiteX6493" fmla="*/ 10631310 w 12192000"/>
              <a:gd name="connsiteY6493" fmla="*/ 3807317 h 6858000"/>
              <a:gd name="connsiteX6494" fmla="*/ 10595799 w 12192000"/>
              <a:gd name="connsiteY6494" fmla="*/ 3771806 h 6858000"/>
              <a:gd name="connsiteX6495" fmla="*/ 10407889 w 12192000"/>
              <a:gd name="connsiteY6495" fmla="*/ 3771806 h 6858000"/>
              <a:gd name="connsiteX6496" fmla="*/ 10372378 w 12192000"/>
              <a:gd name="connsiteY6496" fmla="*/ 3807317 h 6858000"/>
              <a:gd name="connsiteX6497" fmla="*/ 10407889 w 12192000"/>
              <a:gd name="connsiteY6497" fmla="*/ 3842828 h 6858000"/>
              <a:gd name="connsiteX6498" fmla="*/ 10443400 w 12192000"/>
              <a:gd name="connsiteY6498" fmla="*/ 3807317 h 6858000"/>
              <a:gd name="connsiteX6499" fmla="*/ 10407889 w 12192000"/>
              <a:gd name="connsiteY6499" fmla="*/ 3771806 h 6858000"/>
              <a:gd name="connsiteX6500" fmla="*/ 10219979 w 12192000"/>
              <a:gd name="connsiteY6500" fmla="*/ 3771806 h 6858000"/>
              <a:gd name="connsiteX6501" fmla="*/ 10184468 w 12192000"/>
              <a:gd name="connsiteY6501" fmla="*/ 3807317 h 6858000"/>
              <a:gd name="connsiteX6502" fmla="*/ 10219979 w 12192000"/>
              <a:gd name="connsiteY6502" fmla="*/ 3842828 h 6858000"/>
              <a:gd name="connsiteX6503" fmla="*/ 10255490 w 12192000"/>
              <a:gd name="connsiteY6503" fmla="*/ 3807317 h 6858000"/>
              <a:gd name="connsiteX6504" fmla="*/ 10219979 w 12192000"/>
              <a:gd name="connsiteY6504" fmla="*/ 3771806 h 6858000"/>
              <a:gd name="connsiteX6505" fmla="*/ 10032069 w 12192000"/>
              <a:gd name="connsiteY6505" fmla="*/ 3771806 h 6858000"/>
              <a:gd name="connsiteX6506" fmla="*/ 9996558 w 12192000"/>
              <a:gd name="connsiteY6506" fmla="*/ 3807317 h 6858000"/>
              <a:gd name="connsiteX6507" fmla="*/ 10032069 w 12192000"/>
              <a:gd name="connsiteY6507" fmla="*/ 3842828 h 6858000"/>
              <a:gd name="connsiteX6508" fmla="*/ 10067580 w 12192000"/>
              <a:gd name="connsiteY6508" fmla="*/ 3807317 h 6858000"/>
              <a:gd name="connsiteX6509" fmla="*/ 10032069 w 12192000"/>
              <a:gd name="connsiteY6509" fmla="*/ 3771806 h 6858000"/>
              <a:gd name="connsiteX6510" fmla="*/ 9844159 w 12192000"/>
              <a:gd name="connsiteY6510" fmla="*/ 3771806 h 6858000"/>
              <a:gd name="connsiteX6511" fmla="*/ 9808648 w 12192000"/>
              <a:gd name="connsiteY6511" fmla="*/ 3807317 h 6858000"/>
              <a:gd name="connsiteX6512" fmla="*/ 9844159 w 12192000"/>
              <a:gd name="connsiteY6512" fmla="*/ 3842828 h 6858000"/>
              <a:gd name="connsiteX6513" fmla="*/ 9879670 w 12192000"/>
              <a:gd name="connsiteY6513" fmla="*/ 3807317 h 6858000"/>
              <a:gd name="connsiteX6514" fmla="*/ 9844159 w 12192000"/>
              <a:gd name="connsiteY6514" fmla="*/ 3771806 h 6858000"/>
              <a:gd name="connsiteX6515" fmla="*/ 9656249 w 12192000"/>
              <a:gd name="connsiteY6515" fmla="*/ 3771806 h 6858000"/>
              <a:gd name="connsiteX6516" fmla="*/ 9620738 w 12192000"/>
              <a:gd name="connsiteY6516" fmla="*/ 3807317 h 6858000"/>
              <a:gd name="connsiteX6517" fmla="*/ 9656249 w 12192000"/>
              <a:gd name="connsiteY6517" fmla="*/ 3842828 h 6858000"/>
              <a:gd name="connsiteX6518" fmla="*/ 9691760 w 12192000"/>
              <a:gd name="connsiteY6518" fmla="*/ 3807317 h 6858000"/>
              <a:gd name="connsiteX6519" fmla="*/ 9656249 w 12192000"/>
              <a:gd name="connsiteY6519" fmla="*/ 3771806 h 6858000"/>
              <a:gd name="connsiteX6520" fmla="*/ 9468339 w 12192000"/>
              <a:gd name="connsiteY6520" fmla="*/ 3771806 h 6858000"/>
              <a:gd name="connsiteX6521" fmla="*/ 9432828 w 12192000"/>
              <a:gd name="connsiteY6521" fmla="*/ 3807317 h 6858000"/>
              <a:gd name="connsiteX6522" fmla="*/ 9468339 w 12192000"/>
              <a:gd name="connsiteY6522" fmla="*/ 3842828 h 6858000"/>
              <a:gd name="connsiteX6523" fmla="*/ 9503850 w 12192000"/>
              <a:gd name="connsiteY6523" fmla="*/ 3807317 h 6858000"/>
              <a:gd name="connsiteX6524" fmla="*/ 9468339 w 12192000"/>
              <a:gd name="connsiteY6524" fmla="*/ 3771806 h 6858000"/>
              <a:gd name="connsiteX6525" fmla="*/ 9280429 w 12192000"/>
              <a:gd name="connsiteY6525" fmla="*/ 3771806 h 6858000"/>
              <a:gd name="connsiteX6526" fmla="*/ 9244918 w 12192000"/>
              <a:gd name="connsiteY6526" fmla="*/ 3807317 h 6858000"/>
              <a:gd name="connsiteX6527" fmla="*/ 9280429 w 12192000"/>
              <a:gd name="connsiteY6527" fmla="*/ 3842828 h 6858000"/>
              <a:gd name="connsiteX6528" fmla="*/ 9315940 w 12192000"/>
              <a:gd name="connsiteY6528" fmla="*/ 3807317 h 6858000"/>
              <a:gd name="connsiteX6529" fmla="*/ 9280429 w 12192000"/>
              <a:gd name="connsiteY6529" fmla="*/ 3771806 h 6858000"/>
              <a:gd name="connsiteX6530" fmla="*/ 9092519 w 12192000"/>
              <a:gd name="connsiteY6530" fmla="*/ 3771806 h 6858000"/>
              <a:gd name="connsiteX6531" fmla="*/ 9057008 w 12192000"/>
              <a:gd name="connsiteY6531" fmla="*/ 3807317 h 6858000"/>
              <a:gd name="connsiteX6532" fmla="*/ 9092519 w 12192000"/>
              <a:gd name="connsiteY6532" fmla="*/ 3842828 h 6858000"/>
              <a:gd name="connsiteX6533" fmla="*/ 9128030 w 12192000"/>
              <a:gd name="connsiteY6533" fmla="*/ 3807317 h 6858000"/>
              <a:gd name="connsiteX6534" fmla="*/ 9092519 w 12192000"/>
              <a:gd name="connsiteY6534" fmla="*/ 3771806 h 6858000"/>
              <a:gd name="connsiteX6535" fmla="*/ 8904609 w 12192000"/>
              <a:gd name="connsiteY6535" fmla="*/ 3771806 h 6858000"/>
              <a:gd name="connsiteX6536" fmla="*/ 8869098 w 12192000"/>
              <a:gd name="connsiteY6536" fmla="*/ 3807317 h 6858000"/>
              <a:gd name="connsiteX6537" fmla="*/ 8904609 w 12192000"/>
              <a:gd name="connsiteY6537" fmla="*/ 3842828 h 6858000"/>
              <a:gd name="connsiteX6538" fmla="*/ 8940120 w 12192000"/>
              <a:gd name="connsiteY6538" fmla="*/ 3807317 h 6858000"/>
              <a:gd name="connsiteX6539" fmla="*/ 8904609 w 12192000"/>
              <a:gd name="connsiteY6539" fmla="*/ 3771806 h 6858000"/>
              <a:gd name="connsiteX6540" fmla="*/ 8716699 w 12192000"/>
              <a:gd name="connsiteY6540" fmla="*/ 3771806 h 6858000"/>
              <a:gd name="connsiteX6541" fmla="*/ 8681188 w 12192000"/>
              <a:gd name="connsiteY6541" fmla="*/ 3807317 h 6858000"/>
              <a:gd name="connsiteX6542" fmla="*/ 8716699 w 12192000"/>
              <a:gd name="connsiteY6542" fmla="*/ 3842828 h 6858000"/>
              <a:gd name="connsiteX6543" fmla="*/ 8752210 w 12192000"/>
              <a:gd name="connsiteY6543" fmla="*/ 3807317 h 6858000"/>
              <a:gd name="connsiteX6544" fmla="*/ 8716699 w 12192000"/>
              <a:gd name="connsiteY6544" fmla="*/ 3771806 h 6858000"/>
              <a:gd name="connsiteX6545" fmla="*/ 8528789 w 12192000"/>
              <a:gd name="connsiteY6545" fmla="*/ 3771806 h 6858000"/>
              <a:gd name="connsiteX6546" fmla="*/ 8493278 w 12192000"/>
              <a:gd name="connsiteY6546" fmla="*/ 3807317 h 6858000"/>
              <a:gd name="connsiteX6547" fmla="*/ 8528789 w 12192000"/>
              <a:gd name="connsiteY6547" fmla="*/ 3842828 h 6858000"/>
              <a:gd name="connsiteX6548" fmla="*/ 8564300 w 12192000"/>
              <a:gd name="connsiteY6548" fmla="*/ 3807317 h 6858000"/>
              <a:gd name="connsiteX6549" fmla="*/ 8528789 w 12192000"/>
              <a:gd name="connsiteY6549" fmla="*/ 3771806 h 6858000"/>
              <a:gd name="connsiteX6550" fmla="*/ 8340879 w 12192000"/>
              <a:gd name="connsiteY6550" fmla="*/ 3771806 h 6858000"/>
              <a:gd name="connsiteX6551" fmla="*/ 8305368 w 12192000"/>
              <a:gd name="connsiteY6551" fmla="*/ 3807317 h 6858000"/>
              <a:gd name="connsiteX6552" fmla="*/ 8340879 w 12192000"/>
              <a:gd name="connsiteY6552" fmla="*/ 3842828 h 6858000"/>
              <a:gd name="connsiteX6553" fmla="*/ 8376390 w 12192000"/>
              <a:gd name="connsiteY6553" fmla="*/ 3807317 h 6858000"/>
              <a:gd name="connsiteX6554" fmla="*/ 8340879 w 12192000"/>
              <a:gd name="connsiteY6554" fmla="*/ 3771806 h 6858000"/>
              <a:gd name="connsiteX6555" fmla="*/ 8152969 w 12192000"/>
              <a:gd name="connsiteY6555" fmla="*/ 3771806 h 6858000"/>
              <a:gd name="connsiteX6556" fmla="*/ 8117458 w 12192000"/>
              <a:gd name="connsiteY6556" fmla="*/ 3807317 h 6858000"/>
              <a:gd name="connsiteX6557" fmla="*/ 8152969 w 12192000"/>
              <a:gd name="connsiteY6557" fmla="*/ 3842828 h 6858000"/>
              <a:gd name="connsiteX6558" fmla="*/ 8188480 w 12192000"/>
              <a:gd name="connsiteY6558" fmla="*/ 3807317 h 6858000"/>
              <a:gd name="connsiteX6559" fmla="*/ 8152969 w 12192000"/>
              <a:gd name="connsiteY6559" fmla="*/ 3771806 h 6858000"/>
              <a:gd name="connsiteX6560" fmla="*/ 7965059 w 12192000"/>
              <a:gd name="connsiteY6560" fmla="*/ 3771806 h 6858000"/>
              <a:gd name="connsiteX6561" fmla="*/ 7929548 w 12192000"/>
              <a:gd name="connsiteY6561" fmla="*/ 3807317 h 6858000"/>
              <a:gd name="connsiteX6562" fmla="*/ 7965059 w 12192000"/>
              <a:gd name="connsiteY6562" fmla="*/ 3842828 h 6858000"/>
              <a:gd name="connsiteX6563" fmla="*/ 8000570 w 12192000"/>
              <a:gd name="connsiteY6563" fmla="*/ 3807317 h 6858000"/>
              <a:gd name="connsiteX6564" fmla="*/ 7965059 w 12192000"/>
              <a:gd name="connsiteY6564" fmla="*/ 3771806 h 6858000"/>
              <a:gd name="connsiteX6565" fmla="*/ 7777149 w 12192000"/>
              <a:gd name="connsiteY6565" fmla="*/ 3771806 h 6858000"/>
              <a:gd name="connsiteX6566" fmla="*/ 7741638 w 12192000"/>
              <a:gd name="connsiteY6566" fmla="*/ 3807317 h 6858000"/>
              <a:gd name="connsiteX6567" fmla="*/ 7777149 w 12192000"/>
              <a:gd name="connsiteY6567" fmla="*/ 3842828 h 6858000"/>
              <a:gd name="connsiteX6568" fmla="*/ 7812660 w 12192000"/>
              <a:gd name="connsiteY6568" fmla="*/ 3807317 h 6858000"/>
              <a:gd name="connsiteX6569" fmla="*/ 7777149 w 12192000"/>
              <a:gd name="connsiteY6569" fmla="*/ 3771806 h 6858000"/>
              <a:gd name="connsiteX6570" fmla="*/ 7589239 w 12192000"/>
              <a:gd name="connsiteY6570" fmla="*/ 3771806 h 6858000"/>
              <a:gd name="connsiteX6571" fmla="*/ 7553728 w 12192000"/>
              <a:gd name="connsiteY6571" fmla="*/ 3807317 h 6858000"/>
              <a:gd name="connsiteX6572" fmla="*/ 7589239 w 12192000"/>
              <a:gd name="connsiteY6572" fmla="*/ 3842828 h 6858000"/>
              <a:gd name="connsiteX6573" fmla="*/ 7624750 w 12192000"/>
              <a:gd name="connsiteY6573" fmla="*/ 3807317 h 6858000"/>
              <a:gd name="connsiteX6574" fmla="*/ 7589239 w 12192000"/>
              <a:gd name="connsiteY6574" fmla="*/ 3771806 h 6858000"/>
              <a:gd name="connsiteX6575" fmla="*/ 7401329 w 12192000"/>
              <a:gd name="connsiteY6575" fmla="*/ 3771806 h 6858000"/>
              <a:gd name="connsiteX6576" fmla="*/ 7365818 w 12192000"/>
              <a:gd name="connsiteY6576" fmla="*/ 3807317 h 6858000"/>
              <a:gd name="connsiteX6577" fmla="*/ 7401329 w 12192000"/>
              <a:gd name="connsiteY6577" fmla="*/ 3842828 h 6858000"/>
              <a:gd name="connsiteX6578" fmla="*/ 7436840 w 12192000"/>
              <a:gd name="connsiteY6578" fmla="*/ 3807317 h 6858000"/>
              <a:gd name="connsiteX6579" fmla="*/ 7401329 w 12192000"/>
              <a:gd name="connsiteY6579" fmla="*/ 3771806 h 6858000"/>
              <a:gd name="connsiteX6580" fmla="*/ 7213419 w 12192000"/>
              <a:gd name="connsiteY6580" fmla="*/ 3771806 h 6858000"/>
              <a:gd name="connsiteX6581" fmla="*/ 7177908 w 12192000"/>
              <a:gd name="connsiteY6581" fmla="*/ 3807317 h 6858000"/>
              <a:gd name="connsiteX6582" fmla="*/ 7213419 w 12192000"/>
              <a:gd name="connsiteY6582" fmla="*/ 3842828 h 6858000"/>
              <a:gd name="connsiteX6583" fmla="*/ 7248930 w 12192000"/>
              <a:gd name="connsiteY6583" fmla="*/ 3807317 h 6858000"/>
              <a:gd name="connsiteX6584" fmla="*/ 7213419 w 12192000"/>
              <a:gd name="connsiteY6584" fmla="*/ 3771806 h 6858000"/>
              <a:gd name="connsiteX6585" fmla="*/ 7025509 w 12192000"/>
              <a:gd name="connsiteY6585" fmla="*/ 3771806 h 6858000"/>
              <a:gd name="connsiteX6586" fmla="*/ 6989998 w 12192000"/>
              <a:gd name="connsiteY6586" fmla="*/ 3807317 h 6858000"/>
              <a:gd name="connsiteX6587" fmla="*/ 7025509 w 12192000"/>
              <a:gd name="connsiteY6587" fmla="*/ 3842828 h 6858000"/>
              <a:gd name="connsiteX6588" fmla="*/ 7061020 w 12192000"/>
              <a:gd name="connsiteY6588" fmla="*/ 3807317 h 6858000"/>
              <a:gd name="connsiteX6589" fmla="*/ 7025509 w 12192000"/>
              <a:gd name="connsiteY6589" fmla="*/ 3771806 h 6858000"/>
              <a:gd name="connsiteX6590" fmla="*/ 6837599 w 12192000"/>
              <a:gd name="connsiteY6590" fmla="*/ 3771806 h 6858000"/>
              <a:gd name="connsiteX6591" fmla="*/ 6802088 w 12192000"/>
              <a:gd name="connsiteY6591" fmla="*/ 3807317 h 6858000"/>
              <a:gd name="connsiteX6592" fmla="*/ 6837599 w 12192000"/>
              <a:gd name="connsiteY6592" fmla="*/ 3842828 h 6858000"/>
              <a:gd name="connsiteX6593" fmla="*/ 6873110 w 12192000"/>
              <a:gd name="connsiteY6593" fmla="*/ 3807317 h 6858000"/>
              <a:gd name="connsiteX6594" fmla="*/ 6837599 w 12192000"/>
              <a:gd name="connsiteY6594" fmla="*/ 3771806 h 6858000"/>
              <a:gd name="connsiteX6595" fmla="*/ 6649689 w 12192000"/>
              <a:gd name="connsiteY6595" fmla="*/ 3771806 h 6858000"/>
              <a:gd name="connsiteX6596" fmla="*/ 6614178 w 12192000"/>
              <a:gd name="connsiteY6596" fmla="*/ 3807317 h 6858000"/>
              <a:gd name="connsiteX6597" fmla="*/ 6649689 w 12192000"/>
              <a:gd name="connsiteY6597" fmla="*/ 3842828 h 6858000"/>
              <a:gd name="connsiteX6598" fmla="*/ 6685200 w 12192000"/>
              <a:gd name="connsiteY6598" fmla="*/ 3807317 h 6858000"/>
              <a:gd name="connsiteX6599" fmla="*/ 6649689 w 12192000"/>
              <a:gd name="connsiteY6599" fmla="*/ 3771806 h 6858000"/>
              <a:gd name="connsiteX6600" fmla="*/ 6461779 w 12192000"/>
              <a:gd name="connsiteY6600" fmla="*/ 3771806 h 6858000"/>
              <a:gd name="connsiteX6601" fmla="*/ 6426268 w 12192000"/>
              <a:gd name="connsiteY6601" fmla="*/ 3807317 h 6858000"/>
              <a:gd name="connsiteX6602" fmla="*/ 6461779 w 12192000"/>
              <a:gd name="connsiteY6602" fmla="*/ 3842828 h 6858000"/>
              <a:gd name="connsiteX6603" fmla="*/ 6497290 w 12192000"/>
              <a:gd name="connsiteY6603" fmla="*/ 3807317 h 6858000"/>
              <a:gd name="connsiteX6604" fmla="*/ 6461779 w 12192000"/>
              <a:gd name="connsiteY6604" fmla="*/ 3771806 h 6858000"/>
              <a:gd name="connsiteX6605" fmla="*/ 6273869 w 12192000"/>
              <a:gd name="connsiteY6605" fmla="*/ 3771806 h 6858000"/>
              <a:gd name="connsiteX6606" fmla="*/ 6238358 w 12192000"/>
              <a:gd name="connsiteY6606" fmla="*/ 3807317 h 6858000"/>
              <a:gd name="connsiteX6607" fmla="*/ 6273869 w 12192000"/>
              <a:gd name="connsiteY6607" fmla="*/ 3842828 h 6858000"/>
              <a:gd name="connsiteX6608" fmla="*/ 6309380 w 12192000"/>
              <a:gd name="connsiteY6608" fmla="*/ 3807317 h 6858000"/>
              <a:gd name="connsiteX6609" fmla="*/ 6273869 w 12192000"/>
              <a:gd name="connsiteY6609" fmla="*/ 3771806 h 6858000"/>
              <a:gd name="connsiteX6610" fmla="*/ 6085959 w 12192000"/>
              <a:gd name="connsiteY6610" fmla="*/ 3771806 h 6858000"/>
              <a:gd name="connsiteX6611" fmla="*/ 6050449 w 12192000"/>
              <a:gd name="connsiteY6611" fmla="*/ 3807317 h 6858000"/>
              <a:gd name="connsiteX6612" fmla="*/ 6085959 w 12192000"/>
              <a:gd name="connsiteY6612" fmla="*/ 3842828 h 6858000"/>
              <a:gd name="connsiteX6613" fmla="*/ 6121470 w 12192000"/>
              <a:gd name="connsiteY6613" fmla="*/ 3807317 h 6858000"/>
              <a:gd name="connsiteX6614" fmla="*/ 6085959 w 12192000"/>
              <a:gd name="connsiteY6614" fmla="*/ 3771806 h 6858000"/>
              <a:gd name="connsiteX6615" fmla="*/ 5898050 w 12192000"/>
              <a:gd name="connsiteY6615" fmla="*/ 3771806 h 6858000"/>
              <a:gd name="connsiteX6616" fmla="*/ 5862539 w 12192000"/>
              <a:gd name="connsiteY6616" fmla="*/ 3807317 h 6858000"/>
              <a:gd name="connsiteX6617" fmla="*/ 5898050 w 12192000"/>
              <a:gd name="connsiteY6617" fmla="*/ 3842828 h 6858000"/>
              <a:gd name="connsiteX6618" fmla="*/ 5933561 w 12192000"/>
              <a:gd name="connsiteY6618" fmla="*/ 3807317 h 6858000"/>
              <a:gd name="connsiteX6619" fmla="*/ 5898050 w 12192000"/>
              <a:gd name="connsiteY6619" fmla="*/ 3771806 h 6858000"/>
              <a:gd name="connsiteX6620" fmla="*/ 5710141 w 12192000"/>
              <a:gd name="connsiteY6620" fmla="*/ 3771806 h 6858000"/>
              <a:gd name="connsiteX6621" fmla="*/ 5674630 w 12192000"/>
              <a:gd name="connsiteY6621" fmla="*/ 3807317 h 6858000"/>
              <a:gd name="connsiteX6622" fmla="*/ 5710141 w 12192000"/>
              <a:gd name="connsiteY6622" fmla="*/ 3842828 h 6858000"/>
              <a:gd name="connsiteX6623" fmla="*/ 5745652 w 12192000"/>
              <a:gd name="connsiteY6623" fmla="*/ 3807317 h 6858000"/>
              <a:gd name="connsiteX6624" fmla="*/ 5710141 w 12192000"/>
              <a:gd name="connsiteY6624" fmla="*/ 3771806 h 6858000"/>
              <a:gd name="connsiteX6625" fmla="*/ 5522232 w 12192000"/>
              <a:gd name="connsiteY6625" fmla="*/ 3771806 h 6858000"/>
              <a:gd name="connsiteX6626" fmla="*/ 5486721 w 12192000"/>
              <a:gd name="connsiteY6626" fmla="*/ 3807317 h 6858000"/>
              <a:gd name="connsiteX6627" fmla="*/ 5522232 w 12192000"/>
              <a:gd name="connsiteY6627" fmla="*/ 3842828 h 6858000"/>
              <a:gd name="connsiteX6628" fmla="*/ 5557742 w 12192000"/>
              <a:gd name="connsiteY6628" fmla="*/ 3807317 h 6858000"/>
              <a:gd name="connsiteX6629" fmla="*/ 5522232 w 12192000"/>
              <a:gd name="connsiteY6629" fmla="*/ 3771806 h 6858000"/>
              <a:gd name="connsiteX6630" fmla="*/ 5334321 w 12192000"/>
              <a:gd name="connsiteY6630" fmla="*/ 3771806 h 6858000"/>
              <a:gd name="connsiteX6631" fmla="*/ 5298812 w 12192000"/>
              <a:gd name="connsiteY6631" fmla="*/ 3807317 h 6858000"/>
              <a:gd name="connsiteX6632" fmla="*/ 5334321 w 12192000"/>
              <a:gd name="connsiteY6632" fmla="*/ 3842828 h 6858000"/>
              <a:gd name="connsiteX6633" fmla="*/ 5369832 w 12192000"/>
              <a:gd name="connsiteY6633" fmla="*/ 3807317 h 6858000"/>
              <a:gd name="connsiteX6634" fmla="*/ 5334321 w 12192000"/>
              <a:gd name="connsiteY6634" fmla="*/ 3771806 h 6858000"/>
              <a:gd name="connsiteX6635" fmla="*/ 5146412 w 12192000"/>
              <a:gd name="connsiteY6635" fmla="*/ 3771806 h 6858000"/>
              <a:gd name="connsiteX6636" fmla="*/ 5110901 w 12192000"/>
              <a:gd name="connsiteY6636" fmla="*/ 3807317 h 6858000"/>
              <a:gd name="connsiteX6637" fmla="*/ 5146412 w 12192000"/>
              <a:gd name="connsiteY6637" fmla="*/ 3842828 h 6858000"/>
              <a:gd name="connsiteX6638" fmla="*/ 5181923 w 12192000"/>
              <a:gd name="connsiteY6638" fmla="*/ 3807317 h 6858000"/>
              <a:gd name="connsiteX6639" fmla="*/ 5146412 w 12192000"/>
              <a:gd name="connsiteY6639" fmla="*/ 3771806 h 6858000"/>
              <a:gd name="connsiteX6640" fmla="*/ 4958502 w 12192000"/>
              <a:gd name="connsiteY6640" fmla="*/ 3771806 h 6858000"/>
              <a:gd name="connsiteX6641" fmla="*/ 4922992 w 12192000"/>
              <a:gd name="connsiteY6641" fmla="*/ 3807317 h 6858000"/>
              <a:gd name="connsiteX6642" fmla="*/ 4958502 w 12192000"/>
              <a:gd name="connsiteY6642" fmla="*/ 3842828 h 6858000"/>
              <a:gd name="connsiteX6643" fmla="*/ 4994014 w 12192000"/>
              <a:gd name="connsiteY6643" fmla="*/ 3807317 h 6858000"/>
              <a:gd name="connsiteX6644" fmla="*/ 4958502 w 12192000"/>
              <a:gd name="connsiteY6644" fmla="*/ 3771806 h 6858000"/>
              <a:gd name="connsiteX6645" fmla="*/ 4770594 w 12192000"/>
              <a:gd name="connsiteY6645" fmla="*/ 3771806 h 6858000"/>
              <a:gd name="connsiteX6646" fmla="*/ 4735082 w 12192000"/>
              <a:gd name="connsiteY6646" fmla="*/ 3807317 h 6858000"/>
              <a:gd name="connsiteX6647" fmla="*/ 4770594 w 12192000"/>
              <a:gd name="connsiteY6647" fmla="*/ 3842828 h 6858000"/>
              <a:gd name="connsiteX6648" fmla="*/ 4806102 w 12192000"/>
              <a:gd name="connsiteY6648" fmla="*/ 3807317 h 6858000"/>
              <a:gd name="connsiteX6649" fmla="*/ 4770594 w 12192000"/>
              <a:gd name="connsiteY6649" fmla="*/ 3771806 h 6858000"/>
              <a:gd name="connsiteX6650" fmla="*/ 4582682 w 12192000"/>
              <a:gd name="connsiteY6650" fmla="*/ 3771806 h 6858000"/>
              <a:gd name="connsiteX6651" fmla="*/ 4547171 w 12192000"/>
              <a:gd name="connsiteY6651" fmla="*/ 3807317 h 6858000"/>
              <a:gd name="connsiteX6652" fmla="*/ 4582682 w 12192000"/>
              <a:gd name="connsiteY6652" fmla="*/ 3842828 h 6858000"/>
              <a:gd name="connsiteX6653" fmla="*/ 4618193 w 12192000"/>
              <a:gd name="connsiteY6653" fmla="*/ 3807317 h 6858000"/>
              <a:gd name="connsiteX6654" fmla="*/ 4582682 w 12192000"/>
              <a:gd name="connsiteY6654" fmla="*/ 3771806 h 6858000"/>
              <a:gd name="connsiteX6655" fmla="*/ 4394773 w 12192000"/>
              <a:gd name="connsiteY6655" fmla="*/ 3771806 h 6858000"/>
              <a:gd name="connsiteX6656" fmla="*/ 4359261 w 12192000"/>
              <a:gd name="connsiteY6656" fmla="*/ 3807317 h 6858000"/>
              <a:gd name="connsiteX6657" fmla="*/ 4394773 w 12192000"/>
              <a:gd name="connsiteY6657" fmla="*/ 3842828 h 6858000"/>
              <a:gd name="connsiteX6658" fmla="*/ 4430285 w 12192000"/>
              <a:gd name="connsiteY6658" fmla="*/ 3807317 h 6858000"/>
              <a:gd name="connsiteX6659" fmla="*/ 4394773 w 12192000"/>
              <a:gd name="connsiteY6659" fmla="*/ 3771806 h 6858000"/>
              <a:gd name="connsiteX6660" fmla="*/ 4206862 w 12192000"/>
              <a:gd name="connsiteY6660" fmla="*/ 3771806 h 6858000"/>
              <a:gd name="connsiteX6661" fmla="*/ 4171356 w 12192000"/>
              <a:gd name="connsiteY6661" fmla="*/ 3807317 h 6858000"/>
              <a:gd name="connsiteX6662" fmla="*/ 4206862 w 12192000"/>
              <a:gd name="connsiteY6662" fmla="*/ 3842828 h 6858000"/>
              <a:gd name="connsiteX6663" fmla="*/ 4242372 w 12192000"/>
              <a:gd name="connsiteY6663" fmla="*/ 3807317 h 6858000"/>
              <a:gd name="connsiteX6664" fmla="*/ 4206862 w 12192000"/>
              <a:gd name="connsiteY6664" fmla="*/ 3771806 h 6858000"/>
              <a:gd name="connsiteX6665" fmla="*/ 4018959 w 12192000"/>
              <a:gd name="connsiteY6665" fmla="*/ 3771806 h 6858000"/>
              <a:gd name="connsiteX6666" fmla="*/ 3983449 w 12192000"/>
              <a:gd name="connsiteY6666" fmla="*/ 3807317 h 6858000"/>
              <a:gd name="connsiteX6667" fmla="*/ 4018959 w 12192000"/>
              <a:gd name="connsiteY6667" fmla="*/ 3842828 h 6858000"/>
              <a:gd name="connsiteX6668" fmla="*/ 4054470 w 12192000"/>
              <a:gd name="connsiteY6668" fmla="*/ 3807317 h 6858000"/>
              <a:gd name="connsiteX6669" fmla="*/ 4018959 w 12192000"/>
              <a:gd name="connsiteY6669" fmla="*/ 3771806 h 6858000"/>
              <a:gd name="connsiteX6670" fmla="*/ 3831047 w 12192000"/>
              <a:gd name="connsiteY6670" fmla="*/ 3771806 h 6858000"/>
              <a:gd name="connsiteX6671" fmla="*/ 3795536 w 12192000"/>
              <a:gd name="connsiteY6671" fmla="*/ 3807317 h 6858000"/>
              <a:gd name="connsiteX6672" fmla="*/ 3831047 w 12192000"/>
              <a:gd name="connsiteY6672" fmla="*/ 3842828 h 6858000"/>
              <a:gd name="connsiteX6673" fmla="*/ 3866559 w 12192000"/>
              <a:gd name="connsiteY6673" fmla="*/ 3807317 h 6858000"/>
              <a:gd name="connsiteX6674" fmla="*/ 3831047 w 12192000"/>
              <a:gd name="connsiteY6674" fmla="*/ 3771806 h 6858000"/>
              <a:gd name="connsiteX6675" fmla="*/ 3643135 w 12192000"/>
              <a:gd name="connsiteY6675" fmla="*/ 3771806 h 6858000"/>
              <a:gd name="connsiteX6676" fmla="*/ 3607624 w 12192000"/>
              <a:gd name="connsiteY6676" fmla="*/ 3807317 h 6858000"/>
              <a:gd name="connsiteX6677" fmla="*/ 3643135 w 12192000"/>
              <a:gd name="connsiteY6677" fmla="*/ 3842828 h 6858000"/>
              <a:gd name="connsiteX6678" fmla="*/ 3678648 w 12192000"/>
              <a:gd name="connsiteY6678" fmla="*/ 3807317 h 6858000"/>
              <a:gd name="connsiteX6679" fmla="*/ 3643135 w 12192000"/>
              <a:gd name="connsiteY6679" fmla="*/ 3771806 h 6858000"/>
              <a:gd name="connsiteX6680" fmla="*/ 3455228 w 12192000"/>
              <a:gd name="connsiteY6680" fmla="*/ 3771806 h 6858000"/>
              <a:gd name="connsiteX6681" fmla="*/ 3419718 w 12192000"/>
              <a:gd name="connsiteY6681" fmla="*/ 3807317 h 6858000"/>
              <a:gd name="connsiteX6682" fmla="*/ 3455228 w 12192000"/>
              <a:gd name="connsiteY6682" fmla="*/ 3842828 h 6858000"/>
              <a:gd name="connsiteX6683" fmla="*/ 3490738 w 12192000"/>
              <a:gd name="connsiteY6683" fmla="*/ 3807317 h 6858000"/>
              <a:gd name="connsiteX6684" fmla="*/ 3455228 w 12192000"/>
              <a:gd name="connsiteY6684" fmla="*/ 3771806 h 6858000"/>
              <a:gd name="connsiteX6685" fmla="*/ 3267322 w 12192000"/>
              <a:gd name="connsiteY6685" fmla="*/ 3771806 h 6858000"/>
              <a:gd name="connsiteX6686" fmla="*/ 3231812 w 12192000"/>
              <a:gd name="connsiteY6686" fmla="*/ 3807317 h 6858000"/>
              <a:gd name="connsiteX6687" fmla="*/ 3267322 w 12192000"/>
              <a:gd name="connsiteY6687" fmla="*/ 3842828 h 6858000"/>
              <a:gd name="connsiteX6688" fmla="*/ 3302832 w 12192000"/>
              <a:gd name="connsiteY6688" fmla="*/ 3807317 h 6858000"/>
              <a:gd name="connsiteX6689" fmla="*/ 3267322 w 12192000"/>
              <a:gd name="connsiteY6689" fmla="*/ 3771806 h 6858000"/>
              <a:gd name="connsiteX6690" fmla="*/ 3079409 w 12192000"/>
              <a:gd name="connsiteY6690" fmla="*/ 3771806 h 6858000"/>
              <a:gd name="connsiteX6691" fmla="*/ 3043899 w 12192000"/>
              <a:gd name="connsiteY6691" fmla="*/ 3807317 h 6858000"/>
              <a:gd name="connsiteX6692" fmla="*/ 3079409 w 12192000"/>
              <a:gd name="connsiteY6692" fmla="*/ 3842828 h 6858000"/>
              <a:gd name="connsiteX6693" fmla="*/ 3114921 w 12192000"/>
              <a:gd name="connsiteY6693" fmla="*/ 3807317 h 6858000"/>
              <a:gd name="connsiteX6694" fmla="*/ 3079409 w 12192000"/>
              <a:gd name="connsiteY6694" fmla="*/ 3771806 h 6858000"/>
              <a:gd name="connsiteX6695" fmla="*/ 2891500 w 12192000"/>
              <a:gd name="connsiteY6695" fmla="*/ 3771806 h 6858000"/>
              <a:gd name="connsiteX6696" fmla="*/ 2855988 w 12192000"/>
              <a:gd name="connsiteY6696" fmla="*/ 3807317 h 6858000"/>
              <a:gd name="connsiteX6697" fmla="*/ 2891500 w 12192000"/>
              <a:gd name="connsiteY6697" fmla="*/ 3842828 h 6858000"/>
              <a:gd name="connsiteX6698" fmla="*/ 2927011 w 12192000"/>
              <a:gd name="connsiteY6698" fmla="*/ 3807317 h 6858000"/>
              <a:gd name="connsiteX6699" fmla="*/ 2891500 w 12192000"/>
              <a:gd name="connsiteY6699" fmla="*/ 3771806 h 6858000"/>
              <a:gd name="connsiteX6700" fmla="*/ 2703588 w 12192000"/>
              <a:gd name="connsiteY6700" fmla="*/ 3771806 h 6858000"/>
              <a:gd name="connsiteX6701" fmla="*/ 2668078 w 12192000"/>
              <a:gd name="connsiteY6701" fmla="*/ 3807317 h 6858000"/>
              <a:gd name="connsiteX6702" fmla="*/ 2703588 w 12192000"/>
              <a:gd name="connsiteY6702" fmla="*/ 3842828 h 6858000"/>
              <a:gd name="connsiteX6703" fmla="*/ 2739100 w 12192000"/>
              <a:gd name="connsiteY6703" fmla="*/ 3807317 h 6858000"/>
              <a:gd name="connsiteX6704" fmla="*/ 2703588 w 12192000"/>
              <a:gd name="connsiteY6704" fmla="*/ 3771806 h 6858000"/>
              <a:gd name="connsiteX6705" fmla="*/ 2515679 w 12192000"/>
              <a:gd name="connsiteY6705" fmla="*/ 3771806 h 6858000"/>
              <a:gd name="connsiteX6706" fmla="*/ 2480169 w 12192000"/>
              <a:gd name="connsiteY6706" fmla="*/ 3807317 h 6858000"/>
              <a:gd name="connsiteX6707" fmla="*/ 2515679 w 12192000"/>
              <a:gd name="connsiteY6707" fmla="*/ 3842828 h 6858000"/>
              <a:gd name="connsiteX6708" fmla="*/ 2551191 w 12192000"/>
              <a:gd name="connsiteY6708" fmla="*/ 3807317 h 6858000"/>
              <a:gd name="connsiteX6709" fmla="*/ 2515679 w 12192000"/>
              <a:gd name="connsiteY6709" fmla="*/ 3771806 h 6858000"/>
              <a:gd name="connsiteX6710" fmla="*/ 2327769 w 12192000"/>
              <a:gd name="connsiteY6710" fmla="*/ 3771806 h 6858000"/>
              <a:gd name="connsiteX6711" fmla="*/ 2292259 w 12192000"/>
              <a:gd name="connsiteY6711" fmla="*/ 3807317 h 6858000"/>
              <a:gd name="connsiteX6712" fmla="*/ 2327769 w 12192000"/>
              <a:gd name="connsiteY6712" fmla="*/ 3842828 h 6858000"/>
              <a:gd name="connsiteX6713" fmla="*/ 2363281 w 12192000"/>
              <a:gd name="connsiteY6713" fmla="*/ 3807317 h 6858000"/>
              <a:gd name="connsiteX6714" fmla="*/ 2327769 w 12192000"/>
              <a:gd name="connsiteY6714" fmla="*/ 3771806 h 6858000"/>
              <a:gd name="connsiteX6715" fmla="*/ 2139862 w 12192000"/>
              <a:gd name="connsiteY6715" fmla="*/ 3771806 h 6858000"/>
              <a:gd name="connsiteX6716" fmla="*/ 2104350 w 12192000"/>
              <a:gd name="connsiteY6716" fmla="*/ 3807317 h 6858000"/>
              <a:gd name="connsiteX6717" fmla="*/ 2139862 w 12192000"/>
              <a:gd name="connsiteY6717" fmla="*/ 3842828 h 6858000"/>
              <a:gd name="connsiteX6718" fmla="*/ 2175372 w 12192000"/>
              <a:gd name="connsiteY6718" fmla="*/ 3807317 h 6858000"/>
              <a:gd name="connsiteX6719" fmla="*/ 2139862 w 12192000"/>
              <a:gd name="connsiteY6719" fmla="*/ 3771806 h 6858000"/>
              <a:gd name="connsiteX6720" fmla="*/ 1951949 w 12192000"/>
              <a:gd name="connsiteY6720" fmla="*/ 3771806 h 6858000"/>
              <a:gd name="connsiteX6721" fmla="*/ 1916438 w 12192000"/>
              <a:gd name="connsiteY6721" fmla="*/ 3807317 h 6858000"/>
              <a:gd name="connsiteX6722" fmla="*/ 1951949 w 12192000"/>
              <a:gd name="connsiteY6722" fmla="*/ 3842828 h 6858000"/>
              <a:gd name="connsiteX6723" fmla="*/ 1987461 w 12192000"/>
              <a:gd name="connsiteY6723" fmla="*/ 3807317 h 6858000"/>
              <a:gd name="connsiteX6724" fmla="*/ 1951949 w 12192000"/>
              <a:gd name="connsiteY6724" fmla="*/ 3771806 h 6858000"/>
              <a:gd name="connsiteX6725" fmla="*/ 1764040 w 12192000"/>
              <a:gd name="connsiteY6725" fmla="*/ 3771806 h 6858000"/>
              <a:gd name="connsiteX6726" fmla="*/ 1728529 w 12192000"/>
              <a:gd name="connsiteY6726" fmla="*/ 3807317 h 6858000"/>
              <a:gd name="connsiteX6727" fmla="*/ 1764040 w 12192000"/>
              <a:gd name="connsiteY6727" fmla="*/ 3842828 h 6858000"/>
              <a:gd name="connsiteX6728" fmla="*/ 1799551 w 12192000"/>
              <a:gd name="connsiteY6728" fmla="*/ 3807317 h 6858000"/>
              <a:gd name="connsiteX6729" fmla="*/ 1764040 w 12192000"/>
              <a:gd name="connsiteY6729" fmla="*/ 3771806 h 6858000"/>
              <a:gd name="connsiteX6730" fmla="*/ 1576130 w 12192000"/>
              <a:gd name="connsiteY6730" fmla="*/ 3771806 h 6858000"/>
              <a:gd name="connsiteX6731" fmla="*/ 1540619 w 12192000"/>
              <a:gd name="connsiteY6731" fmla="*/ 3807317 h 6858000"/>
              <a:gd name="connsiteX6732" fmla="*/ 1576130 w 12192000"/>
              <a:gd name="connsiteY6732" fmla="*/ 3842828 h 6858000"/>
              <a:gd name="connsiteX6733" fmla="*/ 1611641 w 12192000"/>
              <a:gd name="connsiteY6733" fmla="*/ 3807317 h 6858000"/>
              <a:gd name="connsiteX6734" fmla="*/ 1576130 w 12192000"/>
              <a:gd name="connsiteY6734" fmla="*/ 3771806 h 6858000"/>
              <a:gd name="connsiteX6735" fmla="*/ 1388220 w 12192000"/>
              <a:gd name="connsiteY6735" fmla="*/ 3771806 h 6858000"/>
              <a:gd name="connsiteX6736" fmla="*/ 1352709 w 12192000"/>
              <a:gd name="connsiteY6736" fmla="*/ 3807317 h 6858000"/>
              <a:gd name="connsiteX6737" fmla="*/ 1388220 w 12192000"/>
              <a:gd name="connsiteY6737" fmla="*/ 3842828 h 6858000"/>
              <a:gd name="connsiteX6738" fmla="*/ 1423731 w 12192000"/>
              <a:gd name="connsiteY6738" fmla="*/ 3807317 h 6858000"/>
              <a:gd name="connsiteX6739" fmla="*/ 1388220 w 12192000"/>
              <a:gd name="connsiteY6739" fmla="*/ 3771806 h 6858000"/>
              <a:gd name="connsiteX6740" fmla="*/ 1200311 w 12192000"/>
              <a:gd name="connsiteY6740" fmla="*/ 3771806 h 6858000"/>
              <a:gd name="connsiteX6741" fmla="*/ 1164800 w 12192000"/>
              <a:gd name="connsiteY6741" fmla="*/ 3807317 h 6858000"/>
              <a:gd name="connsiteX6742" fmla="*/ 1200311 w 12192000"/>
              <a:gd name="connsiteY6742" fmla="*/ 3842828 h 6858000"/>
              <a:gd name="connsiteX6743" fmla="*/ 1235822 w 12192000"/>
              <a:gd name="connsiteY6743" fmla="*/ 3807317 h 6858000"/>
              <a:gd name="connsiteX6744" fmla="*/ 1200311 w 12192000"/>
              <a:gd name="connsiteY6744" fmla="*/ 3771806 h 6858000"/>
              <a:gd name="connsiteX6745" fmla="*/ 1012401 w 12192000"/>
              <a:gd name="connsiteY6745" fmla="*/ 3771806 h 6858000"/>
              <a:gd name="connsiteX6746" fmla="*/ 976890 w 12192000"/>
              <a:gd name="connsiteY6746" fmla="*/ 3807317 h 6858000"/>
              <a:gd name="connsiteX6747" fmla="*/ 1012401 w 12192000"/>
              <a:gd name="connsiteY6747" fmla="*/ 3842828 h 6858000"/>
              <a:gd name="connsiteX6748" fmla="*/ 1047912 w 12192000"/>
              <a:gd name="connsiteY6748" fmla="*/ 3807317 h 6858000"/>
              <a:gd name="connsiteX6749" fmla="*/ 1012401 w 12192000"/>
              <a:gd name="connsiteY6749" fmla="*/ 3771806 h 6858000"/>
              <a:gd name="connsiteX6750" fmla="*/ 824491 w 12192000"/>
              <a:gd name="connsiteY6750" fmla="*/ 3771806 h 6858000"/>
              <a:gd name="connsiteX6751" fmla="*/ 788980 w 12192000"/>
              <a:gd name="connsiteY6751" fmla="*/ 3807317 h 6858000"/>
              <a:gd name="connsiteX6752" fmla="*/ 824491 w 12192000"/>
              <a:gd name="connsiteY6752" fmla="*/ 3842828 h 6858000"/>
              <a:gd name="connsiteX6753" fmla="*/ 860002 w 12192000"/>
              <a:gd name="connsiteY6753" fmla="*/ 3807317 h 6858000"/>
              <a:gd name="connsiteX6754" fmla="*/ 824491 w 12192000"/>
              <a:gd name="connsiteY6754" fmla="*/ 3771806 h 6858000"/>
              <a:gd name="connsiteX6755" fmla="*/ 636582 w 12192000"/>
              <a:gd name="connsiteY6755" fmla="*/ 3771806 h 6858000"/>
              <a:gd name="connsiteX6756" fmla="*/ 601070 w 12192000"/>
              <a:gd name="connsiteY6756" fmla="*/ 3807317 h 6858000"/>
              <a:gd name="connsiteX6757" fmla="*/ 636582 w 12192000"/>
              <a:gd name="connsiteY6757" fmla="*/ 3842828 h 6858000"/>
              <a:gd name="connsiteX6758" fmla="*/ 672092 w 12192000"/>
              <a:gd name="connsiteY6758" fmla="*/ 3807317 h 6858000"/>
              <a:gd name="connsiteX6759" fmla="*/ 636582 w 12192000"/>
              <a:gd name="connsiteY6759" fmla="*/ 3771806 h 6858000"/>
              <a:gd name="connsiteX6760" fmla="*/ 448672 w 12192000"/>
              <a:gd name="connsiteY6760" fmla="*/ 3771806 h 6858000"/>
              <a:gd name="connsiteX6761" fmla="*/ 413161 w 12192000"/>
              <a:gd name="connsiteY6761" fmla="*/ 3807317 h 6858000"/>
              <a:gd name="connsiteX6762" fmla="*/ 448672 w 12192000"/>
              <a:gd name="connsiteY6762" fmla="*/ 3842828 h 6858000"/>
              <a:gd name="connsiteX6763" fmla="*/ 484183 w 12192000"/>
              <a:gd name="connsiteY6763" fmla="*/ 3807317 h 6858000"/>
              <a:gd name="connsiteX6764" fmla="*/ 448672 w 12192000"/>
              <a:gd name="connsiteY6764" fmla="*/ 3771806 h 6858000"/>
              <a:gd name="connsiteX6765" fmla="*/ 260762 w 12192000"/>
              <a:gd name="connsiteY6765" fmla="*/ 3771806 h 6858000"/>
              <a:gd name="connsiteX6766" fmla="*/ 225251 w 12192000"/>
              <a:gd name="connsiteY6766" fmla="*/ 3807317 h 6858000"/>
              <a:gd name="connsiteX6767" fmla="*/ 260762 w 12192000"/>
              <a:gd name="connsiteY6767" fmla="*/ 3842828 h 6858000"/>
              <a:gd name="connsiteX6768" fmla="*/ 296273 w 12192000"/>
              <a:gd name="connsiteY6768" fmla="*/ 3807317 h 6858000"/>
              <a:gd name="connsiteX6769" fmla="*/ 260762 w 12192000"/>
              <a:gd name="connsiteY6769" fmla="*/ 3771806 h 6858000"/>
              <a:gd name="connsiteX6770" fmla="*/ 78814 w 12192000"/>
              <a:gd name="connsiteY6770" fmla="*/ 3771805 h 6858000"/>
              <a:gd name="connsiteX6771" fmla="*/ 43302 w 12192000"/>
              <a:gd name="connsiteY6771" fmla="*/ 3807316 h 6858000"/>
              <a:gd name="connsiteX6772" fmla="*/ 78814 w 12192000"/>
              <a:gd name="connsiteY6772" fmla="*/ 3842827 h 6858000"/>
              <a:gd name="connsiteX6773" fmla="*/ 114324 w 12192000"/>
              <a:gd name="connsiteY6773" fmla="*/ 3807316 h 6858000"/>
              <a:gd name="connsiteX6774" fmla="*/ 78814 w 12192000"/>
              <a:gd name="connsiteY6774" fmla="*/ 3771805 h 6858000"/>
              <a:gd name="connsiteX6775" fmla="*/ 12007004 w 12192000"/>
              <a:gd name="connsiteY6775" fmla="*/ 3619406 h 6858000"/>
              <a:gd name="connsiteX6776" fmla="*/ 11971493 w 12192000"/>
              <a:gd name="connsiteY6776" fmla="*/ 3654917 h 6858000"/>
              <a:gd name="connsiteX6777" fmla="*/ 12007004 w 12192000"/>
              <a:gd name="connsiteY6777" fmla="*/ 3690428 h 6858000"/>
              <a:gd name="connsiteX6778" fmla="*/ 12042515 w 12192000"/>
              <a:gd name="connsiteY6778" fmla="*/ 3654917 h 6858000"/>
              <a:gd name="connsiteX6779" fmla="*/ 12007004 w 12192000"/>
              <a:gd name="connsiteY6779" fmla="*/ 3619406 h 6858000"/>
              <a:gd name="connsiteX6780" fmla="*/ 11819094 w 12192000"/>
              <a:gd name="connsiteY6780" fmla="*/ 3619406 h 6858000"/>
              <a:gd name="connsiteX6781" fmla="*/ 11783583 w 12192000"/>
              <a:gd name="connsiteY6781" fmla="*/ 3654917 h 6858000"/>
              <a:gd name="connsiteX6782" fmla="*/ 11819094 w 12192000"/>
              <a:gd name="connsiteY6782" fmla="*/ 3690428 h 6858000"/>
              <a:gd name="connsiteX6783" fmla="*/ 11854605 w 12192000"/>
              <a:gd name="connsiteY6783" fmla="*/ 3654917 h 6858000"/>
              <a:gd name="connsiteX6784" fmla="*/ 11819094 w 12192000"/>
              <a:gd name="connsiteY6784" fmla="*/ 3619406 h 6858000"/>
              <a:gd name="connsiteX6785" fmla="*/ 11631184 w 12192000"/>
              <a:gd name="connsiteY6785" fmla="*/ 3619406 h 6858000"/>
              <a:gd name="connsiteX6786" fmla="*/ 11595673 w 12192000"/>
              <a:gd name="connsiteY6786" fmla="*/ 3654917 h 6858000"/>
              <a:gd name="connsiteX6787" fmla="*/ 11631184 w 12192000"/>
              <a:gd name="connsiteY6787" fmla="*/ 3690428 h 6858000"/>
              <a:gd name="connsiteX6788" fmla="*/ 11666695 w 12192000"/>
              <a:gd name="connsiteY6788" fmla="*/ 3654917 h 6858000"/>
              <a:gd name="connsiteX6789" fmla="*/ 11631184 w 12192000"/>
              <a:gd name="connsiteY6789" fmla="*/ 3619406 h 6858000"/>
              <a:gd name="connsiteX6790" fmla="*/ 11443274 w 12192000"/>
              <a:gd name="connsiteY6790" fmla="*/ 3619406 h 6858000"/>
              <a:gd name="connsiteX6791" fmla="*/ 11407763 w 12192000"/>
              <a:gd name="connsiteY6791" fmla="*/ 3654917 h 6858000"/>
              <a:gd name="connsiteX6792" fmla="*/ 11443274 w 12192000"/>
              <a:gd name="connsiteY6792" fmla="*/ 3690428 h 6858000"/>
              <a:gd name="connsiteX6793" fmla="*/ 11478785 w 12192000"/>
              <a:gd name="connsiteY6793" fmla="*/ 3654917 h 6858000"/>
              <a:gd name="connsiteX6794" fmla="*/ 11443274 w 12192000"/>
              <a:gd name="connsiteY6794" fmla="*/ 3619406 h 6858000"/>
              <a:gd name="connsiteX6795" fmla="*/ 11255364 w 12192000"/>
              <a:gd name="connsiteY6795" fmla="*/ 3619406 h 6858000"/>
              <a:gd name="connsiteX6796" fmla="*/ 11219853 w 12192000"/>
              <a:gd name="connsiteY6796" fmla="*/ 3654917 h 6858000"/>
              <a:gd name="connsiteX6797" fmla="*/ 11255364 w 12192000"/>
              <a:gd name="connsiteY6797" fmla="*/ 3690428 h 6858000"/>
              <a:gd name="connsiteX6798" fmla="*/ 11290875 w 12192000"/>
              <a:gd name="connsiteY6798" fmla="*/ 3654917 h 6858000"/>
              <a:gd name="connsiteX6799" fmla="*/ 11255364 w 12192000"/>
              <a:gd name="connsiteY6799" fmla="*/ 3619406 h 6858000"/>
              <a:gd name="connsiteX6800" fmla="*/ 11067454 w 12192000"/>
              <a:gd name="connsiteY6800" fmla="*/ 3619406 h 6858000"/>
              <a:gd name="connsiteX6801" fmla="*/ 11031943 w 12192000"/>
              <a:gd name="connsiteY6801" fmla="*/ 3654917 h 6858000"/>
              <a:gd name="connsiteX6802" fmla="*/ 11067454 w 12192000"/>
              <a:gd name="connsiteY6802" fmla="*/ 3690428 h 6858000"/>
              <a:gd name="connsiteX6803" fmla="*/ 11102965 w 12192000"/>
              <a:gd name="connsiteY6803" fmla="*/ 3654917 h 6858000"/>
              <a:gd name="connsiteX6804" fmla="*/ 11067454 w 12192000"/>
              <a:gd name="connsiteY6804" fmla="*/ 3619406 h 6858000"/>
              <a:gd name="connsiteX6805" fmla="*/ 10879544 w 12192000"/>
              <a:gd name="connsiteY6805" fmla="*/ 3619406 h 6858000"/>
              <a:gd name="connsiteX6806" fmla="*/ 10844033 w 12192000"/>
              <a:gd name="connsiteY6806" fmla="*/ 3654917 h 6858000"/>
              <a:gd name="connsiteX6807" fmla="*/ 10879544 w 12192000"/>
              <a:gd name="connsiteY6807" fmla="*/ 3690428 h 6858000"/>
              <a:gd name="connsiteX6808" fmla="*/ 10915055 w 12192000"/>
              <a:gd name="connsiteY6808" fmla="*/ 3654917 h 6858000"/>
              <a:gd name="connsiteX6809" fmla="*/ 10879544 w 12192000"/>
              <a:gd name="connsiteY6809" fmla="*/ 3619406 h 6858000"/>
              <a:gd name="connsiteX6810" fmla="*/ 10691634 w 12192000"/>
              <a:gd name="connsiteY6810" fmla="*/ 3619406 h 6858000"/>
              <a:gd name="connsiteX6811" fmla="*/ 10656123 w 12192000"/>
              <a:gd name="connsiteY6811" fmla="*/ 3654917 h 6858000"/>
              <a:gd name="connsiteX6812" fmla="*/ 10691634 w 12192000"/>
              <a:gd name="connsiteY6812" fmla="*/ 3690428 h 6858000"/>
              <a:gd name="connsiteX6813" fmla="*/ 10727145 w 12192000"/>
              <a:gd name="connsiteY6813" fmla="*/ 3654917 h 6858000"/>
              <a:gd name="connsiteX6814" fmla="*/ 10691634 w 12192000"/>
              <a:gd name="connsiteY6814" fmla="*/ 3619406 h 6858000"/>
              <a:gd name="connsiteX6815" fmla="*/ 10503724 w 12192000"/>
              <a:gd name="connsiteY6815" fmla="*/ 3619406 h 6858000"/>
              <a:gd name="connsiteX6816" fmla="*/ 10468213 w 12192000"/>
              <a:gd name="connsiteY6816" fmla="*/ 3654917 h 6858000"/>
              <a:gd name="connsiteX6817" fmla="*/ 10503724 w 12192000"/>
              <a:gd name="connsiteY6817" fmla="*/ 3690428 h 6858000"/>
              <a:gd name="connsiteX6818" fmla="*/ 10539235 w 12192000"/>
              <a:gd name="connsiteY6818" fmla="*/ 3654917 h 6858000"/>
              <a:gd name="connsiteX6819" fmla="*/ 10503724 w 12192000"/>
              <a:gd name="connsiteY6819" fmla="*/ 3619406 h 6858000"/>
              <a:gd name="connsiteX6820" fmla="*/ 10315814 w 12192000"/>
              <a:gd name="connsiteY6820" fmla="*/ 3619406 h 6858000"/>
              <a:gd name="connsiteX6821" fmla="*/ 10280303 w 12192000"/>
              <a:gd name="connsiteY6821" fmla="*/ 3654917 h 6858000"/>
              <a:gd name="connsiteX6822" fmla="*/ 10315814 w 12192000"/>
              <a:gd name="connsiteY6822" fmla="*/ 3690428 h 6858000"/>
              <a:gd name="connsiteX6823" fmla="*/ 10351325 w 12192000"/>
              <a:gd name="connsiteY6823" fmla="*/ 3654917 h 6858000"/>
              <a:gd name="connsiteX6824" fmla="*/ 10315814 w 12192000"/>
              <a:gd name="connsiteY6824" fmla="*/ 3619406 h 6858000"/>
              <a:gd name="connsiteX6825" fmla="*/ 10127904 w 12192000"/>
              <a:gd name="connsiteY6825" fmla="*/ 3619406 h 6858000"/>
              <a:gd name="connsiteX6826" fmla="*/ 10092393 w 12192000"/>
              <a:gd name="connsiteY6826" fmla="*/ 3654917 h 6858000"/>
              <a:gd name="connsiteX6827" fmla="*/ 10127904 w 12192000"/>
              <a:gd name="connsiteY6827" fmla="*/ 3690428 h 6858000"/>
              <a:gd name="connsiteX6828" fmla="*/ 10163415 w 12192000"/>
              <a:gd name="connsiteY6828" fmla="*/ 3654917 h 6858000"/>
              <a:gd name="connsiteX6829" fmla="*/ 10127904 w 12192000"/>
              <a:gd name="connsiteY6829" fmla="*/ 3619406 h 6858000"/>
              <a:gd name="connsiteX6830" fmla="*/ 9939994 w 12192000"/>
              <a:gd name="connsiteY6830" fmla="*/ 3619406 h 6858000"/>
              <a:gd name="connsiteX6831" fmla="*/ 9904483 w 12192000"/>
              <a:gd name="connsiteY6831" fmla="*/ 3654917 h 6858000"/>
              <a:gd name="connsiteX6832" fmla="*/ 9939994 w 12192000"/>
              <a:gd name="connsiteY6832" fmla="*/ 3690428 h 6858000"/>
              <a:gd name="connsiteX6833" fmla="*/ 9975505 w 12192000"/>
              <a:gd name="connsiteY6833" fmla="*/ 3654917 h 6858000"/>
              <a:gd name="connsiteX6834" fmla="*/ 9939994 w 12192000"/>
              <a:gd name="connsiteY6834" fmla="*/ 3619406 h 6858000"/>
              <a:gd name="connsiteX6835" fmla="*/ 9752084 w 12192000"/>
              <a:gd name="connsiteY6835" fmla="*/ 3619406 h 6858000"/>
              <a:gd name="connsiteX6836" fmla="*/ 9716573 w 12192000"/>
              <a:gd name="connsiteY6836" fmla="*/ 3654917 h 6858000"/>
              <a:gd name="connsiteX6837" fmla="*/ 9752084 w 12192000"/>
              <a:gd name="connsiteY6837" fmla="*/ 3690428 h 6858000"/>
              <a:gd name="connsiteX6838" fmla="*/ 9787595 w 12192000"/>
              <a:gd name="connsiteY6838" fmla="*/ 3654917 h 6858000"/>
              <a:gd name="connsiteX6839" fmla="*/ 9752084 w 12192000"/>
              <a:gd name="connsiteY6839" fmla="*/ 3619406 h 6858000"/>
              <a:gd name="connsiteX6840" fmla="*/ 9564174 w 12192000"/>
              <a:gd name="connsiteY6840" fmla="*/ 3619406 h 6858000"/>
              <a:gd name="connsiteX6841" fmla="*/ 9528663 w 12192000"/>
              <a:gd name="connsiteY6841" fmla="*/ 3654917 h 6858000"/>
              <a:gd name="connsiteX6842" fmla="*/ 9564174 w 12192000"/>
              <a:gd name="connsiteY6842" fmla="*/ 3690428 h 6858000"/>
              <a:gd name="connsiteX6843" fmla="*/ 9599685 w 12192000"/>
              <a:gd name="connsiteY6843" fmla="*/ 3654917 h 6858000"/>
              <a:gd name="connsiteX6844" fmla="*/ 9564174 w 12192000"/>
              <a:gd name="connsiteY6844" fmla="*/ 3619406 h 6858000"/>
              <a:gd name="connsiteX6845" fmla="*/ 9376264 w 12192000"/>
              <a:gd name="connsiteY6845" fmla="*/ 3619406 h 6858000"/>
              <a:gd name="connsiteX6846" fmla="*/ 9340753 w 12192000"/>
              <a:gd name="connsiteY6846" fmla="*/ 3654917 h 6858000"/>
              <a:gd name="connsiteX6847" fmla="*/ 9376264 w 12192000"/>
              <a:gd name="connsiteY6847" fmla="*/ 3690428 h 6858000"/>
              <a:gd name="connsiteX6848" fmla="*/ 9411775 w 12192000"/>
              <a:gd name="connsiteY6848" fmla="*/ 3654917 h 6858000"/>
              <a:gd name="connsiteX6849" fmla="*/ 9376264 w 12192000"/>
              <a:gd name="connsiteY6849" fmla="*/ 3619406 h 6858000"/>
              <a:gd name="connsiteX6850" fmla="*/ 9188354 w 12192000"/>
              <a:gd name="connsiteY6850" fmla="*/ 3619406 h 6858000"/>
              <a:gd name="connsiteX6851" fmla="*/ 9152843 w 12192000"/>
              <a:gd name="connsiteY6851" fmla="*/ 3654917 h 6858000"/>
              <a:gd name="connsiteX6852" fmla="*/ 9188354 w 12192000"/>
              <a:gd name="connsiteY6852" fmla="*/ 3690428 h 6858000"/>
              <a:gd name="connsiteX6853" fmla="*/ 9223865 w 12192000"/>
              <a:gd name="connsiteY6853" fmla="*/ 3654917 h 6858000"/>
              <a:gd name="connsiteX6854" fmla="*/ 9188354 w 12192000"/>
              <a:gd name="connsiteY6854" fmla="*/ 3619406 h 6858000"/>
              <a:gd name="connsiteX6855" fmla="*/ 9000444 w 12192000"/>
              <a:gd name="connsiteY6855" fmla="*/ 3619406 h 6858000"/>
              <a:gd name="connsiteX6856" fmla="*/ 8964933 w 12192000"/>
              <a:gd name="connsiteY6856" fmla="*/ 3654917 h 6858000"/>
              <a:gd name="connsiteX6857" fmla="*/ 9000444 w 12192000"/>
              <a:gd name="connsiteY6857" fmla="*/ 3690428 h 6858000"/>
              <a:gd name="connsiteX6858" fmla="*/ 9035955 w 12192000"/>
              <a:gd name="connsiteY6858" fmla="*/ 3654917 h 6858000"/>
              <a:gd name="connsiteX6859" fmla="*/ 9000444 w 12192000"/>
              <a:gd name="connsiteY6859" fmla="*/ 3619406 h 6858000"/>
              <a:gd name="connsiteX6860" fmla="*/ 8812534 w 12192000"/>
              <a:gd name="connsiteY6860" fmla="*/ 3619406 h 6858000"/>
              <a:gd name="connsiteX6861" fmla="*/ 8777023 w 12192000"/>
              <a:gd name="connsiteY6861" fmla="*/ 3654917 h 6858000"/>
              <a:gd name="connsiteX6862" fmla="*/ 8812534 w 12192000"/>
              <a:gd name="connsiteY6862" fmla="*/ 3690428 h 6858000"/>
              <a:gd name="connsiteX6863" fmla="*/ 8848045 w 12192000"/>
              <a:gd name="connsiteY6863" fmla="*/ 3654917 h 6858000"/>
              <a:gd name="connsiteX6864" fmla="*/ 8812534 w 12192000"/>
              <a:gd name="connsiteY6864" fmla="*/ 3619406 h 6858000"/>
              <a:gd name="connsiteX6865" fmla="*/ 8624624 w 12192000"/>
              <a:gd name="connsiteY6865" fmla="*/ 3619406 h 6858000"/>
              <a:gd name="connsiteX6866" fmla="*/ 8589113 w 12192000"/>
              <a:gd name="connsiteY6866" fmla="*/ 3654917 h 6858000"/>
              <a:gd name="connsiteX6867" fmla="*/ 8624624 w 12192000"/>
              <a:gd name="connsiteY6867" fmla="*/ 3690428 h 6858000"/>
              <a:gd name="connsiteX6868" fmla="*/ 8660135 w 12192000"/>
              <a:gd name="connsiteY6868" fmla="*/ 3654917 h 6858000"/>
              <a:gd name="connsiteX6869" fmla="*/ 8624624 w 12192000"/>
              <a:gd name="connsiteY6869" fmla="*/ 3619406 h 6858000"/>
              <a:gd name="connsiteX6870" fmla="*/ 8436714 w 12192000"/>
              <a:gd name="connsiteY6870" fmla="*/ 3619406 h 6858000"/>
              <a:gd name="connsiteX6871" fmla="*/ 8401203 w 12192000"/>
              <a:gd name="connsiteY6871" fmla="*/ 3654917 h 6858000"/>
              <a:gd name="connsiteX6872" fmla="*/ 8436714 w 12192000"/>
              <a:gd name="connsiteY6872" fmla="*/ 3690428 h 6858000"/>
              <a:gd name="connsiteX6873" fmla="*/ 8472225 w 12192000"/>
              <a:gd name="connsiteY6873" fmla="*/ 3654917 h 6858000"/>
              <a:gd name="connsiteX6874" fmla="*/ 8436714 w 12192000"/>
              <a:gd name="connsiteY6874" fmla="*/ 3619406 h 6858000"/>
              <a:gd name="connsiteX6875" fmla="*/ 8248804 w 12192000"/>
              <a:gd name="connsiteY6875" fmla="*/ 3619406 h 6858000"/>
              <a:gd name="connsiteX6876" fmla="*/ 8213293 w 12192000"/>
              <a:gd name="connsiteY6876" fmla="*/ 3654917 h 6858000"/>
              <a:gd name="connsiteX6877" fmla="*/ 8248804 w 12192000"/>
              <a:gd name="connsiteY6877" fmla="*/ 3690428 h 6858000"/>
              <a:gd name="connsiteX6878" fmla="*/ 8284315 w 12192000"/>
              <a:gd name="connsiteY6878" fmla="*/ 3654917 h 6858000"/>
              <a:gd name="connsiteX6879" fmla="*/ 8248804 w 12192000"/>
              <a:gd name="connsiteY6879" fmla="*/ 3619406 h 6858000"/>
              <a:gd name="connsiteX6880" fmla="*/ 8060894 w 12192000"/>
              <a:gd name="connsiteY6880" fmla="*/ 3619406 h 6858000"/>
              <a:gd name="connsiteX6881" fmla="*/ 8025383 w 12192000"/>
              <a:gd name="connsiteY6881" fmla="*/ 3654917 h 6858000"/>
              <a:gd name="connsiteX6882" fmla="*/ 8060894 w 12192000"/>
              <a:gd name="connsiteY6882" fmla="*/ 3690428 h 6858000"/>
              <a:gd name="connsiteX6883" fmla="*/ 8096405 w 12192000"/>
              <a:gd name="connsiteY6883" fmla="*/ 3654917 h 6858000"/>
              <a:gd name="connsiteX6884" fmla="*/ 8060894 w 12192000"/>
              <a:gd name="connsiteY6884" fmla="*/ 3619406 h 6858000"/>
              <a:gd name="connsiteX6885" fmla="*/ 7872984 w 12192000"/>
              <a:gd name="connsiteY6885" fmla="*/ 3619406 h 6858000"/>
              <a:gd name="connsiteX6886" fmla="*/ 7837473 w 12192000"/>
              <a:gd name="connsiteY6886" fmla="*/ 3654917 h 6858000"/>
              <a:gd name="connsiteX6887" fmla="*/ 7872984 w 12192000"/>
              <a:gd name="connsiteY6887" fmla="*/ 3690428 h 6858000"/>
              <a:gd name="connsiteX6888" fmla="*/ 7908495 w 12192000"/>
              <a:gd name="connsiteY6888" fmla="*/ 3654917 h 6858000"/>
              <a:gd name="connsiteX6889" fmla="*/ 7872984 w 12192000"/>
              <a:gd name="connsiteY6889" fmla="*/ 3619406 h 6858000"/>
              <a:gd name="connsiteX6890" fmla="*/ 7685074 w 12192000"/>
              <a:gd name="connsiteY6890" fmla="*/ 3619406 h 6858000"/>
              <a:gd name="connsiteX6891" fmla="*/ 7649563 w 12192000"/>
              <a:gd name="connsiteY6891" fmla="*/ 3654917 h 6858000"/>
              <a:gd name="connsiteX6892" fmla="*/ 7685074 w 12192000"/>
              <a:gd name="connsiteY6892" fmla="*/ 3690428 h 6858000"/>
              <a:gd name="connsiteX6893" fmla="*/ 7720585 w 12192000"/>
              <a:gd name="connsiteY6893" fmla="*/ 3654917 h 6858000"/>
              <a:gd name="connsiteX6894" fmla="*/ 7685074 w 12192000"/>
              <a:gd name="connsiteY6894" fmla="*/ 3619406 h 6858000"/>
              <a:gd name="connsiteX6895" fmla="*/ 7497164 w 12192000"/>
              <a:gd name="connsiteY6895" fmla="*/ 3619406 h 6858000"/>
              <a:gd name="connsiteX6896" fmla="*/ 7461653 w 12192000"/>
              <a:gd name="connsiteY6896" fmla="*/ 3654917 h 6858000"/>
              <a:gd name="connsiteX6897" fmla="*/ 7497164 w 12192000"/>
              <a:gd name="connsiteY6897" fmla="*/ 3690428 h 6858000"/>
              <a:gd name="connsiteX6898" fmla="*/ 7532675 w 12192000"/>
              <a:gd name="connsiteY6898" fmla="*/ 3654917 h 6858000"/>
              <a:gd name="connsiteX6899" fmla="*/ 7497164 w 12192000"/>
              <a:gd name="connsiteY6899" fmla="*/ 3619406 h 6858000"/>
              <a:gd name="connsiteX6900" fmla="*/ 7309254 w 12192000"/>
              <a:gd name="connsiteY6900" fmla="*/ 3619406 h 6858000"/>
              <a:gd name="connsiteX6901" fmla="*/ 7273743 w 12192000"/>
              <a:gd name="connsiteY6901" fmla="*/ 3654917 h 6858000"/>
              <a:gd name="connsiteX6902" fmla="*/ 7309254 w 12192000"/>
              <a:gd name="connsiteY6902" fmla="*/ 3690428 h 6858000"/>
              <a:gd name="connsiteX6903" fmla="*/ 7344765 w 12192000"/>
              <a:gd name="connsiteY6903" fmla="*/ 3654917 h 6858000"/>
              <a:gd name="connsiteX6904" fmla="*/ 7309254 w 12192000"/>
              <a:gd name="connsiteY6904" fmla="*/ 3619406 h 6858000"/>
              <a:gd name="connsiteX6905" fmla="*/ 7121344 w 12192000"/>
              <a:gd name="connsiteY6905" fmla="*/ 3619406 h 6858000"/>
              <a:gd name="connsiteX6906" fmla="*/ 7085833 w 12192000"/>
              <a:gd name="connsiteY6906" fmla="*/ 3654917 h 6858000"/>
              <a:gd name="connsiteX6907" fmla="*/ 7121344 w 12192000"/>
              <a:gd name="connsiteY6907" fmla="*/ 3690428 h 6858000"/>
              <a:gd name="connsiteX6908" fmla="*/ 7156855 w 12192000"/>
              <a:gd name="connsiteY6908" fmla="*/ 3654917 h 6858000"/>
              <a:gd name="connsiteX6909" fmla="*/ 7121344 w 12192000"/>
              <a:gd name="connsiteY6909" fmla="*/ 3619406 h 6858000"/>
              <a:gd name="connsiteX6910" fmla="*/ 6933434 w 12192000"/>
              <a:gd name="connsiteY6910" fmla="*/ 3619406 h 6858000"/>
              <a:gd name="connsiteX6911" fmla="*/ 6897923 w 12192000"/>
              <a:gd name="connsiteY6911" fmla="*/ 3654917 h 6858000"/>
              <a:gd name="connsiteX6912" fmla="*/ 6933434 w 12192000"/>
              <a:gd name="connsiteY6912" fmla="*/ 3690428 h 6858000"/>
              <a:gd name="connsiteX6913" fmla="*/ 6968945 w 12192000"/>
              <a:gd name="connsiteY6913" fmla="*/ 3654917 h 6858000"/>
              <a:gd name="connsiteX6914" fmla="*/ 6933434 w 12192000"/>
              <a:gd name="connsiteY6914" fmla="*/ 3619406 h 6858000"/>
              <a:gd name="connsiteX6915" fmla="*/ 6745524 w 12192000"/>
              <a:gd name="connsiteY6915" fmla="*/ 3619406 h 6858000"/>
              <a:gd name="connsiteX6916" fmla="*/ 6710013 w 12192000"/>
              <a:gd name="connsiteY6916" fmla="*/ 3654917 h 6858000"/>
              <a:gd name="connsiteX6917" fmla="*/ 6745524 w 12192000"/>
              <a:gd name="connsiteY6917" fmla="*/ 3690428 h 6858000"/>
              <a:gd name="connsiteX6918" fmla="*/ 6781035 w 12192000"/>
              <a:gd name="connsiteY6918" fmla="*/ 3654917 h 6858000"/>
              <a:gd name="connsiteX6919" fmla="*/ 6745524 w 12192000"/>
              <a:gd name="connsiteY6919" fmla="*/ 3619406 h 6858000"/>
              <a:gd name="connsiteX6920" fmla="*/ 6557614 w 12192000"/>
              <a:gd name="connsiteY6920" fmla="*/ 3619406 h 6858000"/>
              <a:gd name="connsiteX6921" fmla="*/ 6522103 w 12192000"/>
              <a:gd name="connsiteY6921" fmla="*/ 3654917 h 6858000"/>
              <a:gd name="connsiteX6922" fmla="*/ 6557614 w 12192000"/>
              <a:gd name="connsiteY6922" fmla="*/ 3690428 h 6858000"/>
              <a:gd name="connsiteX6923" fmla="*/ 6593125 w 12192000"/>
              <a:gd name="connsiteY6923" fmla="*/ 3654917 h 6858000"/>
              <a:gd name="connsiteX6924" fmla="*/ 6557614 w 12192000"/>
              <a:gd name="connsiteY6924" fmla="*/ 3619406 h 6858000"/>
              <a:gd name="connsiteX6925" fmla="*/ 6369704 w 12192000"/>
              <a:gd name="connsiteY6925" fmla="*/ 3619406 h 6858000"/>
              <a:gd name="connsiteX6926" fmla="*/ 6334193 w 12192000"/>
              <a:gd name="connsiteY6926" fmla="*/ 3654917 h 6858000"/>
              <a:gd name="connsiteX6927" fmla="*/ 6369704 w 12192000"/>
              <a:gd name="connsiteY6927" fmla="*/ 3690428 h 6858000"/>
              <a:gd name="connsiteX6928" fmla="*/ 6405215 w 12192000"/>
              <a:gd name="connsiteY6928" fmla="*/ 3654917 h 6858000"/>
              <a:gd name="connsiteX6929" fmla="*/ 6369704 w 12192000"/>
              <a:gd name="connsiteY6929" fmla="*/ 3619406 h 6858000"/>
              <a:gd name="connsiteX6930" fmla="*/ 6181794 w 12192000"/>
              <a:gd name="connsiteY6930" fmla="*/ 3619406 h 6858000"/>
              <a:gd name="connsiteX6931" fmla="*/ 6146283 w 12192000"/>
              <a:gd name="connsiteY6931" fmla="*/ 3654917 h 6858000"/>
              <a:gd name="connsiteX6932" fmla="*/ 6181794 w 12192000"/>
              <a:gd name="connsiteY6932" fmla="*/ 3690428 h 6858000"/>
              <a:gd name="connsiteX6933" fmla="*/ 6217305 w 12192000"/>
              <a:gd name="connsiteY6933" fmla="*/ 3654917 h 6858000"/>
              <a:gd name="connsiteX6934" fmla="*/ 6181794 w 12192000"/>
              <a:gd name="connsiteY6934" fmla="*/ 3619406 h 6858000"/>
              <a:gd name="connsiteX6935" fmla="*/ 5993886 w 12192000"/>
              <a:gd name="connsiteY6935" fmla="*/ 3619406 h 6858000"/>
              <a:gd name="connsiteX6936" fmla="*/ 5958374 w 12192000"/>
              <a:gd name="connsiteY6936" fmla="*/ 3654917 h 6858000"/>
              <a:gd name="connsiteX6937" fmla="*/ 5993886 w 12192000"/>
              <a:gd name="connsiteY6937" fmla="*/ 3690428 h 6858000"/>
              <a:gd name="connsiteX6938" fmla="*/ 6029396 w 12192000"/>
              <a:gd name="connsiteY6938" fmla="*/ 3654917 h 6858000"/>
              <a:gd name="connsiteX6939" fmla="*/ 5993886 w 12192000"/>
              <a:gd name="connsiteY6939" fmla="*/ 3619406 h 6858000"/>
              <a:gd name="connsiteX6940" fmla="*/ 5805976 w 12192000"/>
              <a:gd name="connsiteY6940" fmla="*/ 3619406 h 6858000"/>
              <a:gd name="connsiteX6941" fmla="*/ 5770466 w 12192000"/>
              <a:gd name="connsiteY6941" fmla="*/ 3654917 h 6858000"/>
              <a:gd name="connsiteX6942" fmla="*/ 5805976 w 12192000"/>
              <a:gd name="connsiteY6942" fmla="*/ 3690428 h 6858000"/>
              <a:gd name="connsiteX6943" fmla="*/ 5841487 w 12192000"/>
              <a:gd name="connsiteY6943" fmla="*/ 3654917 h 6858000"/>
              <a:gd name="connsiteX6944" fmla="*/ 5805976 w 12192000"/>
              <a:gd name="connsiteY6944" fmla="*/ 3619406 h 6858000"/>
              <a:gd name="connsiteX6945" fmla="*/ 5618068 w 12192000"/>
              <a:gd name="connsiteY6945" fmla="*/ 3619406 h 6858000"/>
              <a:gd name="connsiteX6946" fmla="*/ 5582558 w 12192000"/>
              <a:gd name="connsiteY6946" fmla="*/ 3654917 h 6858000"/>
              <a:gd name="connsiteX6947" fmla="*/ 5618068 w 12192000"/>
              <a:gd name="connsiteY6947" fmla="*/ 3690428 h 6858000"/>
              <a:gd name="connsiteX6948" fmla="*/ 5653579 w 12192000"/>
              <a:gd name="connsiteY6948" fmla="*/ 3654917 h 6858000"/>
              <a:gd name="connsiteX6949" fmla="*/ 5618068 w 12192000"/>
              <a:gd name="connsiteY6949" fmla="*/ 3619406 h 6858000"/>
              <a:gd name="connsiteX6950" fmla="*/ 5430159 w 12192000"/>
              <a:gd name="connsiteY6950" fmla="*/ 3619406 h 6858000"/>
              <a:gd name="connsiteX6951" fmla="*/ 5394647 w 12192000"/>
              <a:gd name="connsiteY6951" fmla="*/ 3654917 h 6858000"/>
              <a:gd name="connsiteX6952" fmla="*/ 5430159 w 12192000"/>
              <a:gd name="connsiteY6952" fmla="*/ 3690428 h 6858000"/>
              <a:gd name="connsiteX6953" fmla="*/ 5465670 w 12192000"/>
              <a:gd name="connsiteY6953" fmla="*/ 3654917 h 6858000"/>
              <a:gd name="connsiteX6954" fmla="*/ 5430159 w 12192000"/>
              <a:gd name="connsiteY6954" fmla="*/ 3619406 h 6858000"/>
              <a:gd name="connsiteX6955" fmla="*/ 5242249 w 12192000"/>
              <a:gd name="connsiteY6955" fmla="*/ 3619406 h 6858000"/>
              <a:gd name="connsiteX6956" fmla="*/ 5206737 w 12192000"/>
              <a:gd name="connsiteY6956" fmla="*/ 3654917 h 6858000"/>
              <a:gd name="connsiteX6957" fmla="*/ 5242249 w 12192000"/>
              <a:gd name="connsiteY6957" fmla="*/ 3690428 h 6858000"/>
              <a:gd name="connsiteX6958" fmla="*/ 5277760 w 12192000"/>
              <a:gd name="connsiteY6958" fmla="*/ 3654917 h 6858000"/>
              <a:gd name="connsiteX6959" fmla="*/ 5242249 w 12192000"/>
              <a:gd name="connsiteY6959" fmla="*/ 3619406 h 6858000"/>
              <a:gd name="connsiteX6960" fmla="*/ 5054338 w 12192000"/>
              <a:gd name="connsiteY6960" fmla="*/ 3619406 h 6858000"/>
              <a:gd name="connsiteX6961" fmla="*/ 5018828 w 12192000"/>
              <a:gd name="connsiteY6961" fmla="*/ 3654917 h 6858000"/>
              <a:gd name="connsiteX6962" fmla="*/ 5054338 w 12192000"/>
              <a:gd name="connsiteY6962" fmla="*/ 3690428 h 6858000"/>
              <a:gd name="connsiteX6963" fmla="*/ 5089850 w 12192000"/>
              <a:gd name="connsiteY6963" fmla="*/ 3654917 h 6858000"/>
              <a:gd name="connsiteX6964" fmla="*/ 5054338 w 12192000"/>
              <a:gd name="connsiteY6964" fmla="*/ 3619406 h 6858000"/>
              <a:gd name="connsiteX6965" fmla="*/ 4866430 w 12192000"/>
              <a:gd name="connsiteY6965" fmla="*/ 3619406 h 6858000"/>
              <a:gd name="connsiteX6966" fmla="*/ 4830924 w 12192000"/>
              <a:gd name="connsiteY6966" fmla="*/ 3654917 h 6858000"/>
              <a:gd name="connsiteX6967" fmla="*/ 4866430 w 12192000"/>
              <a:gd name="connsiteY6967" fmla="*/ 3690428 h 6858000"/>
              <a:gd name="connsiteX6968" fmla="*/ 4901941 w 12192000"/>
              <a:gd name="connsiteY6968" fmla="*/ 3654917 h 6858000"/>
              <a:gd name="connsiteX6969" fmla="*/ 4866430 w 12192000"/>
              <a:gd name="connsiteY6969" fmla="*/ 3619406 h 6858000"/>
              <a:gd name="connsiteX6970" fmla="*/ 4678519 w 12192000"/>
              <a:gd name="connsiteY6970" fmla="*/ 3619406 h 6858000"/>
              <a:gd name="connsiteX6971" fmla="*/ 4643007 w 12192000"/>
              <a:gd name="connsiteY6971" fmla="*/ 3654917 h 6858000"/>
              <a:gd name="connsiteX6972" fmla="*/ 4678519 w 12192000"/>
              <a:gd name="connsiteY6972" fmla="*/ 3690428 h 6858000"/>
              <a:gd name="connsiteX6973" fmla="*/ 4714030 w 12192000"/>
              <a:gd name="connsiteY6973" fmla="*/ 3654917 h 6858000"/>
              <a:gd name="connsiteX6974" fmla="*/ 4678519 w 12192000"/>
              <a:gd name="connsiteY6974" fmla="*/ 3619406 h 6858000"/>
              <a:gd name="connsiteX6975" fmla="*/ 4490610 w 12192000"/>
              <a:gd name="connsiteY6975" fmla="*/ 3619406 h 6858000"/>
              <a:gd name="connsiteX6976" fmla="*/ 4455098 w 12192000"/>
              <a:gd name="connsiteY6976" fmla="*/ 3654917 h 6858000"/>
              <a:gd name="connsiteX6977" fmla="*/ 4490610 w 12192000"/>
              <a:gd name="connsiteY6977" fmla="*/ 3690428 h 6858000"/>
              <a:gd name="connsiteX6978" fmla="*/ 4526118 w 12192000"/>
              <a:gd name="connsiteY6978" fmla="*/ 3654917 h 6858000"/>
              <a:gd name="connsiteX6979" fmla="*/ 4490610 w 12192000"/>
              <a:gd name="connsiteY6979" fmla="*/ 3619406 h 6858000"/>
              <a:gd name="connsiteX6980" fmla="*/ 4302698 w 12192000"/>
              <a:gd name="connsiteY6980" fmla="*/ 3619406 h 6858000"/>
              <a:gd name="connsiteX6981" fmla="*/ 4267187 w 12192000"/>
              <a:gd name="connsiteY6981" fmla="*/ 3654917 h 6858000"/>
              <a:gd name="connsiteX6982" fmla="*/ 4302698 w 12192000"/>
              <a:gd name="connsiteY6982" fmla="*/ 3690428 h 6858000"/>
              <a:gd name="connsiteX6983" fmla="*/ 4338210 w 12192000"/>
              <a:gd name="connsiteY6983" fmla="*/ 3654917 h 6858000"/>
              <a:gd name="connsiteX6984" fmla="*/ 4302698 w 12192000"/>
              <a:gd name="connsiteY6984" fmla="*/ 3619406 h 6858000"/>
              <a:gd name="connsiteX6985" fmla="*/ 4114802 w 12192000"/>
              <a:gd name="connsiteY6985" fmla="*/ 3619406 h 6858000"/>
              <a:gd name="connsiteX6986" fmla="*/ 4079291 w 12192000"/>
              <a:gd name="connsiteY6986" fmla="*/ 3654917 h 6858000"/>
              <a:gd name="connsiteX6987" fmla="*/ 4114802 w 12192000"/>
              <a:gd name="connsiteY6987" fmla="*/ 3690428 h 6858000"/>
              <a:gd name="connsiteX6988" fmla="*/ 4150308 w 12192000"/>
              <a:gd name="connsiteY6988" fmla="*/ 3654917 h 6858000"/>
              <a:gd name="connsiteX6989" fmla="*/ 4114802 w 12192000"/>
              <a:gd name="connsiteY6989" fmla="*/ 3619406 h 6858000"/>
              <a:gd name="connsiteX6990" fmla="*/ 3926888 w 12192000"/>
              <a:gd name="connsiteY6990" fmla="*/ 3619406 h 6858000"/>
              <a:gd name="connsiteX6991" fmla="*/ 3891378 w 12192000"/>
              <a:gd name="connsiteY6991" fmla="*/ 3654917 h 6858000"/>
              <a:gd name="connsiteX6992" fmla="*/ 3926888 w 12192000"/>
              <a:gd name="connsiteY6992" fmla="*/ 3690428 h 6858000"/>
              <a:gd name="connsiteX6993" fmla="*/ 3962401 w 12192000"/>
              <a:gd name="connsiteY6993" fmla="*/ 3654917 h 6858000"/>
              <a:gd name="connsiteX6994" fmla="*/ 3926888 w 12192000"/>
              <a:gd name="connsiteY6994" fmla="*/ 3619406 h 6858000"/>
              <a:gd name="connsiteX6995" fmla="*/ 3738979 w 12192000"/>
              <a:gd name="connsiteY6995" fmla="*/ 3619406 h 6858000"/>
              <a:gd name="connsiteX6996" fmla="*/ 3703467 w 12192000"/>
              <a:gd name="connsiteY6996" fmla="*/ 3654917 h 6858000"/>
              <a:gd name="connsiteX6997" fmla="*/ 3738979 w 12192000"/>
              <a:gd name="connsiteY6997" fmla="*/ 3690428 h 6858000"/>
              <a:gd name="connsiteX6998" fmla="*/ 3774489 w 12192000"/>
              <a:gd name="connsiteY6998" fmla="*/ 3654917 h 6858000"/>
              <a:gd name="connsiteX6999" fmla="*/ 3738979 w 12192000"/>
              <a:gd name="connsiteY6999" fmla="*/ 3619406 h 6858000"/>
              <a:gd name="connsiteX7000" fmla="*/ 3551069 w 12192000"/>
              <a:gd name="connsiteY7000" fmla="*/ 3619406 h 6858000"/>
              <a:gd name="connsiteX7001" fmla="*/ 3515557 w 12192000"/>
              <a:gd name="connsiteY7001" fmla="*/ 3654917 h 6858000"/>
              <a:gd name="connsiteX7002" fmla="*/ 3551069 w 12192000"/>
              <a:gd name="connsiteY7002" fmla="*/ 3690428 h 6858000"/>
              <a:gd name="connsiteX7003" fmla="*/ 3586579 w 12192000"/>
              <a:gd name="connsiteY7003" fmla="*/ 3654917 h 6858000"/>
              <a:gd name="connsiteX7004" fmla="*/ 3551069 w 12192000"/>
              <a:gd name="connsiteY7004" fmla="*/ 3619406 h 6858000"/>
              <a:gd name="connsiteX7005" fmla="*/ 3363163 w 12192000"/>
              <a:gd name="connsiteY7005" fmla="*/ 3619406 h 6858000"/>
              <a:gd name="connsiteX7006" fmla="*/ 3327653 w 12192000"/>
              <a:gd name="connsiteY7006" fmla="*/ 3654917 h 6858000"/>
              <a:gd name="connsiteX7007" fmla="*/ 3363163 w 12192000"/>
              <a:gd name="connsiteY7007" fmla="*/ 3690428 h 6858000"/>
              <a:gd name="connsiteX7008" fmla="*/ 3398674 w 12192000"/>
              <a:gd name="connsiteY7008" fmla="*/ 3654917 h 6858000"/>
              <a:gd name="connsiteX7009" fmla="*/ 3363163 w 12192000"/>
              <a:gd name="connsiteY7009" fmla="*/ 3619406 h 6858000"/>
              <a:gd name="connsiteX7010" fmla="*/ 3175253 w 12192000"/>
              <a:gd name="connsiteY7010" fmla="*/ 3619406 h 6858000"/>
              <a:gd name="connsiteX7011" fmla="*/ 3139740 w 12192000"/>
              <a:gd name="connsiteY7011" fmla="*/ 3654917 h 6858000"/>
              <a:gd name="connsiteX7012" fmla="*/ 3175253 w 12192000"/>
              <a:gd name="connsiteY7012" fmla="*/ 3690428 h 6858000"/>
              <a:gd name="connsiteX7013" fmla="*/ 3210767 w 12192000"/>
              <a:gd name="connsiteY7013" fmla="*/ 3654917 h 6858000"/>
              <a:gd name="connsiteX7014" fmla="*/ 3175253 w 12192000"/>
              <a:gd name="connsiteY7014" fmla="*/ 3619406 h 6858000"/>
              <a:gd name="connsiteX7015" fmla="*/ 2987343 w 12192000"/>
              <a:gd name="connsiteY7015" fmla="*/ 3619406 h 6858000"/>
              <a:gd name="connsiteX7016" fmla="*/ 2951833 w 12192000"/>
              <a:gd name="connsiteY7016" fmla="*/ 3654917 h 6858000"/>
              <a:gd name="connsiteX7017" fmla="*/ 2987343 w 12192000"/>
              <a:gd name="connsiteY7017" fmla="*/ 3690428 h 6858000"/>
              <a:gd name="connsiteX7018" fmla="*/ 3022854 w 12192000"/>
              <a:gd name="connsiteY7018" fmla="*/ 3654917 h 6858000"/>
              <a:gd name="connsiteX7019" fmla="*/ 2987343 w 12192000"/>
              <a:gd name="connsiteY7019" fmla="*/ 3619406 h 6858000"/>
              <a:gd name="connsiteX7020" fmla="*/ 2799432 w 12192000"/>
              <a:gd name="connsiteY7020" fmla="*/ 3619406 h 6858000"/>
              <a:gd name="connsiteX7021" fmla="*/ 2763919 w 12192000"/>
              <a:gd name="connsiteY7021" fmla="*/ 3654917 h 6858000"/>
              <a:gd name="connsiteX7022" fmla="*/ 2799432 w 12192000"/>
              <a:gd name="connsiteY7022" fmla="*/ 3690428 h 6858000"/>
              <a:gd name="connsiteX7023" fmla="*/ 2834941 w 12192000"/>
              <a:gd name="connsiteY7023" fmla="*/ 3654917 h 6858000"/>
              <a:gd name="connsiteX7024" fmla="*/ 2799432 w 12192000"/>
              <a:gd name="connsiteY7024" fmla="*/ 3619406 h 6858000"/>
              <a:gd name="connsiteX7025" fmla="*/ 2611522 w 12192000"/>
              <a:gd name="connsiteY7025" fmla="*/ 3619406 h 6858000"/>
              <a:gd name="connsiteX7026" fmla="*/ 2576011 w 12192000"/>
              <a:gd name="connsiteY7026" fmla="*/ 3654917 h 6858000"/>
              <a:gd name="connsiteX7027" fmla="*/ 2611522 w 12192000"/>
              <a:gd name="connsiteY7027" fmla="*/ 3690428 h 6858000"/>
              <a:gd name="connsiteX7028" fmla="*/ 2647033 w 12192000"/>
              <a:gd name="connsiteY7028" fmla="*/ 3654917 h 6858000"/>
              <a:gd name="connsiteX7029" fmla="*/ 2611522 w 12192000"/>
              <a:gd name="connsiteY7029" fmla="*/ 3619406 h 6858000"/>
              <a:gd name="connsiteX7030" fmla="*/ 2423611 w 12192000"/>
              <a:gd name="connsiteY7030" fmla="*/ 3619406 h 6858000"/>
              <a:gd name="connsiteX7031" fmla="*/ 2388100 w 12192000"/>
              <a:gd name="connsiteY7031" fmla="*/ 3654917 h 6858000"/>
              <a:gd name="connsiteX7032" fmla="*/ 2423611 w 12192000"/>
              <a:gd name="connsiteY7032" fmla="*/ 3690428 h 6858000"/>
              <a:gd name="connsiteX7033" fmla="*/ 2459122 w 12192000"/>
              <a:gd name="connsiteY7033" fmla="*/ 3654917 h 6858000"/>
              <a:gd name="connsiteX7034" fmla="*/ 2423611 w 12192000"/>
              <a:gd name="connsiteY7034" fmla="*/ 3619406 h 6858000"/>
              <a:gd name="connsiteX7035" fmla="*/ 2235702 w 12192000"/>
              <a:gd name="connsiteY7035" fmla="*/ 3619406 h 6858000"/>
              <a:gd name="connsiteX7036" fmla="*/ 2200189 w 12192000"/>
              <a:gd name="connsiteY7036" fmla="*/ 3654917 h 6858000"/>
              <a:gd name="connsiteX7037" fmla="*/ 2235702 w 12192000"/>
              <a:gd name="connsiteY7037" fmla="*/ 3690428 h 6858000"/>
              <a:gd name="connsiteX7038" fmla="*/ 2271213 w 12192000"/>
              <a:gd name="connsiteY7038" fmla="*/ 3654917 h 6858000"/>
              <a:gd name="connsiteX7039" fmla="*/ 2235702 w 12192000"/>
              <a:gd name="connsiteY7039" fmla="*/ 3619406 h 6858000"/>
              <a:gd name="connsiteX7040" fmla="*/ 2047792 w 12192000"/>
              <a:gd name="connsiteY7040" fmla="*/ 3619406 h 6858000"/>
              <a:gd name="connsiteX7041" fmla="*/ 2012280 w 12192000"/>
              <a:gd name="connsiteY7041" fmla="*/ 3654917 h 6858000"/>
              <a:gd name="connsiteX7042" fmla="*/ 2047792 w 12192000"/>
              <a:gd name="connsiteY7042" fmla="*/ 3690428 h 6858000"/>
              <a:gd name="connsiteX7043" fmla="*/ 2083302 w 12192000"/>
              <a:gd name="connsiteY7043" fmla="*/ 3654917 h 6858000"/>
              <a:gd name="connsiteX7044" fmla="*/ 2047792 w 12192000"/>
              <a:gd name="connsiteY7044" fmla="*/ 3619406 h 6858000"/>
              <a:gd name="connsiteX7045" fmla="*/ 1859881 w 12192000"/>
              <a:gd name="connsiteY7045" fmla="*/ 3619406 h 6858000"/>
              <a:gd name="connsiteX7046" fmla="*/ 1824370 w 12192000"/>
              <a:gd name="connsiteY7046" fmla="*/ 3654917 h 6858000"/>
              <a:gd name="connsiteX7047" fmla="*/ 1859881 w 12192000"/>
              <a:gd name="connsiteY7047" fmla="*/ 3690428 h 6858000"/>
              <a:gd name="connsiteX7048" fmla="*/ 1895392 w 12192000"/>
              <a:gd name="connsiteY7048" fmla="*/ 3654917 h 6858000"/>
              <a:gd name="connsiteX7049" fmla="*/ 1859881 w 12192000"/>
              <a:gd name="connsiteY7049" fmla="*/ 3619406 h 6858000"/>
              <a:gd name="connsiteX7050" fmla="*/ 1671972 w 12192000"/>
              <a:gd name="connsiteY7050" fmla="*/ 3619406 h 6858000"/>
              <a:gd name="connsiteX7051" fmla="*/ 1636460 w 12192000"/>
              <a:gd name="connsiteY7051" fmla="*/ 3654917 h 6858000"/>
              <a:gd name="connsiteX7052" fmla="*/ 1671972 w 12192000"/>
              <a:gd name="connsiteY7052" fmla="*/ 3690428 h 6858000"/>
              <a:gd name="connsiteX7053" fmla="*/ 1707482 w 12192000"/>
              <a:gd name="connsiteY7053" fmla="*/ 3654917 h 6858000"/>
              <a:gd name="connsiteX7054" fmla="*/ 1671972 w 12192000"/>
              <a:gd name="connsiteY7054" fmla="*/ 3619406 h 6858000"/>
              <a:gd name="connsiteX7055" fmla="*/ 1484062 w 12192000"/>
              <a:gd name="connsiteY7055" fmla="*/ 3619406 h 6858000"/>
              <a:gd name="connsiteX7056" fmla="*/ 1448551 w 12192000"/>
              <a:gd name="connsiteY7056" fmla="*/ 3654917 h 6858000"/>
              <a:gd name="connsiteX7057" fmla="*/ 1484062 w 12192000"/>
              <a:gd name="connsiteY7057" fmla="*/ 3690428 h 6858000"/>
              <a:gd name="connsiteX7058" fmla="*/ 1519572 w 12192000"/>
              <a:gd name="connsiteY7058" fmla="*/ 3654917 h 6858000"/>
              <a:gd name="connsiteX7059" fmla="*/ 1484062 w 12192000"/>
              <a:gd name="connsiteY7059" fmla="*/ 3619406 h 6858000"/>
              <a:gd name="connsiteX7060" fmla="*/ 1296152 w 12192000"/>
              <a:gd name="connsiteY7060" fmla="*/ 3619406 h 6858000"/>
              <a:gd name="connsiteX7061" fmla="*/ 1260641 w 12192000"/>
              <a:gd name="connsiteY7061" fmla="*/ 3654917 h 6858000"/>
              <a:gd name="connsiteX7062" fmla="*/ 1296152 w 12192000"/>
              <a:gd name="connsiteY7062" fmla="*/ 3690428 h 6858000"/>
              <a:gd name="connsiteX7063" fmla="*/ 1331663 w 12192000"/>
              <a:gd name="connsiteY7063" fmla="*/ 3654917 h 6858000"/>
              <a:gd name="connsiteX7064" fmla="*/ 1296152 w 12192000"/>
              <a:gd name="connsiteY7064" fmla="*/ 3619406 h 6858000"/>
              <a:gd name="connsiteX7065" fmla="*/ 1108242 w 12192000"/>
              <a:gd name="connsiteY7065" fmla="*/ 3619406 h 6858000"/>
              <a:gd name="connsiteX7066" fmla="*/ 1072731 w 12192000"/>
              <a:gd name="connsiteY7066" fmla="*/ 3654917 h 6858000"/>
              <a:gd name="connsiteX7067" fmla="*/ 1108242 w 12192000"/>
              <a:gd name="connsiteY7067" fmla="*/ 3690428 h 6858000"/>
              <a:gd name="connsiteX7068" fmla="*/ 1143752 w 12192000"/>
              <a:gd name="connsiteY7068" fmla="*/ 3654917 h 6858000"/>
              <a:gd name="connsiteX7069" fmla="*/ 1108242 w 12192000"/>
              <a:gd name="connsiteY7069" fmla="*/ 3619406 h 6858000"/>
              <a:gd name="connsiteX7070" fmla="*/ 920333 w 12192000"/>
              <a:gd name="connsiteY7070" fmla="*/ 3619406 h 6858000"/>
              <a:gd name="connsiteX7071" fmla="*/ 884821 w 12192000"/>
              <a:gd name="connsiteY7071" fmla="*/ 3654917 h 6858000"/>
              <a:gd name="connsiteX7072" fmla="*/ 920333 w 12192000"/>
              <a:gd name="connsiteY7072" fmla="*/ 3690428 h 6858000"/>
              <a:gd name="connsiteX7073" fmla="*/ 955843 w 12192000"/>
              <a:gd name="connsiteY7073" fmla="*/ 3654917 h 6858000"/>
              <a:gd name="connsiteX7074" fmla="*/ 920333 w 12192000"/>
              <a:gd name="connsiteY7074" fmla="*/ 3619406 h 6858000"/>
              <a:gd name="connsiteX7075" fmla="*/ 732423 w 12192000"/>
              <a:gd name="connsiteY7075" fmla="*/ 3619406 h 6858000"/>
              <a:gd name="connsiteX7076" fmla="*/ 696911 w 12192000"/>
              <a:gd name="connsiteY7076" fmla="*/ 3654917 h 6858000"/>
              <a:gd name="connsiteX7077" fmla="*/ 732423 w 12192000"/>
              <a:gd name="connsiteY7077" fmla="*/ 3690428 h 6858000"/>
              <a:gd name="connsiteX7078" fmla="*/ 767933 w 12192000"/>
              <a:gd name="connsiteY7078" fmla="*/ 3654917 h 6858000"/>
              <a:gd name="connsiteX7079" fmla="*/ 732423 w 12192000"/>
              <a:gd name="connsiteY7079" fmla="*/ 3619406 h 6858000"/>
              <a:gd name="connsiteX7080" fmla="*/ 544513 w 12192000"/>
              <a:gd name="connsiteY7080" fmla="*/ 3619406 h 6858000"/>
              <a:gd name="connsiteX7081" fmla="*/ 509002 w 12192000"/>
              <a:gd name="connsiteY7081" fmla="*/ 3654917 h 6858000"/>
              <a:gd name="connsiteX7082" fmla="*/ 544513 w 12192000"/>
              <a:gd name="connsiteY7082" fmla="*/ 3690428 h 6858000"/>
              <a:gd name="connsiteX7083" fmla="*/ 580024 w 12192000"/>
              <a:gd name="connsiteY7083" fmla="*/ 3654917 h 6858000"/>
              <a:gd name="connsiteX7084" fmla="*/ 544513 w 12192000"/>
              <a:gd name="connsiteY7084" fmla="*/ 3619406 h 6858000"/>
              <a:gd name="connsiteX7085" fmla="*/ 356603 w 12192000"/>
              <a:gd name="connsiteY7085" fmla="*/ 3619406 h 6858000"/>
              <a:gd name="connsiteX7086" fmla="*/ 321092 w 12192000"/>
              <a:gd name="connsiteY7086" fmla="*/ 3654917 h 6858000"/>
              <a:gd name="connsiteX7087" fmla="*/ 356603 w 12192000"/>
              <a:gd name="connsiteY7087" fmla="*/ 3690428 h 6858000"/>
              <a:gd name="connsiteX7088" fmla="*/ 392114 w 12192000"/>
              <a:gd name="connsiteY7088" fmla="*/ 3654917 h 6858000"/>
              <a:gd name="connsiteX7089" fmla="*/ 356603 w 12192000"/>
              <a:gd name="connsiteY7089" fmla="*/ 3619406 h 6858000"/>
              <a:gd name="connsiteX7090" fmla="*/ 168693 w 12192000"/>
              <a:gd name="connsiteY7090" fmla="*/ 3619406 h 6858000"/>
              <a:gd name="connsiteX7091" fmla="*/ 133182 w 12192000"/>
              <a:gd name="connsiteY7091" fmla="*/ 3654917 h 6858000"/>
              <a:gd name="connsiteX7092" fmla="*/ 168693 w 12192000"/>
              <a:gd name="connsiteY7092" fmla="*/ 3690428 h 6858000"/>
              <a:gd name="connsiteX7093" fmla="*/ 204205 w 12192000"/>
              <a:gd name="connsiteY7093" fmla="*/ 3654917 h 6858000"/>
              <a:gd name="connsiteX7094" fmla="*/ 168693 w 12192000"/>
              <a:gd name="connsiteY7094" fmla="*/ 3619406 h 6858000"/>
              <a:gd name="connsiteX7095" fmla="*/ 12099079 w 12192000"/>
              <a:gd name="connsiteY7095" fmla="*/ 3471075 h 6858000"/>
              <a:gd name="connsiteX7096" fmla="*/ 12063568 w 12192000"/>
              <a:gd name="connsiteY7096" fmla="*/ 3506586 h 6858000"/>
              <a:gd name="connsiteX7097" fmla="*/ 12099079 w 12192000"/>
              <a:gd name="connsiteY7097" fmla="*/ 3542097 h 6858000"/>
              <a:gd name="connsiteX7098" fmla="*/ 12134590 w 12192000"/>
              <a:gd name="connsiteY7098" fmla="*/ 3506586 h 6858000"/>
              <a:gd name="connsiteX7099" fmla="*/ 12099079 w 12192000"/>
              <a:gd name="connsiteY7099" fmla="*/ 3471075 h 6858000"/>
              <a:gd name="connsiteX7100" fmla="*/ 11911169 w 12192000"/>
              <a:gd name="connsiteY7100" fmla="*/ 3471075 h 6858000"/>
              <a:gd name="connsiteX7101" fmla="*/ 11875658 w 12192000"/>
              <a:gd name="connsiteY7101" fmla="*/ 3506586 h 6858000"/>
              <a:gd name="connsiteX7102" fmla="*/ 11911169 w 12192000"/>
              <a:gd name="connsiteY7102" fmla="*/ 3542097 h 6858000"/>
              <a:gd name="connsiteX7103" fmla="*/ 11946680 w 12192000"/>
              <a:gd name="connsiteY7103" fmla="*/ 3506586 h 6858000"/>
              <a:gd name="connsiteX7104" fmla="*/ 11911169 w 12192000"/>
              <a:gd name="connsiteY7104" fmla="*/ 3471075 h 6858000"/>
              <a:gd name="connsiteX7105" fmla="*/ 11723259 w 12192000"/>
              <a:gd name="connsiteY7105" fmla="*/ 3471075 h 6858000"/>
              <a:gd name="connsiteX7106" fmla="*/ 11687748 w 12192000"/>
              <a:gd name="connsiteY7106" fmla="*/ 3506586 h 6858000"/>
              <a:gd name="connsiteX7107" fmla="*/ 11723259 w 12192000"/>
              <a:gd name="connsiteY7107" fmla="*/ 3542097 h 6858000"/>
              <a:gd name="connsiteX7108" fmla="*/ 11758770 w 12192000"/>
              <a:gd name="connsiteY7108" fmla="*/ 3506586 h 6858000"/>
              <a:gd name="connsiteX7109" fmla="*/ 11723259 w 12192000"/>
              <a:gd name="connsiteY7109" fmla="*/ 3471075 h 6858000"/>
              <a:gd name="connsiteX7110" fmla="*/ 11535349 w 12192000"/>
              <a:gd name="connsiteY7110" fmla="*/ 3471075 h 6858000"/>
              <a:gd name="connsiteX7111" fmla="*/ 11499838 w 12192000"/>
              <a:gd name="connsiteY7111" fmla="*/ 3506586 h 6858000"/>
              <a:gd name="connsiteX7112" fmla="*/ 11535349 w 12192000"/>
              <a:gd name="connsiteY7112" fmla="*/ 3542097 h 6858000"/>
              <a:gd name="connsiteX7113" fmla="*/ 11570860 w 12192000"/>
              <a:gd name="connsiteY7113" fmla="*/ 3506586 h 6858000"/>
              <a:gd name="connsiteX7114" fmla="*/ 11535349 w 12192000"/>
              <a:gd name="connsiteY7114" fmla="*/ 3471075 h 6858000"/>
              <a:gd name="connsiteX7115" fmla="*/ 11347439 w 12192000"/>
              <a:gd name="connsiteY7115" fmla="*/ 3471075 h 6858000"/>
              <a:gd name="connsiteX7116" fmla="*/ 11311928 w 12192000"/>
              <a:gd name="connsiteY7116" fmla="*/ 3506586 h 6858000"/>
              <a:gd name="connsiteX7117" fmla="*/ 11347439 w 12192000"/>
              <a:gd name="connsiteY7117" fmla="*/ 3542097 h 6858000"/>
              <a:gd name="connsiteX7118" fmla="*/ 11382950 w 12192000"/>
              <a:gd name="connsiteY7118" fmla="*/ 3506586 h 6858000"/>
              <a:gd name="connsiteX7119" fmla="*/ 11347439 w 12192000"/>
              <a:gd name="connsiteY7119" fmla="*/ 3471075 h 6858000"/>
              <a:gd name="connsiteX7120" fmla="*/ 11159529 w 12192000"/>
              <a:gd name="connsiteY7120" fmla="*/ 3471075 h 6858000"/>
              <a:gd name="connsiteX7121" fmla="*/ 11124018 w 12192000"/>
              <a:gd name="connsiteY7121" fmla="*/ 3506586 h 6858000"/>
              <a:gd name="connsiteX7122" fmla="*/ 11159529 w 12192000"/>
              <a:gd name="connsiteY7122" fmla="*/ 3542097 h 6858000"/>
              <a:gd name="connsiteX7123" fmla="*/ 11195040 w 12192000"/>
              <a:gd name="connsiteY7123" fmla="*/ 3506586 h 6858000"/>
              <a:gd name="connsiteX7124" fmla="*/ 11159529 w 12192000"/>
              <a:gd name="connsiteY7124" fmla="*/ 3471075 h 6858000"/>
              <a:gd name="connsiteX7125" fmla="*/ 10971619 w 12192000"/>
              <a:gd name="connsiteY7125" fmla="*/ 3471075 h 6858000"/>
              <a:gd name="connsiteX7126" fmla="*/ 10936108 w 12192000"/>
              <a:gd name="connsiteY7126" fmla="*/ 3506586 h 6858000"/>
              <a:gd name="connsiteX7127" fmla="*/ 10971619 w 12192000"/>
              <a:gd name="connsiteY7127" fmla="*/ 3542097 h 6858000"/>
              <a:gd name="connsiteX7128" fmla="*/ 11007130 w 12192000"/>
              <a:gd name="connsiteY7128" fmla="*/ 3506586 h 6858000"/>
              <a:gd name="connsiteX7129" fmla="*/ 10971619 w 12192000"/>
              <a:gd name="connsiteY7129" fmla="*/ 3471075 h 6858000"/>
              <a:gd name="connsiteX7130" fmla="*/ 10783709 w 12192000"/>
              <a:gd name="connsiteY7130" fmla="*/ 3471075 h 6858000"/>
              <a:gd name="connsiteX7131" fmla="*/ 10748198 w 12192000"/>
              <a:gd name="connsiteY7131" fmla="*/ 3506586 h 6858000"/>
              <a:gd name="connsiteX7132" fmla="*/ 10783709 w 12192000"/>
              <a:gd name="connsiteY7132" fmla="*/ 3542097 h 6858000"/>
              <a:gd name="connsiteX7133" fmla="*/ 10819220 w 12192000"/>
              <a:gd name="connsiteY7133" fmla="*/ 3506586 h 6858000"/>
              <a:gd name="connsiteX7134" fmla="*/ 10783709 w 12192000"/>
              <a:gd name="connsiteY7134" fmla="*/ 3471075 h 6858000"/>
              <a:gd name="connsiteX7135" fmla="*/ 10595799 w 12192000"/>
              <a:gd name="connsiteY7135" fmla="*/ 3471075 h 6858000"/>
              <a:gd name="connsiteX7136" fmla="*/ 10560288 w 12192000"/>
              <a:gd name="connsiteY7136" fmla="*/ 3506586 h 6858000"/>
              <a:gd name="connsiteX7137" fmla="*/ 10595799 w 12192000"/>
              <a:gd name="connsiteY7137" fmla="*/ 3542097 h 6858000"/>
              <a:gd name="connsiteX7138" fmla="*/ 10631310 w 12192000"/>
              <a:gd name="connsiteY7138" fmla="*/ 3506586 h 6858000"/>
              <a:gd name="connsiteX7139" fmla="*/ 10595799 w 12192000"/>
              <a:gd name="connsiteY7139" fmla="*/ 3471075 h 6858000"/>
              <a:gd name="connsiteX7140" fmla="*/ 10407889 w 12192000"/>
              <a:gd name="connsiteY7140" fmla="*/ 3471075 h 6858000"/>
              <a:gd name="connsiteX7141" fmla="*/ 10372378 w 12192000"/>
              <a:gd name="connsiteY7141" fmla="*/ 3506586 h 6858000"/>
              <a:gd name="connsiteX7142" fmla="*/ 10407889 w 12192000"/>
              <a:gd name="connsiteY7142" fmla="*/ 3542097 h 6858000"/>
              <a:gd name="connsiteX7143" fmla="*/ 10443400 w 12192000"/>
              <a:gd name="connsiteY7143" fmla="*/ 3506586 h 6858000"/>
              <a:gd name="connsiteX7144" fmla="*/ 10407889 w 12192000"/>
              <a:gd name="connsiteY7144" fmla="*/ 3471075 h 6858000"/>
              <a:gd name="connsiteX7145" fmla="*/ 10219979 w 12192000"/>
              <a:gd name="connsiteY7145" fmla="*/ 3471075 h 6858000"/>
              <a:gd name="connsiteX7146" fmla="*/ 10184468 w 12192000"/>
              <a:gd name="connsiteY7146" fmla="*/ 3506586 h 6858000"/>
              <a:gd name="connsiteX7147" fmla="*/ 10219979 w 12192000"/>
              <a:gd name="connsiteY7147" fmla="*/ 3542097 h 6858000"/>
              <a:gd name="connsiteX7148" fmla="*/ 10255490 w 12192000"/>
              <a:gd name="connsiteY7148" fmla="*/ 3506586 h 6858000"/>
              <a:gd name="connsiteX7149" fmla="*/ 10219979 w 12192000"/>
              <a:gd name="connsiteY7149" fmla="*/ 3471075 h 6858000"/>
              <a:gd name="connsiteX7150" fmla="*/ 10032069 w 12192000"/>
              <a:gd name="connsiteY7150" fmla="*/ 3471075 h 6858000"/>
              <a:gd name="connsiteX7151" fmla="*/ 9996558 w 12192000"/>
              <a:gd name="connsiteY7151" fmla="*/ 3506586 h 6858000"/>
              <a:gd name="connsiteX7152" fmla="*/ 10032069 w 12192000"/>
              <a:gd name="connsiteY7152" fmla="*/ 3542097 h 6858000"/>
              <a:gd name="connsiteX7153" fmla="*/ 10067580 w 12192000"/>
              <a:gd name="connsiteY7153" fmla="*/ 3506586 h 6858000"/>
              <a:gd name="connsiteX7154" fmla="*/ 10032069 w 12192000"/>
              <a:gd name="connsiteY7154" fmla="*/ 3471075 h 6858000"/>
              <a:gd name="connsiteX7155" fmla="*/ 9844159 w 12192000"/>
              <a:gd name="connsiteY7155" fmla="*/ 3471075 h 6858000"/>
              <a:gd name="connsiteX7156" fmla="*/ 9808648 w 12192000"/>
              <a:gd name="connsiteY7156" fmla="*/ 3506586 h 6858000"/>
              <a:gd name="connsiteX7157" fmla="*/ 9844159 w 12192000"/>
              <a:gd name="connsiteY7157" fmla="*/ 3542097 h 6858000"/>
              <a:gd name="connsiteX7158" fmla="*/ 9879670 w 12192000"/>
              <a:gd name="connsiteY7158" fmla="*/ 3506586 h 6858000"/>
              <a:gd name="connsiteX7159" fmla="*/ 9844159 w 12192000"/>
              <a:gd name="connsiteY7159" fmla="*/ 3471075 h 6858000"/>
              <a:gd name="connsiteX7160" fmla="*/ 9656249 w 12192000"/>
              <a:gd name="connsiteY7160" fmla="*/ 3471075 h 6858000"/>
              <a:gd name="connsiteX7161" fmla="*/ 9620738 w 12192000"/>
              <a:gd name="connsiteY7161" fmla="*/ 3506586 h 6858000"/>
              <a:gd name="connsiteX7162" fmla="*/ 9656249 w 12192000"/>
              <a:gd name="connsiteY7162" fmla="*/ 3542097 h 6858000"/>
              <a:gd name="connsiteX7163" fmla="*/ 9691760 w 12192000"/>
              <a:gd name="connsiteY7163" fmla="*/ 3506586 h 6858000"/>
              <a:gd name="connsiteX7164" fmla="*/ 9656249 w 12192000"/>
              <a:gd name="connsiteY7164" fmla="*/ 3471075 h 6858000"/>
              <a:gd name="connsiteX7165" fmla="*/ 9468339 w 12192000"/>
              <a:gd name="connsiteY7165" fmla="*/ 3471075 h 6858000"/>
              <a:gd name="connsiteX7166" fmla="*/ 9432828 w 12192000"/>
              <a:gd name="connsiteY7166" fmla="*/ 3506586 h 6858000"/>
              <a:gd name="connsiteX7167" fmla="*/ 9468339 w 12192000"/>
              <a:gd name="connsiteY7167" fmla="*/ 3542097 h 6858000"/>
              <a:gd name="connsiteX7168" fmla="*/ 9503850 w 12192000"/>
              <a:gd name="connsiteY7168" fmla="*/ 3506586 h 6858000"/>
              <a:gd name="connsiteX7169" fmla="*/ 9468339 w 12192000"/>
              <a:gd name="connsiteY7169" fmla="*/ 3471075 h 6858000"/>
              <a:gd name="connsiteX7170" fmla="*/ 9280429 w 12192000"/>
              <a:gd name="connsiteY7170" fmla="*/ 3471075 h 6858000"/>
              <a:gd name="connsiteX7171" fmla="*/ 9244918 w 12192000"/>
              <a:gd name="connsiteY7171" fmla="*/ 3506586 h 6858000"/>
              <a:gd name="connsiteX7172" fmla="*/ 9280429 w 12192000"/>
              <a:gd name="connsiteY7172" fmla="*/ 3542097 h 6858000"/>
              <a:gd name="connsiteX7173" fmla="*/ 9315940 w 12192000"/>
              <a:gd name="connsiteY7173" fmla="*/ 3506586 h 6858000"/>
              <a:gd name="connsiteX7174" fmla="*/ 9280429 w 12192000"/>
              <a:gd name="connsiteY7174" fmla="*/ 3471075 h 6858000"/>
              <a:gd name="connsiteX7175" fmla="*/ 9092519 w 12192000"/>
              <a:gd name="connsiteY7175" fmla="*/ 3471075 h 6858000"/>
              <a:gd name="connsiteX7176" fmla="*/ 9057008 w 12192000"/>
              <a:gd name="connsiteY7176" fmla="*/ 3506586 h 6858000"/>
              <a:gd name="connsiteX7177" fmla="*/ 9092519 w 12192000"/>
              <a:gd name="connsiteY7177" fmla="*/ 3542097 h 6858000"/>
              <a:gd name="connsiteX7178" fmla="*/ 9128030 w 12192000"/>
              <a:gd name="connsiteY7178" fmla="*/ 3506586 h 6858000"/>
              <a:gd name="connsiteX7179" fmla="*/ 9092519 w 12192000"/>
              <a:gd name="connsiteY7179" fmla="*/ 3471075 h 6858000"/>
              <a:gd name="connsiteX7180" fmla="*/ 8904609 w 12192000"/>
              <a:gd name="connsiteY7180" fmla="*/ 3471075 h 6858000"/>
              <a:gd name="connsiteX7181" fmla="*/ 8869098 w 12192000"/>
              <a:gd name="connsiteY7181" fmla="*/ 3506586 h 6858000"/>
              <a:gd name="connsiteX7182" fmla="*/ 8904609 w 12192000"/>
              <a:gd name="connsiteY7182" fmla="*/ 3542097 h 6858000"/>
              <a:gd name="connsiteX7183" fmla="*/ 8940120 w 12192000"/>
              <a:gd name="connsiteY7183" fmla="*/ 3506586 h 6858000"/>
              <a:gd name="connsiteX7184" fmla="*/ 8904609 w 12192000"/>
              <a:gd name="connsiteY7184" fmla="*/ 3471075 h 6858000"/>
              <a:gd name="connsiteX7185" fmla="*/ 8716699 w 12192000"/>
              <a:gd name="connsiteY7185" fmla="*/ 3471075 h 6858000"/>
              <a:gd name="connsiteX7186" fmla="*/ 8681188 w 12192000"/>
              <a:gd name="connsiteY7186" fmla="*/ 3506586 h 6858000"/>
              <a:gd name="connsiteX7187" fmla="*/ 8716699 w 12192000"/>
              <a:gd name="connsiteY7187" fmla="*/ 3542097 h 6858000"/>
              <a:gd name="connsiteX7188" fmla="*/ 8752210 w 12192000"/>
              <a:gd name="connsiteY7188" fmla="*/ 3506586 h 6858000"/>
              <a:gd name="connsiteX7189" fmla="*/ 8716699 w 12192000"/>
              <a:gd name="connsiteY7189" fmla="*/ 3471075 h 6858000"/>
              <a:gd name="connsiteX7190" fmla="*/ 8528789 w 12192000"/>
              <a:gd name="connsiteY7190" fmla="*/ 3471075 h 6858000"/>
              <a:gd name="connsiteX7191" fmla="*/ 8493278 w 12192000"/>
              <a:gd name="connsiteY7191" fmla="*/ 3506586 h 6858000"/>
              <a:gd name="connsiteX7192" fmla="*/ 8528789 w 12192000"/>
              <a:gd name="connsiteY7192" fmla="*/ 3542097 h 6858000"/>
              <a:gd name="connsiteX7193" fmla="*/ 8564300 w 12192000"/>
              <a:gd name="connsiteY7193" fmla="*/ 3506586 h 6858000"/>
              <a:gd name="connsiteX7194" fmla="*/ 8528789 w 12192000"/>
              <a:gd name="connsiteY7194" fmla="*/ 3471075 h 6858000"/>
              <a:gd name="connsiteX7195" fmla="*/ 8340879 w 12192000"/>
              <a:gd name="connsiteY7195" fmla="*/ 3471075 h 6858000"/>
              <a:gd name="connsiteX7196" fmla="*/ 8305368 w 12192000"/>
              <a:gd name="connsiteY7196" fmla="*/ 3506586 h 6858000"/>
              <a:gd name="connsiteX7197" fmla="*/ 8340879 w 12192000"/>
              <a:gd name="connsiteY7197" fmla="*/ 3542097 h 6858000"/>
              <a:gd name="connsiteX7198" fmla="*/ 8376390 w 12192000"/>
              <a:gd name="connsiteY7198" fmla="*/ 3506586 h 6858000"/>
              <a:gd name="connsiteX7199" fmla="*/ 8340879 w 12192000"/>
              <a:gd name="connsiteY7199" fmla="*/ 3471075 h 6858000"/>
              <a:gd name="connsiteX7200" fmla="*/ 8152969 w 12192000"/>
              <a:gd name="connsiteY7200" fmla="*/ 3471075 h 6858000"/>
              <a:gd name="connsiteX7201" fmla="*/ 8117458 w 12192000"/>
              <a:gd name="connsiteY7201" fmla="*/ 3506586 h 6858000"/>
              <a:gd name="connsiteX7202" fmla="*/ 8152969 w 12192000"/>
              <a:gd name="connsiteY7202" fmla="*/ 3542097 h 6858000"/>
              <a:gd name="connsiteX7203" fmla="*/ 8188480 w 12192000"/>
              <a:gd name="connsiteY7203" fmla="*/ 3506586 h 6858000"/>
              <a:gd name="connsiteX7204" fmla="*/ 8152969 w 12192000"/>
              <a:gd name="connsiteY7204" fmla="*/ 3471075 h 6858000"/>
              <a:gd name="connsiteX7205" fmla="*/ 7965059 w 12192000"/>
              <a:gd name="connsiteY7205" fmla="*/ 3471075 h 6858000"/>
              <a:gd name="connsiteX7206" fmla="*/ 7929548 w 12192000"/>
              <a:gd name="connsiteY7206" fmla="*/ 3506586 h 6858000"/>
              <a:gd name="connsiteX7207" fmla="*/ 7965059 w 12192000"/>
              <a:gd name="connsiteY7207" fmla="*/ 3542097 h 6858000"/>
              <a:gd name="connsiteX7208" fmla="*/ 8000570 w 12192000"/>
              <a:gd name="connsiteY7208" fmla="*/ 3506586 h 6858000"/>
              <a:gd name="connsiteX7209" fmla="*/ 7965059 w 12192000"/>
              <a:gd name="connsiteY7209" fmla="*/ 3471075 h 6858000"/>
              <a:gd name="connsiteX7210" fmla="*/ 7777149 w 12192000"/>
              <a:gd name="connsiteY7210" fmla="*/ 3471075 h 6858000"/>
              <a:gd name="connsiteX7211" fmla="*/ 7741638 w 12192000"/>
              <a:gd name="connsiteY7211" fmla="*/ 3506586 h 6858000"/>
              <a:gd name="connsiteX7212" fmla="*/ 7777149 w 12192000"/>
              <a:gd name="connsiteY7212" fmla="*/ 3542097 h 6858000"/>
              <a:gd name="connsiteX7213" fmla="*/ 7812660 w 12192000"/>
              <a:gd name="connsiteY7213" fmla="*/ 3506586 h 6858000"/>
              <a:gd name="connsiteX7214" fmla="*/ 7777149 w 12192000"/>
              <a:gd name="connsiteY7214" fmla="*/ 3471075 h 6858000"/>
              <a:gd name="connsiteX7215" fmla="*/ 7589239 w 12192000"/>
              <a:gd name="connsiteY7215" fmla="*/ 3471075 h 6858000"/>
              <a:gd name="connsiteX7216" fmla="*/ 7553728 w 12192000"/>
              <a:gd name="connsiteY7216" fmla="*/ 3506586 h 6858000"/>
              <a:gd name="connsiteX7217" fmla="*/ 7589239 w 12192000"/>
              <a:gd name="connsiteY7217" fmla="*/ 3542097 h 6858000"/>
              <a:gd name="connsiteX7218" fmla="*/ 7624750 w 12192000"/>
              <a:gd name="connsiteY7218" fmla="*/ 3506586 h 6858000"/>
              <a:gd name="connsiteX7219" fmla="*/ 7589239 w 12192000"/>
              <a:gd name="connsiteY7219" fmla="*/ 3471075 h 6858000"/>
              <a:gd name="connsiteX7220" fmla="*/ 7401329 w 12192000"/>
              <a:gd name="connsiteY7220" fmla="*/ 3471075 h 6858000"/>
              <a:gd name="connsiteX7221" fmla="*/ 7365818 w 12192000"/>
              <a:gd name="connsiteY7221" fmla="*/ 3506586 h 6858000"/>
              <a:gd name="connsiteX7222" fmla="*/ 7401329 w 12192000"/>
              <a:gd name="connsiteY7222" fmla="*/ 3542097 h 6858000"/>
              <a:gd name="connsiteX7223" fmla="*/ 7436840 w 12192000"/>
              <a:gd name="connsiteY7223" fmla="*/ 3506586 h 6858000"/>
              <a:gd name="connsiteX7224" fmla="*/ 7401329 w 12192000"/>
              <a:gd name="connsiteY7224" fmla="*/ 3471075 h 6858000"/>
              <a:gd name="connsiteX7225" fmla="*/ 7213419 w 12192000"/>
              <a:gd name="connsiteY7225" fmla="*/ 3471075 h 6858000"/>
              <a:gd name="connsiteX7226" fmla="*/ 7177908 w 12192000"/>
              <a:gd name="connsiteY7226" fmla="*/ 3506586 h 6858000"/>
              <a:gd name="connsiteX7227" fmla="*/ 7213419 w 12192000"/>
              <a:gd name="connsiteY7227" fmla="*/ 3542097 h 6858000"/>
              <a:gd name="connsiteX7228" fmla="*/ 7248930 w 12192000"/>
              <a:gd name="connsiteY7228" fmla="*/ 3506586 h 6858000"/>
              <a:gd name="connsiteX7229" fmla="*/ 7213419 w 12192000"/>
              <a:gd name="connsiteY7229" fmla="*/ 3471075 h 6858000"/>
              <a:gd name="connsiteX7230" fmla="*/ 7025509 w 12192000"/>
              <a:gd name="connsiteY7230" fmla="*/ 3471075 h 6858000"/>
              <a:gd name="connsiteX7231" fmla="*/ 6989998 w 12192000"/>
              <a:gd name="connsiteY7231" fmla="*/ 3506586 h 6858000"/>
              <a:gd name="connsiteX7232" fmla="*/ 7025509 w 12192000"/>
              <a:gd name="connsiteY7232" fmla="*/ 3542097 h 6858000"/>
              <a:gd name="connsiteX7233" fmla="*/ 7061020 w 12192000"/>
              <a:gd name="connsiteY7233" fmla="*/ 3506586 h 6858000"/>
              <a:gd name="connsiteX7234" fmla="*/ 7025509 w 12192000"/>
              <a:gd name="connsiteY7234" fmla="*/ 3471075 h 6858000"/>
              <a:gd name="connsiteX7235" fmla="*/ 6837599 w 12192000"/>
              <a:gd name="connsiteY7235" fmla="*/ 3471075 h 6858000"/>
              <a:gd name="connsiteX7236" fmla="*/ 6802088 w 12192000"/>
              <a:gd name="connsiteY7236" fmla="*/ 3506586 h 6858000"/>
              <a:gd name="connsiteX7237" fmla="*/ 6837599 w 12192000"/>
              <a:gd name="connsiteY7237" fmla="*/ 3542097 h 6858000"/>
              <a:gd name="connsiteX7238" fmla="*/ 6873110 w 12192000"/>
              <a:gd name="connsiteY7238" fmla="*/ 3506586 h 6858000"/>
              <a:gd name="connsiteX7239" fmla="*/ 6837599 w 12192000"/>
              <a:gd name="connsiteY7239" fmla="*/ 3471075 h 6858000"/>
              <a:gd name="connsiteX7240" fmla="*/ 6649689 w 12192000"/>
              <a:gd name="connsiteY7240" fmla="*/ 3471075 h 6858000"/>
              <a:gd name="connsiteX7241" fmla="*/ 6614178 w 12192000"/>
              <a:gd name="connsiteY7241" fmla="*/ 3506586 h 6858000"/>
              <a:gd name="connsiteX7242" fmla="*/ 6649689 w 12192000"/>
              <a:gd name="connsiteY7242" fmla="*/ 3542097 h 6858000"/>
              <a:gd name="connsiteX7243" fmla="*/ 6685200 w 12192000"/>
              <a:gd name="connsiteY7243" fmla="*/ 3506586 h 6858000"/>
              <a:gd name="connsiteX7244" fmla="*/ 6649689 w 12192000"/>
              <a:gd name="connsiteY7244" fmla="*/ 3471075 h 6858000"/>
              <a:gd name="connsiteX7245" fmla="*/ 6461779 w 12192000"/>
              <a:gd name="connsiteY7245" fmla="*/ 3471075 h 6858000"/>
              <a:gd name="connsiteX7246" fmla="*/ 6426268 w 12192000"/>
              <a:gd name="connsiteY7246" fmla="*/ 3506586 h 6858000"/>
              <a:gd name="connsiteX7247" fmla="*/ 6461779 w 12192000"/>
              <a:gd name="connsiteY7247" fmla="*/ 3542097 h 6858000"/>
              <a:gd name="connsiteX7248" fmla="*/ 6497290 w 12192000"/>
              <a:gd name="connsiteY7248" fmla="*/ 3506586 h 6858000"/>
              <a:gd name="connsiteX7249" fmla="*/ 6461779 w 12192000"/>
              <a:gd name="connsiteY7249" fmla="*/ 3471075 h 6858000"/>
              <a:gd name="connsiteX7250" fmla="*/ 6273869 w 12192000"/>
              <a:gd name="connsiteY7250" fmla="*/ 3471075 h 6858000"/>
              <a:gd name="connsiteX7251" fmla="*/ 6238358 w 12192000"/>
              <a:gd name="connsiteY7251" fmla="*/ 3506586 h 6858000"/>
              <a:gd name="connsiteX7252" fmla="*/ 6273869 w 12192000"/>
              <a:gd name="connsiteY7252" fmla="*/ 3542097 h 6858000"/>
              <a:gd name="connsiteX7253" fmla="*/ 6309380 w 12192000"/>
              <a:gd name="connsiteY7253" fmla="*/ 3506586 h 6858000"/>
              <a:gd name="connsiteX7254" fmla="*/ 6273869 w 12192000"/>
              <a:gd name="connsiteY7254" fmla="*/ 3471075 h 6858000"/>
              <a:gd name="connsiteX7255" fmla="*/ 6085959 w 12192000"/>
              <a:gd name="connsiteY7255" fmla="*/ 3471075 h 6858000"/>
              <a:gd name="connsiteX7256" fmla="*/ 6050449 w 12192000"/>
              <a:gd name="connsiteY7256" fmla="*/ 3506586 h 6858000"/>
              <a:gd name="connsiteX7257" fmla="*/ 6085959 w 12192000"/>
              <a:gd name="connsiteY7257" fmla="*/ 3542097 h 6858000"/>
              <a:gd name="connsiteX7258" fmla="*/ 6121470 w 12192000"/>
              <a:gd name="connsiteY7258" fmla="*/ 3506586 h 6858000"/>
              <a:gd name="connsiteX7259" fmla="*/ 6085959 w 12192000"/>
              <a:gd name="connsiteY7259" fmla="*/ 3471075 h 6858000"/>
              <a:gd name="connsiteX7260" fmla="*/ 5898050 w 12192000"/>
              <a:gd name="connsiteY7260" fmla="*/ 3471075 h 6858000"/>
              <a:gd name="connsiteX7261" fmla="*/ 5862539 w 12192000"/>
              <a:gd name="connsiteY7261" fmla="*/ 3506586 h 6858000"/>
              <a:gd name="connsiteX7262" fmla="*/ 5898050 w 12192000"/>
              <a:gd name="connsiteY7262" fmla="*/ 3542097 h 6858000"/>
              <a:gd name="connsiteX7263" fmla="*/ 5933561 w 12192000"/>
              <a:gd name="connsiteY7263" fmla="*/ 3506586 h 6858000"/>
              <a:gd name="connsiteX7264" fmla="*/ 5898050 w 12192000"/>
              <a:gd name="connsiteY7264" fmla="*/ 3471075 h 6858000"/>
              <a:gd name="connsiteX7265" fmla="*/ 5710141 w 12192000"/>
              <a:gd name="connsiteY7265" fmla="*/ 3471075 h 6858000"/>
              <a:gd name="connsiteX7266" fmla="*/ 5674630 w 12192000"/>
              <a:gd name="connsiteY7266" fmla="*/ 3506586 h 6858000"/>
              <a:gd name="connsiteX7267" fmla="*/ 5710141 w 12192000"/>
              <a:gd name="connsiteY7267" fmla="*/ 3542097 h 6858000"/>
              <a:gd name="connsiteX7268" fmla="*/ 5745652 w 12192000"/>
              <a:gd name="connsiteY7268" fmla="*/ 3506586 h 6858000"/>
              <a:gd name="connsiteX7269" fmla="*/ 5710141 w 12192000"/>
              <a:gd name="connsiteY7269" fmla="*/ 3471075 h 6858000"/>
              <a:gd name="connsiteX7270" fmla="*/ 5522232 w 12192000"/>
              <a:gd name="connsiteY7270" fmla="*/ 3471075 h 6858000"/>
              <a:gd name="connsiteX7271" fmla="*/ 5486721 w 12192000"/>
              <a:gd name="connsiteY7271" fmla="*/ 3506586 h 6858000"/>
              <a:gd name="connsiteX7272" fmla="*/ 5522232 w 12192000"/>
              <a:gd name="connsiteY7272" fmla="*/ 3542097 h 6858000"/>
              <a:gd name="connsiteX7273" fmla="*/ 5557742 w 12192000"/>
              <a:gd name="connsiteY7273" fmla="*/ 3506586 h 6858000"/>
              <a:gd name="connsiteX7274" fmla="*/ 5522232 w 12192000"/>
              <a:gd name="connsiteY7274" fmla="*/ 3471075 h 6858000"/>
              <a:gd name="connsiteX7275" fmla="*/ 5334321 w 12192000"/>
              <a:gd name="connsiteY7275" fmla="*/ 3471075 h 6858000"/>
              <a:gd name="connsiteX7276" fmla="*/ 5298812 w 12192000"/>
              <a:gd name="connsiteY7276" fmla="*/ 3506586 h 6858000"/>
              <a:gd name="connsiteX7277" fmla="*/ 5334321 w 12192000"/>
              <a:gd name="connsiteY7277" fmla="*/ 3542097 h 6858000"/>
              <a:gd name="connsiteX7278" fmla="*/ 5369832 w 12192000"/>
              <a:gd name="connsiteY7278" fmla="*/ 3506586 h 6858000"/>
              <a:gd name="connsiteX7279" fmla="*/ 5334321 w 12192000"/>
              <a:gd name="connsiteY7279" fmla="*/ 3471075 h 6858000"/>
              <a:gd name="connsiteX7280" fmla="*/ 5146412 w 12192000"/>
              <a:gd name="connsiteY7280" fmla="*/ 3471075 h 6858000"/>
              <a:gd name="connsiteX7281" fmla="*/ 5110901 w 12192000"/>
              <a:gd name="connsiteY7281" fmla="*/ 3506586 h 6858000"/>
              <a:gd name="connsiteX7282" fmla="*/ 5146412 w 12192000"/>
              <a:gd name="connsiteY7282" fmla="*/ 3542097 h 6858000"/>
              <a:gd name="connsiteX7283" fmla="*/ 5181923 w 12192000"/>
              <a:gd name="connsiteY7283" fmla="*/ 3506586 h 6858000"/>
              <a:gd name="connsiteX7284" fmla="*/ 5146412 w 12192000"/>
              <a:gd name="connsiteY7284" fmla="*/ 3471075 h 6858000"/>
              <a:gd name="connsiteX7285" fmla="*/ 4958502 w 12192000"/>
              <a:gd name="connsiteY7285" fmla="*/ 3471075 h 6858000"/>
              <a:gd name="connsiteX7286" fmla="*/ 4922992 w 12192000"/>
              <a:gd name="connsiteY7286" fmla="*/ 3506586 h 6858000"/>
              <a:gd name="connsiteX7287" fmla="*/ 4958502 w 12192000"/>
              <a:gd name="connsiteY7287" fmla="*/ 3542097 h 6858000"/>
              <a:gd name="connsiteX7288" fmla="*/ 4994014 w 12192000"/>
              <a:gd name="connsiteY7288" fmla="*/ 3506586 h 6858000"/>
              <a:gd name="connsiteX7289" fmla="*/ 4958502 w 12192000"/>
              <a:gd name="connsiteY7289" fmla="*/ 3471075 h 6858000"/>
              <a:gd name="connsiteX7290" fmla="*/ 4770594 w 12192000"/>
              <a:gd name="connsiteY7290" fmla="*/ 3471075 h 6858000"/>
              <a:gd name="connsiteX7291" fmla="*/ 4735082 w 12192000"/>
              <a:gd name="connsiteY7291" fmla="*/ 3506586 h 6858000"/>
              <a:gd name="connsiteX7292" fmla="*/ 4770594 w 12192000"/>
              <a:gd name="connsiteY7292" fmla="*/ 3542097 h 6858000"/>
              <a:gd name="connsiteX7293" fmla="*/ 4806102 w 12192000"/>
              <a:gd name="connsiteY7293" fmla="*/ 3506586 h 6858000"/>
              <a:gd name="connsiteX7294" fmla="*/ 4770594 w 12192000"/>
              <a:gd name="connsiteY7294" fmla="*/ 3471075 h 6858000"/>
              <a:gd name="connsiteX7295" fmla="*/ 4582682 w 12192000"/>
              <a:gd name="connsiteY7295" fmla="*/ 3471075 h 6858000"/>
              <a:gd name="connsiteX7296" fmla="*/ 4547171 w 12192000"/>
              <a:gd name="connsiteY7296" fmla="*/ 3506586 h 6858000"/>
              <a:gd name="connsiteX7297" fmla="*/ 4582682 w 12192000"/>
              <a:gd name="connsiteY7297" fmla="*/ 3542097 h 6858000"/>
              <a:gd name="connsiteX7298" fmla="*/ 4618193 w 12192000"/>
              <a:gd name="connsiteY7298" fmla="*/ 3506586 h 6858000"/>
              <a:gd name="connsiteX7299" fmla="*/ 4582682 w 12192000"/>
              <a:gd name="connsiteY7299" fmla="*/ 3471075 h 6858000"/>
              <a:gd name="connsiteX7300" fmla="*/ 4394773 w 12192000"/>
              <a:gd name="connsiteY7300" fmla="*/ 3471075 h 6858000"/>
              <a:gd name="connsiteX7301" fmla="*/ 4359261 w 12192000"/>
              <a:gd name="connsiteY7301" fmla="*/ 3506586 h 6858000"/>
              <a:gd name="connsiteX7302" fmla="*/ 4394773 w 12192000"/>
              <a:gd name="connsiteY7302" fmla="*/ 3542097 h 6858000"/>
              <a:gd name="connsiteX7303" fmla="*/ 4430285 w 12192000"/>
              <a:gd name="connsiteY7303" fmla="*/ 3506586 h 6858000"/>
              <a:gd name="connsiteX7304" fmla="*/ 4394773 w 12192000"/>
              <a:gd name="connsiteY7304" fmla="*/ 3471075 h 6858000"/>
              <a:gd name="connsiteX7305" fmla="*/ 4206862 w 12192000"/>
              <a:gd name="connsiteY7305" fmla="*/ 3471075 h 6858000"/>
              <a:gd name="connsiteX7306" fmla="*/ 4171356 w 12192000"/>
              <a:gd name="connsiteY7306" fmla="*/ 3506586 h 6858000"/>
              <a:gd name="connsiteX7307" fmla="*/ 4206862 w 12192000"/>
              <a:gd name="connsiteY7307" fmla="*/ 3542097 h 6858000"/>
              <a:gd name="connsiteX7308" fmla="*/ 4242372 w 12192000"/>
              <a:gd name="connsiteY7308" fmla="*/ 3506586 h 6858000"/>
              <a:gd name="connsiteX7309" fmla="*/ 4206862 w 12192000"/>
              <a:gd name="connsiteY7309" fmla="*/ 3471075 h 6858000"/>
              <a:gd name="connsiteX7310" fmla="*/ 4018959 w 12192000"/>
              <a:gd name="connsiteY7310" fmla="*/ 3471075 h 6858000"/>
              <a:gd name="connsiteX7311" fmla="*/ 3983449 w 12192000"/>
              <a:gd name="connsiteY7311" fmla="*/ 3506586 h 6858000"/>
              <a:gd name="connsiteX7312" fmla="*/ 4018959 w 12192000"/>
              <a:gd name="connsiteY7312" fmla="*/ 3542097 h 6858000"/>
              <a:gd name="connsiteX7313" fmla="*/ 4054470 w 12192000"/>
              <a:gd name="connsiteY7313" fmla="*/ 3506586 h 6858000"/>
              <a:gd name="connsiteX7314" fmla="*/ 4018959 w 12192000"/>
              <a:gd name="connsiteY7314" fmla="*/ 3471075 h 6858000"/>
              <a:gd name="connsiteX7315" fmla="*/ 3831047 w 12192000"/>
              <a:gd name="connsiteY7315" fmla="*/ 3471075 h 6858000"/>
              <a:gd name="connsiteX7316" fmla="*/ 3795536 w 12192000"/>
              <a:gd name="connsiteY7316" fmla="*/ 3506586 h 6858000"/>
              <a:gd name="connsiteX7317" fmla="*/ 3831047 w 12192000"/>
              <a:gd name="connsiteY7317" fmla="*/ 3542097 h 6858000"/>
              <a:gd name="connsiteX7318" fmla="*/ 3866559 w 12192000"/>
              <a:gd name="connsiteY7318" fmla="*/ 3506586 h 6858000"/>
              <a:gd name="connsiteX7319" fmla="*/ 3831047 w 12192000"/>
              <a:gd name="connsiteY7319" fmla="*/ 3471075 h 6858000"/>
              <a:gd name="connsiteX7320" fmla="*/ 3643135 w 12192000"/>
              <a:gd name="connsiteY7320" fmla="*/ 3471075 h 6858000"/>
              <a:gd name="connsiteX7321" fmla="*/ 3607624 w 12192000"/>
              <a:gd name="connsiteY7321" fmla="*/ 3506586 h 6858000"/>
              <a:gd name="connsiteX7322" fmla="*/ 3643135 w 12192000"/>
              <a:gd name="connsiteY7322" fmla="*/ 3542097 h 6858000"/>
              <a:gd name="connsiteX7323" fmla="*/ 3678648 w 12192000"/>
              <a:gd name="connsiteY7323" fmla="*/ 3506586 h 6858000"/>
              <a:gd name="connsiteX7324" fmla="*/ 3643135 w 12192000"/>
              <a:gd name="connsiteY7324" fmla="*/ 3471075 h 6858000"/>
              <a:gd name="connsiteX7325" fmla="*/ 3455228 w 12192000"/>
              <a:gd name="connsiteY7325" fmla="*/ 3471075 h 6858000"/>
              <a:gd name="connsiteX7326" fmla="*/ 3419718 w 12192000"/>
              <a:gd name="connsiteY7326" fmla="*/ 3506586 h 6858000"/>
              <a:gd name="connsiteX7327" fmla="*/ 3455228 w 12192000"/>
              <a:gd name="connsiteY7327" fmla="*/ 3542097 h 6858000"/>
              <a:gd name="connsiteX7328" fmla="*/ 3490738 w 12192000"/>
              <a:gd name="connsiteY7328" fmla="*/ 3506586 h 6858000"/>
              <a:gd name="connsiteX7329" fmla="*/ 3455228 w 12192000"/>
              <a:gd name="connsiteY7329" fmla="*/ 3471075 h 6858000"/>
              <a:gd name="connsiteX7330" fmla="*/ 3267322 w 12192000"/>
              <a:gd name="connsiteY7330" fmla="*/ 3471075 h 6858000"/>
              <a:gd name="connsiteX7331" fmla="*/ 3231812 w 12192000"/>
              <a:gd name="connsiteY7331" fmla="*/ 3506586 h 6858000"/>
              <a:gd name="connsiteX7332" fmla="*/ 3267322 w 12192000"/>
              <a:gd name="connsiteY7332" fmla="*/ 3542097 h 6858000"/>
              <a:gd name="connsiteX7333" fmla="*/ 3302832 w 12192000"/>
              <a:gd name="connsiteY7333" fmla="*/ 3506586 h 6858000"/>
              <a:gd name="connsiteX7334" fmla="*/ 3267322 w 12192000"/>
              <a:gd name="connsiteY7334" fmla="*/ 3471075 h 6858000"/>
              <a:gd name="connsiteX7335" fmla="*/ 3079409 w 12192000"/>
              <a:gd name="connsiteY7335" fmla="*/ 3471075 h 6858000"/>
              <a:gd name="connsiteX7336" fmla="*/ 3043899 w 12192000"/>
              <a:gd name="connsiteY7336" fmla="*/ 3506586 h 6858000"/>
              <a:gd name="connsiteX7337" fmla="*/ 3079409 w 12192000"/>
              <a:gd name="connsiteY7337" fmla="*/ 3542097 h 6858000"/>
              <a:gd name="connsiteX7338" fmla="*/ 3114921 w 12192000"/>
              <a:gd name="connsiteY7338" fmla="*/ 3506586 h 6858000"/>
              <a:gd name="connsiteX7339" fmla="*/ 3079409 w 12192000"/>
              <a:gd name="connsiteY7339" fmla="*/ 3471075 h 6858000"/>
              <a:gd name="connsiteX7340" fmla="*/ 2891500 w 12192000"/>
              <a:gd name="connsiteY7340" fmla="*/ 3471075 h 6858000"/>
              <a:gd name="connsiteX7341" fmla="*/ 2855988 w 12192000"/>
              <a:gd name="connsiteY7341" fmla="*/ 3506586 h 6858000"/>
              <a:gd name="connsiteX7342" fmla="*/ 2891500 w 12192000"/>
              <a:gd name="connsiteY7342" fmla="*/ 3542097 h 6858000"/>
              <a:gd name="connsiteX7343" fmla="*/ 2927011 w 12192000"/>
              <a:gd name="connsiteY7343" fmla="*/ 3506586 h 6858000"/>
              <a:gd name="connsiteX7344" fmla="*/ 2891500 w 12192000"/>
              <a:gd name="connsiteY7344" fmla="*/ 3471075 h 6858000"/>
              <a:gd name="connsiteX7345" fmla="*/ 2703588 w 12192000"/>
              <a:gd name="connsiteY7345" fmla="*/ 3471075 h 6858000"/>
              <a:gd name="connsiteX7346" fmla="*/ 2668078 w 12192000"/>
              <a:gd name="connsiteY7346" fmla="*/ 3506586 h 6858000"/>
              <a:gd name="connsiteX7347" fmla="*/ 2703588 w 12192000"/>
              <a:gd name="connsiteY7347" fmla="*/ 3542097 h 6858000"/>
              <a:gd name="connsiteX7348" fmla="*/ 2739100 w 12192000"/>
              <a:gd name="connsiteY7348" fmla="*/ 3506586 h 6858000"/>
              <a:gd name="connsiteX7349" fmla="*/ 2703588 w 12192000"/>
              <a:gd name="connsiteY7349" fmla="*/ 3471075 h 6858000"/>
              <a:gd name="connsiteX7350" fmla="*/ 2515679 w 12192000"/>
              <a:gd name="connsiteY7350" fmla="*/ 3471075 h 6858000"/>
              <a:gd name="connsiteX7351" fmla="*/ 2480169 w 12192000"/>
              <a:gd name="connsiteY7351" fmla="*/ 3506586 h 6858000"/>
              <a:gd name="connsiteX7352" fmla="*/ 2515679 w 12192000"/>
              <a:gd name="connsiteY7352" fmla="*/ 3542097 h 6858000"/>
              <a:gd name="connsiteX7353" fmla="*/ 2551191 w 12192000"/>
              <a:gd name="connsiteY7353" fmla="*/ 3506586 h 6858000"/>
              <a:gd name="connsiteX7354" fmla="*/ 2515679 w 12192000"/>
              <a:gd name="connsiteY7354" fmla="*/ 3471075 h 6858000"/>
              <a:gd name="connsiteX7355" fmla="*/ 2327769 w 12192000"/>
              <a:gd name="connsiteY7355" fmla="*/ 3471075 h 6858000"/>
              <a:gd name="connsiteX7356" fmla="*/ 2292259 w 12192000"/>
              <a:gd name="connsiteY7356" fmla="*/ 3506586 h 6858000"/>
              <a:gd name="connsiteX7357" fmla="*/ 2327769 w 12192000"/>
              <a:gd name="connsiteY7357" fmla="*/ 3542097 h 6858000"/>
              <a:gd name="connsiteX7358" fmla="*/ 2363281 w 12192000"/>
              <a:gd name="connsiteY7358" fmla="*/ 3506586 h 6858000"/>
              <a:gd name="connsiteX7359" fmla="*/ 2327769 w 12192000"/>
              <a:gd name="connsiteY7359" fmla="*/ 3471075 h 6858000"/>
              <a:gd name="connsiteX7360" fmla="*/ 2139862 w 12192000"/>
              <a:gd name="connsiteY7360" fmla="*/ 3471075 h 6858000"/>
              <a:gd name="connsiteX7361" fmla="*/ 2104350 w 12192000"/>
              <a:gd name="connsiteY7361" fmla="*/ 3506586 h 6858000"/>
              <a:gd name="connsiteX7362" fmla="*/ 2139862 w 12192000"/>
              <a:gd name="connsiteY7362" fmla="*/ 3542097 h 6858000"/>
              <a:gd name="connsiteX7363" fmla="*/ 2175372 w 12192000"/>
              <a:gd name="connsiteY7363" fmla="*/ 3506586 h 6858000"/>
              <a:gd name="connsiteX7364" fmla="*/ 2139862 w 12192000"/>
              <a:gd name="connsiteY7364" fmla="*/ 3471075 h 6858000"/>
              <a:gd name="connsiteX7365" fmla="*/ 1951949 w 12192000"/>
              <a:gd name="connsiteY7365" fmla="*/ 3471075 h 6858000"/>
              <a:gd name="connsiteX7366" fmla="*/ 1916438 w 12192000"/>
              <a:gd name="connsiteY7366" fmla="*/ 3506586 h 6858000"/>
              <a:gd name="connsiteX7367" fmla="*/ 1951949 w 12192000"/>
              <a:gd name="connsiteY7367" fmla="*/ 3542097 h 6858000"/>
              <a:gd name="connsiteX7368" fmla="*/ 1987461 w 12192000"/>
              <a:gd name="connsiteY7368" fmla="*/ 3506586 h 6858000"/>
              <a:gd name="connsiteX7369" fmla="*/ 1951949 w 12192000"/>
              <a:gd name="connsiteY7369" fmla="*/ 3471075 h 6858000"/>
              <a:gd name="connsiteX7370" fmla="*/ 1764040 w 12192000"/>
              <a:gd name="connsiteY7370" fmla="*/ 3471075 h 6858000"/>
              <a:gd name="connsiteX7371" fmla="*/ 1728529 w 12192000"/>
              <a:gd name="connsiteY7371" fmla="*/ 3506586 h 6858000"/>
              <a:gd name="connsiteX7372" fmla="*/ 1764040 w 12192000"/>
              <a:gd name="connsiteY7372" fmla="*/ 3542097 h 6858000"/>
              <a:gd name="connsiteX7373" fmla="*/ 1799551 w 12192000"/>
              <a:gd name="connsiteY7373" fmla="*/ 3506586 h 6858000"/>
              <a:gd name="connsiteX7374" fmla="*/ 1764040 w 12192000"/>
              <a:gd name="connsiteY7374" fmla="*/ 3471075 h 6858000"/>
              <a:gd name="connsiteX7375" fmla="*/ 1576130 w 12192000"/>
              <a:gd name="connsiteY7375" fmla="*/ 3471075 h 6858000"/>
              <a:gd name="connsiteX7376" fmla="*/ 1540619 w 12192000"/>
              <a:gd name="connsiteY7376" fmla="*/ 3506586 h 6858000"/>
              <a:gd name="connsiteX7377" fmla="*/ 1576130 w 12192000"/>
              <a:gd name="connsiteY7377" fmla="*/ 3542097 h 6858000"/>
              <a:gd name="connsiteX7378" fmla="*/ 1611641 w 12192000"/>
              <a:gd name="connsiteY7378" fmla="*/ 3506586 h 6858000"/>
              <a:gd name="connsiteX7379" fmla="*/ 1576130 w 12192000"/>
              <a:gd name="connsiteY7379" fmla="*/ 3471075 h 6858000"/>
              <a:gd name="connsiteX7380" fmla="*/ 1388220 w 12192000"/>
              <a:gd name="connsiteY7380" fmla="*/ 3471075 h 6858000"/>
              <a:gd name="connsiteX7381" fmla="*/ 1352709 w 12192000"/>
              <a:gd name="connsiteY7381" fmla="*/ 3506586 h 6858000"/>
              <a:gd name="connsiteX7382" fmla="*/ 1388220 w 12192000"/>
              <a:gd name="connsiteY7382" fmla="*/ 3542097 h 6858000"/>
              <a:gd name="connsiteX7383" fmla="*/ 1423731 w 12192000"/>
              <a:gd name="connsiteY7383" fmla="*/ 3506586 h 6858000"/>
              <a:gd name="connsiteX7384" fmla="*/ 1388220 w 12192000"/>
              <a:gd name="connsiteY7384" fmla="*/ 3471075 h 6858000"/>
              <a:gd name="connsiteX7385" fmla="*/ 1200311 w 12192000"/>
              <a:gd name="connsiteY7385" fmla="*/ 3471075 h 6858000"/>
              <a:gd name="connsiteX7386" fmla="*/ 1164800 w 12192000"/>
              <a:gd name="connsiteY7386" fmla="*/ 3506586 h 6858000"/>
              <a:gd name="connsiteX7387" fmla="*/ 1200311 w 12192000"/>
              <a:gd name="connsiteY7387" fmla="*/ 3542097 h 6858000"/>
              <a:gd name="connsiteX7388" fmla="*/ 1235822 w 12192000"/>
              <a:gd name="connsiteY7388" fmla="*/ 3506586 h 6858000"/>
              <a:gd name="connsiteX7389" fmla="*/ 1200311 w 12192000"/>
              <a:gd name="connsiteY7389" fmla="*/ 3471075 h 6858000"/>
              <a:gd name="connsiteX7390" fmla="*/ 1012401 w 12192000"/>
              <a:gd name="connsiteY7390" fmla="*/ 3471075 h 6858000"/>
              <a:gd name="connsiteX7391" fmla="*/ 976890 w 12192000"/>
              <a:gd name="connsiteY7391" fmla="*/ 3506586 h 6858000"/>
              <a:gd name="connsiteX7392" fmla="*/ 1012401 w 12192000"/>
              <a:gd name="connsiteY7392" fmla="*/ 3542097 h 6858000"/>
              <a:gd name="connsiteX7393" fmla="*/ 1047912 w 12192000"/>
              <a:gd name="connsiteY7393" fmla="*/ 3506586 h 6858000"/>
              <a:gd name="connsiteX7394" fmla="*/ 1012401 w 12192000"/>
              <a:gd name="connsiteY7394" fmla="*/ 3471075 h 6858000"/>
              <a:gd name="connsiteX7395" fmla="*/ 824491 w 12192000"/>
              <a:gd name="connsiteY7395" fmla="*/ 3471075 h 6858000"/>
              <a:gd name="connsiteX7396" fmla="*/ 788980 w 12192000"/>
              <a:gd name="connsiteY7396" fmla="*/ 3506586 h 6858000"/>
              <a:gd name="connsiteX7397" fmla="*/ 824491 w 12192000"/>
              <a:gd name="connsiteY7397" fmla="*/ 3542097 h 6858000"/>
              <a:gd name="connsiteX7398" fmla="*/ 860002 w 12192000"/>
              <a:gd name="connsiteY7398" fmla="*/ 3506586 h 6858000"/>
              <a:gd name="connsiteX7399" fmla="*/ 824491 w 12192000"/>
              <a:gd name="connsiteY7399" fmla="*/ 3471075 h 6858000"/>
              <a:gd name="connsiteX7400" fmla="*/ 636582 w 12192000"/>
              <a:gd name="connsiteY7400" fmla="*/ 3471075 h 6858000"/>
              <a:gd name="connsiteX7401" fmla="*/ 601070 w 12192000"/>
              <a:gd name="connsiteY7401" fmla="*/ 3506586 h 6858000"/>
              <a:gd name="connsiteX7402" fmla="*/ 636582 w 12192000"/>
              <a:gd name="connsiteY7402" fmla="*/ 3542097 h 6858000"/>
              <a:gd name="connsiteX7403" fmla="*/ 672092 w 12192000"/>
              <a:gd name="connsiteY7403" fmla="*/ 3506586 h 6858000"/>
              <a:gd name="connsiteX7404" fmla="*/ 636582 w 12192000"/>
              <a:gd name="connsiteY7404" fmla="*/ 3471075 h 6858000"/>
              <a:gd name="connsiteX7405" fmla="*/ 448672 w 12192000"/>
              <a:gd name="connsiteY7405" fmla="*/ 3471075 h 6858000"/>
              <a:gd name="connsiteX7406" fmla="*/ 413161 w 12192000"/>
              <a:gd name="connsiteY7406" fmla="*/ 3506586 h 6858000"/>
              <a:gd name="connsiteX7407" fmla="*/ 448672 w 12192000"/>
              <a:gd name="connsiteY7407" fmla="*/ 3542097 h 6858000"/>
              <a:gd name="connsiteX7408" fmla="*/ 484183 w 12192000"/>
              <a:gd name="connsiteY7408" fmla="*/ 3506586 h 6858000"/>
              <a:gd name="connsiteX7409" fmla="*/ 448672 w 12192000"/>
              <a:gd name="connsiteY7409" fmla="*/ 3471075 h 6858000"/>
              <a:gd name="connsiteX7410" fmla="*/ 260762 w 12192000"/>
              <a:gd name="connsiteY7410" fmla="*/ 3471075 h 6858000"/>
              <a:gd name="connsiteX7411" fmla="*/ 225251 w 12192000"/>
              <a:gd name="connsiteY7411" fmla="*/ 3506586 h 6858000"/>
              <a:gd name="connsiteX7412" fmla="*/ 260762 w 12192000"/>
              <a:gd name="connsiteY7412" fmla="*/ 3542097 h 6858000"/>
              <a:gd name="connsiteX7413" fmla="*/ 296273 w 12192000"/>
              <a:gd name="connsiteY7413" fmla="*/ 3506586 h 6858000"/>
              <a:gd name="connsiteX7414" fmla="*/ 260762 w 12192000"/>
              <a:gd name="connsiteY7414" fmla="*/ 3471075 h 6858000"/>
              <a:gd name="connsiteX7415" fmla="*/ 78814 w 12192000"/>
              <a:gd name="connsiteY7415" fmla="*/ 3471074 h 6858000"/>
              <a:gd name="connsiteX7416" fmla="*/ 43302 w 12192000"/>
              <a:gd name="connsiteY7416" fmla="*/ 3506585 h 6858000"/>
              <a:gd name="connsiteX7417" fmla="*/ 78814 w 12192000"/>
              <a:gd name="connsiteY7417" fmla="*/ 3542096 h 6858000"/>
              <a:gd name="connsiteX7418" fmla="*/ 114324 w 12192000"/>
              <a:gd name="connsiteY7418" fmla="*/ 3506585 h 6858000"/>
              <a:gd name="connsiteX7419" fmla="*/ 78814 w 12192000"/>
              <a:gd name="connsiteY7419" fmla="*/ 3471074 h 6858000"/>
              <a:gd name="connsiteX7420" fmla="*/ 12007004 w 12192000"/>
              <a:gd name="connsiteY7420" fmla="*/ 3318676 h 6858000"/>
              <a:gd name="connsiteX7421" fmla="*/ 11971493 w 12192000"/>
              <a:gd name="connsiteY7421" fmla="*/ 3354186 h 6858000"/>
              <a:gd name="connsiteX7422" fmla="*/ 12007004 w 12192000"/>
              <a:gd name="connsiteY7422" fmla="*/ 3389698 h 6858000"/>
              <a:gd name="connsiteX7423" fmla="*/ 12042515 w 12192000"/>
              <a:gd name="connsiteY7423" fmla="*/ 3354186 h 6858000"/>
              <a:gd name="connsiteX7424" fmla="*/ 12007004 w 12192000"/>
              <a:gd name="connsiteY7424" fmla="*/ 3318676 h 6858000"/>
              <a:gd name="connsiteX7425" fmla="*/ 11819094 w 12192000"/>
              <a:gd name="connsiteY7425" fmla="*/ 3318676 h 6858000"/>
              <a:gd name="connsiteX7426" fmla="*/ 11783583 w 12192000"/>
              <a:gd name="connsiteY7426" fmla="*/ 3354186 h 6858000"/>
              <a:gd name="connsiteX7427" fmla="*/ 11819094 w 12192000"/>
              <a:gd name="connsiteY7427" fmla="*/ 3389698 h 6858000"/>
              <a:gd name="connsiteX7428" fmla="*/ 11854605 w 12192000"/>
              <a:gd name="connsiteY7428" fmla="*/ 3354186 h 6858000"/>
              <a:gd name="connsiteX7429" fmla="*/ 11819094 w 12192000"/>
              <a:gd name="connsiteY7429" fmla="*/ 3318676 h 6858000"/>
              <a:gd name="connsiteX7430" fmla="*/ 11631184 w 12192000"/>
              <a:gd name="connsiteY7430" fmla="*/ 3318676 h 6858000"/>
              <a:gd name="connsiteX7431" fmla="*/ 11595673 w 12192000"/>
              <a:gd name="connsiteY7431" fmla="*/ 3354186 h 6858000"/>
              <a:gd name="connsiteX7432" fmla="*/ 11631184 w 12192000"/>
              <a:gd name="connsiteY7432" fmla="*/ 3389698 h 6858000"/>
              <a:gd name="connsiteX7433" fmla="*/ 11666695 w 12192000"/>
              <a:gd name="connsiteY7433" fmla="*/ 3354186 h 6858000"/>
              <a:gd name="connsiteX7434" fmla="*/ 11631184 w 12192000"/>
              <a:gd name="connsiteY7434" fmla="*/ 3318676 h 6858000"/>
              <a:gd name="connsiteX7435" fmla="*/ 11443274 w 12192000"/>
              <a:gd name="connsiteY7435" fmla="*/ 3318676 h 6858000"/>
              <a:gd name="connsiteX7436" fmla="*/ 11407763 w 12192000"/>
              <a:gd name="connsiteY7436" fmla="*/ 3354186 h 6858000"/>
              <a:gd name="connsiteX7437" fmla="*/ 11443274 w 12192000"/>
              <a:gd name="connsiteY7437" fmla="*/ 3389698 h 6858000"/>
              <a:gd name="connsiteX7438" fmla="*/ 11478785 w 12192000"/>
              <a:gd name="connsiteY7438" fmla="*/ 3354186 h 6858000"/>
              <a:gd name="connsiteX7439" fmla="*/ 11443274 w 12192000"/>
              <a:gd name="connsiteY7439" fmla="*/ 3318676 h 6858000"/>
              <a:gd name="connsiteX7440" fmla="*/ 11255364 w 12192000"/>
              <a:gd name="connsiteY7440" fmla="*/ 3318676 h 6858000"/>
              <a:gd name="connsiteX7441" fmla="*/ 11219853 w 12192000"/>
              <a:gd name="connsiteY7441" fmla="*/ 3354186 h 6858000"/>
              <a:gd name="connsiteX7442" fmla="*/ 11255364 w 12192000"/>
              <a:gd name="connsiteY7442" fmla="*/ 3389698 h 6858000"/>
              <a:gd name="connsiteX7443" fmla="*/ 11290875 w 12192000"/>
              <a:gd name="connsiteY7443" fmla="*/ 3354186 h 6858000"/>
              <a:gd name="connsiteX7444" fmla="*/ 11255364 w 12192000"/>
              <a:gd name="connsiteY7444" fmla="*/ 3318676 h 6858000"/>
              <a:gd name="connsiteX7445" fmla="*/ 11067454 w 12192000"/>
              <a:gd name="connsiteY7445" fmla="*/ 3318676 h 6858000"/>
              <a:gd name="connsiteX7446" fmla="*/ 11031943 w 12192000"/>
              <a:gd name="connsiteY7446" fmla="*/ 3354186 h 6858000"/>
              <a:gd name="connsiteX7447" fmla="*/ 11067454 w 12192000"/>
              <a:gd name="connsiteY7447" fmla="*/ 3389698 h 6858000"/>
              <a:gd name="connsiteX7448" fmla="*/ 11102965 w 12192000"/>
              <a:gd name="connsiteY7448" fmla="*/ 3354186 h 6858000"/>
              <a:gd name="connsiteX7449" fmla="*/ 11067454 w 12192000"/>
              <a:gd name="connsiteY7449" fmla="*/ 3318676 h 6858000"/>
              <a:gd name="connsiteX7450" fmla="*/ 10879544 w 12192000"/>
              <a:gd name="connsiteY7450" fmla="*/ 3318676 h 6858000"/>
              <a:gd name="connsiteX7451" fmla="*/ 10844033 w 12192000"/>
              <a:gd name="connsiteY7451" fmla="*/ 3354186 h 6858000"/>
              <a:gd name="connsiteX7452" fmla="*/ 10879544 w 12192000"/>
              <a:gd name="connsiteY7452" fmla="*/ 3389698 h 6858000"/>
              <a:gd name="connsiteX7453" fmla="*/ 10915055 w 12192000"/>
              <a:gd name="connsiteY7453" fmla="*/ 3354186 h 6858000"/>
              <a:gd name="connsiteX7454" fmla="*/ 10879544 w 12192000"/>
              <a:gd name="connsiteY7454" fmla="*/ 3318676 h 6858000"/>
              <a:gd name="connsiteX7455" fmla="*/ 10691634 w 12192000"/>
              <a:gd name="connsiteY7455" fmla="*/ 3318676 h 6858000"/>
              <a:gd name="connsiteX7456" fmla="*/ 10656123 w 12192000"/>
              <a:gd name="connsiteY7456" fmla="*/ 3354186 h 6858000"/>
              <a:gd name="connsiteX7457" fmla="*/ 10691634 w 12192000"/>
              <a:gd name="connsiteY7457" fmla="*/ 3389698 h 6858000"/>
              <a:gd name="connsiteX7458" fmla="*/ 10727145 w 12192000"/>
              <a:gd name="connsiteY7458" fmla="*/ 3354186 h 6858000"/>
              <a:gd name="connsiteX7459" fmla="*/ 10691634 w 12192000"/>
              <a:gd name="connsiteY7459" fmla="*/ 3318676 h 6858000"/>
              <a:gd name="connsiteX7460" fmla="*/ 10503724 w 12192000"/>
              <a:gd name="connsiteY7460" fmla="*/ 3318676 h 6858000"/>
              <a:gd name="connsiteX7461" fmla="*/ 10468213 w 12192000"/>
              <a:gd name="connsiteY7461" fmla="*/ 3354186 h 6858000"/>
              <a:gd name="connsiteX7462" fmla="*/ 10503724 w 12192000"/>
              <a:gd name="connsiteY7462" fmla="*/ 3389698 h 6858000"/>
              <a:gd name="connsiteX7463" fmla="*/ 10539235 w 12192000"/>
              <a:gd name="connsiteY7463" fmla="*/ 3354186 h 6858000"/>
              <a:gd name="connsiteX7464" fmla="*/ 10503724 w 12192000"/>
              <a:gd name="connsiteY7464" fmla="*/ 3318676 h 6858000"/>
              <a:gd name="connsiteX7465" fmla="*/ 10315814 w 12192000"/>
              <a:gd name="connsiteY7465" fmla="*/ 3318676 h 6858000"/>
              <a:gd name="connsiteX7466" fmla="*/ 10280303 w 12192000"/>
              <a:gd name="connsiteY7466" fmla="*/ 3354186 h 6858000"/>
              <a:gd name="connsiteX7467" fmla="*/ 10315814 w 12192000"/>
              <a:gd name="connsiteY7467" fmla="*/ 3389698 h 6858000"/>
              <a:gd name="connsiteX7468" fmla="*/ 10351325 w 12192000"/>
              <a:gd name="connsiteY7468" fmla="*/ 3354186 h 6858000"/>
              <a:gd name="connsiteX7469" fmla="*/ 10315814 w 12192000"/>
              <a:gd name="connsiteY7469" fmla="*/ 3318676 h 6858000"/>
              <a:gd name="connsiteX7470" fmla="*/ 10127904 w 12192000"/>
              <a:gd name="connsiteY7470" fmla="*/ 3318676 h 6858000"/>
              <a:gd name="connsiteX7471" fmla="*/ 10092393 w 12192000"/>
              <a:gd name="connsiteY7471" fmla="*/ 3354186 h 6858000"/>
              <a:gd name="connsiteX7472" fmla="*/ 10127904 w 12192000"/>
              <a:gd name="connsiteY7472" fmla="*/ 3389698 h 6858000"/>
              <a:gd name="connsiteX7473" fmla="*/ 10163415 w 12192000"/>
              <a:gd name="connsiteY7473" fmla="*/ 3354186 h 6858000"/>
              <a:gd name="connsiteX7474" fmla="*/ 10127904 w 12192000"/>
              <a:gd name="connsiteY7474" fmla="*/ 3318676 h 6858000"/>
              <a:gd name="connsiteX7475" fmla="*/ 9939994 w 12192000"/>
              <a:gd name="connsiteY7475" fmla="*/ 3318676 h 6858000"/>
              <a:gd name="connsiteX7476" fmla="*/ 9904483 w 12192000"/>
              <a:gd name="connsiteY7476" fmla="*/ 3354186 h 6858000"/>
              <a:gd name="connsiteX7477" fmla="*/ 9939994 w 12192000"/>
              <a:gd name="connsiteY7477" fmla="*/ 3389698 h 6858000"/>
              <a:gd name="connsiteX7478" fmla="*/ 9975505 w 12192000"/>
              <a:gd name="connsiteY7478" fmla="*/ 3354186 h 6858000"/>
              <a:gd name="connsiteX7479" fmla="*/ 9939994 w 12192000"/>
              <a:gd name="connsiteY7479" fmla="*/ 3318676 h 6858000"/>
              <a:gd name="connsiteX7480" fmla="*/ 9752084 w 12192000"/>
              <a:gd name="connsiteY7480" fmla="*/ 3318676 h 6858000"/>
              <a:gd name="connsiteX7481" fmla="*/ 9716573 w 12192000"/>
              <a:gd name="connsiteY7481" fmla="*/ 3354186 h 6858000"/>
              <a:gd name="connsiteX7482" fmla="*/ 9752084 w 12192000"/>
              <a:gd name="connsiteY7482" fmla="*/ 3389698 h 6858000"/>
              <a:gd name="connsiteX7483" fmla="*/ 9787595 w 12192000"/>
              <a:gd name="connsiteY7483" fmla="*/ 3354186 h 6858000"/>
              <a:gd name="connsiteX7484" fmla="*/ 9752084 w 12192000"/>
              <a:gd name="connsiteY7484" fmla="*/ 3318676 h 6858000"/>
              <a:gd name="connsiteX7485" fmla="*/ 9564174 w 12192000"/>
              <a:gd name="connsiteY7485" fmla="*/ 3318676 h 6858000"/>
              <a:gd name="connsiteX7486" fmla="*/ 9528663 w 12192000"/>
              <a:gd name="connsiteY7486" fmla="*/ 3354186 h 6858000"/>
              <a:gd name="connsiteX7487" fmla="*/ 9564174 w 12192000"/>
              <a:gd name="connsiteY7487" fmla="*/ 3389698 h 6858000"/>
              <a:gd name="connsiteX7488" fmla="*/ 9599685 w 12192000"/>
              <a:gd name="connsiteY7488" fmla="*/ 3354186 h 6858000"/>
              <a:gd name="connsiteX7489" fmla="*/ 9564174 w 12192000"/>
              <a:gd name="connsiteY7489" fmla="*/ 3318676 h 6858000"/>
              <a:gd name="connsiteX7490" fmla="*/ 9376264 w 12192000"/>
              <a:gd name="connsiteY7490" fmla="*/ 3318676 h 6858000"/>
              <a:gd name="connsiteX7491" fmla="*/ 9340753 w 12192000"/>
              <a:gd name="connsiteY7491" fmla="*/ 3354186 h 6858000"/>
              <a:gd name="connsiteX7492" fmla="*/ 9376264 w 12192000"/>
              <a:gd name="connsiteY7492" fmla="*/ 3389698 h 6858000"/>
              <a:gd name="connsiteX7493" fmla="*/ 9411775 w 12192000"/>
              <a:gd name="connsiteY7493" fmla="*/ 3354186 h 6858000"/>
              <a:gd name="connsiteX7494" fmla="*/ 9376264 w 12192000"/>
              <a:gd name="connsiteY7494" fmla="*/ 3318676 h 6858000"/>
              <a:gd name="connsiteX7495" fmla="*/ 9188354 w 12192000"/>
              <a:gd name="connsiteY7495" fmla="*/ 3318676 h 6858000"/>
              <a:gd name="connsiteX7496" fmla="*/ 9152843 w 12192000"/>
              <a:gd name="connsiteY7496" fmla="*/ 3354186 h 6858000"/>
              <a:gd name="connsiteX7497" fmla="*/ 9188354 w 12192000"/>
              <a:gd name="connsiteY7497" fmla="*/ 3389698 h 6858000"/>
              <a:gd name="connsiteX7498" fmla="*/ 9223865 w 12192000"/>
              <a:gd name="connsiteY7498" fmla="*/ 3354186 h 6858000"/>
              <a:gd name="connsiteX7499" fmla="*/ 9188354 w 12192000"/>
              <a:gd name="connsiteY7499" fmla="*/ 3318676 h 6858000"/>
              <a:gd name="connsiteX7500" fmla="*/ 9000444 w 12192000"/>
              <a:gd name="connsiteY7500" fmla="*/ 3318676 h 6858000"/>
              <a:gd name="connsiteX7501" fmla="*/ 8964933 w 12192000"/>
              <a:gd name="connsiteY7501" fmla="*/ 3354186 h 6858000"/>
              <a:gd name="connsiteX7502" fmla="*/ 9000444 w 12192000"/>
              <a:gd name="connsiteY7502" fmla="*/ 3389698 h 6858000"/>
              <a:gd name="connsiteX7503" fmla="*/ 9035955 w 12192000"/>
              <a:gd name="connsiteY7503" fmla="*/ 3354186 h 6858000"/>
              <a:gd name="connsiteX7504" fmla="*/ 9000444 w 12192000"/>
              <a:gd name="connsiteY7504" fmla="*/ 3318676 h 6858000"/>
              <a:gd name="connsiteX7505" fmla="*/ 8812534 w 12192000"/>
              <a:gd name="connsiteY7505" fmla="*/ 3318676 h 6858000"/>
              <a:gd name="connsiteX7506" fmla="*/ 8777023 w 12192000"/>
              <a:gd name="connsiteY7506" fmla="*/ 3354186 h 6858000"/>
              <a:gd name="connsiteX7507" fmla="*/ 8812534 w 12192000"/>
              <a:gd name="connsiteY7507" fmla="*/ 3389698 h 6858000"/>
              <a:gd name="connsiteX7508" fmla="*/ 8848045 w 12192000"/>
              <a:gd name="connsiteY7508" fmla="*/ 3354186 h 6858000"/>
              <a:gd name="connsiteX7509" fmla="*/ 8812534 w 12192000"/>
              <a:gd name="connsiteY7509" fmla="*/ 3318676 h 6858000"/>
              <a:gd name="connsiteX7510" fmla="*/ 8624624 w 12192000"/>
              <a:gd name="connsiteY7510" fmla="*/ 3318676 h 6858000"/>
              <a:gd name="connsiteX7511" fmla="*/ 8589113 w 12192000"/>
              <a:gd name="connsiteY7511" fmla="*/ 3354186 h 6858000"/>
              <a:gd name="connsiteX7512" fmla="*/ 8624624 w 12192000"/>
              <a:gd name="connsiteY7512" fmla="*/ 3389698 h 6858000"/>
              <a:gd name="connsiteX7513" fmla="*/ 8660135 w 12192000"/>
              <a:gd name="connsiteY7513" fmla="*/ 3354186 h 6858000"/>
              <a:gd name="connsiteX7514" fmla="*/ 8624624 w 12192000"/>
              <a:gd name="connsiteY7514" fmla="*/ 3318676 h 6858000"/>
              <a:gd name="connsiteX7515" fmla="*/ 8436714 w 12192000"/>
              <a:gd name="connsiteY7515" fmla="*/ 3318676 h 6858000"/>
              <a:gd name="connsiteX7516" fmla="*/ 8401203 w 12192000"/>
              <a:gd name="connsiteY7516" fmla="*/ 3354186 h 6858000"/>
              <a:gd name="connsiteX7517" fmla="*/ 8436714 w 12192000"/>
              <a:gd name="connsiteY7517" fmla="*/ 3389698 h 6858000"/>
              <a:gd name="connsiteX7518" fmla="*/ 8472225 w 12192000"/>
              <a:gd name="connsiteY7518" fmla="*/ 3354186 h 6858000"/>
              <a:gd name="connsiteX7519" fmla="*/ 8436714 w 12192000"/>
              <a:gd name="connsiteY7519" fmla="*/ 3318676 h 6858000"/>
              <a:gd name="connsiteX7520" fmla="*/ 8248804 w 12192000"/>
              <a:gd name="connsiteY7520" fmla="*/ 3318676 h 6858000"/>
              <a:gd name="connsiteX7521" fmla="*/ 8213293 w 12192000"/>
              <a:gd name="connsiteY7521" fmla="*/ 3354186 h 6858000"/>
              <a:gd name="connsiteX7522" fmla="*/ 8248804 w 12192000"/>
              <a:gd name="connsiteY7522" fmla="*/ 3389698 h 6858000"/>
              <a:gd name="connsiteX7523" fmla="*/ 8284315 w 12192000"/>
              <a:gd name="connsiteY7523" fmla="*/ 3354186 h 6858000"/>
              <a:gd name="connsiteX7524" fmla="*/ 8248804 w 12192000"/>
              <a:gd name="connsiteY7524" fmla="*/ 3318676 h 6858000"/>
              <a:gd name="connsiteX7525" fmla="*/ 8060894 w 12192000"/>
              <a:gd name="connsiteY7525" fmla="*/ 3318676 h 6858000"/>
              <a:gd name="connsiteX7526" fmla="*/ 8025383 w 12192000"/>
              <a:gd name="connsiteY7526" fmla="*/ 3354186 h 6858000"/>
              <a:gd name="connsiteX7527" fmla="*/ 8060894 w 12192000"/>
              <a:gd name="connsiteY7527" fmla="*/ 3389698 h 6858000"/>
              <a:gd name="connsiteX7528" fmla="*/ 8096405 w 12192000"/>
              <a:gd name="connsiteY7528" fmla="*/ 3354186 h 6858000"/>
              <a:gd name="connsiteX7529" fmla="*/ 8060894 w 12192000"/>
              <a:gd name="connsiteY7529" fmla="*/ 3318676 h 6858000"/>
              <a:gd name="connsiteX7530" fmla="*/ 7872984 w 12192000"/>
              <a:gd name="connsiteY7530" fmla="*/ 3318676 h 6858000"/>
              <a:gd name="connsiteX7531" fmla="*/ 7837473 w 12192000"/>
              <a:gd name="connsiteY7531" fmla="*/ 3354186 h 6858000"/>
              <a:gd name="connsiteX7532" fmla="*/ 7872984 w 12192000"/>
              <a:gd name="connsiteY7532" fmla="*/ 3389698 h 6858000"/>
              <a:gd name="connsiteX7533" fmla="*/ 7908495 w 12192000"/>
              <a:gd name="connsiteY7533" fmla="*/ 3354186 h 6858000"/>
              <a:gd name="connsiteX7534" fmla="*/ 7872984 w 12192000"/>
              <a:gd name="connsiteY7534" fmla="*/ 3318676 h 6858000"/>
              <a:gd name="connsiteX7535" fmla="*/ 7685074 w 12192000"/>
              <a:gd name="connsiteY7535" fmla="*/ 3318676 h 6858000"/>
              <a:gd name="connsiteX7536" fmla="*/ 7649563 w 12192000"/>
              <a:gd name="connsiteY7536" fmla="*/ 3354186 h 6858000"/>
              <a:gd name="connsiteX7537" fmla="*/ 7685074 w 12192000"/>
              <a:gd name="connsiteY7537" fmla="*/ 3389698 h 6858000"/>
              <a:gd name="connsiteX7538" fmla="*/ 7720585 w 12192000"/>
              <a:gd name="connsiteY7538" fmla="*/ 3354186 h 6858000"/>
              <a:gd name="connsiteX7539" fmla="*/ 7685074 w 12192000"/>
              <a:gd name="connsiteY7539" fmla="*/ 3318676 h 6858000"/>
              <a:gd name="connsiteX7540" fmla="*/ 7497164 w 12192000"/>
              <a:gd name="connsiteY7540" fmla="*/ 3318676 h 6858000"/>
              <a:gd name="connsiteX7541" fmla="*/ 7461653 w 12192000"/>
              <a:gd name="connsiteY7541" fmla="*/ 3354186 h 6858000"/>
              <a:gd name="connsiteX7542" fmla="*/ 7497164 w 12192000"/>
              <a:gd name="connsiteY7542" fmla="*/ 3389698 h 6858000"/>
              <a:gd name="connsiteX7543" fmla="*/ 7532675 w 12192000"/>
              <a:gd name="connsiteY7543" fmla="*/ 3354186 h 6858000"/>
              <a:gd name="connsiteX7544" fmla="*/ 7497164 w 12192000"/>
              <a:gd name="connsiteY7544" fmla="*/ 3318676 h 6858000"/>
              <a:gd name="connsiteX7545" fmla="*/ 7309254 w 12192000"/>
              <a:gd name="connsiteY7545" fmla="*/ 3318676 h 6858000"/>
              <a:gd name="connsiteX7546" fmla="*/ 7273743 w 12192000"/>
              <a:gd name="connsiteY7546" fmla="*/ 3354186 h 6858000"/>
              <a:gd name="connsiteX7547" fmla="*/ 7309254 w 12192000"/>
              <a:gd name="connsiteY7547" fmla="*/ 3389698 h 6858000"/>
              <a:gd name="connsiteX7548" fmla="*/ 7344765 w 12192000"/>
              <a:gd name="connsiteY7548" fmla="*/ 3354186 h 6858000"/>
              <a:gd name="connsiteX7549" fmla="*/ 7309254 w 12192000"/>
              <a:gd name="connsiteY7549" fmla="*/ 3318676 h 6858000"/>
              <a:gd name="connsiteX7550" fmla="*/ 7121344 w 12192000"/>
              <a:gd name="connsiteY7550" fmla="*/ 3318676 h 6858000"/>
              <a:gd name="connsiteX7551" fmla="*/ 7085833 w 12192000"/>
              <a:gd name="connsiteY7551" fmla="*/ 3354186 h 6858000"/>
              <a:gd name="connsiteX7552" fmla="*/ 7121344 w 12192000"/>
              <a:gd name="connsiteY7552" fmla="*/ 3389698 h 6858000"/>
              <a:gd name="connsiteX7553" fmla="*/ 7156855 w 12192000"/>
              <a:gd name="connsiteY7553" fmla="*/ 3354186 h 6858000"/>
              <a:gd name="connsiteX7554" fmla="*/ 7121344 w 12192000"/>
              <a:gd name="connsiteY7554" fmla="*/ 3318676 h 6858000"/>
              <a:gd name="connsiteX7555" fmla="*/ 6933434 w 12192000"/>
              <a:gd name="connsiteY7555" fmla="*/ 3318676 h 6858000"/>
              <a:gd name="connsiteX7556" fmla="*/ 6897923 w 12192000"/>
              <a:gd name="connsiteY7556" fmla="*/ 3354186 h 6858000"/>
              <a:gd name="connsiteX7557" fmla="*/ 6933434 w 12192000"/>
              <a:gd name="connsiteY7557" fmla="*/ 3389698 h 6858000"/>
              <a:gd name="connsiteX7558" fmla="*/ 6968945 w 12192000"/>
              <a:gd name="connsiteY7558" fmla="*/ 3354186 h 6858000"/>
              <a:gd name="connsiteX7559" fmla="*/ 6933434 w 12192000"/>
              <a:gd name="connsiteY7559" fmla="*/ 3318676 h 6858000"/>
              <a:gd name="connsiteX7560" fmla="*/ 6745524 w 12192000"/>
              <a:gd name="connsiteY7560" fmla="*/ 3318676 h 6858000"/>
              <a:gd name="connsiteX7561" fmla="*/ 6710013 w 12192000"/>
              <a:gd name="connsiteY7561" fmla="*/ 3354186 h 6858000"/>
              <a:gd name="connsiteX7562" fmla="*/ 6745524 w 12192000"/>
              <a:gd name="connsiteY7562" fmla="*/ 3389698 h 6858000"/>
              <a:gd name="connsiteX7563" fmla="*/ 6781035 w 12192000"/>
              <a:gd name="connsiteY7563" fmla="*/ 3354186 h 6858000"/>
              <a:gd name="connsiteX7564" fmla="*/ 6745524 w 12192000"/>
              <a:gd name="connsiteY7564" fmla="*/ 3318676 h 6858000"/>
              <a:gd name="connsiteX7565" fmla="*/ 6557614 w 12192000"/>
              <a:gd name="connsiteY7565" fmla="*/ 3318676 h 6858000"/>
              <a:gd name="connsiteX7566" fmla="*/ 6522103 w 12192000"/>
              <a:gd name="connsiteY7566" fmla="*/ 3354186 h 6858000"/>
              <a:gd name="connsiteX7567" fmla="*/ 6557614 w 12192000"/>
              <a:gd name="connsiteY7567" fmla="*/ 3389698 h 6858000"/>
              <a:gd name="connsiteX7568" fmla="*/ 6593125 w 12192000"/>
              <a:gd name="connsiteY7568" fmla="*/ 3354186 h 6858000"/>
              <a:gd name="connsiteX7569" fmla="*/ 6557614 w 12192000"/>
              <a:gd name="connsiteY7569" fmla="*/ 3318676 h 6858000"/>
              <a:gd name="connsiteX7570" fmla="*/ 6369704 w 12192000"/>
              <a:gd name="connsiteY7570" fmla="*/ 3318676 h 6858000"/>
              <a:gd name="connsiteX7571" fmla="*/ 6334193 w 12192000"/>
              <a:gd name="connsiteY7571" fmla="*/ 3354186 h 6858000"/>
              <a:gd name="connsiteX7572" fmla="*/ 6369704 w 12192000"/>
              <a:gd name="connsiteY7572" fmla="*/ 3389698 h 6858000"/>
              <a:gd name="connsiteX7573" fmla="*/ 6405215 w 12192000"/>
              <a:gd name="connsiteY7573" fmla="*/ 3354186 h 6858000"/>
              <a:gd name="connsiteX7574" fmla="*/ 6369704 w 12192000"/>
              <a:gd name="connsiteY7574" fmla="*/ 3318676 h 6858000"/>
              <a:gd name="connsiteX7575" fmla="*/ 6181794 w 12192000"/>
              <a:gd name="connsiteY7575" fmla="*/ 3318676 h 6858000"/>
              <a:gd name="connsiteX7576" fmla="*/ 6146283 w 12192000"/>
              <a:gd name="connsiteY7576" fmla="*/ 3354186 h 6858000"/>
              <a:gd name="connsiteX7577" fmla="*/ 6181794 w 12192000"/>
              <a:gd name="connsiteY7577" fmla="*/ 3389698 h 6858000"/>
              <a:gd name="connsiteX7578" fmla="*/ 6217305 w 12192000"/>
              <a:gd name="connsiteY7578" fmla="*/ 3354186 h 6858000"/>
              <a:gd name="connsiteX7579" fmla="*/ 6181794 w 12192000"/>
              <a:gd name="connsiteY7579" fmla="*/ 3318676 h 6858000"/>
              <a:gd name="connsiteX7580" fmla="*/ 5993886 w 12192000"/>
              <a:gd name="connsiteY7580" fmla="*/ 3318676 h 6858000"/>
              <a:gd name="connsiteX7581" fmla="*/ 5958374 w 12192000"/>
              <a:gd name="connsiteY7581" fmla="*/ 3354186 h 6858000"/>
              <a:gd name="connsiteX7582" fmla="*/ 5993886 w 12192000"/>
              <a:gd name="connsiteY7582" fmla="*/ 3389698 h 6858000"/>
              <a:gd name="connsiteX7583" fmla="*/ 6029396 w 12192000"/>
              <a:gd name="connsiteY7583" fmla="*/ 3354186 h 6858000"/>
              <a:gd name="connsiteX7584" fmla="*/ 5993886 w 12192000"/>
              <a:gd name="connsiteY7584" fmla="*/ 3318676 h 6858000"/>
              <a:gd name="connsiteX7585" fmla="*/ 5805976 w 12192000"/>
              <a:gd name="connsiteY7585" fmla="*/ 3318676 h 6858000"/>
              <a:gd name="connsiteX7586" fmla="*/ 5770466 w 12192000"/>
              <a:gd name="connsiteY7586" fmla="*/ 3354186 h 6858000"/>
              <a:gd name="connsiteX7587" fmla="*/ 5805976 w 12192000"/>
              <a:gd name="connsiteY7587" fmla="*/ 3389698 h 6858000"/>
              <a:gd name="connsiteX7588" fmla="*/ 5841487 w 12192000"/>
              <a:gd name="connsiteY7588" fmla="*/ 3354186 h 6858000"/>
              <a:gd name="connsiteX7589" fmla="*/ 5805976 w 12192000"/>
              <a:gd name="connsiteY7589" fmla="*/ 3318676 h 6858000"/>
              <a:gd name="connsiteX7590" fmla="*/ 5618068 w 12192000"/>
              <a:gd name="connsiteY7590" fmla="*/ 3318676 h 6858000"/>
              <a:gd name="connsiteX7591" fmla="*/ 5582558 w 12192000"/>
              <a:gd name="connsiteY7591" fmla="*/ 3354186 h 6858000"/>
              <a:gd name="connsiteX7592" fmla="*/ 5618068 w 12192000"/>
              <a:gd name="connsiteY7592" fmla="*/ 3389698 h 6858000"/>
              <a:gd name="connsiteX7593" fmla="*/ 5653579 w 12192000"/>
              <a:gd name="connsiteY7593" fmla="*/ 3354186 h 6858000"/>
              <a:gd name="connsiteX7594" fmla="*/ 5618068 w 12192000"/>
              <a:gd name="connsiteY7594" fmla="*/ 3318676 h 6858000"/>
              <a:gd name="connsiteX7595" fmla="*/ 5430159 w 12192000"/>
              <a:gd name="connsiteY7595" fmla="*/ 3318676 h 6858000"/>
              <a:gd name="connsiteX7596" fmla="*/ 5394647 w 12192000"/>
              <a:gd name="connsiteY7596" fmla="*/ 3354186 h 6858000"/>
              <a:gd name="connsiteX7597" fmla="*/ 5430159 w 12192000"/>
              <a:gd name="connsiteY7597" fmla="*/ 3389698 h 6858000"/>
              <a:gd name="connsiteX7598" fmla="*/ 5465670 w 12192000"/>
              <a:gd name="connsiteY7598" fmla="*/ 3354186 h 6858000"/>
              <a:gd name="connsiteX7599" fmla="*/ 5430159 w 12192000"/>
              <a:gd name="connsiteY7599" fmla="*/ 3318676 h 6858000"/>
              <a:gd name="connsiteX7600" fmla="*/ 5242249 w 12192000"/>
              <a:gd name="connsiteY7600" fmla="*/ 3318676 h 6858000"/>
              <a:gd name="connsiteX7601" fmla="*/ 5206737 w 12192000"/>
              <a:gd name="connsiteY7601" fmla="*/ 3354186 h 6858000"/>
              <a:gd name="connsiteX7602" fmla="*/ 5242249 w 12192000"/>
              <a:gd name="connsiteY7602" fmla="*/ 3389698 h 6858000"/>
              <a:gd name="connsiteX7603" fmla="*/ 5277760 w 12192000"/>
              <a:gd name="connsiteY7603" fmla="*/ 3354186 h 6858000"/>
              <a:gd name="connsiteX7604" fmla="*/ 5242249 w 12192000"/>
              <a:gd name="connsiteY7604" fmla="*/ 3318676 h 6858000"/>
              <a:gd name="connsiteX7605" fmla="*/ 5054338 w 12192000"/>
              <a:gd name="connsiteY7605" fmla="*/ 3318676 h 6858000"/>
              <a:gd name="connsiteX7606" fmla="*/ 5018828 w 12192000"/>
              <a:gd name="connsiteY7606" fmla="*/ 3354186 h 6858000"/>
              <a:gd name="connsiteX7607" fmla="*/ 5054338 w 12192000"/>
              <a:gd name="connsiteY7607" fmla="*/ 3389698 h 6858000"/>
              <a:gd name="connsiteX7608" fmla="*/ 5089850 w 12192000"/>
              <a:gd name="connsiteY7608" fmla="*/ 3354186 h 6858000"/>
              <a:gd name="connsiteX7609" fmla="*/ 5054338 w 12192000"/>
              <a:gd name="connsiteY7609" fmla="*/ 3318676 h 6858000"/>
              <a:gd name="connsiteX7610" fmla="*/ 4866430 w 12192000"/>
              <a:gd name="connsiteY7610" fmla="*/ 3318676 h 6858000"/>
              <a:gd name="connsiteX7611" fmla="*/ 4830924 w 12192000"/>
              <a:gd name="connsiteY7611" fmla="*/ 3354186 h 6858000"/>
              <a:gd name="connsiteX7612" fmla="*/ 4866430 w 12192000"/>
              <a:gd name="connsiteY7612" fmla="*/ 3389698 h 6858000"/>
              <a:gd name="connsiteX7613" fmla="*/ 4901941 w 12192000"/>
              <a:gd name="connsiteY7613" fmla="*/ 3354186 h 6858000"/>
              <a:gd name="connsiteX7614" fmla="*/ 4866430 w 12192000"/>
              <a:gd name="connsiteY7614" fmla="*/ 3318676 h 6858000"/>
              <a:gd name="connsiteX7615" fmla="*/ 4678519 w 12192000"/>
              <a:gd name="connsiteY7615" fmla="*/ 3318676 h 6858000"/>
              <a:gd name="connsiteX7616" fmla="*/ 4643007 w 12192000"/>
              <a:gd name="connsiteY7616" fmla="*/ 3354186 h 6858000"/>
              <a:gd name="connsiteX7617" fmla="*/ 4678519 w 12192000"/>
              <a:gd name="connsiteY7617" fmla="*/ 3389698 h 6858000"/>
              <a:gd name="connsiteX7618" fmla="*/ 4714030 w 12192000"/>
              <a:gd name="connsiteY7618" fmla="*/ 3354186 h 6858000"/>
              <a:gd name="connsiteX7619" fmla="*/ 4678519 w 12192000"/>
              <a:gd name="connsiteY7619" fmla="*/ 3318676 h 6858000"/>
              <a:gd name="connsiteX7620" fmla="*/ 4490610 w 12192000"/>
              <a:gd name="connsiteY7620" fmla="*/ 3318676 h 6858000"/>
              <a:gd name="connsiteX7621" fmla="*/ 4455098 w 12192000"/>
              <a:gd name="connsiteY7621" fmla="*/ 3354186 h 6858000"/>
              <a:gd name="connsiteX7622" fmla="*/ 4490610 w 12192000"/>
              <a:gd name="connsiteY7622" fmla="*/ 3389698 h 6858000"/>
              <a:gd name="connsiteX7623" fmla="*/ 4526118 w 12192000"/>
              <a:gd name="connsiteY7623" fmla="*/ 3354186 h 6858000"/>
              <a:gd name="connsiteX7624" fmla="*/ 4490610 w 12192000"/>
              <a:gd name="connsiteY7624" fmla="*/ 3318676 h 6858000"/>
              <a:gd name="connsiteX7625" fmla="*/ 4302698 w 12192000"/>
              <a:gd name="connsiteY7625" fmla="*/ 3318676 h 6858000"/>
              <a:gd name="connsiteX7626" fmla="*/ 4267187 w 12192000"/>
              <a:gd name="connsiteY7626" fmla="*/ 3354186 h 6858000"/>
              <a:gd name="connsiteX7627" fmla="*/ 4302698 w 12192000"/>
              <a:gd name="connsiteY7627" fmla="*/ 3389698 h 6858000"/>
              <a:gd name="connsiteX7628" fmla="*/ 4338210 w 12192000"/>
              <a:gd name="connsiteY7628" fmla="*/ 3354186 h 6858000"/>
              <a:gd name="connsiteX7629" fmla="*/ 4302698 w 12192000"/>
              <a:gd name="connsiteY7629" fmla="*/ 3318676 h 6858000"/>
              <a:gd name="connsiteX7630" fmla="*/ 4114802 w 12192000"/>
              <a:gd name="connsiteY7630" fmla="*/ 3318676 h 6858000"/>
              <a:gd name="connsiteX7631" fmla="*/ 4079291 w 12192000"/>
              <a:gd name="connsiteY7631" fmla="*/ 3354186 h 6858000"/>
              <a:gd name="connsiteX7632" fmla="*/ 4114802 w 12192000"/>
              <a:gd name="connsiteY7632" fmla="*/ 3389698 h 6858000"/>
              <a:gd name="connsiteX7633" fmla="*/ 4150308 w 12192000"/>
              <a:gd name="connsiteY7633" fmla="*/ 3354186 h 6858000"/>
              <a:gd name="connsiteX7634" fmla="*/ 4114802 w 12192000"/>
              <a:gd name="connsiteY7634" fmla="*/ 3318676 h 6858000"/>
              <a:gd name="connsiteX7635" fmla="*/ 3926888 w 12192000"/>
              <a:gd name="connsiteY7635" fmla="*/ 3318676 h 6858000"/>
              <a:gd name="connsiteX7636" fmla="*/ 3891378 w 12192000"/>
              <a:gd name="connsiteY7636" fmla="*/ 3354186 h 6858000"/>
              <a:gd name="connsiteX7637" fmla="*/ 3926888 w 12192000"/>
              <a:gd name="connsiteY7637" fmla="*/ 3389698 h 6858000"/>
              <a:gd name="connsiteX7638" fmla="*/ 3962401 w 12192000"/>
              <a:gd name="connsiteY7638" fmla="*/ 3354186 h 6858000"/>
              <a:gd name="connsiteX7639" fmla="*/ 3926888 w 12192000"/>
              <a:gd name="connsiteY7639" fmla="*/ 3318676 h 6858000"/>
              <a:gd name="connsiteX7640" fmla="*/ 3738979 w 12192000"/>
              <a:gd name="connsiteY7640" fmla="*/ 3318676 h 6858000"/>
              <a:gd name="connsiteX7641" fmla="*/ 3703467 w 12192000"/>
              <a:gd name="connsiteY7641" fmla="*/ 3354186 h 6858000"/>
              <a:gd name="connsiteX7642" fmla="*/ 3738979 w 12192000"/>
              <a:gd name="connsiteY7642" fmla="*/ 3389698 h 6858000"/>
              <a:gd name="connsiteX7643" fmla="*/ 3774489 w 12192000"/>
              <a:gd name="connsiteY7643" fmla="*/ 3354186 h 6858000"/>
              <a:gd name="connsiteX7644" fmla="*/ 3738979 w 12192000"/>
              <a:gd name="connsiteY7644" fmla="*/ 3318676 h 6858000"/>
              <a:gd name="connsiteX7645" fmla="*/ 3551069 w 12192000"/>
              <a:gd name="connsiteY7645" fmla="*/ 3318676 h 6858000"/>
              <a:gd name="connsiteX7646" fmla="*/ 3515557 w 12192000"/>
              <a:gd name="connsiteY7646" fmla="*/ 3354186 h 6858000"/>
              <a:gd name="connsiteX7647" fmla="*/ 3551069 w 12192000"/>
              <a:gd name="connsiteY7647" fmla="*/ 3389698 h 6858000"/>
              <a:gd name="connsiteX7648" fmla="*/ 3586579 w 12192000"/>
              <a:gd name="connsiteY7648" fmla="*/ 3354186 h 6858000"/>
              <a:gd name="connsiteX7649" fmla="*/ 3551069 w 12192000"/>
              <a:gd name="connsiteY7649" fmla="*/ 3318676 h 6858000"/>
              <a:gd name="connsiteX7650" fmla="*/ 3363163 w 12192000"/>
              <a:gd name="connsiteY7650" fmla="*/ 3318676 h 6858000"/>
              <a:gd name="connsiteX7651" fmla="*/ 3327653 w 12192000"/>
              <a:gd name="connsiteY7651" fmla="*/ 3354186 h 6858000"/>
              <a:gd name="connsiteX7652" fmla="*/ 3363163 w 12192000"/>
              <a:gd name="connsiteY7652" fmla="*/ 3389698 h 6858000"/>
              <a:gd name="connsiteX7653" fmla="*/ 3398674 w 12192000"/>
              <a:gd name="connsiteY7653" fmla="*/ 3354186 h 6858000"/>
              <a:gd name="connsiteX7654" fmla="*/ 3363163 w 12192000"/>
              <a:gd name="connsiteY7654" fmla="*/ 3318676 h 6858000"/>
              <a:gd name="connsiteX7655" fmla="*/ 3175253 w 12192000"/>
              <a:gd name="connsiteY7655" fmla="*/ 3318676 h 6858000"/>
              <a:gd name="connsiteX7656" fmla="*/ 3139740 w 12192000"/>
              <a:gd name="connsiteY7656" fmla="*/ 3354186 h 6858000"/>
              <a:gd name="connsiteX7657" fmla="*/ 3175253 w 12192000"/>
              <a:gd name="connsiteY7657" fmla="*/ 3389698 h 6858000"/>
              <a:gd name="connsiteX7658" fmla="*/ 3210767 w 12192000"/>
              <a:gd name="connsiteY7658" fmla="*/ 3354186 h 6858000"/>
              <a:gd name="connsiteX7659" fmla="*/ 3175253 w 12192000"/>
              <a:gd name="connsiteY7659" fmla="*/ 3318676 h 6858000"/>
              <a:gd name="connsiteX7660" fmla="*/ 2987343 w 12192000"/>
              <a:gd name="connsiteY7660" fmla="*/ 3318676 h 6858000"/>
              <a:gd name="connsiteX7661" fmla="*/ 2951833 w 12192000"/>
              <a:gd name="connsiteY7661" fmla="*/ 3354186 h 6858000"/>
              <a:gd name="connsiteX7662" fmla="*/ 2987343 w 12192000"/>
              <a:gd name="connsiteY7662" fmla="*/ 3389698 h 6858000"/>
              <a:gd name="connsiteX7663" fmla="*/ 3022854 w 12192000"/>
              <a:gd name="connsiteY7663" fmla="*/ 3354186 h 6858000"/>
              <a:gd name="connsiteX7664" fmla="*/ 2987343 w 12192000"/>
              <a:gd name="connsiteY7664" fmla="*/ 3318676 h 6858000"/>
              <a:gd name="connsiteX7665" fmla="*/ 2799432 w 12192000"/>
              <a:gd name="connsiteY7665" fmla="*/ 3318676 h 6858000"/>
              <a:gd name="connsiteX7666" fmla="*/ 2763919 w 12192000"/>
              <a:gd name="connsiteY7666" fmla="*/ 3354186 h 6858000"/>
              <a:gd name="connsiteX7667" fmla="*/ 2799432 w 12192000"/>
              <a:gd name="connsiteY7667" fmla="*/ 3389698 h 6858000"/>
              <a:gd name="connsiteX7668" fmla="*/ 2834941 w 12192000"/>
              <a:gd name="connsiteY7668" fmla="*/ 3354186 h 6858000"/>
              <a:gd name="connsiteX7669" fmla="*/ 2799432 w 12192000"/>
              <a:gd name="connsiteY7669" fmla="*/ 3318676 h 6858000"/>
              <a:gd name="connsiteX7670" fmla="*/ 2611522 w 12192000"/>
              <a:gd name="connsiteY7670" fmla="*/ 3318676 h 6858000"/>
              <a:gd name="connsiteX7671" fmla="*/ 2576011 w 12192000"/>
              <a:gd name="connsiteY7671" fmla="*/ 3354186 h 6858000"/>
              <a:gd name="connsiteX7672" fmla="*/ 2611522 w 12192000"/>
              <a:gd name="connsiteY7672" fmla="*/ 3389698 h 6858000"/>
              <a:gd name="connsiteX7673" fmla="*/ 2647033 w 12192000"/>
              <a:gd name="connsiteY7673" fmla="*/ 3354186 h 6858000"/>
              <a:gd name="connsiteX7674" fmla="*/ 2611522 w 12192000"/>
              <a:gd name="connsiteY7674" fmla="*/ 3318676 h 6858000"/>
              <a:gd name="connsiteX7675" fmla="*/ 2423611 w 12192000"/>
              <a:gd name="connsiteY7675" fmla="*/ 3318676 h 6858000"/>
              <a:gd name="connsiteX7676" fmla="*/ 2388100 w 12192000"/>
              <a:gd name="connsiteY7676" fmla="*/ 3354186 h 6858000"/>
              <a:gd name="connsiteX7677" fmla="*/ 2423611 w 12192000"/>
              <a:gd name="connsiteY7677" fmla="*/ 3389698 h 6858000"/>
              <a:gd name="connsiteX7678" fmla="*/ 2459122 w 12192000"/>
              <a:gd name="connsiteY7678" fmla="*/ 3354186 h 6858000"/>
              <a:gd name="connsiteX7679" fmla="*/ 2423611 w 12192000"/>
              <a:gd name="connsiteY7679" fmla="*/ 3318676 h 6858000"/>
              <a:gd name="connsiteX7680" fmla="*/ 2235702 w 12192000"/>
              <a:gd name="connsiteY7680" fmla="*/ 3318676 h 6858000"/>
              <a:gd name="connsiteX7681" fmla="*/ 2200189 w 12192000"/>
              <a:gd name="connsiteY7681" fmla="*/ 3354186 h 6858000"/>
              <a:gd name="connsiteX7682" fmla="*/ 2235702 w 12192000"/>
              <a:gd name="connsiteY7682" fmla="*/ 3389698 h 6858000"/>
              <a:gd name="connsiteX7683" fmla="*/ 2271213 w 12192000"/>
              <a:gd name="connsiteY7683" fmla="*/ 3354186 h 6858000"/>
              <a:gd name="connsiteX7684" fmla="*/ 2235702 w 12192000"/>
              <a:gd name="connsiteY7684" fmla="*/ 3318676 h 6858000"/>
              <a:gd name="connsiteX7685" fmla="*/ 2047792 w 12192000"/>
              <a:gd name="connsiteY7685" fmla="*/ 3318676 h 6858000"/>
              <a:gd name="connsiteX7686" fmla="*/ 2012280 w 12192000"/>
              <a:gd name="connsiteY7686" fmla="*/ 3354186 h 6858000"/>
              <a:gd name="connsiteX7687" fmla="*/ 2047792 w 12192000"/>
              <a:gd name="connsiteY7687" fmla="*/ 3389698 h 6858000"/>
              <a:gd name="connsiteX7688" fmla="*/ 2083302 w 12192000"/>
              <a:gd name="connsiteY7688" fmla="*/ 3354186 h 6858000"/>
              <a:gd name="connsiteX7689" fmla="*/ 2047792 w 12192000"/>
              <a:gd name="connsiteY7689" fmla="*/ 3318676 h 6858000"/>
              <a:gd name="connsiteX7690" fmla="*/ 1859881 w 12192000"/>
              <a:gd name="connsiteY7690" fmla="*/ 3318676 h 6858000"/>
              <a:gd name="connsiteX7691" fmla="*/ 1824370 w 12192000"/>
              <a:gd name="connsiteY7691" fmla="*/ 3354186 h 6858000"/>
              <a:gd name="connsiteX7692" fmla="*/ 1859881 w 12192000"/>
              <a:gd name="connsiteY7692" fmla="*/ 3389698 h 6858000"/>
              <a:gd name="connsiteX7693" fmla="*/ 1895392 w 12192000"/>
              <a:gd name="connsiteY7693" fmla="*/ 3354186 h 6858000"/>
              <a:gd name="connsiteX7694" fmla="*/ 1859881 w 12192000"/>
              <a:gd name="connsiteY7694" fmla="*/ 3318676 h 6858000"/>
              <a:gd name="connsiteX7695" fmla="*/ 1671972 w 12192000"/>
              <a:gd name="connsiteY7695" fmla="*/ 3318676 h 6858000"/>
              <a:gd name="connsiteX7696" fmla="*/ 1636460 w 12192000"/>
              <a:gd name="connsiteY7696" fmla="*/ 3354186 h 6858000"/>
              <a:gd name="connsiteX7697" fmla="*/ 1671972 w 12192000"/>
              <a:gd name="connsiteY7697" fmla="*/ 3389698 h 6858000"/>
              <a:gd name="connsiteX7698" fmla="*/ 1707482 w 12192000"/>
              <a:gd name="connsiteY7698" fmla="*/ 3354186 h 6858000"/>
              <a:gd name="connsiteX7699" fmla="*/ 1671972 w 12192000"/>
              <a:gd name="connsiteY7699" fmla="*/ 3318676 h 6858000"/>
              <a:gd name="connsiteX7700" fmla="*/ 1484062 w 12192000"/>
              <a:gd name="connsiteY7700" fmla="*/ 3318676 h 6858000"/>
              <a:gd name="connsiteX7701" fmla="*/ 1448551 w 12192000"/>
              <a:gd name="connsiteY7701" fmla="*/ 3354186 h 6858000"/>
              <a:gd name="connsiteX7702" fmla="*/ 1484062 w 12192000"/>
              <a:gd name="connsiteY7702" fmla="*/ 3389698 h 6858000"/>
              <a:gd name="connsiteX7703" fmla="*/ 1519572 w 12192000"/>
              <a:gd name="connsiteY7703" fmla="*/ 3354186 h 6858000"/>
              <a:gd name="connsiteX7704" fmla="*/ 1484062 w 12192000"/>
              <a:gd name="connsiteY7704" fmla="*/ 3318676 h 6858000"/>
              <a:gd name="connsiteX7705" fmla="*/ 1296152 w 12192000"/>
              <a:gd name="connsiteY7705" fmla="*/ 3318676 h 6858000"/>
              <a:gd name="connsiteX7706" fmla="*/ 1260641 w 12192000"/>
              <a:gd name="connsiteY7706" fmla="*/ 3354186 h 6858000"/>
              <a:gd name="connsiteX7707" fmla="*/ 1296152 w 12192000"/>
              <a:gd name="connsiteY7707" fmla="*/ 3389698 h 6858000"/>
              <a:gd name="connsiteX7708" fmla="*/ 1331663 w 12192000"/>
              <a:gd name="connsiteY7708" fmla="*/ 3354186 h 6858000"/>
              <a:gd name="connsiteX7709" fmla="*/ 1296152 w 12192000"/>
              <a:gd name="connsiteY7709" fmla="*/ 3318676 h 6858000"/>
              <a:gd name="connsiteX7710" fmla="*/ 1108242 w 12192000"/>
              <a:gd name="connsiteY7710" fmla="*/ 3318676 h 6858000"/>
              <a:gd name="connsiteX7711" fmla="*/ 1072731 w 12192000"/>
              <a:gd name="connsiteY7711" fmla="*/ 3354186 h 6858000"/>
              <a:gd name="connsiteX7712" fmla="*/ 1108242 w 12192000"/>
              <a:gd name="connsiteY7712" fmla="*/ 3389698 h 6858000"/>
              <a:gd name="connsiteX7713" fmla="*/ 1143752 w 12192000"/>
              <a:gd name="connsiteY7713" fmla="*/ 3354186 h 6858000"/>
              <a:gd name="connsiteX7714" fmla="*/ 1108242 w 12192000"/>
              <a:gd name="connsiteY7714" fmla="*/ 3318676 h 6858000"/>
              <a:gd name="connsiteX7715" fmla="*/ 920333 w 12192000"/>
              <a:gd name="connsiteY7715" fmla="*/ 3318676 h 6858000"/>
              <a:gd name="connsiteX7716" fmla="*/ 884821 w 12192000"/>
              <a:gd name="connsiteY7716" fmla="*/ 3354186 h 6858000"/>
              <a:gd name="connsiteX7717" fmla="*/ 920333 w 12192000"/>
              <a:gd name="connsiteY7717" fmla="*/ 3389698 h 6858000"/>
              <a:gd name="connsiteX7718" fmla="*/ 955843 w 12192000"/>
              <a:gd name="connsiteY7718" fmla="*/ 3354186 h 6858000"/>
              <a:gd name="connsiteX7719" fmla="*/ 920333 w 12192000"/>
              <a:gd name="connsiteY7719" fmla="*/ 3318676 h 6858000"/>
              <a:gd name="connsiteX7720" fmla="*/ 732423 w 12192000"/>
              <a:gd name="connsiteY7720" fmla="*/ 3318676 h 6858000"/>
              <a:gd name="connsiteX7721" fmla="*/ 696911 w 12192000"/>
              <a:gd name="connsiteY7721" fmla="*/ 3354186 h 6858000"/>
              <a:gd name="connsiteX7722" fmla="*/ 732423 w 12192000"/>
              <a:gd name="connsiteY7722" fmla="*/ 3389698 h 6858000"/>
              <a:gd name="connsiteX7723" fmla="*/ 767933 w 12192000"/>
              <a:gd name="connsiteY7723" fmla="*/ 3354186 h 6858000"/>
              <a:gd name="connsiteX7724" fmla="*/ 732423 w 12192000"/>
              <a:gd name="connsiteY7724" fmla="*/ 3318676 h 6858000"/>
              <a:gd name="connsiteX7725" fmla="*/ 544513 w 12192000"/>
              <a:gd name="connsiteY7725" fmla="*/ 3318676 h 6858000"/>
              <a:gd name="connsiteX7726" fmla="*/ 509002 w 12192000"/>
              <a:gd name="connsiteY7726" fmla="*/ 3354186 h 6858000"/>
              <a:gd name="connsiteX7727" fmla="*/ 544513 w 12192000"/>
              <a:gd name="connsiteY7727" fmla="*/ 3389698 h 6858000"/>
              <a:gd name="connsiteX7728" fmla="*/ 580024 w 12192000"/>
              <a:gd name="connsiteY7728" fmla="*/ 3354186 h 6858000"/>
              <a:gd name="connsiteX7729" fmla="*/ 544513 w 12192000"/>
              <a:gd name="connsiteY7729" fmla="*/ 3318676 h 6858000"/>
              <a:gd name="connsiteX7730" fmla="*/ 356603 w 12192000"/>
              <a:gd name="connsiteY7730" fmla="*/ 3318676 h 6858000"/>
              <a:gd name="connsiteX7731" fmla="*/ 321092 w 12192000"/>
              <a:gd name="connsiteY7731" fmla="*/ 3354186 h 6858000"/>
              <a:gd name="connsiteX7732" fmla="*/ 356603 w 12192000"/>
              <a:gd name="connsiteY7732" fmla="*/ 3389698 h 6858000"/>
              <a:gd name="connsiteX7733" fmla="*/ 392114 w 12192000"/>
              <a:gd name="connsiteY7733" fmla="*/ 3354186 h 6858000"/>
              <a:gd name="connsiteX7734" fmla="*/ 356603 w 12192000"/>
              <a:gd name="connsiteY7734" fmla="*/ 3318676 h 6858000"/>
              <a:gd name="connsiteX7735" fmla="*/ 168693 w 12192000"/>
              <a:gd name="connsiteY7735" fmla="*/ 3318676 h 6858000"/>
              <a:gd name="connsiteX7736" fmla="*/ 133182 w 12192000"/>
              <a:gd name="connsiteY7736" fmla="*/ 3354186 h 6858000"/>
              <a:gd name="connsiteX7737" fmla="*/ 168693 w 12192000"/>
              <a:gd name="connsiteY7737" fmla="*/ 3389698 h 6858000"/>
              <a:gd name="connsiteX7738" fmla="*/ 204205 w 12192000"/>
              <a:gd name="connsiteY7738" fmla="*/ 3354186 h 6858000"/>
              <a:gd name="connsiteX7739" fmla="*/ 168693 w 12192000"/>
              <a:gd name="connsiteY7739" fmla="*/ 3318676 h 6858000"/>
              <a:gd name="connsiteX7740" fmla="*/ 12099079 w 12192000"/>
              <a:gd name="connsiteY7740" fmla="*/ 3170345 h 6858000"/>
              <a:gd name="connsiteX7741" fmla="*/ 12063568 w 12192000"/>
              <a:gd name="connsiteY7741" fmla="*/ 3205856 h 6858000"/>
              <a:gd name="connsiteX7742" fmla="*/ 12099079 w 12192000"/>
              <a:gd name="connsiteY7742" fmla="*/ 3241367 h 6858000"/>
              <a:gd name="connsiteX7743" fmla="*/ 12134590 w 12192000"/>
              <a:gd name="connsiteY7743" fmla="*/ 3205856 h 6858000"/>
              <a:gd name="connsiteX7744" fmla="*/ 12099079 w 12192000"/>
              <a:gd name="connsiteY7744" fmla="*/ 3170345 h 6858000"/>
              <a:gd name="connsiteX7745" fmla="*/ 11911169 w 12192000"/>
              <a:gd name="connsiteY7745" fmla="*/ 3170345 h 6858000"/>
              <a:gd name="connsiteX7746" fmla="*/ 11875658 w 12192000"/>
              <a:gd name="connsiteY7746" fmla="*/ 3205856 h 6858000"/>
              <a:gd name="connsiteX7747" fmla="*/ 11911169 w 12192000"/>
              <a:gd name="connsiteY7747" fmla="*/ 3241367 h 6858000"/>
              <a:gd name="connsiteX7748" fmla="*/ 11946680 w 12192000"/>
              <a:gd name="connsiteY7748" fmla="*/ 3205856 h 6858000"/>
              <a:gd name="connsiteX7749" fmla="*/ 11911169 w 12192000"/>
              <a:gd name="connsiteY7749" fmla="*/ 3170345 h 6858000"/>
              <a:gd name="connsiteX7750" fmla="*/ 11723259 w 12192000"/>
              <a:gd name="connsiteY7750" fmla="*/ 3170345 h 6858000"/>
              <a:gd name="connsiteX7751" fmla="*/ 11687748 w 12192000"/>
              <a:gd name="connsiteY7751" fmla="*/ 3205856 h 6858000"/>
              <a:gd name="connsiteX7752" fmla="*/ 11723259 w 12192000"/>
              <a:gd name="connsiteY7752" fmla="*/ 3241367 h 6858000"/>
              <a:gd name="connsiteX7753" fmla="*/ 11758770 w 12192000"/>
              <a:gd name="connsiteY7753" fmla="*/ 3205856 h 6858000"/>
              <a:gd name="connsiteX7754" fmla="*/ 11723259 w 12192000"/>
              <a:gd name="connsiteY7754" fmla="*/ 3170345 h 6858000"/>
              <a:gd name="connsiteX7755" fmla="*/ 11535349 w 12192000"/>
              <a:gd name="connsiteY7755" fmla="*/ 3170345 h 6858000"/>
              <a:gd name="connsiteX7756" fmla="*/ 11499838 w 12192000"/>
              <a:gd name="connsiteY7756" fmla="*/ 3205856 h 6858000"/>
              <a:gd name="connsiteX7757" fmla="*/ 11535349 w 12192000"/>
              <a:gd name="connsiteY7757" fmla="*/ 3241367 h 6858000"/>
              <a:gd name="connsiteX7758" fmla="*/ 11570860 w 12192000"/>
              <a:gd name="connsiteY7758" fmla="*/ 3205856 h 6858000"/>
              <a:gd name="connsiteX7759" fmla="*/ 11535349 w 12192000"/>
              <a:gd name="connsiteY7759" fmla="*/ 3170345 h 6858000"/>
              <a:gd name="connsiteX7760" fmla="*/ 11347439 w 12192000"/>
              <a:gd name="connsiteY7760" fmla="*/ 3170345 h 6858000"/>
              <a:gd name="connsiteX7761" fmla="*/ 11311928 w 12192000"/>
              <a:gd name="connsiteY7761" fmla="*/ 3205856 h 6858000"/>
              <a:gd name="connsiteX7762" fmla="*/ 11347439 w 12192000"/>
              <a:gd name="connsiteY7762" fmla="*/ 3241367 h 6858000"/>
              <a:gd name="connsiteX7763" fmla="*/ 11382950 w 12192000"/>
              <a:gd name="connsiteY7763" fmla="*/ 3205856 h 6858000"/>
              <a:gd name="connsiteX7764" fmla="*/ 11347439 w 12192000"/>
              <a:gd name="connsiteY7764" fmla="*/ 3170345 h 6858000"/>
              <a:gd name="connsiteX7765" fmla="*/ 11159529 w 12192000"/>
              <a:gd name="connsiteY7765" fmla="*/ 3170345 h 6858000"/>
              <a:gd name="connsiteX7766" fmla="*/ 11124018 w 12192000"/>
              <a:gd name="connsiteY7766" fmla="*/ 3205856 h 6858000"/>
              <a:gd name="connsiteX7767" fmla="*/ 11159529 w 12192000"/>
              <a:gd name="connsiteY7767" fmla="*/ 3241367 h 6858000"/>
              <a:gd name="connsiteX7768" fmla="*/ 11195040 w 12192000"/>
              <a:gd name="connsiteY7768" fmla="*/ 3205856 h 6858000"/>
              <a:gd name="connsiteX7769" fmla="*/ 11159529 w 12192000"/>
              <a:gd name="connsiteY7769" fmla="*/ 3170345 h 6858000"/>
              <a:gd name="connsiteX7770" fmla="*/ 10971619 w 12192000"/>
              <a:gd name="connsiteY7770" fmla="*/ 3170345 h 6858000"/>
              <a:gd name="connsiteX7771" fmla="*/ 10936108 w 12192000"/>
              <a:gd name="connsiteY7771" fmla="*/ 3205856 h 6858000"/>
              <a:gd name="connsiteX7772" fmla="*/ 10971619 w 12192000"/>
              <a:gd name="connsiteY7772" fmla="*/ 3241367 h 6858000"/>
              <a:gd name="connsiteX7773" fmla="*/ 11007130 w 12192000"/>
              <a:gd name="connsiteY7773" fmla="*/ 3205856 h 6858000"/>
              <a:gd name="connsiteX7774" fmla="*/ 10971619 w 12192000"/>
              <a:gd name="connsiteY7774" fmla="*/ 3170345 h 6858000"/>
              <a:gd name="connsiteX7775" fmla="*/ 10783709 w 12192000"/>
              <a:gd name="connsiteY7775" fmla="*/ 3170345 h 6858000"/>
              <a:gd name="connsiteX7776" fmla="*/ 10748198 w 12192000"/>
              <a:gd name="connsiteY7776" fmla="*/ 3205856 h 6858000"/>
              <a:gd name="connsiteX7777" fmla="*/ 10783709 w 12192000"/>
              <a:gd name="connsiteY7777" fmla="*/ 3241367 h 6858000"/>
              <a:gd name="connsiteX7778" fmla="*/ 10819220 w 12192000"/>
              <a:gd name="connsiteY7778" fmla="*/ 3205856 h 6858000"/>
              <a:gd name="connsiteX7779" fmla="*/ 10783709 w 12192000"/>
              <a:gd name="connsiteY7779" fmla="*/ 3170345 h 6858000"/>
              <a:gd name="connsiteX7780" fmla="*/ 10595799 w 12192000"/>
              <a:gd name="connsiteY7780" fmla="*/ 3170345 h 6858000"/>
              <a:gd name="connsiteX7781" fmla="*/ 10560288 w 12192000"/>
              <a:gd name="connsiteY7781" fmla="*/ 3205856 h 6858000"/>
              <a:gd name="connsiteX7782" fmla="*/ 10595799 w 12192000"/>
              <a:gd name="connsiteY7782" fmla="*/ 3241367 h 6858000"/>
              <a:gd name="connsiteX7783" fmla="*/ 10631310 w 12192000"/>
              <a:gd name="connsiteY7783" fmla="*/ 3205856 h 6858000"/>
              <a:gd name="connsiteX7784" fmla="*/ 10595799 w 12192000"/>
              <a:gd name="connsiteY7784" fmla="*/ 3170345 h 6858000"/>
              <a:gd name="connsiteX7785" fmla="*/ 10407889 w 12192000"/>
              <a:gd name="connsiteY7785" fmla="*/ 3170345 h 6858000"/>
              <a:gd name="connsiteX7786" fmla="*/ 10372378 w 12192000"/>
              <a:gd name="connsiteY7786" fmla="*/ 3205856 h 6858000"/>
              <a:gd name="connsiteX7787" fmla="*/ 10407889 w 12192000"/>
              <a:gd name="connsiteY7787" fmla="*/ 3241367 h 6858000"/>
              <a:gd name="connsiteX7788" fmla="*/ 10443400 w 12192000"/>
              <a:gd name="connsiteY7788" fmla="*/ 3205856 h 6858000"/>
              <a:gd name="connsiteX7789" fmla="*/ 10407889 w 12192000"/>
              <a:gd name="connsiteY7789" fmla="*/ 3170345 h 6858000"/>
              <a:gd name="connsiteX7790" fmla="*/ 10219979 w 12192000"/>
              <a:gd name="connsiteY7790" fmla="*/ 3170345 h 6858000"/>
              <a:gd name="connsiteX7791" fmla="*/ 10184468 w 12192000"/>
              <a:gd name="connsiteY7791" fmla="*/ 3205856 h 6858000"/>
              <a:gd name="connsiteX7792" fmla="*/ 10219979 w 12192000"/>
              <a:gd name="connsiteY7792" fmla="*/ 3241367 h 6858000"/>
              <a:gd name="connsiteX7793" fmla="*/ 10255490 w 12192000"/>
              <a:gd name="connsiteY7793" fmla="*/ 3205856 h 6858000"/>
              <a:gd name="connsiteX7794" fmla="*/ 10219979 w 12192000"/>
              <a:gd name="connsiteY7794" fmla="*/ 3170345 h 6858000"/>
              <a:gd name="connsiteX7795" fmla="*/ 10032069 w 12192000"/>
              <a:gd name="connsiteY7795" fmla="*/ 3170345 h 6858000"/>
              <a:gd name="connsiteX7796" fmla="*/ 9996558 w 12192000"/>
              <a:gd name="connsiteY7796" fmla="*/ 3205856 h 6858000"/>
              <a:gd name="connsiteX7797" fmla="*/ 10032069 w 12192000"/>
              <a:gd name="connsiteY7797" fmla="*/ 3241367 h 6858000"/>
              <a:gd name="connsiteX7798" fmla="*/ 10067580 w 12192000"/>
              <a:gd name="connsiteY7798" fmla="*/ 3205856 h 6858000"/>
              <a:gd name="connsiteX7799" fmla="*/ 10032069 w 12192000"/>
              <a:gd name="connsiteY7799" fmla="*/ 3170345 h 6858000"/>
              <a:gd name="connsiteX7800" fmla="*/ 9844159 w 12192000"/>
              <a:gd name="connsiteY7800" fmla="*/ 3170345 h 6858000"/>
              <a:gd name="connsiteX7801" fmla="*/ 9808648 w 12192000"/>
              <a:gd name="connsiteY7801" fmla="*/ 3205856 h 6858000"/>
              <a:gd name="connsiteX7802" fmla="*/ 9844159 w 12192000"/>
              <a:gd name="connsiteY7802" fmla="*/ 3241367 h 6858000"/>
              <a:gd name="connsiteX7803" fmla="*/ 9879670 w 12192000"/>
              <a:gd name="connsiteY7803" fmla="*/ 3205856 h 6858000"/>
              <a:gd name="connsiteX7804" fmla="*/ 9844159 w 12192000"/>
              <a:gd name="connsiteY7804" fmla="*/ 3170345 h 6858000"/>
              <a:gd name="connsiteX7805" fmla="*/ 9656249 w 12192000"/>
              <a:gd name="connsiteY7805" fmla="*/ 3170345 h 6858000"/>
              <a:gd name="connsiteX7806" fmla="*/ 9620738 w 12192000"/>
              <a:gd name="connsiteY7806" fmla="*/ 3205856 h 6858000"/>
              <a:gd name="connsiteX7807" fmla="*/ 9656249 w 12192000"/>
              <a:gd name="connsiteY7807" fmla="*/ 3241367 h 6858000"/>
              <a:gd name="connsiteX7808" fmla="*/ 9691760 w 12192000"/>
              <a:gd name="connsiteY7808" fmla="*/ 3205856 h 6858000"/>
              <a:gd name="connsiteX7809" fmla="*/ 9656249 w 12192000"/>
              <a:gd name="connsiteY7809" fmla="*/ 3170345 h 6858000"/>
              <a:gd name="connsiteX7810" fmla="*/ 9468339 w 12192000"/>
              <a:gd name="connsiteY7810" fmla="*/ 3170345 h 6858000"/>
              <a:gd name="connsiteX7811" fmla="*/ 9432828 w 12192000"/>
              <a:gd name="connsiteY7811" fmla="*/ 3205856 h 6858000"/>
              <a:gd name="connsiteX7812" fmla="*/ 9468339 w 12192000"/>
              <a:gd name="connsiteY7812" fmla="*/ 3241367 h 6858000"/>
              <a:gd name="connsiteX7813" fmla="*/ 9503850 w 12192000"/>
              <a:gd name="connsiteY7813" fmla="*/ 3205856 h 6858000"/>
              <a:gd name="connsiteX7814" fmla="*/ 9468339 w 12192000"/>
              <a:gd name="connsiteY7814" fmla="*/ 3170345 h 6858000"/>
              <a:gd name="connsiteX7815" fmla="*/ 9280429 w 12192000"/>
              <a:gd name="connsiteY7815" fmla="*/ 3170345 h 6858000"/>
              <a:gd name="connsiteX7816" fmla="*/ 9244918 w 12192000"/>
              <a:gd name="connsiteY7816" fmla="*/ 3205856 h 6858000"/>
              <a:gd name="connsiteX7817" fmla="*/ 9280429 w 12192000"/>
              <a:gd name="connsiteY7817" fmla="*/ 3241367 h 6858000"/>
              <a:gd name="connsiteX7818" fmla="*/ 9315940 w 12192000"/>
              <a:gd name="connsiteY7818" fmla="*/ 3205856 h 6858000"/>
              <a:gd name="connsiteX7819" fmla="*/ 9280429 w 12192000"/>
              <a:gd name="connsiteY7819" fmla="*/ 3170345 h 6858000"/>
              <a:gd name="connsiteX7820" fmla="*/ 9092519 w 12192000"/>
              <a:gd name="connsiteY7820" fmla="*/ 3170345 h 6858000"/>
              <a:gd name="connsiteX7821" fmla="*/ 9057008 w 12192000"/>
              <a:gd name="connsiteY7821" fmla="*/ 3205856 h 6858000"/>
              <a:gd name="connsiteX7822" fmla="*/ 9092519 w 12192000"/>
              <a:gd name="connsiteY7822" fmla="*/ 3241367 h 6858000"/>
              <a:gd name="connsiteX7823" fmla="*/ 9128030 w 12192000"/>
              <a:gd name="connsiteY7823" fmla="*/ 3205856 h 6858000"/>
              <a:gd name="connsiteX7824" fmla="*/ 9092519 w 12192000"/>
              <a:gd name="connsiteY7824" fmla="*/ 3170345 h 6858000"/>
              <a:gd name="connsiteX7825" fmla="*/ 8904609 w 12192000"/>
              <a:gd name="connsiteY7825" fmla="*/ 3170345 h 6858000"/>
              <a:gd name="connsiteX7826" fmla="*/ 8869098 w 12192000"/>
              <a:gd name="connsiteY7826" fmla="*/ 3205856 h 6858000"/>
              <a:gd name="connsiteX7827" fmla="*/ 8904609 w 12192000"/>
              <a:gd name="connsiteY7827" fmla="*/ 3241367 h 6858000"/>
              <a:gd name="connsiteX7828" fmla="*/ 8940120 w 12192000"/>
              <a:gd name="connsiteY7828" fmla="*/ 3205856 h 6858000"/>
              <a:gd name="connsiteX7829" fmla="*/ 8904609 w 12192000"/>
              <a:gd name="connsiteY7829" fmla="*/ 3170345 h 6858000"/>
              <a:gd name="connsiteX7830" fmla="*/ 8716699 w 12192000"/>
              <a:gd name="connsiteY7830" fmla="*/ 3170345 h 6858000"/>
              <a:gd name="connsiteX7831" fmla="*/ 8681188 w 12192000"/>
              <a:gd name="connsiteY7831" fmla="*/ 3205856 h 6858000"/>
              <a:gd name="connsiteX7832" fmla="*/ 8716699 w 12192000"/>
              <a:gd name="connsiteY7832" fmla="*/ 3241367 h 6858000"/>
              <a:gd name="connsiteX7833" fmla="*/ 8752210 w 12192000"/>
              <a:gd name="connsiteY7833" fmla="*/ 3205856 h 6858000"/>
              <a:gd name="connsiteX7834" fmla="*/ 8716699 w 12192000"/>
              <a:gd name="connsiteY7834" fmla="*/ 3170345 h 6858000"/>
              <a:gd name="connsiteX7835" fmla="*/ 8528789 w 12192000"/>
              <a:gd name="connsiteY7835" fmla="*/ 3170345 h 6858000"/>
              <a:gd name="connsiteX7836" fmla="*/ 8493278 w 12192000"/>
              <a:gd name="connsiteY7836" fmla="*/ 3205856 h 6858000"/>
              <a:gd name="connsiteX7837" fmla="*/ 8528789 w 12192000"/>
              <a:gd name="connsiteY7837" fmla="*/ 3241367 h 6858000"/>
              <a:gd name="connsiteX7838" fmla="*/ 8564300 w 12192000"/>
              <a:gd name="connsiteY7838" fmla="*/ 3205856 h 6858000"/>
              <a:gd name="connsiteX7839" fmla="*/ 8528789 w 12192000"/>
              <a:gd name="connsiteY7839" fmla="*/ 3170345 h 6858000"/>
              <a:gd name="connsiteX7840" fmla="*/ 8340879 w 12192000"/>
              <a:gd name="connsiteY7840" fmla="*/ 3170345 h 6858000"/>
              <a:gd name="connsiteX7841" fmla="*/ 8305368 w 12192000"/>
              <a:gd name="connsiteY7841" fmla="*/ 3205856 h 6858000"/>
              <a:gd name="connsiteX7842" fmla="*/ 8340879 w 12192000"/>
              <a:gd name="connsiteY7842" fmla="*/ 3241367 h 6858000"/>
              <a:gd name="connsiteX7843" fmla="*/ 8376390 w 12192000"/>
              <a:gd name="connsiteY7843" fmla="*/ 3205856 h 6858000"/>
              <a:gd name="connsiteX7844" fmla="*/ 8340879 w 12192000"/>
              <a:gd name="connsiteY7844" fmla="*/ 3170345 h 6858000"/>
              <a:gd name="connsiteX7845" fmla="*/ 8152969 w 12192000"/>
              <a:gd name="connsiteY7845" fmla="*/ 3170345 h 6858000"/>
              <a:gd name="connsiteX7846" fmla="*/ 8117458 w 12192000"/>
              <a:gd name="connsiteY7846" fmla="*/ 3205856 h 6858000"/>
              <a:gd name="connsiteX7847" fmla="*/ 8152969 w 12192000"/>
              <a:gd name="connsiteY7847" fmla="*/ 3241367 h 6858000"/>
              <a:gd name="connsiteX7848" fmla="*/ 8188480 w 12192000"/>
              <a:gd name="connsiteY7848" fmla="*/ 3205856 h 6858000"/>
              <a:gd name="connsiteX7849" fmla="*/ 8152969 w 12192000"/>
              <a:gd name="connsiteY7849" fmla="*/ 3170345 h 6858000"/>
              <a:gd name="connsiteX7850" fmla="*/ 7965059 w 12192000"/>
              <a:gd name="connsiteY7850" fmla="*/ 3170345 h 6858000"/>
              <a:gd name="connsiteX7851" fmla="*/ 7929548 w 12192000"/>
              <a:gd name="connsiteY7851" fmla="*/ 3205856 h 6858000"/>
              <a:gd name="connsiteX7852" fmla="*/ 7965059 w 12192000"/>
              <a:gd name="connsiteY7852" fmla="*/ 3241367 h 6858000"/>
              <a:gd name="connsiteX7853" fmla="*/ 8000570 w 12192000"/>
              <a:gd name="connsiteY7853" fmla="*/ 3205856 h 6858000"/>
              <a:gd name="connsiteX7854" fmla="*/ 7965059 w 12192000"/>
              <a:gd name="connsiteY7854" fmla="*/ 3170345 h 6858000"/>
              <a:gd name="connsiteX7855" fmla="*/ 7777149 w 12192000"/>
              <a:gd name="connsiteY7855" fmla="*/ 3170345 h 6858000"/>
              <a:gd name="connsiteX7856" fmla="*/ 7741638 w 12192000"/>
              <a:gd name="connsiteY7856" fmla="*/ 3205856 h 6858000"/>
              <a:gd name="connsiteX7857" fmla="*/ 7777149 w 12192000"/>
              <a:gd name="connsiteY7857" fmla="*/ 3241367 h 6858000"/>
              <a:gd name="connsiteX7858" fmla="*/ 7812660 w 12192000"/>
              <a:gd name="connsiteY7858" fmla="*/ 3205856 h 6858000"/>
              <a:gd name="connsiteX7859" fmla="*/ 7777149 w 12192000"/>
              <a:gd name="connsiteY7859" fmla="*/ 3170345 h 6858000"/>
              <a:gd name="connsiteX7860" fmla="*/ 7589239 w 12192000"/>
              <a:gd name="connsiteY7860" fmla="*/ 3170345 h 6858000"/>
              <a:gd name="connsiteX7861" fmla="*/ 7553728 w 12192000"/>
              <a:gd name="connsiteY7861" fmla="*/ 3205856 h 6858000"/>
              <a:gd name="connsiteX7862" fmla="*/ 7589239 w 12192000"/>
              <a:gd name="connsiteY7862" fmla="*/ 3241367 h 6858000"/>
              <a:gd name="connsiteX7863" fmla="*/ 7624750 w 12192000"/>
              <a:gd name="connsiteY7863" fmla="*/ 3205856 h 6858000"/>
              <a:gd name="connsiteX7864" fmla="*/ 7589239 w 12192000"/>
              <a:gd name="connsiteY7864" fmla="*/ 3170345 h 6858000"/>
              <a:gd name="connsiteX7865" fmla="*/ 7401329 w 12192000"/>
              <a:gd name="connsiteY7865" fmla="*/ 3170345 h 6858000"/>
              <a:gd name="connsiteX7866" fmla="*/ 7365818 w 12192000"/>
              <a:gd name="connsiteY7866" fmla="*/ 3205856 h 6858000"/>
              <a:gd name="connsiteX7867" fmla="*/ 7401329 w 12192000"/>
              <a:gd name="connsiteY7867" fmla="*/ 3241367 h 6858000"/>
              <a:gd name="connsiteX7868" fmla="*/ 7436840 w 12192000"/>
              <a:gd name="connsiteY7868" fmla="*/ 3205856 h 6858000"/>
              <a:gd name="connsiteX7869" fmla="*/ 7401329 w 12192000"/>
              <a:gd name="connsiteY7869" fmla="*/ 3170345 h 6858000"/>
              <a:gd name="connsiteX7870" fmla="*/ 7213419 w 12192000"/>
              <a:gd name="connsiteY7870" fmla="*/ 3170345 h 6858000"/>
              <a:gd name="connsiteX7871" fmla="*/ 7177908 w 12192000"/>
              <a:gd name="connsiteY7871" fmla="*/ 3205856 h 6858000"/>
              <a:gd name="connsiteX7872" fmla="*/ 7213419 w 12192000"/>
              <a:gd name="connsiteY7872" fmla="*/ 3241367 h 6858000"/>
              <a:gd name="connsiteX7873" fmla="*/ 7248930 w 12192000"/>
              <a:gd name="connsiteY7873" fmla="*/ 3205856 h 6858000"/>
              <a:gd name="connsiteX7874" fmla="*/ 7213419 w 12192000"/>
              <a:gd name="connsiteY7874" fmla="*/ 3170345 h 6858000"/>
              <a:gd name="connsiteX7875" fmla="*/ 7025509 w 12192000"/>
              <a:gd name="connsiteY7875" fmla="*/ 3170345 h 6858000"/>
              <a:gd name="connsiteX7876" fmla="*/ 6989998 w 12192000"/>
              <a:gd name="connsiteY7876" fmla="*/ 3205856 h 6858000"/>
              <a:gd name="connsiteX7877" fmla="*/ 7025509 w 12192000"/>
              <a:gd name="connsiteY7877" fmla="*/ 3241367 h 6858000"/>
              <a:gd name="connsiteX7878" fmla="*/ 7061020 w 12192000"/>
              <a:gd name="connsiteY7878" fmla="*/ 3205856 h 6858000"/>
              <a:gd name="connsiteX7879" fmla="*/ 7025509 w 12192000"/>
              <a:gd name="connsiteY7879" fmla="*/ 3170345 h 6858000"/>
              <a:gd name="connsiteX7880" fmla="*/ 6837599 w 12192000"/>
              <a:gd name="connsiteY7880" fmla="*/ 3170345 h 6858000"/>
              <a:gd name="connsiteX7881" fmla="*/ 6802088 w 12192000"/>
              <a:gd name="connsiteY7881" fmla="*/ 3205856 h 6858000"/>
              <a:gd name="connsiteX7882" fmla="*/ 6837599 w 12192000"/>
              <a:gd name="connsiteY7882" fmla="*/ 3241367 h 6858000"/>
              <a:gd name="connsiteX7883" fmla="*/ 6873110 w 12192000"/>
              <a:gd name="connsiteY7883" fmla="*/ 3205856 h 6858000"/>
              <a:gd name="connsiteX7884" fmla="*/ 6837599 w 12192000"/>
              <a:gd name="connsiteY7884" fmla="*/ 3170345 h 6858000"/>
              <a:gd name="connsiteX7885" fmla="*/ 6649689 w 12192000"/>
              <a:gd name="connsiteY7885" fmla="*/ 3170345 h 6858000"/>
              <a:gd name="connsiteX7886" fmla="*/ 6614178 w 12192000"/>
              <a:gd name="connsiteY7886" fmla="*/ 3205856 h 6858000"/>
              <a:gd name="connsiteX7887" fmla="*/ 6649689 w 12192000"/>
              <a:gd name="connsiteY7887" fmla="*/ 3241367 h 6858000"/>
              <a:gd name="connsiteX7888" fmla="*/ 6685200 w 12192000"/>
              <a:gd name="connsiteY7888" fmla="*/ 3205856 h 6858000"/>
              <a:gd name="connsiteX7889" fmla="*/ 6649689 w 12192000"/>
              <a:gd name="connsiteY7889" fmla="*/ 3170345 h 6858000"/>
              <a:gd name="connsiteX7890" fmla="*/ 6461779 w 12192000"/>
              <a:gd name="connsiteY7890" fmla="*/ 3170345 h 6858000"/>
              <a:gd name="connsiteX7891" fmla="*/ 6426268 w 12192000"/>
              <a:gd name="connsiteY7891" fmla="*/ 3205856 h 6858000"/>
              <a:gd name="connsiteX7892" fmla="*/ 6461779 w 12192000"/>
              <a:gd name="connsiteY7892" fmla="*/ 3241367 h 6858000"/>
              <a:gd name="connsiteX7893" fmla="*/ 6497290 w 12192000"/>
              <a:gd name="connsiteY7893" fmla="*/ 3205856 h 6858000"/>
              <a:gd name="connsiteX7894" fmla="*/ 6461779 w 12192000"/>
              <a:gd name="connsiteY7894" fmla="*/ 3170345 h 6858000"/>
              <a:gd name="connsiteX7895" fmla="*/ 6273869 w 12192000"/>
              <a:gd name="connsiteY7895" fmla="*/ 3170345 h 6858000"/>
              <a:gd name="connsiteX7896" fmla="*/ 6238358 w 12192000"/>
              <a:gd name="connsiteY7896" fmla="*/ 3205856 h 6858000"/>
              <a:gd name="connsiteX7897" fmla="*/ 6273869 w 12192000"/>
              <a:gd name="connsiteY7897" fmla="*/ 3241367 h 6858000"/>
              <a:gd name="connsiteX7898" fmla="*/ 6309380 w 12192000"/>
              <a:gd name="connsiteY7898" fmla="*/ 3205856 h 6858000"/>
              <a:gd name="connsiteX7899" fmla="*/ 6273869 w 12192000"/>
              <a:gd name="connsiteY7899" fmla="*/ 3170345 h 6858000"/>
              <a:gd name="connsiteX7900" fmla="*/ 6085959 w 12192000"/>
              <a:gd name="connsiteY7900" fmla="*/ 3170345 h 6858000"/>
              <a:gd name="connsiteX7901" fmla="*/ 6050449 w 12192000"/>
              <a:gd name="connsiteY7901" fmla="*/ 3205856 h 6858000"/>
              <a:gd name="connsiteX7902" fmla="*/ 6085959 w 12192000"/>
              <a:gd name="connsiteY7902" fmla="*/ 3241367 h 6858000"/>
              <a:gd name="connsiteX7903" fmla="*/ 6121470 w 12192000"/>
              <a:gd name="connsiteY7903" fmla="*/ 3205856 h 6858000"/>
              <a:gd name="connsiteX7904" fmla="*/ 6085959 w 12192000"/>
              <a:gd name="connsiteY7904" fmla="*/ 3170345 h 6858000"/>
              <a:gd name="connsiteX7905" fmla="*/ 5898050 w 12192000"/>
              <a:gd name="connsiteY7905" fmla="*/ 3170345 h 6858000"/>
              <a:gd name="connsiteX7906" fmla="*/ 5862539 w 12192000"/>
              <a:gd name="connsiteY7906" fmla="*/ 3205856 h 6858000"/>
              <a:gd name="connsiteX7907" fmla="*/ 5898050 w 12192000"/>
              <a:gd name="connsiteY7907" fmla="*/ 3241367 h 6858000"/>
              <a:gd name="connsiteX7908" fmla="*/ 5933561 w 12192000"/>
              <a:gd name="connsiteY7908" fmla="*/ 3205856 h 6858000"/>
              <a:gd name="connsiteX7909" fmla="*/ 5898050 w 12192000"/>
              <a:gd name="connsiteY7909" fmla="*/ 3170345 h 6858000"/>
              <a:gd name="connsiteX7910" fmla="*/ 5710141 w 12192000"/>
              <a:gd name="connsiteY7910" fmla="*/ 3170345 h 6858000"/>
              <a:gd name="connsiteX7911" fmla="*/ 5674630 w 12192000"/>
              <a:gd name="connsiteY7911" fmla="*/ 3205856 h 6858000"/>
              <a:gd name="connsiteX7912" fmla="*/ 5710141 w 12192000"/>
              <a:gd name="connsiteY7912" fmla="*/ 3241367 h 6858000"/>
              <a:gd name="connsiteX7913" fmla="*/ 5745652 w 12192000"/>
              <a:gd name="connsiteY7913" fmla="*/ 3205856 h 6858000"/>
              <a:gd name="connsiteX7914" fmla="*/ 5710141 w 12192000"/>
              <a:gd name="connsiteY7914" fmla="*/ 3170345 h 6858000"/>
              <a:gd name="connsiteX7915" fmla="*/ 5522232 w 12192000"/>
              <a:gd name="connsiteY7915" fmla="*/ 3170345 h 6858000"/>
              <a:gd name="connsiteX7916" fmla="*/ 5486721 w 12192000"/>
              <a:gd name="connsiteY7916" fmla="*/ 3205856 h 6858000"/>
              <a:gd name="connsiteX7917" fmla="*/ 5522232 w 12192000"/>
              <a:gd name="connsiteY7917" fmla="*/ 3241367 h 6858000"/>
              <a:gd name="connsiteX7918" fmla="*/ 5557742 w 12192000"/>
              <a:gd name="connsiteY7918" fmla="*/ 3205856 h 6858000"/>
              <a:gd name="connsiteX7919" fmla="*/ 5522232 w 12192000"/>
              <a:gd name="connsiteY7919" fmla="*/ 3170345 h 6858000"/>
              <a:gd name="connsiteX7920" fmla="*/ 5334321 w 12192000"/>
              <a:gd name="connsiteY7920" fmla="*/ 3170345 h 6858000"/>
              <a:gd name="connsiteX7921" fmla="*/ 5298812 w 12192000"/>
              <a:gd name="connsiteY7921" fmla="*/ 3205856 h 6858000"/>
              <a:gd name="connsiteX7922" fmla="*/ 5334321 w 12192000"/>
              <a:gd name="connsiteY7922" fmla="*/ 3241367 h 6858000"/>
              <a:gd name="connsiteX7923" fmla="*/ 5369832 w 12192000"/>
              <a:gd name="connsiteY7923" fmla="*/ 3205856 h 6858000"/>
              <a:gd name="connsiteX7924" fmla="*/ 5334321 w 12192000"/>
              <a:gd name="connsiteY7924" fmla="*/ 3170345 h 6858000"/>
              <a:gd name="connsiteX7925" fmla="*/ 5146412 w 12192000"/>
              <a:gd name="connsiteY7925" fmla="*/ 3170345 h 6858000"/>
              <a:gd name="connsiteX7926" fmla="*/ 5110901 w 12192000"/>
              <a:gd name="connsiteY7926" fmla="*/ 3205856 h 6858000"/>
              <a:gd name="connsiteX7927" fmla="*/ 5146412 w 12192000"/>
              <a:gd name="connsiteY7927" fmla="*/ 3241367 h 6858000"/>
              <a:gd name="connsiteX7928" fmla="*/ 5181923 w 12192000"/>
              <a:gd name="connsiteY7928" fmla="*/ 3205856 h 6858000"/>
              <a:gd name="connsiteX7929" fmla="*/ 5146412 w 12192000"/>
              <a:gd name="connsiteY7929" fmla="*/ 3170345 h 6858000"/>
              <a:gd name="connsiteX7930" fmla="*/ 4958502 w 12192000"/>
              <a:gd name="connsiteY7930" fmla="*/ 3170345 h 6858000"/>
              <a:gd name="connsiteX7931" fmla="*/ 4922992 w 12192000"/>
              <a:gd name="connsiteY7931" fmla="*/ 3205856 h 6858000"/>
              <a:gd name="connsiteX7932" fmla="*/ 4958502 w 12192000"/>
              <a:gd name="connsiteY7932" fmla="*/ 3241367 h 6858000"/>
              <a:gd name="connsiteX7933" fmla="*/ 4994014 w 12192000"/>
              <a:gd name="connsiteY7933" fmla="*/ 3205856 h 6858000"/>
              <a:gd name="connsiteX7934" fmla="*/ 4958502 w 12192000"/>
              <a:gd name="connsiteY7934" fmla="*/ 3170345 h 6858000"/>
              <a:gd name="connsiteX7935" fmla="*/ 4770594 w 12192000"/>
              <a:gd name="connsiteY7935" fmla="*/ 3170345 h 6858000"/>
              <a:gd name="connsiteX7936" fmla="*/ 4735082 w 12192000"/>
              <a:gd name="connsiteY7936" fmla="*/ 3205856 h 6858000"/>
              <a:gd name="connsiteX7937" fmla="*/ 4770594 w 12192000"/>
              <a:gd name="connsiteY7937" fmla="*/ 3241367 h 6858000"/>
              <a:gd name="connsiteX7938" fmla="*/ 4806102 w 12192000"/>
              <a:gd name="connsiteY7938" fmla="*/ 3205856 h 6858000"/>
              <a:gd name="connsiteX7939" fmla="*/ 4770594 w 12192000"/>
              <a:gd name="connsiteY7939" fmla="*/ 3170345 h 6858000"/>
              <a:gd name="connsiteX7940" fmla="*/ 4582682 w 12192000"/>
              <a:gd name="connsiteY7940" fmla="*/ 3170345 h 6858000"/>
              <a:gd name="connsiteX7941" fmla="*/ 4547171 w 12192000"/>
              <a:gd name="connsiteY7941" fmla="*/ 3205856 h 6858000"/>
              <a:gd name="connsiteX7942" fmla="*/ 4582682 w 12192000"/>
              <a:gd name="connsiteY7942" fmla="*/ 3241367 h 6858000"/>
              <a:gd name="connsiteX7943" fmla="*/ 4618193 w 12192000"/>
              <a:gd name="connsiteY7943" fmla="*/ 3205856 h 6858000"/>
              <a:gd name="connsiteX7944" fmla="*/ 4582682 w 12192000"/>
              <a:gd name="connsiteY7944" fmla="*/ 3170345 h 6858000"/>
              <a:gd name="connsiteX7945" fmla="*/ 4394773 w 12192000"/>
              <a:gd name="connsiteY7945" fmla="*/ 3170345 h 6858000"/>
              <a:gd name="connsiteX7946" fmla="*/ 4359261 w 12192000"/>
              <a:gd name="connsiteY7946" fmla="*/ 3205856 h 6858000"/>
              <a:gd name="connsiteX7947" fmla="*/ 4394773 w 12192000"/>
              <a:gd name="connsiteY7947" fmla="*/ 3241367 h 6858000"/>
              <a:gd name="connsiteX7948" fmla="*/ 4430285 w 12192000"/>
              <a:gd name="connsiteY7948" fmla="*/ 3205856 h 6858000"/>
              <a:gd name="connsiteX7949" fmla="*/ 4394773 w 12192000"/>
              <a:gd name="connsiteY7949" fmla="*/ 3170345 h 6858000"/>
              <a:gd name="connsiteX7950" fmla="*/ 4206862 w 12192000"/>
              <a:gd name="connsiteY7950" fmla="*/ 3170345 h 6858000"/>
              <a:gd name="connsiteX7951" fmla="*/ 4171356 w 12192000"/>
              <a:gd name="connsiteY7951" fmla="*/ 3205856 h 6858000"/>
              <a:gd name="connsiteX7952" fmla="*/ 4206862 w 12192000"/>
              <a:gd name="connsiteY7952" fmla="*/ 3241367 h 6858000"/>
              <a:gd name="connsiteX7953" fmla="*/ 4242372 w 12192000"/>
              <a:gd name="connsiteY7953" fmla="*/ 3205856 h 6858000"/>
              <a:gd name="connsiteX7954" fmla="*/ 4206862 w 12192000"/>
              <a:gd name="connsiteY7954" fmla="*/ 3170345 h 6858000"/>
              <a:gd name="connsiteX7955" fmla="*/ 4018959 w 12192000"/>
              <a:gd name="connsiteY7955" fmla="*/ 3170345 h 6858000"/>
              <a:gd name="connsiteX7956" fmla="*/ 3983449 w 12192000"/>
              <a:gd name="connsiteY7956" fmla="*/ 3205856 h 6858000"/>
              <a:gd name="connsiteX7957" fmla="*/ 4018959 w 12192000"/>
              <a:gd name="connsiteY7957" fmla="*/ 3241367 h 6858000"/>
              <a:gd name="connsiteX7958" fmla="*/ 4054470 w 12192000"/>
              <a:gd name="connsiteY7958" fmla="*/ 3205856 h 6858000"/>
              <a:gd name="connsiteX7959" fmla="*/ 4018959 w 12192000"/>
              <a:gd name="connsiteY7959" fmla="*/ 3170345 h 6858000"/>
              <a:gd name="connsiteX7960" fmla="*/ 3831047 w 12192000"/>
              <a:gd name="connsiteY7960" fmla="*/ 3170345 h 6858000"/>
              <a:gd name="connsiteX7961" fmla="*/ 3795536 w 12192000"/>
              <a:gd name="connsiteY7961" fmla="*/ 3205856 h 6858000"/>
              <a:gd name="connsiteX7962" fmla="*/ 3831047 w 12192000"/>
              <a:gd name="connsiteY7962" fmla="*/ 3241367 h 6858000"/>
              <a:gd name="connsiteX7963" fmla="*/ 3866559 w 12192000"/>
              <a:gd name="connsiteY7963" fmla="*/ 3205856 h 6858000"/>
              <a:gd name="connsiteX7964" fmla="*/ 3831047 w 12192000"/>
              <a:gd name="connsiteY7964" fmla="*/ 3170345 h 6858000"/>
              <a:gd name="connsiteX7965" fmla="*/ 3643135 w 12192000"/>
              <a:gd name="connsiteY7965" fmla="*/ 3170345 h 6858000"/>
              <a:gd name="connsiteX7966" fmla="*/ 3607624 w 12192000"/>
              <a:gd name="connsiteY7966" fmla="*/ 3205856 h 6858000"/>
              <a:gd name="connsiteX7967" fmla="*/ 3643135 w 12192000"/>
              <a:gd name="connsiteY7967" fmla="*/ 3241367 h 6858000"/>
              <a:gd name="connsiteX7968" fmla="*/ 3678648 w 12192000"/>
              <a:gd name="connsiteY7968" fmla="*/ 3205856 h 6858000"/>
              <a:gd name="connsiteX7969" fmla="*/ 3643135 w 12192000"/>
              <a:gd name="connsiteY7969" fmla="*/ 3170345 h 6858000"/>
              <a:gd name="connsiteX7970" fmla="*/ 3455228 w 12192000"/>
              <a:gd name="connsiteY7970" fmla="*/ 3170345 h 6858000"/>
              <a:gd name="connsiteX7971" fmla="*/ 3419718 w 12192000"/>
              <a:gd name="connsiteY7971" fmla="*/ 3205856 h 6858000"/>
              <a:gd name="connsiteX7972" fmla="*/ 3455228 w 12192000"/>
              <a:gd name="connsiteY7972" fmla="*/ 3241367 h 6858000"/>
              <a:gd name="connsiteX7973" fmla="*/ 3490738 w 12192000"/>
              <a:gd name="connsiteY7973" fmla="*/ 3205856 h 6858000"/>
              <a:gd name="connsiteX7974" fmla="*/ 3455228 w 12192000"/>
              <a:gd name="connsiteY7974" fmla="*/ 3170345 h 6858000"/>
              <a:gd name="connsiteX7975" fmla="*/ 3267322 w 12192000"/>
              <a:gd name="connsiteY7975" fmla="*/ 3170345 h 6858000"/>
              <a:gd name="connsiteX7976" fmla="*/ 3231812 w 12192000"/>
              <a:gd name="connsiteY7976" fmla="*/ 3205856 h 6858000"/>
              <a:gd name="connsiteX7977" fmla="*/ 3267322 w 12192000"/>
              <a:gd name="connsiteY7977" fmla="*/ 3241367 h 6858000"/>
              <a:gd name="connsiteX7978" fmla="*/ 3302832 w 12192000"/>
              <a:gd name="connsiteY7978" fmla="*/ 3205856 h 6858000"/>
              <a:gd name="connsiteX7979" fmla="*/ 3267322 w 12192000"/>
              <a:gd name="connsiteY7979" fmla="*/ 3170345 h 6858000"/>
              <a:gd name="connsiteX7980" fmla="*/ 3079409 w 12192000"/>
              <a:gd name="connsiteY7980" fmla="*/ 3170345 h 6858000"/>
              <a:gd name="connsiteX7981" fmla="*/ 3043899 w 12192000"/>
              <a:gd name="connsiteY7981" fmla="*/ 3205856 h 6858000"/>
              <a:gd name="connsiteX7982" fmla="*/ 3079409 w 12192000"/>
              <a:gd name="connsiteY7982" fmla="*/ 3241367 h 6858000"/>
              <a:gd name="connsiteX7983" fmla="*/ 3114921 w 12192000"/>
              <a:gd name="connsiteY7983" fmla="*/ 3205856 h 6858000"/>
              <a:gd name="connsiteX7984" fmla="*/ 3079409 w 12192000"/>
              <a:gd name="connsiteY7984" fmla="*/ 3170345 h 6858000"/>
              <a:gd name="connsiteX7985" fmla="*/ 2891500 w 12192000"/>
              <a:gd name="connsiteY7985" fmla="*/ 3170345 h 6858000"/>
              <a:gd name="connsiteX7986" fmla="*/ 2855988 w 12192000"/>
              <a:gd name="connsiteY7986" fmla="*/ 3205856 h 6858000"/>
              <a:gd name="connsiteX7987" fmla="*/ 2891500 w 12192000"/>
              <a:gd name="connsiteY7987" fmla="*/ 3241367 h 6858000"/>
              <a:gd name="connsiteX7988" fmla="*/ 2927011 w 12192000"/>
              <a:gd name="connsiteY7988" fmla="*/ 3205856 h 6858000"/>
              <a:gd name="connsiteX7989" fmla="*/ 2891500 w 12192000"/>
              <a:gd name="connsiteY7989" fmla="*/ 3170345 h 6858000"/>
              <a:gd name="connsiteX7990" fmla="*/ 2703588 w 12192000"/>
              <a:gd name="connsiteY7990" fmla="*/ 3170345 h 6858000"/>
              <a:gd name="connsiteX7991" fmla="*/ 2668078 w 12192000"/>
              <a:gd name="connsiteY7991" fmla="*/ 3205856 h 6858000"/>
              <a:gd name="connsiteX7992" fmla="*/ 2703588 w 12192000"/>
              <a:gd name="connsiteY7992" fmla="*/ 3241367 h 6858000"/>
              <a:gd name="connsiteX7993" fmla="*/ 2739100 w 12192000"/>
              <a:gd name="connsiteY7993" fmla="*/ 3205856 h 6858000"/>
              <a:gd name="connsiteX7994" fmla="*/ 2703588 w 12192000"/>
              <a:gd name="connsiteY7994" fmla="*/ 3170345 h 6858000"/>
              <a:gd name="connsiteX7995" fmla="*/ 2515679 w 12192000"/>
              <a:gd name="connsiteY7995" fmla="*/ 3170345 h 6858000"/>
              <a:gd name="connsiteX7996" fmla="*/ 2480169 w 12192000"/>
              <a:gd name="connsiteY7996" fmla="*/ 3205856 h 6858000"/>
              <a:gd name="connsiteX7997" fmla="*/ 2515679 w 12192000"/>
              <a:gd name="connsiteY7997" fmla="*/ 3241367 h 6858000"/>
              <a:gd name="connsiteX7998" fmla="*/ 2551191 w 12192000"/>
              <a:gd name="connsiteY7998" fmla="*/ 3205856 h 6858000"/>
              <a:gd name="connsiteX7999" fmla="*/ 2515679 w 12192000"/>
              <a:gd name="connsiteY7999" fmla="*/ 3170345 h 6858000"/>
              <a:gd name="connsiteX8000" fmla="*/ 2327769 w 12192000"/>
              <a:gd name="connsiteY8000" fmla="*/ 3170345 h 6858000"/>
              <a:gd name="connsiteX8001" fmla="*/ 2292259 w 12192000"/>
              <a:gd name="connsiteY8001" fmla="*/ 3205856 h 6858000"/>
              <a:gd name="connsiteX8002" fmla="*/ 2327769 w 12192000"/>
              <a:gd name="connsiteY8002" fmla="*/ 3241367 h 6858000"/>
              <a:gd name="connsiteX8003" fmla="*/ 2363281 w 12192000"/>
              <a:gd name="connsiteY8003" fmla="*/ 3205856 h 6858000"/>
              <a:gd name="connsiteX8004" fmla="*/ 2327769 w 12192000"/>
              <a:gd name="connsiteY8004" fmla="*/ 3170345 h 6858000"/>
              <a:gd name="connsiteX8005" fmla="*/ 2139862 w 12192000"/>
              <a:gd name="connsiteY8005" fmla="*/ 3170345 h 6858000"/>
              <a:gd name="connsiteX8006" fmla="*/ 2104350 w 12192000"/>
              <a:gd name="connsiteY8006" fmla="*/ 3205856 h 6858000"/>
              <a:gd name="connsiteX8007" fmla="*/ 2139862 w 12192000"/>
              <a:gd name="connsiteY8007" fmla="*/ 3241367 h 6858000"/>
              <a:gd name="connsiteX8008" fmla="*/ 2175372 w 12192000"/>
              <a:gd name="connsiteY8008" fmla="*/ 3205856 h 6858000"/>
              <a:gd name="connsiteX8009" fmla="*/ 2139862 w 12192000"/>
              <a:gd name="connsiteY8009" fmla="*/ 3170345 h 6858000"/>
              <a:gd name="connsiteX8010" fmla="*/ 1951949 w 12192000"/>
              <a:gd name="connsiteY8010" fmla="*/ 3170345 h 6858000"/>
              <a:gd name="connsiteX8011" fmla="*/ 1916438 w 12192000"/>
              <a:gd name="connsiteY8011" fmla="*/ 3205856 h 6858000"/>
              <a:gd name="connsiteX8012" fmla="*/ 1951949 w 12192000"/>
              <a:gd name="connsiteY8012" fmla="*/ 3241367 h 6858000"/>
              <a:gd name="connsiteX8013" fmla="*/ 1987461 w 12192000"/>
              <a:gd name="connsiteY8013" fmla="*/ 3205856 h 6858000"/>
              <a:gd name="connsiteX8014" fmla="*/ 1951949 w 12192000"/>
              <a:gd name="connsiteY8014" fmla="*/ 3170345 h 6858000"/>
              <a:gd name="connsiteX8015" fmla="*/ 1764040 w 12192000"/>
              <a:gd name="connsiteY8015" fmla="*/ 3170345 h 6858000"/>
              <a:gd name="connsiteX8016" fmla="*/ 1728529 w 12192000"/>
              <a:gd name="connsiteY8016" fmla="*/ 3205856 h 6858000"/>
              <a:gd name="connsiteX8017" fmla="*/ 1764040 w 12192000"/>
              <a:gd name="connsiteY8017" fmla="*/ 3241367 h 6858000"/>
              <a:gd name="connsiteX8018" fmla="*/ 1799551 w 12192000"/>
              <a:gd name="connsiteY8018" fmla="*/ 3205856 h 6858000"/>
              <a:gd name="connsiteX8019" fmla="*/ 1764040 w 12192000"/>
              <a:gd name="connsiteY8019" fmla="*/ 3170345 h 6858000"/>
              <a:gd name="connsiteX8020" fmla="*/ 1576130 w 12192000"/>
              <a:gd name="connsiteY8020" fmla="*/ 3170345 h 6858000"/>
              <a:gd name="connsiteX8021" fmla="*/ 1540619 w 12192000"/>
              <a:gd name="connsiteY8021" fmla="*/ 3205856 h 6858000"/>
              <a:gd name="connsiteX8022" fmla="*/ 1576130 w 12192000"/>
              <a:gd name="connsiteY8022" fmla="*/ 3241367 h 6858000"/>
              <a:gd name="connsiteX8023" fmla="*/ 1611641 w 12192000"/>
              <a:gd name="connsiteY8023" fmla="*/ 3205856 h 6858000"/>
              <a:gd name="connsiteX8024" fmla="*/ 1576130 w 12192000"/>
              <a:gd name="connsiteY8024" fmla="*/ 3170345 h 6858000"/>
              <a:gd name="connsiteX8025" fmla="*/ 1388220 w 12192000"/>
              <a:gd name="connsiteY8025" fmla="*/ 3170345 h 6858000"/>
              <a:gd name="connsiteX8026" fmla="*/ 1352709 w 12192000"/>
              <a:gd name="connsiteY8026" fmla="*/ 3205856 h 6858000"/>
              <a:gd name="connsiteX8027" fmla="*/ 1388220 w 12192000"/>
              <a:gd name="connsiteY8027" fmla="*/ 3241367 h 6858000"/>
              <a:gd name="connsiteX8028" fmla="*/ 1423731 w 12192000"/>
              <a:gd name="connsiteY8028" fmla="*/ 3205856 h 6858000"/>
              <a:gd name="connsiteX8029" fmla="*/ 1388220 w 12192000"/>
              <a:gd name="connsiteY8029" fmla="*/ 3170345 h 6858000"/>
              <a:gd name="connsiteX8030" fmla="*/ 1200311 w 12192000"/>
              <a:gd name="connsiteY8030" fmla="*/ 3170345 h 6858000"/>
              <a:gd name="connsiteX8031" fmla="*/ 1164800 w 12192000"/>
              <a:gd name="connsiteY8031" fmla="*/ 3205856 h 6858000"/>
              <a:gd name="connsiteX8032" fmla="*/ 1200311 w 12192000"/>
              <a:gd name="connsiteY8032" fmla="*/ 3241367 h 6858000"/>
              <a:gd name="connsiteX8033" fmla="*/ 1235822 w 12192000"/>
              <a:gd name="connsiteY8033" fmla="*/ 3205856 h 6858000"/>
              <a:gd name="connsiteX8034" fmla="*/ 1200311 w 12192000"/>
              <a:gd name="connsiteY8034" fmla="*/ 3170345 h 6858000"/>
              <a:gd name="connsiteX8035" fmla="*/ 1012401 w 12192000"/>
              <a:gd name="connsiteY8035" fmla="*/ 3170345 h 6858000"/>
              <a:gd name="connsiteX8036" fmla="*/ 976890 w 12192000"/>
              <a:gd name="connsiteY8036" fmla="*/ 3205856 h 6858000"/>
              <a:gd name="connsiteX8037" fmla="*/ 1012401 w 12192000"/>
              <a:gd name="connsiteY8037" fmla="*/ 3241367 h 6858000"/>
              <a:gd name="connsiteX8038" fmla="*/ 1047912 w 12192000"/>
              <a:gd name="connsiteY8038" fmla="*/ 3205856 h 6858000"/>
              <a:gd name="connsiteX8039" fmla="*/ 1012401 w 12192000"/>
              <a:gd name="connsiteY8039" fmla="*/ 3170345 h 6858000"/>
              <a:gd name="connsiteX8040" fmla="*/ 824491 w 12192000"/>
              <a:gd name="connsiteY8040" fmla="*/ 3170345 h 6858000"/>
              <a:gd name="connsiteX8041" fmla="*/ 788980 w 12192000"/>
              <a:gd name="connsiteY8041" fmla="*/ 3205856 h 6858000"/>
              <a:gd name="connsiteX8042" fmla="*/ 824491 w 12192000"/>
              <a:gd name="connsiteY8042" fmla="*/ 3241367 h 6858000"/>
              <a:gd name="connsiteX8043" fmla="*/ 860002 w 12192000"/>
              <a:gd name="connsiteY8043" fmla="*/ 3205856 h 6858000"/>
              <a:gd name="connsiteX8044" fmla="*/ 824491 w 12192000"/>
              <a:gd name="connsiteY8044" fmla="*/ 3170345 h 6858000"/>
              <a:gd name="connsiteX8045" fmla="*/ 636582 w 12192000"/>
              <a:gd name="connsiteY8045" fmla="*/ 3170345 h 6858000"/>
              <a:gd name="connsiteX8046" fmla="*/ 601070 w 12192000"/>
              <a:gd name="connsiteY8046" fmla="*/ 3205856 h 6858000"/>
              <a:gd name="connsiteX8047" fmla="*/ 636582 w 12192000"/>
              <a:gd name="connsiteY8047" fmla="*/ 3241367 h 6858000"/>
              <a:gd name="connsiteX8048" fmla="*/ 672092 w 12192000"/>
              <a:gd name="connsiteY8048" fmla="*/ 3205856 h 6858000"/>
              <a:gd name="connsiteX8049" fmla="*/ 636582 w 12192000"/>
              <a:gd name="connsiteY8049" fmla="*/ 3170345 h 6858000"/>
              <a:gd name="connsiteX8050" fmla="*/ 448672 w 12192000"/>
              <a:gd name="connsiteY8050" fmla="*/ 3170345 h 6858000"/>
              <a:gd name="connsiteX8051" fmla="*/ 413161 w 12192000"/>
              <a:gd name="connsiteY8051" fmla="*/ 3205856 h 6858000"/>
              <a:gd name="connsiteX8052" fmla="*/ 448672 w 12192000"/>
              <a:gd name="connsiteY8052" fmla="*/ 3241367 h 6858000"/>
              <a:gd name="connsiteX8053" fmla="*/ 484183 w 12192000"/>
              <a:gd name="connsiteY8053" fmla="*/ 3205856 h 6858000"/>
              <a:gd name="connsiteX8054" fmla="*/ 448672 w 12192000"/>
              <a:gd name="connsiteY8054" fmla="*/ 3170345 h 6858000"/>
              <a:gd name="connsiteX8055" fmla="*/ 260762 w 12192000"/>
              <a:gd name="connsiteY8055" fmla="*/ 3170345 h 6858000"/>
              <a:gd name="connsiteX8056" fmla="*/ 225251 w 12192000"/>
              <a:gd name="connsiteY8056" fmla="*/ 3205856 h 6858000"/>
              <a:gd name="connsiteX8057" fmla="*/ 260762 w 12192000"/>
              <a:gd name="connsiteY8057" fmla="*/ 3241367 h 6858000"/>
              <a:gd name="connsiteX8058" fmla="*/ 296273 w 12192000"/>
              <a:gd name="connsiteY8058" fmla="*/ 3205856 h 6858000"/>
              <a:gd name="connsiteX8059" fmla="*/ 260762 w 12192000"/>
              <a:gd name="connsiteY8059" fmla="*/ 3170345 h 6858000"/>
              <a:gd name="connsiteX8060" fmla="*/ 78814 w 12192000"/>
              <a:gd name="connsiteY8060" fmla="*/ 3170344 h 6858000"/>
              <a:gd name="connsiteX8061" fmla="*/ 43302 w 12192000"/>
              <a:gd name="connsiteY8061" fmla="*/ 3205855 h 6858000"/>
              <a:gd name="connsiteX8062" fmla="*/ 78814 w 12192000"/>
              <a:gd name="connsiteY8062" fmla="*/ 3241366 h 6858000"/>
              <a:gd name="connsiteX8063" fmla="*/ 114324 w 12192000"/>
              <a:gd name="connsiteY8063" fmla="*/ 3205855 h 6858000"/>
              <a:gd name="connsiteX8064" fmla="*/ 78814 w 12192000"/>
              <a:gd name="connsiteY8064" fmla="*/ 3170344 h 6858000"/>
              <a:gd name="connsiteX8065" fmla="*/ 12007004 w 12192000"/>
              <a:gd name="connsiteY8065" fmla="*/ 3017945 h 6858000"/>
              <a:gd name="connsiteX8066" fmla="*/ 11971493 w 12192000"/>
              <a:gd name="connsiteY8066" fmla="*/ 3053456 h 6858000"/>
              <a:gd name="connsiteX8067" fmla="*/ 12007004 w 12192000"/>
              <a:gd name="connsiteY8067" fmla="*/ 3088967 h 6858000"/>
              <a:gd name="connsiteX8068" fmla="*/ 12042515 w 12192000"/>
              <a:gd name="connsiteY8068" fmla="*/ 3053456 h 6858000"/>
              <a:gd name="connsiteX8069" fmla="*/ 12007004 w 12192000"/>
              <a:gd name="connsiteY8069" fmla="*/ 3017945 h 6858000"/>
              <a:gd name="connsiteX8070" fmla="*/ 11819094 w 12192000"/>
              <a:gd name="connsiteY8070" fmla="*/ 3017945 h 6858000"/>
              <a:gd name="connsiteX8071" fmla="*/ 11783583 w 12192000"/>
              <a:gd name="connsiteY8071" fmla="*/ 3053456 h 6858000"/>
              <a:gd name="connsiteX8072" fmla="*/ 11819094 w 12192000"/>
              <a:gd name="connsiteY8072" fmla="*/ 3088967 h 6858000"/>
              <a:gd name="connsiteX8073" fmla="*/ 11854605 w 12192000"/>
              <a:gd name="connsiteY8073" fmla="*/ 3053456 h 6858000"/>
              <a:gd name="connsiteX8074" fmla="*/ 11819094 w 12192000"/>
              <a:gd name="connsiteY8074" fmla="*/ 3017945 h 6858000"/>
              <a:gd name="connsiteX8075" fmla="*/ 11631184 w 12192000"/>
              <a:gd name="connsiteY8075" fmla="*/ 3017945 h 6858000"/>
              <a:gd name="connsiteX8076" fmla="*/ 11595673 w 12192000"/>
              <a:gd name="connsiteY8076" fmla="*/ 3053456 h 6858000"/>
              <a:gd name="connsiteX8077" fmla="*/ 11631184 w 12192000"/>
              <a:gd name="connsiteY8077" fmla="*/ 3088967 h 6858000"/>
              <a:gd name="connsiteX8078" fmla="*/ 11666695 w 12192000"/>
              <a:gd name="connsiteY8078" fmla="*/ 3053456 h 6858000"/>
              <a:gd name="connsiteX8079" fmla="*/ 11631184 w 12192000"/>
              <a:gd name="connsiteY8079" fmla="*/ 3017945 h 6858000"/>
              <a:gd name="connsiteX8080" fmla="*/ 11443274 w 12192000"/>
              <a:gd name="connsiteY8080" fmla="*/ 3017945 h 6858000"/>
              <a:gd name="connsiteX8081" fmla="*/ 11407763 w 12192000"/>
              <a:gd name="connsiteY8081" fmla="*/ 3053456 h 6858000"/>
              <a:gd name="connsiteX8082" fmla="*/ 11443274 w 12192000"/>
              <a:gd name="connsiteY8082" fmla="*/ 3088967 h 6858000"/>
              <a:gd name="connsiteX8083" fmla="*/ 11478785 w 12192000"/>
              <a:gd name="connsiteY8083" fmla="*/ 3053456 h 6858000"/>
              <a:gd name="connsiteX8084" fmla="*/ 11443274 w 12192000"/>
              <a:gd name="connsiteY8084" fmla="*/ 3017945 h 6858000"/>
              <a:gd name="connsiteX8085" fmla="*/ 11255364 w 12192000"/>
              <a:gd name="connsiteY8085" fmla="*/ 3017945 h 6858000"/>
              <a:gd name="connsiteX8086" fmla="*/ 11219853 w 12192000"/>
              <a:gd name="connsiteY8086" fmla="*/ 3053456 h 6858000"/>
              <a:gd name="connsiteX8087" fmla="*/ 11255364 w 12192000"/>
              <a:gd name="connsiteY8087" fmla="*/ 3088967 h 6858000"/>
              <a:gd name="connsiteX8088" fmla="*/ 11290875 w 12192000"/>
              <a:gd name="connsiteY8088" fmla="*/ 3053456 h 6858000"/>
              <a:gd name="connsiteX8089" fmla="*/ 11255364 w 12192000"/>
              <a:gd name="connsiteY8089" fmla="*/ 3017945 h 6858000"/>
              <a:gd name="connsiteX8090" fmla="*/ 11067454 w 12192000"/>
              <a:gd name="connsiteY8090" fmla="*/ 3017945 h 6858000"/>
              <a:gd name="connsiteX8091" fmla="*/ 11031943 w 12192000"/>
              <a:gd name="connsiteY8091" fmla="*/ 3053456 h 6858000"/>
              <a:gd name="connsiteX8092" fmla="*/ 11067454 w 12192000"/>
              <a:gd name="connsiteY8092" fmla="*/ 3088967 h 6858000"/>
              <a:gd name="connsiteX8093" fmla="*/ 11102965 w 12192000"/>
              <a:gd name="connsiteY8093" fmla="*/ 3053456 h 6858000"/>
              <a:gd name="connsiteX8094" fmla="*/ 11067454 w 12192000"/>
              <a:gd name="connsiteY8094" fmla="*/ 3017945 h 6858000"/>
              <a:gd name="connsiteX8095" fmla="*/ 10879544 w 12192000"/>
              <a:gd name="connsiteY8095" fmla="*/ 3017945 h 6858000"/>
              <a:gd name="connsiteX8096" fmla="*/ 10844033 w 12192000"/>
              <a:gd name="connsiteY8096" fmla="*/ 3053456 h 6858000"/>
              <a:gd name="connsiteX8097" fmla="*/ 10879544 w 12192000"/>
              <a:gd name="connsiteY8097" fmla="*/ 3088967 h 6858000"/>
              <a:gd name="connsiteX8098" fmla="*/ 10915055 w 12192000"/>
              <a:gd name="connsiteY8098" fmla="*/ 3053456 h 6858000"/>
              <a:gd name="connsiteX8099" fmla="*/ 10879544 w 12192000"/>
              <a:gd name="connsiteY8099" fmla="*/ 3017945 h 6858000"/>
              <a:gd name="connsiteX8100" fmla="*/ 10691634 w 12192000"/>
              <a:gd name="connsiteY8100" fmla="*/ 3017945 h 6858000"/>
              <a:gd name="connsiteX8101" fmla="*/ 10656123 w 12192000"/>
              <a:gd name="connsiteY8101" fmla="*/ 3053456 h 6858000"/>
              <a:gd name="connsiteX8102" fmla="*/ 10691634 w 12192000"/>
              <a:gd name="connsiteY8102" fmla="*/ 3088967 h 6858000"/>
              <a:gd name="connsiteX8103" fmla="*/ 10727145 w 12192000"/>
              <a:gd name="connsiteY8103" fmla="*/ 3053456 h 6858000"/>
              <a:gd name="connsiteX8104" fmla="*/ 10691634 w 12192000"/>
              <a:gd name="connsiteY8104" fmla="*/ 3017945 h 6858000"/>
              <a:gd name="connsiteX8105" fmla="*/ 10503724 w 12192000"/>
              <a:gd name="connsiteY8105" fmla="*/ 3017945 h 6858000"/>
              <a:gd name="connsiteX8106" fmla="*/ 10468213 w 12192000"/>
              <a:gd name="connsiteY8106" fmla="*/ 3053456 h 6858000"/>
              <a:gd name="connsiteX8107" fmla="*/ 10503724 w 12192000"/>
              <a:gd name="connsiteY8107" fmla="*/ 3088967 h 6858000"/>
              <a:gd name="connsiteX8108" fmla="*/ 10539235 w 12192000"/>
              <a:gd name="connsiteY8108" fmla="*/ 3053456 h 6858000"/>
              <a:gd name="connsiteX8109" fmla="*/ 10503724 w 12192000"/>
              <a:gd name="connsiteY8109" fmla="*/ 3017945 h 6858000"/>
              <a:gd name="connsiteX8110" fmla="*/ 10315814 w 12192000"/>
              <a:gd name="connsiteY8110" fmla="*/ 3017945 h 6858000"/>
              <a:gd name="connsiteX8111" fmla="*/ 10280303 w 12192000"/>
              <a:gd name="connsiteY8111" fmla="*/ 3053456 h 6858000"/>
              <a:gd name="connsiteX8112" fmla="*/ 10315814 w 12192000"/>
              <a:gd name="connsiteY8112" fmla="*/ 3088967 h 6858000"/>
              <a:gd name="connsiteX8113" fmla="*/ 10351325 w 12192000"/>
              <a:gd name="connsiteY8113" fmla="*/ 3053456 h 6858000"/>
              <a:gd name="connsiteX8114" fmla="*/ 10315814 w 12192000"/>
              <a:gd name="connsiteY8114" fmla="*/ 3017945 h 6858000"/>
              <a:gd name="connsiteX8115" fmla="*/ 10127904 w 12192000"/>
              <a:gd name="connsiteY8115" fmla="*/ 3017945 h 6858000"/>
              <a:gd name="connsiteX8116" fmla="*/ 10092393 w 12192000"/>
              <a:gd name="connsiteY8116" fmla="*/ 3053456 h 6858000"/>
              <a:gd name="connsiteX8117" fmla="*/ 10127904 w 12192000"/>
              <a:gd name="connsiteY8117" fmla="*/ 3088967 h 6858000"/>
              <a:gd name="connsiteX8118" fmla="*/ 10163415 w 12192000"/>
              <a:gd name="connsiteY8118" fmla="*/ 3053456 h 6858000"/>
              <a:gd name="connsiteX8119" fmla="*/ 10127904 w 12192000"/>
              <a:gd name="connsiteY8119" fmla="*/ 3017945 h 6858000"/>
              <a:gd name="connsiteX8120" fmla="*/ 9939994 w 12192000"/>
              <a:gd name="connsiteY8120" fmla="*/ 3017945 h 6858000"/>
              <a:gd name="connsiteX8121" fmla="*/ 9904483 w 12192000"/>
              <a:gd name="connsiteY8121" fmla="*/ 3053456 h 6858000"/>
              <a:gd name="connsiteX8122" fmla="*/ 9939994 w 12192000"/>
              <a:gd name="connsiteY8122" fmla="*/ 3088967 h 6858000"/>
              <a:gd name="connsiteX8123" fmla="*/ 9975505 w 12192000"/>
              <a:gd name="connsiteY8123" fmla="*/ 3053456 h 6858000"/>
              <a:gd name="connsiteX8124" fmla="*/ 9939994 w 12192000"/>
              <a:gd name="connsiteY8124" fmla="*/ 3017945 h 6858000"/>
              <a:gd name="connsiteX8125" fmla="*/ 9752084 w 12192000"/>
              <a:gd name="connsiteY8125" fmla="*/ 3017945 h 6858000"/>
              <a:gd name="connsiteX8126" fmla="*/ 9716573 w 12192000"/>
              <a:gd name="connsiteY8126" fmla="*/ 3053456 h 6858000"/>
              <a:gd name="connsiteX8127" fmla="*/ 9752084 w 12192000"/>
              <a:gd name="connsiteY8127" fmla="*/ 3088967 h 6858000"/>
              <a:gd name="connsiteX8128" fmla="*/ 9787595 w 12192000"/>
              <a:gd name="connsiteY8128" fmla="*/ 3053456 h 6858000"/>
              <a:gd name="connsiteX8129" fmla="*/ 9752084 w 12192000"/>
              <a:gd name="connsiteY8129" fmla="*/ 3017945 h 6858000"/>
              <a:gd name="connsiteX8130" fmla="*/ 9564174 w 12192000"/>
              <a:gd name="connsiteY8130" fmla="*/ 3017945 h 6858000"/>
              <a:gd name="connsiteX8131" fmla="*/ 9528663 w 12192000"/>
              <a:gd name="connsiteY8131" fmla="*/ 3053456 h 6858000"/>
              <a:gd name="connsiteX8132" fmla="*/ 9564174 w 12192000"/>
              <a:gd name="connsiteY8132" fmla="*/ 3088967 h 6858000"/>
              <a:gd name="connsiteX8133" fmla="*/ 9599685 w 12192000"/>
              <a:gd name="connsiteY8133" fmla="*/ 3053456 h 6858000"/>
              <a:gd name="connsiteX8134" fmla="*/ 9564174 w 12192000"/>
              <a:gd name="connsiteY8134" fmla="*/ 3017945 h 6858000"/>
              <a:gd name="connsiteX8135" fmla="*/ 9376264 w 12192000"/>
              <a:gd name="connsiteY8135" fmla="*/ 3017945 h 6858000"/>
              <a:gd name="connsiteX8136" fmla="*/ 9340753 w 12192000"/>
              <a:gd name="connsiteY8136" fmla="*/ 3053456 h 6858000"/>
              <a:gd name="connsiteX8137" fmla="*/ 9376264 w 12192000"/>
              <a:gd name="connsiteY8137" fmla="*/ 3088967 h 6858000"/>
              <a:gd name="connsiteX8138" fmla="*/ 9411775 w 12192000"/>
              <a:gd name="connsiteY8138" fmla="*/ 3053456 h 6858000"/>
              <a:gd name="connsiteX8139" fmla="*/ 9376264 w 12192000"/>
              <a:gd name="connsiteY8139" fmla="*/ 3017945 h 6858000"/>
              <a:gd name="connsiteX8140" fmla="*/ 9188354 w 12192000"/>
              <a:gd name="connsiteY8140" fmla="*/ 3017945 h 6858000"/>
              <a:gd name="connsiteX8141" fmla="*/ 9152843 w 12192000"/>
              <a:gd name="connsiteY8141" fmla="*/ 3053456 h 6858000"/>
              <a:gd name="connsiteX8142" fmla="*/ 9188354 w 12192000"/>
              <a:gd name="connsiteY8142" fmla="*/ 3088967 h 6858000"/>
              <a:gd name="connsiteX8143" fmla="*/ 9223865 w 12192000"/>
              <a:gd name="connsiteY8143" fmla="*/ 3053456 h 6858000"/>
              <a:gd name="connsiteX8144" fmla="*/ 9188354 w 12192000"/>
              <a:gd name="connsiteY8144" fmla="*/ 3017945 h 6858000"/>
              <a:gd name="connsiteX8145" fmla="*/ 9000444 w 12192000"/>
              <a:gd name="connsiteY8145" fmla="*/ 3017945 h 6858000"/>
              <a:gd name="connsiteX8146" fmla="*/ 8964933 w 12192000"/>
              <a:gd name="connsiteY8146" fmla="*/ 3053456 h 6858000"/>
              <a:gd name="connsiteX8147" fmla="*/ 9000444 w 12192000"/>
              <a:gd name="connsiteY8147" fmla="*/ 3088967 h 6858000"/>
              <a:gd name="connsiteX8148" fmla="*/ 9035955 w 12192000"/>
              <a:gd name="connsiteY8148" fmla="*/ 3053456 h 6858000"/>
              <a:gd name="connsiteX8149" fmla="*/ 9000444 w 12192000"/>
              <a:gd name="connsiteY8149" fmla="*/ 3017945 h 6858000"/>
              <a:gd name="connsiteX8150" fmla="*/ 8812534 w 12192000"/>
              <a:gd name="connsiteY8150" fmla="*/ 3017945 h 6858000"/>
              <a:gd name="connsiteX8151" fmla="*/ 8777023 w 12192000"/>
              <a:gd name="connsiteY8151" fmla="*/ 3053456 h 6858000"/>
              <a:gd name="connsiteX8152" fmla="*/ 8812534 w 12192000"/>
              <a:gd name="connsiteY8152" fmla="*/ 3088967 h 6858000"/>
              <a:gd name="connsiteX8153" fmla="*/ 8848045 w 12192000"/>
              <a:gd name="connsiteY8153" fmla="*/ 3053456 h 6858000"/>
              <a:gd name="connsiteX8154" fmla="*/ 8812534 w 12192000"/>
              <a:gd name="connsiteY8154" fmla="*/ 3017945 h 6858000"/>
              <a:gd name="connsiteX8155" fmla="*/ 8624624 w 12192000"/>
              <a:gd name="connsiteY8155" fmla="*/ 3017945 h 6858000"/>
              <a:gd name="connsiteX8156" fmla="*/ 8589113 w 12192000"/>
              <a:gd name="connsiteY8156" fmla="*/ 3053456 h 6858000"/>
              <a:gd name="connsiteX8157" fmla="*/ 8624624 w 12192000"/>
              <a:gd name="connsiteY8157" fmla="*/ 3088967 h 6858000"/>
              <a:gd name="connsiteX8158" fmla="*/ 8660135 w 12192000"/>
              <a:gd name="connsiteY8158" fmla="*/ 3053456 h 6858000"/>
              <a:gd name="connsiteX8159" fmla="*/ 8624624 w 12192000"/>
              <a:gd name="connsiteY8159" fmla="*/ 3017945 h 6858000"/>
              <a:gd name="connsiteX8160" fmla="*/ 8436714 w 12192000"/>
              <a:gd name="connsiteY8160" fmla="*/ 3017945 h 6858000"/>
              <a:gd name="connsiteX8161" fmla="*/ 8401203 w 12192000"/>
              <a:gd name="connsiteY8161" fmla="*/ 3053456 h 6858000"/>
              <a:gd name="connsiteX8162" fmla="*/ 8436714 w 12192000"/>
              <a:gd name="connsiteY8162" fmla="*/ 3088967 h 6858000"/>
              <a:gd name="connsiteX8163" fmla="*/ 8472225 w 12192000"/>
              <a:gd name="connsiteY8163" fmla="*/ 3053456 h 6858000"/>
              <a:gd name="connsiteX8164" fmla="*/ 8436714 w 12192000"/>
              <a:gd name="connsiteY8164" fmla="*/ 3017945 h 6858000"/>
              <a:gd name="connsiteX8165" fmla="*/ 8248804 w 12192000"/>
              <a:gd name="connsiteY8165" fmla="*/ 3017945 h 6858000"/>
              <a:gd name="connsiteX8166" fmla="*/ 8213293 w 12192000"/>
              <a:gd name="connsiteY8166" fmla="*/ 3053456 h 6858000"/>
              <a:gd name="connsiteX8167" fmla="*/ 8248804 w 12192000"/>
              <a:gd name="connsiteY8167" fmla="*/ 3088967 h 6858000"/>
              <a:gd name="connsiteX8168" fmla="*/ 8284315 w 12192000"/>
              <a:gd name="connsiteY8168" fmla="*/ 3053456 h 6858000"/>
              <a:gd name="connsiteX8169" fmla="*/ 8248804 w 12192000"/>
              <a:gd name="connsiteY8169" fmla="*/ 3017945 h 6858000"/>
              <a:gd name="connsiteX8170" fmla="*/ 8060894 w 12192000"/>
              <a:gd name="connsiteY8170" fmla="*/ 3017945 h 6858000"/>
              <a:gd name="connsiteX8171" fmla="*/ 8025383 w 12192000"/>
              <a:gd name="connsiteY8171" fmla="*/ 3053456 h 6858000"/>
              <a:gd name="connsiteX8172" fmla="*/ 8060894 w 12192000"/>
              <a:gd name="connsiteY8172" fmla="*/ 3088967 h 6858000"/>
              <a:gd name="connsiteX8173" fmla="*/ 8096405 w 12192000"/>
              <a:gd name="connsiteY8173" fmla="*/ 3053456 h 6858000"/>
              <a:gd name="connsiteX8174" fmla="*/ 8060894 w 12192000"/>
              <a:gd name="connsiteY8174" fmla="*/ 3017945 h 6858000"/>
              <a:gd name="connsiteX8175" fmla="*/ 7872984 w 12192000"/>
              <a:gd name="connsiteY8175" fmla="*/ 3017945 h 6858000"/>
              <a:gd name="connsiteX8176" fmla="*/ 7837473 w 12192000"/>
              <a:gd name="connsiteY8176" fmla="*/ 3053456 h 6858000"/>
              <a:gd name="connsiteX8177" fmla="*/ 7872984 w 12192000"/>
              <a:gd name="connsiteY8177" fmla="*/ 3088967 h 6858000"/>
              <a:gd name="connsiteX8178" fmla="*/ 7908495 w 12192000"/>
              <a:gd name="connsiteY8178" fmla="*/ 3053456 h 6858000"/>
              <a:gd name="connsiteX8179" fmla="*/ 7872984 w 12192000"/>
              <a:gd name="connsiteY8179" fmla="*/ 3017945 h 6858000"/>
              <a:gd name="connsiteX8180" fmla="*/ 7685074 w 12192000"/>
              <a:gd name="connsiteY8180" fmla="*/ 3017945 h 6858000"/>
              <a:gd name="connsiteX8181" fmla="*/ 7649563 w 12192000"/>
              <a:gd name="connsiteY8181" fmla="*/ 3053456 h 6858000"/>
              <a:gd name="connsiteX8182" fmla="*/ 7685074 w 12192000"/>
              <a:gd name="connsiteY8182" fmla="*/ 3088967 h 6858000"/>
              <a:gd name="connsiteX8183" fmla="*/ 7720585 w 12192000"/>
              <a:gd name="connsiteY8183" fmla="*/ 3053456 h 6858000"/>
              <a:gd name="connsiteX8184" fmla="*/ 7685074 w 12192000"/>
              <a:gd name="connsiteY8184" fmla="*/ 3017945 h 6858000"/>
              <a:gd name="connsiteX8185" fmla="*/ 7497164 w 12192000"/>
              <a:gd name="connsiteY8185" fmla="*/ 3017945 h 6858000"/>
              <a:gd name="connsiteX8186" fmla="*/ 7461653 w 12192000"/>
              <a:gd name="connsiteY8186" fmla="*/ 3053456 h 6858000"/>
              <a:gd name="connsiteX8187" fmla="*/ 7497164 w 12192000"/>
              <a:gd name="connsiteY8187" fmla="*/ 3088967 h 6858000"/>
              <a:gd name="connsiteX8188" fmla="*/ 7532675 w 12192000"/>
              <a:gd name="connsiteY8188" fmla="*/ 3053456 h 6858000"/>
              <a:gd name="connsiteX8189" fmla="*/ 7497164 w 12192000"/>
              <a:gd name="connsiteY8189" fmla="*/ 3017945 h 6858000"/>
              <a:gd name="connsiteX8190" fmla="*/ 7309254 w 12192000"/>
              <a:gd name="connsiteY8190" fmla="*/ 3017945 h 6858000"/>
              <a:gd name="connsiteX8191" fmla="*/ 7273743 w 12192000"/>
              <a:gd name="connsiteY8191" fmla="*/ 3053456 h 6858000"/>
              <a:gd name="connsiteX8192" fmla="*/ 7309254 w 12192000"/>
              <a:gd name="connsiteY8192" fmla="*/ 3088967 h 6858000"/>
              <a:gd name="connsiteX8193" fmla="*/ 7344765 w 12192000"/>
              <a:gd name="connsiteY8193" fmla="*/ 3053456 h 6858000"/>
              <a:gd name="connsiteX8194" fmla="*/ 7309254 w 12192000"/>
              <a:gd name="connsiteY8194" fmla="*/ 3017945 h 6858000"/>
              <a:gd name="connsiteX8195" fmla="*/ 7121344 w 12192000"/>
              <a:gd name="connsiteY8195" fmla="*/ 3017945 h 6858000"/>
              <a:gd name="connsiteX8196" fmla="*/ 7085833 w 12192000"/>
              <a:gd name="connsiteY8196" fmla="*/ 3053456 h 6858000"/>
              <a:gd name="connsiteX8197" fmla="*/ 7121344 w 12192000"/>
              <a:gd name="connsiteY8197" fmla="*/ 3088967 h 6858000"/>
              <a:gd name="connsiteX8198" fmla="*/ 7156855 w 12192000"/>
              <a:gd name="connsiteY8198" fmla="*/ 3053456 h 6858000"/>
              <a:gd name="connsiteX8199" fmla="*/ 7121344 w 12192000"/>
              <a:gd name="connsiteY8199" fmla="*/ 3017945 h 6858000"/>
              <a:gd name="connsiteX8200" fmla="*/ 6933434 w 12192000"/>
              <a:gd name="connsiteY8200" fmla="*/ 3017945 h 6858000"/>
              <a:gd name="connsiteX8201" fmla="*/ 6897923 w 12192000"/>
              <a:gd name="connsiteY8201" fmla="*/ 3053456 h 6858000"/>
              <a:gd name="connsiteX8202" fmla="*/ 6933434 w 12192000"/>
              <a:gd name="connsiteY8202" fmla="*/ 3088967 h 6858000"/>
              <a:gd name="connsiteX8203" fmla="*/ 6968945 w 12192000"/>
              <a:gd name="connsiteY8203" fmla="*/ 3053456 h 6858000"/>
              <a:gd name="connsiteX8204" fmla="*/ 6933434 w 12192000"/>
              <a:gd name="connsiteY8204" fmla="*/ 3017945 h 6858000"/>
              <a:gd name="connsiteX8205" fmla="*/ 6745524 w 12192000"/>
              <a:gd name="connsiteY8205" fmla="*/ 3017945 h 6858000"/>
              <a:gd name="connsiteX8206" fmla="*/ 6710013 w 12192000"/>
              <a:gd name="connsiteY8206" fmla="*/ 3053456 h 6858000"/>
              <a:gd name="connsiteX8207" fmla="*/ 6745524 w 12192000"/>
              <a:gd name="connsiteY8207" fmla="*/ 3088967 h 6858000"/>
              <a:gd name="connsiteX8208" fmla="*/ 6781035 w 12192000"/>
              <a:gd name="connsiteY8208" fmla="*/ 3053456 h 6858000"/>
              <a:gd name="connsiteX8209" fmla="*/ 6745524 w 12192000"/>
              <a:gd name="connsiteY8209" fmla="*/ 3017945 h 6858000"/>
              <a:gd name="connsiteX8210" fmla="*/ 6557614 w 12192000"/>
              <a:gd name="connsiteY8210" fmla="*/ 3017945 h 6858000"/>
              <a:gd name="connsiteX8211" fmla="*/ 6522103 w 12192000"/>
              <a:gd name="connsiteY8211" fmla="*/ 3053456 h 6858000"/>
              <a:gd name="connsiteX8212" fmla="*/ 6557614 w 12192000"/>
              <a:gd name="connsiteY8212" fmla="*/ 3088967 h 6858000"/>
              <a:gd name="connsiteX8213" fmla="*/ 6593125 w 12192000"/>
              <a:gd name="connsiteY8213" fmla="*/ 3053456 h 6858000"/>
              <a:gd name="connsiteX8214" fmla="*/ 6557614 w 12192000"/>
              <a:gd name="connsiteY8214" fmla="*/ 3017945 h 6858000"/>
              <a:gd name="connsiteX8215" fmla="*/ 6369704 w 12192000"/>
              <a:gd name="connsiteY8215" fmla="*/ 3017945 h 6858000"/>
              <a:gd name="connsiteX8216" fmla="*/ 6334193 w 12192000"/>
              <a:gd name="connsiteY8216" fmla="*/ 3053456 h 6858000"/>
              <a:gd name="connsiteX8217" fmla="*/ 6369704 w 12192000"/>
              <a:gd name="connsiteY8217" fmla="*/ 3088967 h 6858000"/>
              <a:gd name="connsiteX8218" fmla="*/ 6405215 w 12192000"/>
              <a:gd name="connsiteY8218" fmla="*/ 3053456 h 6858000"/>
              <a:gd name="connsiteX8219" fmla="*/ 6369704 w 12192000"/>
              <a:gd name="connsiteY8219" fmla="*/ 3017945 h 6858000"/>
              <a:gd name="connsiteX8220" fmla="*/ 6181794 w 12192000"/>
              <a:gd name="connsiteY8220" fmla="*/ 3017945 h 6858000"/>
              <a:gd name="connsiteX8221" fmla="*/ 6146283 w 12192000"/>
              <a:gd name="connsiteY8221" fmla="*/ 3053456 h 6858000"/>
              <a:gd name="connsiteX8222" fmla="*/ 6181794 w 12192000"/>
              <a:gd name="connsiteY8222" fmla="*/ 3088967 h 6858000"/>
              <a:gd name="connsiteX8223" fmla="*/ 6217305 w 12192000"/>
              <a:gd name="connsiteY8223" fmla="*/ 3053456 h 6858000"/>
              <a:gd name="connsiteX8224" fmla="*/ 6181794 w 12192000"/>
              <a:gd name="connsiteY8224" fmla="*/ 3017945 h 6858000"/>
              <a:gd name="connsiteX8225" fmla="*/ 5993886 w 12192000"/>
              <a:gd name="connsiteY8225" fmla="*/ 3017945 h 6858000"/>
              <a:gd name="connsiteX8226" fmla="*/ 5958374 w 12192000"/>
              <a:gd name="connsiteY8226" fmla="*/ 3053456 h 6858000"/>
              <a:gd name="connsiteX8227" fmla="*/ 5993886 w 12192000"/>
              <a:gd name="connsiteY8227" fmla="*/ 3088967 h 6858000"/>
              <a:gd name="connsiteX8228" fmla="*/ 6029396 w 12192000"/>
              <a:gd name="connsiteY8228" fmla="*/ 3053456 h 6858000"/>
              <a:gd name="connsiteX8229" fmla="*/ 5993886 w 12192000"/>
              <a:gd name="connsiteY8229" fmla="*/ 3017945 h 6858000"/>
              <a:gd name="connsiteX8230" fmla="*/ 5805976 w 12192000"/>
              <a:gd name="connsiteY8230" fmla="*/ 3017945 h 6858000"/>
              <a:gd name="connsiteX8231" fmla="*/ 5770466 w 12192000"/>
              <a:gd name="connsiteY8231" fmla="*/ 3053456 h 6858000"/>
              <a:gd name="connsiteX8232" fmla="*/ 5805976 w 12192000"/>
              <a:gd name="connsiteY8232" fmla="*/ 3088967 h 6858000"/>
              <a:gd name="connsiteX8233" fmla="*/ 5841487 w 12192000"/>
              <a:gd name="connsiteY8233" fmla="*/ 3053456 h 6858000"/>
              <a:gd name="connsiteX8234" fmla="*/ 5805976 w 12192000"/>
              <a:gd name="connsiteY8234" fmla="*/ 3017945 h 6858000"/>
              <a:gd name="connsiteX8235" fmla="*/ 5618068 w 12192000"/>
              <a:gd name="connsiteY8235" fmla="*/ 3017945 h 6858000"/>
              <a:gd name="connsiteX8236" fmla="*/ 5582558 w 12192000"/>
              <a:gd name="connsiteY8236" fmla="*/ 3053456 h 6858000"/>
              <a:gd name="connsiteX8237" fmla="*/ 5618068 w 12192000"/>
              <a:gd name="connsiteY8237" fmla="*/ 3088967 h 6858000"/>
              <a:gd name="connsiteX8238" fmla="*/ 5653579 w 12192000"/>
              <a:gd name="connsiteY8238" fmla="*/ 3053456 h 6858000"/>
              <a:gd name="connsiteX8239" fmla="*/ 5618068 w 12192000"/>
              <a:gd name="connsiteY8239" fmla="*/ 3017945 h 6858000"/>
              <a:gd name="connsiteX8240" fmla="*/ 5430159 w 12192000"/>
              <a:gd name="connsiteY8240" fmla="*/ 3017945 h 6858000"/>
              <a:gd name="connsiteX8241" fmla="*/ 5394647 w 12192000"/>
              <a:gd name="connsiteY8241" fmla="*/ 3053456 h 6858000"/>
              <a:gd name="connsiteX8242" fmla="*/ 5430159 w 12192000"/>
              <a:gd name="connsiteY8242" fmla="*/ 3088967 h 6858000"/>
              <a:gd name="connsiteX8243" fmla="*/ 5465670 w 12192000"/>
              <a:gd name="connsiteY8243" fmla="*/ 3053456 h 6858000"/>
              <a:gd name="connsiteX8244" fmla="*/ 5430159 w 12192000"/>
              <a:gd name="connsiteY8244" fmla="*/ 3017945 h 6858000"/>
              <a:gd name="connsiteX8245" fmla="*/ 5242249 w 12192000"/>
              <a:gd name="connsiteY8245" fmla="*/ 3017945 h 6858000"/>
              <a:gd name="connsiteX8246" fmla="*/ 5206737 w 12192000"/>
              <a:gd name="connsiteY8246" fmla="*/ 3053456 h 6858000"/>
              <a:gd name="connsiteX8247" fmla="*/ 5242249 w 12192000"/>
              <a:gd name="connsiteY8247" fmla="*/ 3088967 h 6858000"/>
              <a:gd name="connsiteX8248" fmla="*/ 5277760 w 12192000"/>
              <a:gd name="connsiteY8248" fmla="*/ 3053456 h 6858000"/>
              <a:gd name="connsiteX8249" fmla="*/ 5242249 w 12192000"/>
              <a:gd name="connsiteY8249" fmla="*/ 3017945 h 6858000"/>
              <a:gd name="connsiteX8250" fmla="*/ 5054338 w 12192000"/>
              <a:gd name="connsiteY8250" fmla="*/ 3017945 h 6858000"/>
              <a:gd name="connsiteX8251" fmla="*/ 5018828 w 12192000"/>
              <a:gd name="connsiteY8251" fmla="*/ 3053456 h 6858000"/>
              <a:gd name="connsiteX8252" fmla="*/ 5054338 w 12192000"/>
              <a:gd name="connsiteY8252" fmla="*/ 3088967 h 6858000"/>
              <a:gd name="connsiteX8253" fmla="*/ 5089850 w 12192000"/>
              <a:gd name="connsiteY8253" fmla="*/ 3053456 h 6858000"/>
              <a:gd name="connsiteX8254" fmla="*/ 5054338 w 12192000"/>
              <a:gd name="connsiteY8254" fmla="*/ 3017945 h 6858000"/>
              <a:gd name="connsiteX8255" fmla="*/ 4866430 w 12192000"/>
              <a:gd name="connsiteY8255" fmla="*/ 3017945 h 6858000"/>
              <a:gd name="connsiteX8256" fmla="*/ 4830924 w 12192000"/>
              <a:gd name="connsiteY8256" fmla="*/ 3053456 h 6858000"/>
              <a:gd name="connsiteX8257" fmla="*/ 4866430 w 12192000"/>
              <a:gd name="connsiteY8257" fmla="*/ 3088967 h 6858000"/>
              <a:gd name="connsiteX8258" fmla="*/ 4901941 w 12192000"/>
              <a:gd name="connsiteY8258" fmla="*/ 3053456 h 6858000"/>
              <a:gd name="connsiteX8259" fmla="*/ 4866430 w 12192000"/>
              <a:gd name="connsiteY8259" fmla="*/ 3017945 h 6858000"/>
              <a:gd name="connsiteX8260" fmla="*/ 4678519 w 12192000"/>
              <a:gd name="connsiteY8260" fmla="*/ 3017945 h 6858000"/>
              <a:gd name="connsiteX8261" fmla="*/ 4643007 w 12192000"/>
              <a:gd name="connsiteY8261" fmla="*/ 3053456 h 6858000"/>
              <a:gd name="connsiteX8262" fmla="*/ 4678519 w 12192000"/>
              <a:gd name="connsiteY8262" fmla="*/ 3088967 h 6858000"/>
              <a:gd name="connsiteX8263" fmla="*/ 4714030 w 12192000"/>
              <a:gd name="connsiteY8263" fmla="*/ 3053456 h 6858000"/>
              <a:gd name="connsiteX8264" fmla="*/ 4678519 w 12192000"/>
              <a:gd name="connsiteY8264" fmla="*/ 3017945 h 6858000"/>
              <a:gd name="connsiteX8265" fmla="*/ 4490610 w 12192000"/>
              <a:gd name="connsiteY8265" fmla="*/ 3017945 h 6858000"/>
              <a:gd name="connsiteX8266" fmla="*/ 4455098 w 12192000"/>
              <a:gd name="connsiteY8266" fmla="*/ 3053456 h 6858000"/>
              <a:gd name="connsiteX8267" fmla="*/ 4490610 w 12192000"/>
              <a:gd name="connsiteY8267" fmla="*/ 3088967 h 6858000"/>
              <a:gd name="connsiteX8268" fmla="*/ 4526118 w 12192000"/>
              <a:gd name="connsiteY8268" fmla="*/ 3053456 h 6858000"/>
              <a:gd name="connsiteX8269" fmla="*/ 4490610 w 12192000"/>
              <a:gd name="connsiteY8269" fmla="*/ 3017945 h 6858000"/>
              <a:gd name="connsiteX8270" fmla="*/ 4302698 w 12192000"/>
              <a:gd name="connsiteY8270" fmla="*/ 3017945 h 6858000"/>
              <a:gd name="connsiteX8271" fmla="*/ 4267187 w 12192000"/>
              <a:gd name="connsiteY8271" fmla="*/ 3053456 h 6858000"/>
              <a:gd name="connsiteX8272" fmla="*/ 4302698 w 12192000"/>
              <a:gd name="connsiteY8272" fmla="*/ 3088967 h 6858000"/>
              <a:gd name="connsiteX8273" fmla="*/ 4338210 w 12192000"/>
              <a:gd name="connsiteY8273" fmla="*/ 3053456 h 6858000"/>
              <a:gd name="connsiteX8274" fmla="*/ 4302698 w 12192000"/>
              <a:gd name="connsiteY8274" fmla="*/ 3017945 h 6858000"/>
              <a:gd name="connsiteX8275" fmla="*/ 4114802 w 12192000"/>
              <a:gd name="connsiteY8275" fmla="*/ 3017945 h 6858000"/>
              <a:gd name="connsiteX8276" fmla="*/ 4079291 w 12192000"/>
              <a:gd name="connsiteY8276" fmla="*/ 3053456 h 6858000"/>
              <a:gd name="connsiteX8277" fmla="*/ 4114802 w 12192000"/>
              <a:gd name="connsiteY8277" fmla="*/ 3088967 h 6858000"/>
              <a:gd name="connsiteX8278" fmla="*/ 4150308 w 12192000"/>
              <a:gd name="connsiteY8278" fmla="*/ 3053456 h 6858000"/>
              <a:gd name="connsiteX8279" fmla="*/ 4114802 w 12192000"/>
              <a:gd name="connsiteY8279" fmla="*/ 3017945 h 6858000"/>
              <a:gd name="connsiteX8280" fmla="*/ 3926888 w 12192000"/>
              <a:gd name="connsiteY8280" fmla="*/ 3017945 h 6858000"/>
              <a:gd name="connsiteX8281" fmla="*/ 3891378 w 12192000"/>
              <a:gd name="connsiteY8281" fmla="*/ 3053456 h 6858000"/>
              <a:gd name="connsiteX8282" fmla="*/ 3926888 w 12192000"/>
              <a:gd name="connsiteY8282" fmla="*/ 3088967 h 6858000"/>
              <a:gd name="connsiteX8283" fmla="*/ 3962401 w 12192000"/>
              <a:gd name="connsiteY8283" fmla="*/ 3053456 h 6858000"/>
              <a:gd name="connsiteX8284" fmla="*/ 3926888 w 12192000"/>
              <a:gd name="connsiteY8284" fmla="*/ 3017945 h 6858000"/>
              <a:gd name="connsiteX8285" fmla="*/ 3738979 w 12192000"/>
              <a:gd name="connsiteY8285" fmla="*/ 3017945 h 6858000"/>
              <a:gd name="connsiteX8286" fmla="*/ 3703467 w 12192000"/>
              <a:gd name="connsiteY8286" fmla="*/ 3053456 h 6858000"/>
              <a:gd name="connsiteX8287" fmla="*/ 3738979 w 12192000"/>
              <a:gd name="connsiteY8287" fmla="*/ 3088967 h 6858000"/>
              <a:gd name="connsiteX8288" fmla="*/ 3774489 w 12192000"/>
              <a:gd name="connsiteY8288" fmla="*/ 3053456 h 6858000"/>
              <a:gd name="connsiteX8289" fmla="*/ 3738979 w 12192000"/>
              <a:gd name="connsiteY8289" fmla="*/ 3017945 h 6858000"/>
              <a:gd name="connsiteX8290" fmla="*/ 3551069 w 12192000"/>
              <a:gd name="connsiteY8290" fmla="*/ 3017945 h 6858000"/>
              <a:gd name="connsiteX8291" fmla="*/ 3515557 w 12192000"/>
              <a:gd name="connsiteY8291" fmla="*/ 3053456 h 6858000"/>
              <a:gd name="connsiteX8292" fmla="*/ 3551069 w 12192000"/>
              <a:gd name="connsiteY8292" fmla="*/ 3088967 h 6858000"/>
              <a:gd name="connsiteX8293" fmla="*/ 3586579 w 12192000"/>
              <a:gd name="connsiteY8293" fmla="*/ 3053456 h 6858000"/>
              <a:gd name="connsiteX8294" fmla="*/ 3551069 w 12192000"/>
              <a:gd name="connsiteY8294" fmla="*/ 3017945 h 6858000"/>
              <a:gd name="connsiteX8295" fmla="*/ 3363163 w 12192000"/>
              <a:gd name="connsiteY8295" fmla="*/ 3017945 h 6858000"/>
              <a:gd name="connsiteX8296" fmla="*/ 3327653 w 12192000"/>
              <a:gd name="connsiteY8296" fmla="*/ 3053456 h 6858000"/>
              <a:gd name="connsiteX8297" fmla="*/ 3363163 w 12192000"/>
              <a:gd name="connsiteY8297" fmla="*/ 3088967 h 6858000"/>
              <a:gd name="connsiteX8298" fmla="*/ 3398674 w 12192000"/>
              <a:gd name="connsiteY8298" fmla="*/ 3053456 h 6858000"/>
              <a:gd name="connsiteX8299" fmla="*/ 3363163 w 12192000"/>
              <a:gd name="connsiteY8299" fmla="*/ 3017945 h 6858000"/>
              <a:gd name="connsiteX8300" fmla="*/ 3175253 w 12192000"/>
              <a:gd name="connsiteY8300" fmla="*/ 3017945 h 6858000"/>
              <a:gd name="connsiteX8301" fmla="*/ 3139740 w 12192000"/>
              <a:gd name="connsiteY8301" fmla="*/ 3053456 h 6858000"/>
              <a:gd name="connsiteX8302" fmla="*/ 3175253 w 12192000"/>
              <a:gd name="connsiteY8302" fmla="*/ 3088967 h 6858000"/>
              <a:gd name="connsiteX8303" fmla="*/ 3210767 w 12192000"/>
              <a:gd name="connsiteY8303" fmla="*/ 3053456 h 6858000"/>
              <a:gd name="connsiteX8304" fmla="*/ 3175253 w 12192000"/>
              <a:gd name="connsiteY8304" fmla="*/ 3017945 h 6858000"/>
              <a:gd name="connsiteX8305" fmla="*/ 2987343 w 12192000"/>
              <a:gd name="connsiteY8305" fmla="*/ 3017945 h 6858000"/>
              <a:gd name="connsiteX8306" fmla="*/ 2951833 w 12192000"/>
              <a:gd name="connsiteY8306" fmla="*/ 3053456 h 6858000"/>
              <a:gd name="connsiteX8307" fmla="*/ 2987343 w 12192000"/>
              <a:gd name="connsiteY8307" fmla="*/ 3088967 h 6858000"/>
              <a:gd name="connsiteX8308" fmla="*/ 3022854 w 12192000"/>
              <a:gd name="connsiteY8308" fmla="*/ 3053456 h 6858000"/>
              <a:gd name="connsiteX8309" fmla="*/ 2987343 w 12192000"/>
              <a:gd name="connsiteY8309" fmla="*/ 3017945 h 6858000"/>
              <a:gd name="connsiteX8310" fmla="*/ 2799432 w 12192000"/>
              <a:gd name="connsiteY8310" fmla="*/ 3017945 h 6858000"/>
              <a:gd name="connsiteX8311" fmla="*/ 2763919 w 12192000"/>
              <a:gd name="connsiteY8311" fmla="*/ 3053456 h 6858000"/>
              <a:gd name="connsiteX8312" fmla="*/ 2799432 w 12192000"/>
              <a:gd name="connsiteY8312" fmla="*/ 3088967 h 6858000"/>
              <a:gd name="connsiteX8313" fmla="*/ 2834941 w 12192000"/>
              <a:gd name="connsiteY8313" fmla="*/ 3053456 h 6858000"/>
              <a:gd name="connsiteX8314" fmla="*/ 2799432 w 12192000"/>
              <a:gd name="connsiteY8314" fmla="*/ 3017945 h 6858000"/>
              <a:gd name="connsiteX8315" fmla="*/ 2611522 w 12192000"/>
              <a:gd name="connsiteY8315" fmla="*/ 3017945 h 6858000"/>
              <a:gd name="connsiteX8316" fmla="*/ 2576011 w 12192000"/>
              <a:gd name="connsiteY8316" fmla="*/ 3053456 h 6858000"/>
              <a:gd name="connsiteX8317" fmla="*/ 2611522 w 12192000"/>
              <a:gd name="connsiteY8317" fmla="*/ 3088967 h 6858000"/>
              <a:gd name="connsiteX8318" fmla="*/ 2647033 w 12192000"/>
              <a:gd name="connsiteY8318" fmla="*/ 3053456 h 6858000"/>
              <a:gd name="connsiteX8319" fmla="*/ 2611522 w 12192000"/>
              <a:gd name="connsiteY8319" fmla="*/ 3017945 h 6858000"/>
              <a:gd name="connsiteX8320" fmla="*/ 2423611 w 12192000"/>
              <a:gd name="connsiteY8320" fmla="*/ 3017945 h 6858000"/>
              <a:gd name="connsiteX8321" fmla="*/ 2388100 w 12192000"/>
              <a:gd name="connsiteY8321" fmla="*/ 3053456 h 6858000"/>
              <a:gd name="connsiteX8322" fmla="*/ 2423611 w 12192000"/>
              <a:gd name="connsiteY8322" fmla="*/ 3088967 h 6858000"/>
              <a:gd name="connsiteX8323" fmla="*/ 2459122 w 12192000"/>
              <a:gd name="connsiteY8323" fmla="*/ 3053456 h 6858000"/>
              <a:gd name="connsiteX8324" fmla="*/ 2423611 w 12192000"/>
              <a:gd name="connsiteY8324" fmla="*/ 3017945 h 6858000"/>
              <a:gd name="connsiteX8325" fmla="*/ 2235702 w 12192000"/>
              <a:gd name="connsiteY8325" fmla="*/ 3017945 h 6858000"/>
              <a:gd name="connsiteX8326" fmla="*/ 2200189 w 12192000"/>
              <a:gd name="connsiteY8326" fmla="*/ 3053456 h 6858000"/>
              <a:gd name="connsiteX8327" fmla="*/ 2235702 w 12192000"/>
              <a:gd name="connsiteY8327" fmla="*/ 3088967 h 6858000"/>
              <a:gd name="connsiteX8328" fmla="*/ 2271213 w 12192000"/>
              <a:gd name="connsiteY8328" fmla="*/ 3053456 h 6858000"/>
              <a:gd name="connsiteX8329" fmla="*/ 2235702 w 12192000"/>
              <a:gd name="connsiteY8329" fmla="*/ 3017945 h 6858000"/>
              <a:gd name="connsiteX8330" fmla="*/ 2047792 w 12192000"/>
              <a:gd name="connsiteY8330" fmla="*/ 3017945 h 6858000"/>
              <a:gd name="connsiteX8331" fmla="*/ 2012280 w 12192000"/>
              <a:gd name="connsiteY8331" fmla="*/ 3053456 h 6858000"/>
              <a:gd name="connsiteX8332" fmla="*/ 2047792 w 12192000"/>
              <a:gd name="connsiteY8332" fmla="*/ 3088967 h 6858000"/>
              <a:gd name="connsiteX8333" fmla="*/ 2083302 w 12192000"/>
              <a:gd name="connsiteY8333" fmla="*/ 3053456 h 6858000"/>
              <a:gd name="connsiteX8334" fmla="*/ 2047792 w 12192000"/>
              <a:gd name="connsiteY8334" fmla="*/ 3017945 h 6858000"/>
              <a:gd name="connsiteX8335" fmla="*/ 1859881 w 12192000"/>
              <a:gd name="connsiteY8335" fmla="*/ 3017945 h 6858000"/>
              <a:gd name="connsiteX8336" fmla="*/ 1824370 w 12192000"/>
              <a:gd name="connsiteY8336" fmla="*/ 3053456 h 6858000"/>
              <a:gd name="connsiteX8337" fmla="*/ 1859881 w 12192000"/>
              <a:gd name="connsiteY8337" fmla="*/ 3088967 h 6858000"/>
              <a:gd name="connsiteX8338" fmla="*/ 1895392 w 12192000"/>
              <a:gd name="connsiteY8338" fmla="*/ 3053456 h 6858000"/>
              <a:gd name="connsiteX8339" fmla="*/ 1859881 w 12192000"/>
              <a:gd name="connsiteY8339" fmla="*/ 3017945 h 6858000"/>
              <a:gd name="connsiteX8340" fmla="*/ 1671972 w 12192000"/>
              <a:gd name="connsiteY8340" fmla="*/ 3017945 h 6858000"/>
              <a:gd name="connsiteX8341" fmla="*/ 1636460 w 12192000"/>
              <a:gd name="connsiteY8341" fmla="*/ 3053456 h 6858000"/>
              <a:gd name="connsiteX8342" fmla="*/ 1671972 w 12192000"/>
              <a:gd name="connsiteY8342" fmla="*/ 3088967 h 6858000"/>
              <a:gd name="connsiteX8343" fmla="*/ 1707482 w 12192000"/>
              <a:gd name="connsiteY8343" fmla="*/ 3053456 h 6858000"/>
              <a:gd name="connsiteX8344" fmla="*/ 1671972 w 12192000"/>
              <a:gd name="connsiteY8344" fmla="*/ 3017945 h 6858000"/>
              <a:gd name="connsiteX8345" fmla="*/ 1484062 w 12192000"/>
              <a:gd name="connsiteY8345" fmla="*/ 3017945 h 6858000"/>
              <a:gd name="connsiteX8346" fmla="*/ 1448551 w 12192000"/>
              <a:gd name="connsiteY8346" fmla="*/ 3053456 h 6858000"/>
              <a:gd name="connsiteX8347" fmla="*/ 1484062 w 12192000"/>
              <a:gd name="connsiteY8347" fmla="*/ 3088967 h 6858000"/>
              <a:gd name="connsiteX8348" fmla="*/ 1519572 w 12192000"/>
              <a:gd name="connsiteY8348" fmla="*/ 3053456 h 6858000"/>
              <a:gd name="connsiteX8349" fmla="*/ 1484062 w 12192000"/>
              <a:gd name="connsiteY8349" fmla="*/ 3017945 h 6858000"/>
              <a:gd name="connsiteX8350" fmla="*/ 1296152 w 12192000"/>
              <a:gd name="connsiteY8350" fmla="*/ 3017945 h 6858000"/>
              <a:gd name="connsiteX8351" fmla="*/ 1260641 w 12192000"/>
              <a:gd name="connsiteY8351" fmla="*/ 3053456 h 6858000"/>
              <a:gd name="connsiteX8352" fmla="*/ 1296152 w 12192000"/>
              <a:gd name="connsiteY8352" fmla="*/ 3088967 h 6858000"/>
              <a:gd name="connsiteX8353" fmla="*/ 1331663 w 12192000"/>
              <a:gd name="connsiteY8353" fmla="*/ 3053456 h 6858000"/>
              <a:gd name="connsiteX8354" fmla="*/ 1296152 w 12192000"/>
              <a:gd name="connsiteY8354" fmla="*/ 3017945 h 6858000"/>
              <a:gd name="connsiteX8355" fmla="*/ 1108242 w 12192000"/>
              <a:gd name="connsiteY8355" fmla="*/ 3017945 h 6858000"/>
              <a:gd name="connsiteX8356" fmla="*/ 1072731 w 12192000"/>
              <a:gd name="connsiteY8356" fmla="*/ 3053456 h 6858000"/>
              <a:gd name="connsiteX8357" fmla="*/ 1108242 w 12192000"/>
              <a:gd name="connsiteY8357" fmla="*/ 3088967 h 6858000"/>
              <a:gd name="connsiteX8358" fmla="*/ 1143752 w 12192000"/>
              <a:gd name="connsiteY8358" fmla="*/ 3053456 h 6858000"/>
              <a:gd name="connsiteX8359" fmla="*/ 1108242 w 12192000"/>
              <a:gd name="connsiteY8359" fmla="*/ 3017945 h 6858000"/>
              <a:gd name="connsiteX8360" fmla="*/ 920333 w 12192000"/>
              <a:gd name="connsiteY8360" fmla="*/ 3017945 h 6858000"/>
              <a:gd name="connsiteX8361" fmla="*/ 884821 w 12192000"/>
              <a:gd name="connsiteY8361" fmla="*/ 3053456 h 6858000"/>
              <a:gd name="connsiteX8362" fmla="*/ 920333 w 12192000"/>
              <a:gd name="connsiteY8362" fmla="*/ 3088967 h 6858000"/>
              <a:gd name="connsiteX8363" fmla="*/ 955843 w 12192000"/>
              <a:gd name="connsiteY8363" fmla="*/ 3053456 h 6858000"/>
              <a:gd name="connsiteX8364" fmla="*/ 920333 w 12192000"/>
              <a:gd name="connsiteY8364" fmla="*/ 3017945 h 6858000"/>
              <a:gd name="connsiteX8365" fmla="*/ 732423 w 12192000"/>
              <a:gd name="connsiteY8365" fmla="*/ 3017945 h 6858000"/>
              <a:gd name="connsiteX8366" fmla="*/ 696911 w 12192000"/>
              <a:gd name="connsiteY8366" fmla="*/ 3053456 h 6858000"/>
              <a:gd name="connsiteX8367" fmla="*/ 732423 w 12192000"/>
              <a:gd name="connsiteY8367" fmla="*/ 3088967 h 6858000"/>
              <a:gd name="connsiteX8368" fmla="*/ 767933 w 12192000"/>
              <a:gd name="connsiteY8368" fmla="*/ 3053456 h 6858000"/>
              <a:gd name="connsiteX8369" fmla="*/ 732423 w 12192000"/>
              <a:gd name="connsiteY8369" fmla="*/ 3017945 h 6858000"/>
              <a:gd name="connsiteX8370" fmla="*/ 544513 w 12192000"/>
              <a:gd name="connsiteY8370" fmla="*/ 3017945 h 6858000"/>
              <a:gd name="connsiteX8371" fmla="*/ 509002 w 12192000"/>
              <a:gd name="connsiteY8371" fmla="*/ 3053456 h 6858000"/>
              <a:gd name="connsiteX8372" fmla="*/ 544513 w 12192000"/>
              <a:gd name="connsiteY8372" fmla="*/ 3088967 h 6858000"/>
              <a:gd name="connsiteX8373" fmla="*/ 580024 w 12192000"/>
              <a:gd name="connsiteY8373" fmla="*/ 3053456 h 6858000"/>
              <a:gd name="connsiteX8374" fmla="*/ 544513 w 12192000"/>
              <a:gd name="connsiteY8374" fmla="*/ 3017945 h 6858000"/>
              <a:gd name="connsiteX8375" fmla="*/ 356603 w 12192000"/>
              <a:gd name="connsiteY8375" fmla="*/ 3017945 h 6858000"/>
              <a:gd name="connsiteX8376" fmla="*/ 321092 w 12192000"/>
              <a:gd name="connsiteY8376" fmla="*/ 3053456 h 6858000"/>
              <a:gd name="connsiteX8377" fmla="*/ 356603 w 12192000"/>
              <a:gd name="connsiteY8377" fmla="*/ 3088967 h 6858000"/>
              <a:gd name="connsiteX8378" fmla="*/ 392114 w 12192000"/>
              <a:gd name="connsiteY8378" fmla="*/ 3053456 h 6858000"/>
              <a:gd name="connsiteX8379" fmla="*/ 356603 w 12192000"/>
              <a:gd name="connsiteY8379" fmla="*/ 3017945 h 6858000"/>
              <a:gd name="connsiteX8380" fmla="*/ 168693 w 12192000"/>
              <a:gd name="connsiteY8380" fmla="*/ 3017945 h 6858000"/>
              <a:gd name="connsiteX8381" fmla="*/ 133182 w 12192000"/>
              <a:gd name="connsiteY8381" fmla="*/ 3053456 h 6858000"/>
              <a:gd name="connsiteX8382" fmla="*/ 168693 w 12192000"/>
              <a:gd name="connsiteY8382" fmla="*/ 3088967 h 6858000"/>
              <a:gd name="connsiteX8383" fmla="*/ 204205 w 12192000"/>
              <a:gd name="connsiteY8383" fmla="*/ 3053456 h 6858000"/>
              <a:gd name="connsiteX8384" fmla="*/ 168693 w 12192000"/>
              <a:gd name="connsiteY8384" fmla="*/ 3017945 h 6858000"/>
              <a:gd name="connsiteX8385" fmla="*/ 12099079 w 12192000"/>
              <a:gd name="connsiteY8385" fmla="*/ 2869614 h 6858000"/>
              <a:gd name="connsiteX8386" fmla="*/ 12063568 w 12192000"/>
              <a:gd name="connsiteY8386" fmla="*/ 2905125 h 6858000"/>
              <a:gd name="connsiteX8387" fmla="*/ 12099079 w 12192000"/>
              <a:gd name="connsiteY8387" fmla="*/ 2940636 h 6858000"/>
              <a:gd name="connsiteX8388" fmla="*/ 12134590 w 12192000"/>
              <a:gd name="connsiteY8388" fmla="*/ 2905125 h 6858000"/>
              <a:gd name="connsiteX8389" fmla="*/ 12099079 w 12192000"/>
              <a:gd name="connsiteY8389" fmla="*/ 2869614 h 6858000"/>
              <a:gd name="connsiteX8390" fmla="*/ 11911169 w 12192000"/>
              <a:gd name="connsiteY8390" fmla="*/ 2869614 h 6858000"/>
              <a:gd name="connsiteX8391" fmla="*/ 11875658 w 12192000"/>
              <a:gd name="connsiteY8391" fmla="*/ 2905125 h 6858000"/>
              <a:gd name="connsiteX8392" fmla="*/ 11911169 w 12192000"/>
              <a:gd name="connsiteY8392" fmla="*/ 2940636 h 6858000"/>
              <a:gd name="connsiteX8393" fmla="*/ 11946680 w 12192000"/>
              <a:gd name="connsiteY8393" fmla="*/ 2905125 h 6858000"/>
              <a:gd name="connsiteX8394" fmla="*/ 11911169 w 12192000"/>
              <a:gd name="connsiteY8394" fmla="*/ 2869614 h 6858000"/>
              <a:gd name="connsiteX8395" fmla="*/ 11723259 w 12192000"/>
              <a:gd name="connsiteY8395" fmla="*/ 2869614 h 6858000"/>
              <a:gd name="connsiteX8396" fmla="*/ 11687748 w 12192000"/>
              <a:gd name="connsiteY8396" fmla="*/ 2905125 h 6858000"/>
              <a:gd name="connsiteX8397" fmla="*/ 11723259 w 12192000"/>
              <a:gd name="connsiteY8397" fmla="*/ 2940636 h 6858000"/>
              <a:gd name="connsiteX8398" fmla="*/ 11758770 w 12192000"/>
              <a:gd name="connsiteY8398" fmla="*/ 2905125 h 6858000"/>
              <a:gd name="connsiteX8399" fmla="*/ 11723259 w 12192000"/>
              <a:gd name="connsiteY8399" fmla="*/ 2869614 h 6858000"/>
              <a:gd name="connsiteX8400" fmla="*/ 11535349 w 12192000"/>
              <a:gd name="connsiteY8400" fmla="*/ 2869614 h 6858000"/>
              <a:gd name="connsiteX8401" fmla="*/ 11499838 w 12192000"/>
              <a:gd name="connsiteY8401" fmla="*/ 2905125 h 6858000"/>
              <a:gd name="connsiteX8402" fmla="*/ 11535349 w 12192000"/>
              <a:gd name="connsiteY8402" fmla="*/ 2940636 h 6858000"/>
              <a:gd name="connsiteX8403" fmla="*/ 11570860 w 12192000"/>
              <a:gd name="connsiteY8403" fmla="*/ 2905125 h 6858000"/>
              <a:gd name="connsiteX8404" fmla="*/ 11535349 w 12192000"/>
              <a:gd name="connsiteY8404" fmla="*/ 2869614 h 6858000"/>
              <a:gd name="connsiteX8405" fmla="*/ 11347439 w 12192000"/>
              <a:gd name="connsiteY8405" fmla="*/ 2869614 h 6858000"/>
              <a:gd name="connsiteX8406" fmla="*/ 11311928 w 12192000"/>
              <a:gd name="connsiteY8406" fmla="*/ 2905125 h 6858000"/>
              <a:gd name="connsiteX8407" fmla="*/ 11347439 w 12192000"/>
              <a:gd name="connsiteY8407" fmla="*/ 2940636 h 6858000"/>
              <a:gd name="connsiteX8408" fmla="*/ 11382950 w 12192000"/>
              <a:gd name="connsiteY8408" fmla="*/ 2905125 h 6858000"/>
              <a:gd name="connsiteX8409" fmla="*/ 11347439 w 12192000"/>
              <a:gd name="connsiteY8409" fmla="*/ 2869614 h 6858000"/>
              <a:gd name="connsiteX8410" fmla="*/ 11159529 w 12192000"/>
              <a:gd name="connsiteY8410" fmla="*/ 2869614 h 6858000"/>
              <a:gd name="connsiteX8411" fmla="*/ 11124018 w 12192000"/>
              <a:gd name="connsiteY8411" fmla="*/ 2905125 h 6858000"/>
              <a:gd name="connsiteX8412" fmla="*/ 11159529 w 12192000"/>
              <a:gd name="connsiteY8412" fmla="*/ 2940636 h 6858000"/>
              <a:gd name="connsiteX8413" fmla="*/ 11195040 w 12192000"/>
              <a:gd name="connsiteY8413" fmla="*/ 2905125 h 6858000"/>
              <a:gd name="connsiteX8414" fmla="*/ 11159529 w 12192000"/>
              <a:gd name="connsiteY8414" fmla="*/ 2869614 h 6858000"/>
              <a:gd name="connsiteX8415" fmla="*/ 10971619 w 12192000"/>
              <a:gd name="connsiteY8415" fmla="*/ 2869614 h 6858000"/>
              <a:gd name="connsiteX8416" fmla="*/ 10936108 w 12192000"/>
              <a:gd name="connsiteY8416" fmla="*/ 2905125 h 6858000"/>
              <a:gd name="connsiteX8417" fmla="*/ 10971619 w 12192000"/>
              <a:gd name="connsiteY8417" fmla="*/ 2940636 h 6858000"/>
              <a:gd name="connsiteX8418" fmla="*/ 11007130 w 12192000"/>
              <a:gd name="connsiteY8418" fmla="*/ 2905125 h 6858000"/>
              <a:gd name="connsiteX8419" fmla="*/ 10971619 w 12192000"/>
              <a:gd name="connsiteY8419" fmla="*/ 2869614 h 6858000"/>
              <a:gd name="connsiteX8420" fmla="*/ 10783709 w 12192000"/>
              <a:gd name="connsiteY8420" fmla="*/ 2869614 h 6858000"/>
              <a:gd name="connsiteX8421" fmla="*/ 10748198 w 12192000"/>
              <a:gd name="connsiteY8421" fmla="*/ 2905125 h 6858000"/>
              <a:gd name="connsiteX8422" fmla="*/ 10783709 w 12192000"/>
              <a:gd name="connsiteY8422" fmla="*/ 2940636 h 6858000"/>
              <a:gd name="connsiteX8423" fmla="*/ 10819220 w 12192000"/>
              <a:gd name="connsiteY8423" fmla="*/ 2905125 h 6858000"/>
              <a:gd name="connsiteX8424" fmla="*/ 10783709 w 12192000"/>
              <a:gd name="connsiteY8424" fmla="*/ 2869614 h 6858000"/>
              <a:gd name="connsiteX8425" fmla="*/ 10595799 w 12192000"/>
              <a:gd name="connsiteY8425" fmla="*/ 2869614 h 6858000"/>
              <a:gd name="connsiteX8426" fmla="*/ 10560288 w 12192000"/>
              <a:gd name="connsiteY8426" fmla="*/ 2905125 h 6858000"/>
              <a:gd name="connsiteX8427" fmla="*/ 10595799 w 12192000"/>
              <a:gd name="connsiteY8427" fmla="*/ 2940636 h 6858000"/>
              <a:gd name="connsiteX8428" fmla="*/ 10631310 w 12192000"/>
              <a:gd name="connsiteY8428" fmla="*/ 2905125 h 6858000"/>
              <a:gd name="connsiteX8429" fmla="*/ 10595799 w 12192000"/>
              <a:gd name="connsiteY8429" fmla="*/ 2869614 h 6858000"/>
              <a:gd name="connsiteX8430" fmla="*/ 10407889 w 12192000"/>
              <a:gd name="connsiteY8430" fmla="*/ 2869614 h 6858000"/>
              <a:gd name="connsiteX8431" fmla="*/ 10372378 w 12192000"/>
              <a:gd name="connsiteY8431" fmla="*/ 2905125 h 6858000"/>
              <a:gd name="connsiteX8432" fmla="*/ 10407889 w 12192000"/>
              <a:gd name="connsiteY8432" fmla="*/ 2940636 h 6858000"/>
              <a:gd name="connsiteX8433" fmla="*/ 10443400 w 12192000"/>
              <a:gd name="connsiteY8433" fmla="*/ 2905125 h 6858000"/>
              <a:gd name="connsiteX8434" fmla="*/ 10407889 w 12192000"/>
              <a:gd name="connsiteY8434" fmla="*/ 2869614 h 6858000"/>
              <a:gd name="connsiteX8435" fmla="*/ 10219979 w 12192000"/>
              <a:gd name="connsiteY8435" fmla="*/ 2869614 h 6858000"/>
              <a:gd name="connsiteX8436" fmla="*/ 10184468 w 12192000"/>
              <a:gd name="connsiteY8436" fmla="*/ 2905125 h 6858000"/>
              <a:gd name="connsiteX8437" fmla="*/ 10219979 w 12192000"/>
              <a:gd name="connsiteY8437" fmla="*/ 2940636 h 6858000"/>
              <a:gd name="connsiteX8438" fmla="*/ 10255490 w 12192000"/>
              <a:gd name="connsiteY8438" fmla="*/ 2905125 h 6858000"/>
              <a:gd name="connsiteX8439" fmla="*/ 10219979 w 12192000"/>
              <a:gd name="connsiteY8439" fmla="*/ 2869614 h 6858000"/>
              <a:gd name="connsiteX8440" fmla="*/ 10032069 w 12192000"/>
              <a:gd name="connsiteY8440" fmla="*/ 2869614 h 6858000"/>
              <a:gd name="connsiteX8441" fmla="*/ 9996558 w 12192000"/>
              <a:gd name="connsiteY8441" fmla="*/ 2905125 h 6858000"/>
              <a:gd name="connsiteX8442" fmla="*/ 10032069 w 12192000"/>
              <a:gd name="connsiteY8442" fmla="*/ 2940636 h 6858000"/>
              <a:gd name="connsiteX8443" fmla="*/ 10067580 w 12192000"/>
              <a:gd name="connsiteY8443" fmla="*/ 2905125 h 6858000"/>
              <a:gd name="connsiteX8444" fmla="*/ 10032069 w 12192000"/>
              <a:gd name="connsiteY8444" fmla="*/ 2869614 h 6858000"/>
              <a:gd name="connsiteX8445" fmla="*/ 9844159 w 12192000"/>
              <a:gd name="connsiteY8445" fmla="*/ 2869614 h 6858000"/>
              <a:gd name="connsiteX8446" fmla="*/ 9808648 w 12192000"/>
              <a:gd name="connsiteY8446" fmla="*/ 2905125 h 6858000"/>
              <a:gd name="connsiteX8447" fmla="*/ 9844159 w 12192000"/>
              <a:gd name="connsiteY8447" fmla="*/ 2940636 h 6858000"/>
              <a:gd name="connsiteX8448" fmla="*/ 9879670 w 12192000"/>
              <a:gd name="connsiteY8448" fmla="*/ 2905125 h 6858000"/>
              <a:gd name="connsiteX8449" fmla="*/ 9844159 w 12192000"/>
              <a:gd name="connsiteY8449" fmla="*/ 2869614 h 6858000"/>
              <a:gd name="connsiteX8450" fmla="*/ 9656249 w 12192000"/>
              <a:gd name="connsiteY8450" fmla="*/ 2869614 h 6858000"/>
              <a:gd name="connsiteX8451" fmla="*/ 9620738 w 12192000"/>
              <a:gd name="connsiteY8451" fmla="*/ 2905125 h 6858000"/>
              <a:gd name="connsiteX8452" fmla="*/ 9656249 w 12192000"/>
              <a:gd name="connsiteY8452" fmla="*/ 2940636 h 6858000"/>
              <a:gd name="connsiteX8453" fmla="*/ 9691760 w 12192000"/>
              <a:gd name="connsiteY8453" fmla="*/ 2905125 h 6858000"/>
              <a:gd name="connsiteX8454" fmla="*/ 9656249 w 12192000"/>
              <a:gd name="connsiteY8454" fmla="*/ 2869614 h 6858000"/>
              <a:gd name="connsiteX8455" fmla="*/ 9468339 w 12192000"/>
              <a:gd name="connsiteY8455" fmla="*/ 2869614 h 6858000"/>
              <a:gd name="connsiteX8456" fmla="*/ 9432828 w 12192000"/>
              <a:gd name="connsiteY8456" fmla="*/ 2905125 h 6858000"/>
              <a:gd name="connsiteX8457" fmla="*/ 9468339 w 12192000"/>
              <a:gd name="connsiteY8457" fmla="*/ 2940636 h 6858000"/>
              <a:gd name="connsiteX8458" fmla="*/ 9503850 w 12192000"/>
              <a:gd name="connsiteY8458" fmla="*/ 2905125 h 6858000"/>
              <a:gd name="connsiteX8459" fmla="*/ 9468339 w 12192000"/>
              <a:gd name="connsiteY8459" fmla="*/ 2869614 h 6858000"/>
              <a:gd name="connsiteX8460" fmla="*/ 9280429 w 12192000"/>
              <a:gd name="connsiteY8460" fmla="*/ 2869614 h 6858000"/>
              <a:gd name="connsiteX8461" fmla="*/ 9244918 w 12192000"/>
              <a:gd name="connsiteY8461" fmla="*/ 2905125 h 6858000"/>
              <a:gd name="connsiteX8462" fmla="*/ 9280429 w 12192000"/>
              <a:gd name="connsiteY8462" fmla="*/ 2940636 h 6858000"/>
              <a:gd name="connsiteX8463" fmla="*/ 9315940 w 12192000"/>
              <a:gd name="connsiteY8463" fmla="*/ 2905125 h 6858000"/>
              <a:gd name="connsiteX8464" fmla="*/ 9280429 w 12192000"/>
              <a:gd name="connsiteY8464" fmla="*/ 2869614 h 6858000"/>
              <a:gd name="connsiteX8465" fmla="*/ 9092519 w 12192000"/>
              <a:gd name="connsiteY8465" fmla="*/ 2869614 h 6858000"/>
              <a:gd name="connsiteX8466" fmla="*/ 9057008 w 12192000"/>
              <a:gd name="connsiteY8466" fmla="*/ 2905125 h 6858000"/>
              <a:gd name="connsiteX8467" fmla="*/ 9092519 w 12192000"/>
              <a:gd name="connsiteY8467" fmla="*/ 2940636 h 6858000"/>
              <a:gd name="connsiteX8468" fmla="*/ 9128030 w 12192000"/>
              <a:gd name="connsiteY8468" fmla="*/ 2905125 h 6858000"/>
              <a:gd name="connsiteX8469" fmla="*/ 9092519 w 12192000"/>
              <a:gd name="connsiteY8469" fmla="*/ 2869614 h 6858000"/>
              <a:gd name="connsiteX8470" fmla="*/ 8904609 w 12192000"/>
              <a:gd name="connsiteY8470" fmla="*/ 2869614 h 6858000"/>
              <a:gd name="connsiteX8471" fmla="*/ 8869098 w 12192000"/>
              <a:gd name="connsiteY8471" fmla="*/ 2905125 h 6858000"/>
              <a:gd name="connsiteX8472" fmla="*/ 8904609 w 12192000"/>
              <a:gd name="connsiteY8472" fmla="*/ 2940636 h 6858000"/>
              <a:gd name="connsiteX8473" fmla="*/ 8940120 w 12192000"/>
              <a:gd name="connsiteY8473" fmla="*/ 2905125 h 6858000"/>
              <a:gd name="connsiteX8474" fmla="*/ 8904609 w 12192000"/>
              <a:gd name="connsiteY8474" fmla="*/ 2869614 h 6858000"/>
              <a:gd name="connsiteX8475" fmla="*/ 8716699 w 12192000"/>
              <a:gd name="connsiteY8475" fmla="*/ 2869614 h 6858000"/>
              <a:gd name="connsiteX8476" fmla="*/ 8681188 w 12192000"/>
              <a:gd name="connsiteY8476" fmla="*/ 2905125 h 6858000"/>
              <a:gd name="connsiteX8477" fmla="*/ 8716699 w 12192000"/>
              <a:gd name="connsiteY8477" fmla="*/ 2940636 h 6858000"/>
              <a:gd name="connsiteX8478" fmla="*/ 8752210 w 12192000"/>
              <a:gd name="connsiteY8478" fmla="*/ 2905125 h 6858000"/>
              <a:gd name="connsiteX8479" fmla="*/ 8716699 w 12192000"/>
              <a:gd name="connsiteY8479" fmla="*/ 2869614 h 6858000"/>
              <a:gd name="connsiteX8480" fmla="*/ 8528789 w 12192000"/>
              <a:gd name="connsiteY8480" fmla="*/ 2869614 h 6858000"/>
              <a:gd name="connsiteX8481" fmla="*/ 8493278 w 12192000"/>
              <a:gd name="connsiteY8481" fmla="*/ 2905125 h 6858000"/>
              <a:gd name="connsiteX8482" fmla="*/ 8528789 w 12192000"/>
              <a:gd name="connsiteY8482" fmla="*/ 2940636 h 6858000"/>
              <a:gd name="connsiteX8483" fmla="*/ 8564300 w 12192000"/>
              <a:gd name="connsiteY8483" fmla="*/ 2905125 h 6858000"/>
              <a:gd name="connsiteX8484" fmla="*/ 8528789 w 12192000"/>
              <a:gd name="connsiteY8484" fmla="*/ 2869614 h 6858000"/>
              <a:gd name="connsiteX8485" fmla="*/ 8340879 w 12192000"/>
              <a:gd name="connsiteY8485" fmla="*/ 2869614 h 6858000"/>
              <a:gd name="connsiteX8486" fmla="*/ 8305368 w 12192000"/>
              <a:gd name="connsiteY8486" fmla="*/ 2905125 h 6858000"/>
              <a:gd name="connsiteX8487" fmla="*/ 8340879 w 12192000"/>
              <a:gd name="connsiteY8487" fmla="*/ 2940636 h 6858000"/>
              <a:gd name="connsiteX8488" fmla="*/ 8376390 w 12192000"/>
              <a:gd name="connsiteY8488" fmla="*/ 2905125 h 6858000"/>
              <a:gd name="connsiteX8489" fmla="*/ 8340879 w 12192000"/>
              <a:gd name="connsiteY8489" fmla="*/ 2869614 h 6858000"/>
              <a:gd name="connsiteX8490" fmla="*/ 8152969 w 12192000"/>
              <a:gd name="connsiteY8490" fmla="*/ 2869614 h 6858000"/>
              <a:gd name="connsiteX8491" fmla="*/ 8117458 w 12192000"/>
              <a:gd name="connsiteY8491" fmla="*/ 2905125 h 6858000"/>
              <a:gd name="connsiteX8492" fmla="*/ 8152969 w 12192000"/>
              <a:gd name="connsiteY8492" fmla="*/ 2940636 h 6858000"/>
              <a:gd name="connsiteX8493" fmla="*/ 8188480 w 12192000"/>
              <a:gd name="connsiteY8493" fmla="*/ 2905125 h 6858000"/>
              <a:gd name="connsiteX8494" fmla="*/ 8152969 w 12192000"/>
              <a:gd name="connsiteY8494" fmla="*/ 2869614 h 6858000"/>
              <a:gd name="connsiteX8495" fmla="*/ 7965059 w 12192000"/>
              <a:gd name="connsiteY8495" fmla="*/ 2869614 h 6858000"/>
              <a:gd name="connsiteX8496" fmla="*/ 7929548 w 12192000"/>
              <a:gd name="connsiteY8496" fmla="*/ 2905125 h 6858000"/>
              <a:gd name="connsiteX8497" fmla="*/ 7965059 w 12192000"/>
              <a:gd name="connsiteY8497" fmla="*/ 2940636 h 6858000"/>
              <a:gd name="connsiteX8498" fmla="*/ 8000570 w 12192000"/>
              <a:gd name="connsiteY8498" fmla="*/ 2905125 h 6858000"/>
              <a:gd name="connsiteX8499" fmla="*/ 7965059 w 12192000"/>
              <a:gd name="connsiteY8499" fmla="*/ 2869614 h 6858000"/>
              <a:gd name="connsiteX8500" fmla="*/ 7777149 w 12192000"/>
              <a:gd name="connsiteY8500" fmla="*/ 2869614 h 6858000"/>
              <a:gd name="connsiteX8501" fmla="*/ 7741638 w 12192000"/>
              <a:gd name="connsiteY8501" fmla="*/ 2905125 h 6858000"/>
              <a:gd name="connsiteX8502" fmla="*/ 7777149 w 12192000"/>
              <a:gd name="connsiteY8502" fmla="*/ 2940636 h 6858000"/>
              <a:gd name="connsiteX8503" fmla="*/ 7812660 w 12192000"/>
              <a:gd name="connsiteY8503" fmla="*/ 2905125 h 6858000"/>
              <a:gd name="connsiteX8504" fmla="*/ 7777149 w 12192000"/>
              <a:gd name="connsiteY8504" fmla="*/ 2869614 h 6858000"/>
              <a:gd name="connsiteX8505" fmla="*/ 7589239 w 12192000"/>
              <a:gd name="connsiteY8505" fmla="*/ 2869614 h 6858000"/>
              <a:gd name="connsiteX8506" fmla="*/ 7553728 w 12192000"/>
              <a:gd name="connsiteY8506" fmla="*/ 2905125 h 6858000"/>
              <a:gd name="connsiteX8507" fmla="*/ 7589239 w 12192000"/>
              <a:gd name="connsiteY8507" fmla="*/ 2940636 h 6858000"/>
              <a:gd name="connsiteX8508" fmla="*/ 7624750 w 12192000"/>
              <a:gd name="connsiteY8508" fmla="*/ 2905125 h 6858000"/>
              <a:gd name="connsiteX8509" fmla="*/ 7589239 w 12192000"/>
              <a:gd name="connsiteY8509" fmla="*/ 2869614 h 6858000"/>
              <a:gd name="connsiteX8510" fmla="*/ 7401329 w 12192000"/>
              <a:gd name="connsiteY8510" fmla="*/ 2869614 h 6858000"/>
              <a:gd name="connsiteX8511" fmla="*/ 7365818 w 12192000"/>
              <a:gd name="connsiteY8511" fmla="*/ 2905125 h 6858000"/>
              <a:gd name="connsiteX8512" fmla="*/ 7401329 w 12192000"/>
              <a:gd name="connsiteY8512" fmla="*/ 2940636 h 6858000"/>
              <a:gd name="connsiteX8513" fmla="*/ 7436840 w 12192000"/>
              <a:gd name="connsiteY8513" fmla="*/ 2905125 h 6858000"/>
              <a:gd name="connsiteX8514" fmla="*/ 7401329 w 12192000"/>
              <a:gd name="connsiteY8514" fmla="*/ 2869614 h 6858000"/>
              <a:gd name="connsiteX8515" fmla="*/ 7213419 w 12192000"/>
              <a:gd name="connsiteY8515" fmla="*/ 2869614 h 6858000"/>
              <a:gd name="connsiteX8516" fmla="*/ 7177908 w 12192000"/>
              <a:gd name="connsiteY8516" fmla="*/ 2905125 h 6858000"/>
              <a:gd name="connsiteX8517" fmla="*/ 7213419 w 12192000"/>
              <a:gd name="connsiteY8517" fmla="*/ 2940636 h 6858000"/>
              <a:gd name="connsiteX8518" fmla="*/ 7248930 w 12192000"/>
              <a:gd name="connsiteY8518" fmla="*/ 2905125 h 6858000"/>
              <a:gd name="connsiteX8519" fmla="*/ 7213419 w 12192000"/>
              <a:gd name="connsiteY8519" fmla="*/ 2869614 h 6858000"/>
              <a:gd name="connsiteX8520" fmla="*/ 7025509 w 12192000"/>
              <a:gd name="connsiteY8520" fmla="*/ 2869614 h 6858000"/>
              <a:gd name="connsiteX8521" fmla="*/ 6989998 w 12192000"/>
              <a:gd name="connsiteY8521" fmla="*/ 2905125 h 6858000"/>
              <a:gd name="connsiteX8522" fmla="*/ 7025509 w 12192000"/>
              <a:gd name="connsiteY8522" fmla="*/ 2940636 h 6858000"/>
              <a:gd name="connsiteX8523" fmla="*/ 7061020 w 12192000"/>
              <a:gd name="connsiteY8523" fmla="*/ 2905125 h 6858000"/>
              <a:gd name="connsiteX8524" fmla="*/ 7025509 w 12192000"/>
              <a:gd name="connsiteY8524" fmla="*/ 2869614 h 6858000"/>
              <a:gd name="connsiteX8525" fmla="*/ 6837599 w 12192000"/>
              <a:gd name="connsiteY8525" fmla="*/ 2869614 h 6858000"/>
              <a:gd name="connsiteX8526" fmla="*/ 6802088 w 12192000"/>
              <a:gd name="connsiteY8526" fmla="*/ 2905125 h 6858000"/>
              <a:gd name="connsiteX8527" fmla="*/ 6837599 w 12192000"/>
              <a:gd name="connsiteY8527" fmla="*/ 2940636 h 6858000"/>
              <a:gd name="connsiteX8528" fmla="*/ 6873110 w 12192000"/>
              <a:gd name="connsiteY8528" fmla="*/ 2905125 h 6858000"/>
              <a:gd name="connsiteX8529" fmla="*/ 6837599 w 12192000"/>
              <a:gd name="connsiteY8529" fmla="*/ 2869614 h 6858000"/>
              <a:gd name="connsiteX8530" fmla="*/ 6649689 w 12192000"/>
              <a:gd name="connsiteY8530" fmla="*/ 2869614 h 6858000"/>
              <a:gd name="connsiteX8531" fmla="*/ 6614178 w 12192000"/>
              <a:gd name="connsiteY8531" fmla="*/ 2905125 h 6858000"/>
              <a:gd name="connsiteX8532" fmla="*/ 6649689 w 12192000"/>
              <a:gd name="connsiteY8532" fmla="*/ 2940636 h 6858000"/>
              <a:gd name="connsiteX8533" fmla="*/ 6685200 w 12192000"/>
              <a:gd name="connsiteY8533" fmla="*/ 2905125 h 6858000"/>
              <a:gd name="connsiteX8534" fmla="*/ 6649689 w 12192000"/>
              <a:gd name="connsiteY8534" fmla="*/ 2869614 h 6858000"/>
              <a:gd name="connsiteX8535" fmla="*/ 6461779 w 12192000"/>
              <a:gd name="connsiteY8535" fmla="*/ 2869614 h 6858000"/>
              <a:gd name="connsiteX8536" fmla="*/ 6426268 w 12192000"/>
              <a:gd name="connsiteY8536" fmla="*/ 2905125 h 6858000"/>
              <a:gd name="connsiteX8537" fmla="*/ 6461779 w 12192000"/>
              <a:gd name="connsiteY8537" fmla="*/ 2940636 h 6858000"/>
              <a:gd name="connsiteX8538" fmla="*/ 6497290 w 12192000"/>
              <a:gd name="connsiteY8538" fmla="*/ 2905125 h 6858000"/>
              <a:gd name="connsiteX8539" fmla="*/ 6461779 w 12192000"/>
              <a:gd name="connsiteY8539" fmla="*/ 2869614 h 6858000"/>
              <a:gd name="connsiteX8540" fmla="*/ 6273869 w 12192000"/>
              <a:gd name="connsiteY8540" fmla="*/ 2869614 h 6858000"/>
              <a:gd name="connsiteX8541" fmla="*/ 6238358 w 12192000"/>
              <a:gd name="connsiteY8541" fmla="*/ 2905125 h 6858000"/>
              <a:gd name="connsiteX8542" fmla="*/ 6273869 w 12192000"/>
              <a:gd name="connsiteY8542" fmla="*/ 2940636 h 6858000"/>
              <a:gd name="connsiteX8543" fmla="*/ 6309380 w 12192000"/>
              <a:gd name="connsiteY8543" fmla="*/ 2905125 h 6858000"/>
              <a:gd name="connsiteX8544" fmla="*/ 6273869 w 12192000"/>
              <a:gd name="connsiteY8544" fmla="*/ 2869614 h 6858000"/>
              <a:gd name="connsiteX8545" fmla="*/ 6085959 w 12192000"/>
              <a:gd name="connsiteY8545" fmla="*/ 2869614 h 6858000"/>
              <a:gd name="connsiteX8546" fmla="*/ 6050449 w 12192000"/>
              <a:gd name="connsiteY8546" fmla="*/ 2905125 h 6858000"/>
              <a:gd name="connsiteX8547" fmla="*/ 6085959 w 12192000"/>
              <a:gd name="connsiteY8547" fmla="*/ 2940636 h 6858000"/>
              <a:gd name="connsiteX8548" fmla="*/ 6121470 w 12192000"/>
              <a:gd name="connsiteY8548" fmla="*/ 2905125 h 6858000"/>
              <a:gd name="connsiteX8549" fmla="*/ 6085959 w 12192000"/>
              <a:gd name="connsiteY8549" fmla="*/ 2869614 h 6858000"/>
              <a:gd name="connsiteX8550" fmla="*/ 5898050 w 12192000"/>
              <a:gd name="connsiteY8550" fmla="*/ 2869614 h 6858000"/>
              <a:gd name="connsiteX8551" fmla="*/ 5862539 w 12192000"/>
              <a:gd name="connsiteY8551" fmla="*/ 2905125 h 6858000"/>
              <a:gd name="connsiteX8552" fmla="*/ 5898050 w 12192000"/>
              <a:gd name="connsiteY8552" fmla="*/ 2940636 h 6858000"/>
              <a:gd name="connsiteX8553" fmla="*/ 5933561 w 12192000"/>
              <a:gd name="connsiteY8553" fmla="*/ 2905125 h 6858000"/>
              <a:gd name="connsiteX8554" fmla="*/ 5898050 w 12192000"/>
              <a:gd name="connsiteY8554" fmla="*/ 2869614 h 6858000"/>
              <a:gd name="connsiteX8555" fmla="*/ 5710141 w 12192000"/>
              <a:gd name="connsiteY8555" fmla="*/ 2869614 h 6858000"/>
              <a:gd name="connsiteX8556" fmla="*/ 5674630 w 12192000"/>
              <a:gd name="connsiteY8556" fmla="*/ 2905125 h 6858000"/>
              <a:gd name="connsiteX8557" fmla="*/ 5710141 w 12192000"/>
              <a:gd name="connsiteY8557" fmla="*/ 2940636 h 6858000"/>
              <a:gd name="connsiteX8558" fmla="*/ 5745652 w 12192000"/>
              <a:gd name="connsiteY8558" fmla="*/ 2905125 h 6858000"/>
              <a:gd name="connsiteX8559" fmla="*/ 5710141 w 12192000"/>
              <a:gd name="connsiteY8559" fmla="*/ 2869614 h 6858000"/>
              <a:gd name="connsiteX8560" fmla="*/ 5522232 w 12192000"/>
              <a:gd name="connsiteY8560" fmla="*/ 2869614 h 6858000"/>
              <a:gd name="connsiteX8561" fmla="*/ 5486721 w 12192000"/>
              <a:gd name="connsiteY8561" fmla="*/ 2905125 h 6858000"/>
              <a:gd name="connsiteX8562" fmla="*/ 5522232 w 12192000"/>
              <a:gd name="connsiteY8562" fmla="*/ 2940636 h 6858000"/>
              <a:gd name="connsiteX8563" fmla="*/ 5557742 w 12192000"/>
              <a:gd name="connsiteY8563" fmla="*/ 2905125 h 6858000"/>
              <a:gd name="connsiteX8564" fmla="*/ 5522232 w 12192000"/>
              <a:gd name="connsiteY8564" fmla="*/ 2869614 h 6858000"/>
              <a:gd name="connsiteX8565" fmla="*/ 5334321 w 12192000"/>
              <a:gd name="connsiteY8565" fmla="*/ 2869614 h 6858000"/>
              <a:gd name="connsiteX8566" fmla="*/ 5298812 w 12192000"/>
              <a:gd name="connsiteY8566" fmla="*/ 2905125 h 6858000"/>
              <a:gd name="connsiteX8567" fmla="*/ 5334321 w 12192000"/>
              <a:gd name="connsiteY8567" fmla="*/ 2940636 h 6858000"/>
              <a:gd name="connsiteX8568" fmla="*/ 5369832 w 12192000"/>
              <a:gd name="connsiteY8568" fmla="*/ 2905125 h 6858000"/>
              <a:gd name="connsiteX8569" fmla="*/ 5334321 w 12192000"/>
              <a:gd name="connsiteY8569" fmla="*/ 2869614 h 6858000"/>
              <a:gd name="connsiteX8570" fmla="*/ 5146412 w 12192000"/>
              <a:gd name="connsiteY8570" fmla="*/ 2869614 h 6858000"/>
              <a:gd name="connsiteX8571" fmla="*/ 5110901 w 12192000"/>
              <a:gd name="connsiteY8571" fmla="*/ 2905125 h 6858000"/>
              <a:gd name="connsiteX8572" fmla="*/ 5146412 w 12192000"/>
              <a:gd name="connsiteY8572" fmla="*/ 2940636 h 6858000"/>
              <a:gd name="connsiteX8573" fmla="*/ 5181923 w 12192000"/>
              <a:gd name="connsiteY8573" fmla="*/ 2905125 h 6858000"/>
              <a:gd name="connsiteX8574" fmla="*/ 5146412 w 12192000"/>
              <a:gd name="connsiteY8574" fmla="*/ 2869614 h 6858000"/>
              <a:gd name="connsiteX8575" fmla="*/ 4958502 w 12192000"/>
              <a:gd name="connsiteY8575" fmla="*/ 2869614 h 6858000"/>
              <a:gd name="connsiteX8576" fmla="*/ 4922992 w 12192000"/>
              <a:gd name="connsiteY8576" fmla="*/ 2905125 h 6858000"/>
              <a:gd name="connsiteX8577" fmla="*/ 4958502 w 12192000"/>
              <a:gd name="connsiteY8577" fmla="*/ 2940636 h 6858000"/>
              <a:gd name="connsiteX8578" fmla="*/ 4994014 w 12192000"/>
              <a:gd name="connsiteY8578" fmla="*/ 2905125 h 6858000"/>
              <a:gd name="connsiteX8579" fmla="*/ 4958502 w 12192000"/>
              <a:gd name="connsiteY8579" fmla="*/ 2869614 h 6858000"/>
              <a:gd name="connsiteX8580" fmla="*/ 4770594 w 12192000"/>
              <a:gd name="connsiteY8580" fmla="*/ 2869614 h 6858000"/>
              <a:gd name="connsiteX8581" fmla="*/ 4735082 w 12192000"/>
              <a:gd name="connsiteY8581" fmla="*/ 2905125 h 6858000"/>
              <a:gd name="connsiteX8582" fmla="*/ 4770594 w 12192000"/>
              <a:gd name="connsiteY8582" fmla="*/ 2940636 h 6858000"/>
              <a:gd name="connsiteX8583" fmla="*/ 4806102 w 12192000"/>
              <a:gd name="connsiteY8583" fmla="*/ 2905125 h 6858000"/>
              <a:gd name="connsiteX8584" fmla="*/ 4770594 w 12192000"/>
              <a:gd name="connsiteY8584" fmla="*/ 2869614 h 6858000"/>
              <a:gd name="connsiteX8585" fmla="*/ 4582682 w 12192000"/>
              <a:gd name="connsiteY8585" fmla="*/ 2869614 h 6858000"/>
              <a:gd name="connsiteX8586" fmla="*/ 4547171 w 12192000"/>
              <a:gd name="connsiteY8586" fmla="*/ 2905125 h 6858000"/>
              <a:gd name="connsiteX8587" fmla="*/ 4582682 w 12192000"/>
              <a:gd name="connsiteY8587" fmla="*/ 2940636 h 6858000"/>
              <a:gd name="connsiteX8588" fmla="*/ 4618193 w 12192000"/>
              <a:gd name="connsiteY8588" fmla="*/ 2905125 h 6858000"/>
              <a:gd name="connsiteX8589" fmla="*/ 4582682 w 12192000"/>
              <a:gd name="connsiteY8589" fmla="*/ 2869614 h 6858000"/>
              <a:gd name="connsiteX8590" fmla="*/ 4394773 w 12192000"/>
              <a:gd name="connsiteY8590" fmla="*/ 2869614 h 6858000"/>
              <a:gd name="connsiteX8591" fmla="*/ 4359261 w 12192000"/>
              <a:gd name="connsiteY8591" fmla="*/ 2905125 h 6858000"/>
              <a:gd name="connsiteX8592" fmla="*/ 4394773 w 12192000"/>
              <a:gd name="connsiteY8592" fmla="*/ 2940636 h 6858000"/>
              <a:gd name="connsiteX8593" fmla="*/ 4430285 w 12192000"/>
              <a:gd name="connsiteY8593" fmla="*/ 2905125 h 6858000"/>
              <a:gd name="connsiteX8594" fmla="*/ 4394773 w 12192000"/>
              <a:gd name="connsiteY8594" fmla="*/ 2869614 h 6858000"/>
              <a:gd name="connsiteX8595" fmla="*/ 4206862 w 12192000"/>
              <a:gd name="connsiteY8595" fmla="*/ 2869614 h 6858000"/>
              <a:gd name="connsiteX8596" fmla="*/ 4171356 w 12192000"/>
              <a:gd name="connsiteY8596" fmla="*/ 2905125 h 6858000"/>
              <a:gd name="connsiteX8597" fmla="*/ 4206862 w 12192000"/>
              <a:gd name="connsiteY8597" fmla="*/ 2940636 h 6858000"/>
              <a:gd name="connsiteX8598" fmla="*/ 4242372 w 12192000"/>
              <a:gd name="connsiteY8598" fmla="*/ 2905125 h 6858000"/>
              <a:gd name="connsiteX8599" fmla="*/ 4206862 w 12192000"/>
              <a:gd name="connsiteY8599" fmla="*/ 2869614 h 6858000"/>
              <a:gd name="connsiteX8600" fmla="*/ 4018959 w 12192000"/>
              <a:gd name="connsiteY8600" fmla="*/ 2869614 h 6858000"/>
              <a:gd name="connsiteX8601" fmla="*/ 3983449 w 12192000"/>
              <a:gd name="connsiteY8601" fmla="*/ 2905125 h 6858000"/>
              <a:gd name="connsiteX8602" fmla="*/ 4018959 w 12192000"/>
              <a:gd name="connsiteY8602" fmla="*/ 2940636 h 6858000"/>
              <a:gd name="connsiteX8603" fmla="*/ 4054470 w 12192000"/>
              <a:gd name="connsiteY8603" fmla="*/ 2905125 h 6858000"/>
              <a:gd name="connsiteX8604" fmla="*/ 4018959 w 12192000"/>
              <a:gd name="connsiteY8604" fmla="*/ 2869614 h 6858000"/>
              <a:gd name="connsiteX8605" fmla="*/ 3831047 w 12192000"/>
              <a:gd name="connsiteY8605" fmla="*/ 2869614 h 6858000"/>
              <a:gd name="connsiteX8606" fmla="*/ 3795536 w 12192000"/>
              <a:gd name="connsiteY8606" fmla="*/ 2905125 h 6858000"/>
              <a:gd name="connsiteX8607" fmla="*/ 3831047 w 12192000"/>
              <a:gd name="connsiteY8607" fmla="*/ 2940636 h 6858000"/>
              <a:gd name="connsiteX8608" fmla="*/ 3866559 w 12192000"/>
              <a:gd name="connsiteY8608" fmla="*/ 2905125 h 6858000"/>
              <a:gd name="connsiteX8609" fmla="*/ 3831047 w 12192000"/>
              <a:gd name="connsiteY8609" fmla="*/ 2869614 h 6858000"/>
              <a:gd name="connsiteX8610" fmla="*/ 3643135 w 12192000"/>
              <a:gd name="connsiteY8610" fmla="*/ 2869614 h 6858000"/>
              <a:gd name="connsiteX8611" fmla="*/ 3607624 w 12192000"/>
              <a:gd name="connsiteY8611" fmla="*/ 2905125 h 6858000"/>
              <a:gd name="connsiteX8612" fmla="*/ 3643135 w 12192000"/>
              <a:gd name="connsiteY8612" fmla="*/ 2940636 h 6858000"/>
              <a:gd name="connsiteX8613" fmla="*/ 3678648 w 12192000"/>
              <a:gd name="connsiteY8613" fmla="*/ 2905125 h 6858000"/>
              <a:gd name="connsiteX8614" fmla="*/ 3643135 w 12192000"/>
              <a:gd name="connsiteY8614" fmla="*/ 2869614 h 6858000"/>
              <a:gd name="connsiteX8615" fmla="*/ 3455228 w 12192000"/>
              <a:gd name="connsiteY8615" fmla="*/ 2869614 h 6858000"/>
              <a:gd name="connsiteX8616" fmla="*/ 3419718 w 12192000"/>
              <a:gd name="connsiteY8616" fmla="*/ 2905125 h 6858000"/>
              <a:gd name="connsiteX8617" fmla="*/ 3455228 w 12192000"/>
              <a:gd name="connsiteY8617" fmla="*/ 2940636 h 6858000"/>
              <a:gd name="connsiteX8618" fmla="*/ 3490738 w 12192000"/>
              <a:gd name="connsiteY8618" fmla="*/ 2905125 h 6858000"/>
              <a:gd name="connsiteX8619" fmla="*/ 3455228 w 12192000"/>
              <a:gd name="connsiteY8619" fmla="*/ 2869614 h 6858000"/>
              <a:gd name="connsiteX8620" fmla="*/ 3267322 w 12192000"/>
              <a:gd name="connsiteY8620" fmla="*/ 2869614 h 6858000"/>
              <a:gd name="connsiteX8621" fmla="*/ 3231812 w 12192000"/>
              <a:gd name="connsiteY8621" fmla="*/ 2905125 h 6858000"/>
              <a:gd name="connsiteX8622" fmla="*/ 3267322 w 12192000"/>
              <a:gd name="connsiteY8622" fmla="*/ 2940636 h 6858000"/>
              <a:gd name="connsiteX8623" fmla="*/ 3302832 w 12192000"/>
              <a:gd name="connsiteY8623" fmla="*/ 2905125 h 6858000"/>
              <a:gd name="connsiteX8624" fmla="*/ 3267322 w 12192000"/>
              <a:gd name="connsiteY8624" fmla="*/ 2869614 h 6858000"/>
              <a:gd name="connsiteX8625" fmla="*/ 3079409 w 12192000"/>
              <a:gd name="connsiteY8625" fmla="*/ 2869614 h 6858000"/>
              <a:gd name="connsiteX8626" fmla="*/ 3043899 w 12192000"/>
              <a:gd name="connsiteY8626" fmla="*/ 2905125 h 6858000"/>
              <a:gd name="connsiteX8627" fmla="*/ 3079409 w 12192000"/>
              <a:gd name="connsiteY8627" fmla="*/ 2940636 h 6858000"/>
              <a:gd name="connsiteX8628" fmla="*/ 3114921 w 12192000"/>
              <a:gd name="connsiteY8628" fmla="*/ 2905125 h 6858000"/>
              <a:gd name="connsiteX8629" fmla="*/ 3079409 w 12192000"/>
              <a:gd name="connsiteY8629" fmla="*/ 2869614 h 6858000"/>
              <a:gd name="connsiteX8630" fmla="*/ 2891500 w 12192000"/>
              <a:gd name="connsiteY8630" fmla="*/ 2869614 h 6858000"/>
              <a:gd name="connsiteX8631" fmla="*/ 2855988 w 12192000"/>
              <a:gd name="connsiteY8631" fmla="*/ 2905125 h 6858000"/>
              <a:gd name="connsiteX8632" fmla="*/ 2891500 w 12192000"/>
              <a:gd name="connsiteY8632" fmla="*/ 2940636 h 6858000"/>
              <a:gd name="connsiteX8633" fmla="*/ 2927011 w 12192000"/>
              <a:gd name="connsiteY8633" fmla="*/ 2905125 h 6858000"/>
              <a:gd name="connsiteX8634" fmla="*/ 2891500 w 12192000"/>
              <a:gd name="connsiteY8634" fmla="*/ 2869614 h 6858000"/>
              <a:gd name="connsiteX8635" fmla="*/ 2703588 w 12192000"/>
              <a:gd name="connsiteY8635" fmla="*/ 2869614 h 6858000"/>
              <a:gd name="connsiteX8636" fmla="*/ 2668078 w 12192000"/>
              <a:gd name="connsiteY8636" fmla="*/ 2905125 h 6858000"/>
              <a:gd name="connsiteX8637" fmla="*/ 2703588 w 12192000"/>
              <a:gd name="connsiteY8637" fmla="*/ 2940636 h 6858000"/>
              <a:gd name="connsiteX8638" fmla="*/ 2739100 w 12192000"/>
              <a:gd name="connsiteY8638" fmla="*/ 2905125 h 6858000"/>
              <a:gd name="connsiteX8639" fmla="*/ 2703588 w 12192000"/>
              <a:gd name="connsiteY8639" fmla="*/ 2869614 h 6858000"/>
              <a:gd name="connsiteX8640" fmla="*/ 2515679 w 12192000"/>
              <a:gd name="connsiteY8640" fmla="*/ 2869614 h 6858000"/>
              <a:gd name="connsiteX8641" fmla="*/ 2480169 w 12192000"/>
              <a:gd name="connsiteY8641" fmla="*/ 2905125 h 6858000"/>
              <a:gd name="connsiteX8642" fmla="*/ 2515679 w 12192000"/>
              <a:gd name="connsiteY8642" fmla="*/ 2940636 h 6858000"/>
              <a:gd name="connsiteX8643" fmla="*/ 2551191 w 12192000"/>
              <a:gd name="connsiteY8643" fmla="*/ 2905125 h 6858000"/>
              <a:gd name="connsiteX8644" fmla="*/ 2515679 w 12192000"/>
              <a:gd name="connsiteY8644" fmla="*/ 2869614 h 6858000"/>
              <a:gd name="connsiteX8645" fmla="*/ 2327769 w 12192000"/>
              <a:gd name="connsiteY8645" fmla="*/ 2869614 h 6858000"/>
              <a:gd name="connsiteX8646" fmla="*/ 2292259 w 12192000"/>
              <a:gd name="connsiteY8646" fmla="*/ 2905125 h 6858000"/>
              <a:gd name="connsiteX8647" fmla="*/ 2327769 w 12192000"/>
              <a:gd name="connsiteY8647" fmla="*/ 2940636 h 6858000"/>
              <a:gd name="connsiteX8648" fmla="*/ 2363281 w 12192000"/>
              <a:gd name="connsiteY8648" fmla="*/ 2905125 h 6858000"/>
              <a:gd name="connsiteX8649" fmla="*/ 2327769 w 12192000"/>
              <a:gd name="connsiteY8649" fmla="*/ 2869614 h 6858000"/>
              <a:gd name="connsiteX8650" fmla="*/ 2139862 w 12192000"/>
              <a:gd name="connsiteY8650" fmla="*/ 2869614 h 6858000"/>
              <a:gd name="connsiteX8651" fmla="*/ 2104350 w 12192000"/>
              <a:gd name="connsiteY8651" fmla="*/ 2905125 h 6858000"/>
              <a:gd name="connsiteX8652" fmla="*/ 2139862 w 12192000"/>
              <a:gd name="connsiteY8652" fmla="*/ 2940636 h 6858000"/>
              <a:gd name="connsiteX8653" fmla="*/ 2175372 w 12192000"/>
              <a:gd name="connsiteY8653" fmla="*/ 2905125 h 6858000"/>
              <a:gd name="connsiteX8654" fmla="*/ 2139862 w 12192000"/>
              <a:gd name="connsiteY8654" fmla="*/ 2869614 h 6858000"/>
              <a:gd name="connsiteX8655" fmla="*/ 1951949 w 12192000"/>
              <a:gd name="connsiteY8655" fmla="*/ 2869614 h 6858000"/>
              <a:gd name="connsiteX8656" fmla="*/ 1916438 w 12192000"/>
              <a:gd name="connsiteY8656" fmla="*/ 2905125 h 6858000"/>
              <a:gd name="connsiteX8657" fmla="*/ 1951949 w 12192000"/>
              <a:gd name="connsiteY8657" fmla="*/ 2940636 h 6858000"/>
              <a:gd name="connsiteX8658" fmla="*/ 1987461 w 12192000"/>
              <a:gd name="connsiteY8658" fmla="*/ 2905125 h 6858000"/>
              <a:gd name="connsiteX8659" fmla="*/ 1951949 w 12192000"/>
              <a:gd name="connsiteY8659" fmla="*/ 2869614 h 6858000"/>
              <a:gd name="connsiteX8660" fmla="*/ 1764040 w 12192000"/>
              <a:gd name="connsiteY8660" fmla="*/ 2869614 h 6858000"/>
              <a:gd name="connsiteX8661" fmla="*/ 1728529 w 12192000"/>
              <a:gd name="connsiteY8661" fmla="*/ 2905125 h 6858000"/>
              <a:gd name="connsiteX8662" fmla="*/ 1764040 w 12192000"/>
              <a:gd name="connsiteY8662" fmla="*/ 2940636 h 6858000"/>
              <a:gd name="connsiteX8663" fmla="*/ 1799551 w 12192000"/>
              <a:gd name="connsiteY8663" fmla="*/ 2905125 h 6858000"/>
              <a:gd name="connsiteX8664" fmla="*/ 1764040 w 12192000"/>
              <a:gd name="connsiteY8664" fmla="*/ 2869614 h 6858000"/>
              <a:gd name="connsiteX8665" fmla="*/ 1576130 w 12192000"/>
              <a:gd name="connsiteY8665" fmla="*/ 2869614 h 6858000"/>
              <a:gd name="connsiteX8666" fmla="*/ 1540619 w 12192000"/>
              <a:gd name="connsiteY8666" fmla="*/ 2905125 h 6858000"/>
              <a:gd name="connsiteX8667" fmla="*/ 1576130 w 12192000"/>
              <a:gd name="connsiteY8667" fmla="*/ 2940636 h 6858000"/>
              <a:gd name="connsiteX8668" fmla="*/ 1611641 w 12192000"/>
              <a:gd name="connsiteY8668" fmla="*/ 2905125 h 6858000"/>
              <a:gd name="connsiteX8669" fmla="*/ 1576130 w 12192000"/>
              <a:gd name="connsiteY8669" fmla="*/ 2869614 h 6858000"/>
              <a:gd name="connsiteX8670" fmla="*/ 1388220 w 12192000"/>
              <a:gd name="connsiteY8670" fmla="*/ 2869614 h 6858000"/>
              <a:gd name="connsiteX8671" fmla="*/ 1352709 w 12192000"/>
              <a:gd name="connsiteY8671" fmla="*/ 2905125 h 6858000"/>
              <a:gd name="connsiteX8672" fmla="*/ 1388220 w 12192000"/>
              <a:gd name="connsiteY8672" fmla="*/ 2940636 h 6858000"/>
              <a:gd name="connsiteX8673" fmla="*/ 1423731 w 12192000"/>
              <a:gd name="connsiteY8673" fmla="*/ 2905125 h 6858000"/>
              <a:gd name="connsiteX8674" fmla="*/ 1388220 w 12192000"/>
              <a:gd name="connsiteY8674" fmla="*/ 2869614 h 6858000"/>
              <a:gd name="connsiteX8675" fmla="*/ 1200311 w 12192000"/>
              <a:gd name="connsiteY8675" fmla="*/ 2869614 h 6858000"/>
              <a:gd name="connsiteX8676" fmla="*/ 1164800 w 12192000"/>
              <a:gd name="connsiteY8676" fmla="*/ 2905125 h 6858000"/>
              <a:gd name="connsiteX8677" fmla="*/ 1200311 w 12192000"/>
              <a:gd name="connsiteY8677" fmla="*/ 2940636 h 6858000"/>
              <a:gd name="connsiteX8678" fmla="*/ 1235822 w 12192000"/>
              <a:gd name="connsiteY8678" fmla="*/ 2905125 h 6858000"/>
              <a:gd name="connsiteX8679" fmla="*/ 1200311 w 12192000"/>
              <a:gd name="connsiteY8679" fmla="*/ 2869614 h 6858000"/>
              <a:gd name="connsiteX8680" fmla="*/ 1012401 w 12192000"/>
              <a:gd name="connsiteY8680" fmla="*/ 2869614 h 6858000"/>
              <a:gd name="connsiteX8681" fmla="*/ 976890 w 12192000"/>
              <a:gd name="connsiteY8681" fmla="*/ 2905125 h 6858000"/>
              <a:gd name="connsiteX8682" fmla="*/ 1012401 w 12192000"/>
              <a:gd name="connsiteY8682" fmla="*/ 2940636 h 6858000"/>
              <a:gd name="connsiteX8683" fmla="*/ 1047912 w 12192000"/>
              <a:gd name="connsiteY8683" fmla="*/ 2905125 h 6858000"/>
              <a:gd name="connsiteX8684" fmla="*/ 1012401 w 12192000"/>
              <a:gd name="connsiteY8684" fmla="*/ 2869614 h 6858000"/>
              <a:gd name="connsiteX8685" fmla="*/ 824491 w 12192000"/>
              <a:gd name="connsiteY8685" fmla="*/ 2869614 h 6858000"/>
              <a:gd name="connsiteX8686" fmla="*/ 788980 w 12192000"/>
              <a:gd name="connsiteY8686" fmla="*/ 2905125 h 6858000"/>
              <a:gd name="connsiteX8687" fmla="*/ 824491 w 12192000"/>
              <a:gd name="connsiteY8687" fmla="*/ 2940636 h 6858000"/>
              <a:gd name="connsiteX8688" fmla="*/ 860002 w 12192000"/>
              <a:gd name="connsiteY8688" fmla="*/ 2905125 h 6858000"/>
              <a:gd name="connsiteX8689" fmla="*/ 824491 w 12192000"/>
              <a:gd name="connsiteY8689" fmla="*/ 2869614 h 6858000"/>
              <a:gd name="connsiteX8690" fmla="*/ 636582 w 12192000"/>
              <a:gd name="connsiteY8690" fmla="*/ 2869614 h 6858000"/>
              <a:gd name="connsiteX8691" fmla="*/ 601070 w 12192000"/>
              <a:gd name="connsiteY8691" fmla="*/ 2905125 h 6858000"/>
              <a:gd name="connsiteX8692" fmla="*/ 636582 w 12192000"/>
              <a:gd name="connsiteY8692" fmla="*/ 2940636 h 6858000"/>
              <a:gd name="connsiteX8693" fmla="*/ 672092 w 12192000"/>
              <a:gd name="connsiteY8693" fmla="*/ 2905125 h 6858000"/>
              <a:gd name="connsiteX8694" fmla="*/ 636582 w 12192000"/>
              <a:gd name="connsiteY8694" fmla="*/ 2869614 h 6858000"/>
              <a:gd name="connsiteX8695" fmla="*/ 448672 w 12192000"/>
              <a:gd name="connsiteY8695" fmla="*/ 2869614 h 6858000"/>
              <a:gd name="connsiteX8696" fmla="*/ 413161 w 12192000"/>
              <a:gd name="connsiteY8696" fmla="*/ 2905125 h 6858000"/>
              <a:gd name="connsiteX8697" fmla="*/ 448672 w 12192000"/>
              <a:gd name="connsiteY8697" fmla="*/ 2940636 h 6858000"/>
              <a:gd name="connsiteX8698" fmla="*/ 484183 w 12192000"/>
              <a:gd name="connsiteY8698" fmla="*/ 2905125 h 6858000"/>
              <a:gd name="connsiteX8699" fmla="*/ 448672 w 12192000"/>
              <a:gd name="connsiteY8699" fmla="*/ 2869614 h 6858000"/>
              <a:gd name="connsiteX8700" fmla="*/ 260762 w 12192000"/>
              <a:gd name="connsiteY8700" fmla="*/ 2869614 h 6858000"/>
              <a:gd name="connsiteX8701" fmla="*/ 225251 w 12192000"/>
              <a:gd name="connsiteY8701" fmla="*/ 2905125 h 6858000"/>
              <a:gd name="connsiteX8702" fmla="*/ 260762 w 12192000"/>
              <a:gd name="connsiteY8702" fmla="*/ 2940636 h 6858000"/>
              <a:gd name="connsiteX8703" fmla="*/ 296273 w 12192000"/>
              <a:gd name="connsiteY8703" fmla="*/ 2905125 h 6858000"/>
              <a:gd name="connsiteX8704" fmla="*/ 260762 w 12192000"/>
              <a:gd name="connsiteY8704" fmla="*/ 2869614 h 6858000"/>
              <a:gd name="connsiteX8705" fmla="*/ 78814 w 12192000"/>
              <a:gd name="connsiteY8705" fmla="*/ 2869613 h 6858000"/>
              <a:gd name="connsiteX8706" fmla="*/ 43302 w 12192000"/>
              <a:gd name="connsiteY8706" fmla="*/ 2905124 h 6858000"/>
              <a:gd name="connsiteX8707" fmla="*/ 78814 w 12192000"/>
              <a:gd name="connsiteY8707" fmla="*/ 2940635 h 6858000"/>
              <a:gd name="connsiteX8708" fmla="*/ 114324 w 12192000"/>
              <a:gd name="connsiteY8708" fmla="*/ 2905124 h 6858000"/>
              <a:gd name="connsiteX8709" fmla="*/ 78814 w 12192000"/>
              <a:gd name="connsiteY8709" fmla="*/ 2869613 h 6858000"/>
              <a:gd name="connsiteX8710" fmla="*/ 12007004 w 12192000"/>
              <a:gd name="connsiteY8710" fmla="*/ 2717215 h 6858000"/>
              <a:gd name="connsiteX8711" fmla="*/ 11971493 w 12192000"/>
              <a:gd name="connsiteY8711" fmla="*/ 2752725 h 6858000"/>
              <a:gd name="connsiteX8712" fmla="*/ 12007004 w 12192000"/>
              <a:gd name="connsiteY8712" fmla="*/ 2788236 h 6858000"/>
              <a:gd name="connsiteX8713" fmla="*/ 12042515 w 12192000"/>
              <a:gd name="connsiteY8713" fmla="*/ 2752725 h 6858000"/>
              <a:gd name="connsiteX8714" fmla="*/ 12007004 w 12192000"/>
              <a:gd name="connsiteY8714" fmla="*/ 2717215 h 6858000"/>
              <a:gd name="connsiteX8715" fmla="*/ 11819094 w 12192000"/>
              <a:gd name="connsiteY8715" fmla="*/ 2717215 h 6858000"/>
              <a:gd name="connsiteX8716" fmla="*/ 11783583 w 12192000"/>
              <a:gd name="connsiteY8716" fmla="*/ 2752725 h 6858000"/>
              <a:gd name="connsiteX8717" fmla="*/ 11819094 w 12192000"/>
              <a:gd name="connsiteY8717" fmla="*/ 2788236 h 6858000"/>
              <a:gd name="connsiteX8718" fmla="*/ 11854605 w 12192000"/>
              <a:gd name="connsiteY8718" fmla="*/ 2752725 h 6858000"/>
              <a:gd name="connsiteX8719" fmla="*/ 11819094 w 12192000"/>
              <a:gd name="connsiteY8719" fmla="*/ 2717215 h 6858000"/>
              <a:gd name="connsiteX8720" fmla="*/ 11631184 w 12192000"/>
              <a:gd name="connsiteY8720" fmla="*/ 2717215 h 6858000"/>
              <a:gd name="connsiteX8721" fmla="*/ 11595673 w 12192000"/>
              <a:gd name="connsiteY8721" fmla="*/ 2752725 h 6858000"/>
              <a:gd name="connsiteX8722" fmla="*/ 11631184 w 12192000"/>
              <a:gd name="connsiteY8722" fmla="*/ 2788236 h 6858000"/>
              <a:gd name="connsiteX8723" fmla="*/ 11666695 w 12192000"/>
              <a:gd name="connsiteY8723" fmla="*/ 2752725 h 6858000"/>
              <a:gd name="connsiteX8724" fmla="*/ 11631184 w 12192000"/>
              <a:gd name="connsiteY8724" fmla="*/ 2717215 h 6858000"/>
              <a:gd name="connsiteX8725" fmla="*/ 11443274 w 12192000"/>
              <a:gd name="connsiteY8725" fmla="*/ 2717215 h 6858000"/>
              <a:gd name="connsiteX8726" fmla="*/ 11407763 w 12192000"/>
              <a:gd name="connsiteY8726" fmla="*/ 2752725 h 6858000"/>
              <a:gd name="connsiteX8727" fmla="*/ 11443274 w 12192000"/>
              <a:gd name="connsiteY8727" fmla="*/ 2788236 h 6858000"/>
              <a:gd name="connsiteX8728" fmla="*/ 11478785 w 12192000"/>
              <a:gd name="connsiteY8728" fmla="*/ 2752725 h 6858000"/>
              <a:gd name="connsiteX8729" fmla="*/ 11443274 w 12192000"/>
              <a:gd name="connsiteY8729" fmla="*/ 2717215 h 6858000"/>
              <a:gd name="connsiteX8730" fmla="*/ 11255364 w 12192000"/>
              <a:gd name="connsiteY8730" fmla="*/ 2717215 h 6858000"/>
              <a:gd name="connsiteX8731" fmla="*/ 11219853 w 12192000"/>
              <a:gd name="connsiteY8731" fmla="*/ 2752725 h 6858000"/>
              <a:gd name="connsiteX8732" fmla="*/ 11255364 w 12192000"/>
              <a:gd name="connsiteY8732" fmla="*/ 2788236 h 6858000"/>
              <a:gd name="connsiteX8733" fmla="*/ 11290875 w 12192000"/>
              <a:gd name="connsiteY8733" fmla="*/ 2752725 h 6858000"/>
              <a:gd name="connsiteX8734" fmla="*/ 11255364 w 12192000"/>
              <a:gd name="connsiteY8734" fmla="*/ 2717215 h 6858000"/>
              <a:gd name="connsiteX8735" fmla="*/ 11067454 w 12192000"/>
              <a:gd name="connsiteY8735" fmla="*/ 2717215 h 6858000"/>
              <a:gd name="connsiteX8736" fmla="*/ 11031943 w 12192000"/>
              <a:gd name="connsiteY8736" fmla="*/ 2752725 h 6858000"/>
              <a:gd name="connsiteX8737" fmla="*/ 11067454 w 12192000"/>
              <a:gd name="connsiteY8737" fmla="*/ 2788236 h 6858000"/>
              <a:gd name="connsiteX8738" fmla="*/ 11102965 w 12192000"/>
              <a:gd name="connsiteY8738" fmla="*/ 2752725 h 6858000"/>
              <a:gd name="connsiteX8739" fmla="*/ 11067454 w 12192000"/>
              <a:gd name="connsiteY8739" fmla="*/ 2717215 h 6858000"/>
              <a:gd name="connsiteX8740" fmla="*/ 10879544 w 12192000"/>
              <a:gd name="connsiteY8740" fmla="*/ 2717215 h 6858000"/>
              <a:gd name="connsiteX8741" fmla="*/ 10844033 w 12192000"/>
              <a:gd name="connsiteY8741" fmla="*/ 2752725 h 6858000"/>
              <a:gd name="connsiteX8742" fmla="*/ 10879544 w 12192000"/>
              <a:gd name="connsiteY8742" fmla="*/ 2788236 h 6858000"/>
              <a:gd name="connsiteX8743" fmla="*/ 10915055 w 12192000"/>
              <a:gd name="connsiteY8743" fmla="*/ 2752725 h 6858000"/>
              <a:gd name="connsiteX8744" fmla="*/ 10879544 w 12192000"/>
              <a:gd name="connsiteY8744" fmla="*/ 2717215 h 6858000"/>
              <a:gd name="connsiteX8745" fmla="*/ 10691634 w 12192000"/>
              <a:gd name="connsiteY8745" fmla="*/ 2717215 h 6858000"/>
              <a:gd name="connsiteX8746" fmla="*/ 10656123 w 12192000"/>
              <a:gd name="connsiteY8746" fmla="*/ 2752725 h 6858000"/>
              <a:gd name="connsiteX8747" fmla="*/ 10691634 w 12192000"/>
              <a:gd name="connsiteY8747" fmla="*/ 2788236 h 6858000"/>
              <a:gd name="connsiteX8748" fmla="*/ 10727145 w 12192000"/>
              <a:gd name="connsiteY8748" fmla="*/ 2752725 h 6858000"/>
              <a:gd name="connsiteX8749" fmla="*/ 10691634 w 12192000"/>
              <a:gd name="connsiteY8749" fmla="*/ 2717215 h 6858000"/>
              <a:gd name="connsiteX8750" fmla="*/ 10503724 w 12192000"/>
              <a:gd name="connsiteY8750" fmla="*/ 2717215 h 6858000"/>
              <a:gd name="connsiteX8751" fmla="*/ 10468213 w 12192000"/>
              <a:gd name="connsiteY8751" fmla="*/ 2752725 h 6858000"/>
              <a:gd name="connsiteX8752" fmla="*/ 10503724 w 12192000"/>
              <a:gd name="connsiteY8752" fmla="*/ 2788236 h 6858000"/>
              <a:gd name="connsiteX8753" fmla="*/ 10539235 w 12192000"/>
              <a:gd name="connsiteY8753" fmla="*/ 2752725 h 6858000"/>
              <a:gd name="connsiteX8754" fmla="*/ 10503724 w 12192000"/>
              <a:gd name="connsiteY8754" fmla="*/ 2717215 h 6858000"/>
              <a:gd name="connsiteX8755" fmla="*/ 10315814 w 12192000"/>
              <a:gd name="connsiteY8755" fmla="*/ 2717215 h 6858000"/>
              <a:gd name="connsiteX8756" fmla="*/ 10280303 w 12192000"/>
              <a:gd name="connsiteY8756" fmla="*/ 2752725 h 6858000"/>
              <a:gd name="connsiteX8757" fmla="*/ 10315814 w 12192000"/>
              <a:gd name="connsiteY8757" fmla="*/ 2788236 h 6858000"/>
              <a:gd name="connsiteX8758" fmla="*/ 10351325 w 12192000"/>
              <a:gd name="connsiteY8758" fmla="*/ 2752725 h 6858000"/>
              <a:gd name="connsiteX8759" fmla="*/ 10315814 w 12192000"/>
              <a:gd name="connsiteY8759" fmla="*/ 2717215 h 6858000"/>
              <a:gd name="connsiteX8760" fmla="*/ 10127904 w 12192000"/>
              <a:gd name="connsiteY8760" fmla="*/ 2717215 h 6858000"/>
              <a:gd name="connsiteX8761" fmla="*/ 10092393 w 12192000"/>
              <a:gd name="connsiteY8761" fmla="*/ 2752725 h 6858000"/>
              <a:gd name="connsiteX8762" fmla="*/ 10127904 w 12192000"/>
              <a:gd name="connsiteY8762" fmla="*/ 2788236 h 6858000"/>
              <a:gd name="connsiteX8763" fmla="*/ 10163415 w 12192000"/>
              <a:gd name="connsiteY8763" fmla="*/ 2752725 h 6858000"/>
              <a:gd name="connsiteX8764" fmla="*/ 10127904 w 12192000"/>
              <a:gd name="connsiteY8764" fmla="*/ 2717215 h 6858000"/>
              <a:gd name="connsiteX8765" fmla="*/ 9939994 w 12192000"/>
              <a:gd name="connsiteY8765" fmla="*/ 2717215 h 6858000"/>
              <a:gd name="connsiteX8766" fmla="*/ 9904483 w 12192000"/>
              <a:gd name="connsiteY8766" fmla="*/ 2752725 h 6858000"/>
              <a:gd name="connsiteX8767" fmla="*/ 9939994 w 12192000"/>
              <a:gd name="connsiteY8767" fmla="*/ 2788236 h 6858000"/>
              <a:gd name="connsiteX8768" fmla="*/ 9975505 w 12192000"/>
              <a:gd name="connsiteY8768" fmla="*/ 2752725 h 6858000"/>
              <a:gd name="connsiteX8769" fmla="*/ 9939994 w 12192000"/>
              <a:gd name="connsiteY8769" fmla="*/ 2717215 h 6858000"/>
              <a:gd name="connsiteX8770" fmla="*/ 9752084 w 12192000"/>
              <a:gd name="connsiteY8770" fmla="*/ 2717215 h 6858000"/>
              <a:gd name="connsiteX8771" fmla="*/ 9716573 w 12192000"/>
              <a:gd name="connsiteY8771" fmla="*/ 2752725 h 6858000"/>
              <a:gd name="connsiteX8772" fmla="*/ 9752084 w 12192000"/>
              <a:gd name="connsiteY8772" fmla="*/ 2788236 h 6858000"/>
              <a:gd name="connsiteX8773" fmla="*/ 9787595 w 12192000"/>
              <a:gd name="connsiteY8773" fmla="*/ 2752725 h 6858000"/>
              <a:gd name="connsiteX8774" fmla="*/ 9752084 w 12192000"/>
              <a:gd name="connsiteY8774" fmla="*/ 2717215 h 6858000"/>
              <a:gd name="connsiteX8775" fmla="*/ 9564174 w 12192000"/>
              <a:gd name="connsiteY8775" fmla="*/ 2717215 h 6858000"/>
              <a:gd name="connsiteX8776" fmla="*/ 9528663 w 12192000"/>
              <a:gd name="connsiteY8776" fmla="*/ 2752725 h 6858000"/>
              <a:gd name="connsiteX8777" fmla="*/ 9564174 w 12192000"/>
              <a:gd name="connsiteY8777" fmla="*/ 2788236 h 6858000"/>
              <a:gd name="connsiteX8778" fmla="*/ 9599685 w 12192000"/>
              <a:gd name="connsiteY8778" fmla="*/ 2752725 h 6858000"/>
              <a:gd name="connsiteX8779" fmla="*/ 9564174 w 12192000"/>
              <a:gd name="connsiteY8779" fmla="*/ 2717215 h 6858000"/>
              <a:gd name="connsiteX8780" fmla="*/ 9376264 w 12192000"/>
              <a:gd name="connsiteY8780" fmla="*/ 2717215 h 6858000"/>
              <a:gd name="connsiteX8781" fmla="*/ 9340753 w 12192000"/>
              <a:gd name="connsiteY8781" fmla="*/ 2752725 h 6858000"/>
              <a:gd name="connsiteX8782" fmla="*/ 9376264 w 12192000"/>
              <a:gd name="connsiteY8782" fmla="*/ 2788236 h 6858000"/>
              <a:gd name="connsiteX8783" fmla="*/ 9411775 w 12192000"/>
              <a:gd name="connsiteY8783" fmla="*/ 2752725 h 6858000"/>
              <a:gd name="connsiteX8784" fmla="*/ 9376264 w 12192000"/>
              <a:gd name="connsiteY8784" fmla="*/ 2717215 h 6858000"/>
              <a:gd name="connsiteX8785" fmla="*/ 9188354 w 12192000"/>
              <a:gd name="connsiteY8785" fmla="*/ 2717215 h 6858000"/>
              <a:gd name="connsiteX8786" fmla="*/ 9152843 w 12192000"/>
              <a:gd name="connsiteY8786" fmla="*/ 2752725 h 6858000"/>
              <a:gd name="connsiteX8787" fmla="*/ 9188354 w 12192000"/>
              <a:gd name="connsiteY8787" fmla="*/ 2788236 h 6858000"/>
              <a:gd name="connsiteX8788" fmla="*/ 9223865 w 12192000"/>
              <a:gd name="connsiteY8788" fmla="*/ 2752725 h 6858000"/>
              <a:gd name="connsiteX8789" fmla="*/ 9188354 w 12192000"/>
              <a:gd name="connsiteY8789" fmla="*/ 2717215 h 6858000"/>
              <a:gd name="connsiteX8790" fmla="*/ 9000444 w 12192000"/>
              <a:gd name="connsiteY8790" fmla="*/ 2717215 h 6858000"/>
              <a:gd name="connsiteX8791" fmla="*/ 8964933 w 12192000"/>
              <a:gd name="connsiteY8791" fmla="*/ 2752725 h 6858000"/>
              <a:gd name="connsiteX8792" fmla="*/ 9000444 w 12192000"/>
              <a:gd name="connsiteY8792" fmla="*/ 2788236 h 6858000"/>
              <a:gd name="connsiteX8793" fmla="*/ 9035955 w 12192000"/>
              <a:gd name="connsiteY8793" fmla="*/ 2752725 h 6858000"/>
              <a:gd name="connsiteX8794" fmla="*/ 9000444 w 12192000"/>
              <a:gd name="connsiteY8794" fmla="*/ 2717215 h 6858000"/>
              <a:gd name="connsiteX8795" fmla="*/ 8812534 w 12192000"/>
              <a:gd name="connsiteY8795" fmla="*/ 2717215 h 6858000"/>
              <a:gd name="connsiteX8796" fmla="*/ 8777023 w 12192000"/>
              <a:gd name="connsiteY8796" fmla="*/ 2752725 h 6858000"/>
              <a:gd name="connsiteX8797" fmla="*/ 8812534 w 12192000"/>
              <a:gd name="connsiteY8797" fmla="*/ 2788236 h 6858000"/>
              <a:gd name="connsiteX8798" fmla="*/ 8848045 w 12192000"/>
              <a:gd name="connsiteY8798" fmla="*/ 2752725 h 6858000"/>
              <a:gd name="connsiteX8799" fmla="*/ 8812534 w 12192000"/>
              <a:gd name="connsiteY8799" fmla="*/ 2717215 h 6858000"/>
              <a:gd name="connsiteX8800" fmla="*/ 8624624 w 12192000"/>
              <a:gd name="connsiteY8800" fmla="*/ 2717215 h 6858000"/>
              <a:gd name="connsiteX8801" fmla="*/ 8589113 w 12192000"/>
              <a:gd name="connsiteY8801" fmla="*/ 2752725 h 6858000"/>
              <a:gd name="connsiteX8802" fmla="*/ 8624624 w 12192000"/>
              <a:gd name="connsiteY8802" fmla="*/ 2788236 h 6858000"/>
              <a:gd name="connsiteX8803" fmla="*/ 8660135 w 12192000"/>
              <a:gd name="connsiteY8803" fmla="*/ 2752725 h 6858000"/>
              <a:gd name="connsiteX8804" fmla="*/ 8624624 w 12192000"/>
              <a:gd name="connsiteY8804" fmla="*/ 2717215 h 6858000"/>
              <a:gd name="connsiteX8805" fmla="*/ 8436714 w 12192000"/>
              <a:gd name="connsiteY8805" fmla="*/ 2717215 h 6858000"/>
              <a:gd name="connsiteX8806" fmla="*/ 8401203 w 12192000"/>
              <a:gd name="connsiteY8806" fmla="*/ 2752725 h 6858000"/>
              <a:gd name="connsiteX8807" fmla="*/ 8436714 w 12192000"/>
              <a:gd name="connsiteY8807" fmla="*/ 2788236 h 6858000"/>
              <a:gd name="connsiteX8808" fmla="*/ 8472225 w 12192000"/>
              <a:gd name="connsiteY8808" fmla="*/ 2752725 h 6858000"/>
              <a:gd name="connsiteX8809" fmla="*/ 8436714 w 12192000"/>
              <a:gd name="connsiteY8809" fmla="*/ 2717215 h 6858000"/>
              <a:gd name="connsiteX8810" fmla="*/ 8248804 w 12192000"/>
              <a:gd name="connsiteY8810" fmla="*/ 2717215 h 6858000"/>
              <a:gd name="connsiteX8811" fmla="*/ 8213293 w 12192000"/>
              <a:gd name="connsiteY8811" fmla="*/ 2752725 h 6858000"/>
              <a:gd name="connsiteX8812" fmla="*/ 8248804 w 12192000"/>
              <a:gd name="connsiteY8812" fmla="*/ 2788236 h 6858000"/>
              <a:gd name="connsiteX8813" fmla="*/ 8284315 w 12192000"/>
              <a:gd name="connsiteY8813" fmla="*/ 2752725 h 6858000"/>
              <a:gd name="connsiteX8814" fmla="*/ 8248804 w 12192000"/>
              <a:gd name="connsiteY8814" fmla="*/ 2717215 h 6858000"/>
              <a:gd name="connsiteX8815" fmla="*/ 8060894 w 12192000"/>
              <a:gd name="connsiteY8815" fmla="*/ 2717215 h 6858000"/>
              <a:gd name="connsiteX8816" fmla="*/ 8025383 w 12192000"/>
              <a:gd name="connsiteY8816" fmla="*/ 2752725 h 6858000"/>
              <a:gd name="connsiteX8817" fmla="*/ 8060894 w 12192000"/>
              <a:gd name="connsiteY8817" fmla="*/ 2788236 h 6858000"/>
              <a:gd name="connsiteX8818" fmla="*/ 8096405 w 12192000"/>
              <a:gd name="connsiteY8818" fmla="*/ 2752725 h 6858000"/>
              <a:gd name="connsiteX8819" fmla="*/ 8060894 w 12192000"/>
              <a:gd name="connsiteY8819" fmla="*/ 2717215 h 6858000"/>
              <a:gd name="connsiteX8820" fmla="*/ 7872984 w 12192000"/>
              <a:gd name="connsiteY8820" fmla="*/ 2717215 h 6858000"/>
              <a:gd name="connsiteX8821" fmla="*/ 7837473 w 12192000"/>
              <a:gd name="connsiteY8821" fmla="*/ 2752725 h 6858000"/>
              <a:gd name="connsiteX8822" fmla="*/ 7872984 w 12192000"/>
              <a:gd name="connsiteY8822" fmla="*/ 2788236 h 6858000"/>
              <a:gd name="connsiteX8823" fmla="*/ 7908495 w 12192000"/>
              <a:gd name="connsiteY8823" fmla="*/ 2752725 h 6858000"/>
              <a:gd name="connsiteX8824" fmla="*/ 7872984 w 12192000"/>
              <a:gd name="connsiteY8824" fmla="*/ 2717215 h 6858000"/>
              <a:gd name="connsiteX8825" fmla="*/ 7685074 w 12192000"/>
              <a:gd name="connsiteY8825" fmla="*/ 2717215 h 6858000"/>
              <a:gd name="connsiteX8826" fmla="*/ 7649563 w 12192000"/>
              <a:gd name="connsiteY8826" fmla="*/ 2752725 h 6858000"/>
              <a:gd name="connsiteX8827" fmla="*/ 7685074 w 12192000"/>
              <a:gd name="connsiteY8827" fmla="*/ 2788236 h 6858000"/>
              <a:gd name="connsiteX8828" fmla="*/ 7720585 w 12192000"/>
              <a:gd name="connsiteY8828" fmla="*/ 2752725 h 6858000"/>
              <a:gd name="connsiteX8829" fmla="*/ 7685074 w 12192000"/>
              <a:gd name="connsiteY8829" fmla="*/ 2717215 h 6858000"/>
              <a:gd name="connsiteX8830" fmla="*/ 7497164 w 12192000"/>
              <a:gd name="connsiteY8830" fmla="*/ 2717215 h 6858000"/>
              <a:gd name="connsiteX8831" fmla="*/ 7461653 w 12192000"/>
              <a:gd name="connsiteY8831" fmla="*/ 2752725 h 6858000"/>
              <a:gd name="connsiteX8832" fmla="*/ 7497164 w 12192000"/>
              <a:gd name="connsiteY8832" fmla="*/ 2788236 h 6858000"/>
              <a:gd name="connsiteX8833" fmla="*/ 7532675 w 12192000"/>
              <a:gd name="connsiteY8833" fmla="*/ 2752725 h 6858000"/>
              <a:gd name="connsiteX8834" fmla="*/ 7497164 w 12192000"/>
              <a:gd name="connsiteY8834" fmla="*/ 2717215 h 6858000"/>
              <a:gd name="connsiteX8835" fmla="*/ 7309254 w 12192000"/>
              <a:gd name="connsiteY8835" fmla="*/ 2717215 h 6858000"/>
              <a:gd name="connsiteX8836" fmla="*/ 7273743 w 12192000"/>
              <a:gd name="connsiteY8836" fmla="*/ 2752725 h 6858000"/>
              <a:gd name="connsiteX8837" fmla="*/ 7309254 w 12192000"/>
              <a:gd name="connsiteY8837" fmla="*/ 2788236 h 6858000"/>
              <a:gd name="connsiteX8838" fmla="*/ 7344765 w 12192000"/>
              <a:gd name="connsiteY8838" fmla="*/ 2752725 h 6858000"/>
              <a:gd name="connsiteX8839" fmla="*/ 7309254 w 12192000"/>
              <a:gd name="connsiteY8839" fmla="*/ 2717215 h 6858000"/>
              <a:gd name="connsiteX8840" fmla="*/ 7121344 w 12192000"/>
              <a:gd name="connsiteY8840" fmla="*/ 2717215 h 6858000"/>
              <a:gd name="connsiteX8841" fmla="*/ 7085833 w 12192000"/>
              <a:gd name="connsiteY8841" fmla="*/ 2752725 h 6858000"/>
              <a:gd name="connsiteX8842" fmla="*/ 7121344 w 12192000"/>
              <a:gd name="connsiteY8842" fmla="*/ 2788236 h 6858000"/>
              <a:gd name="connsiteX8843" fmla="*/ 7156855 w 12192000"/>
              <a:gd name="connsiteY8843" fmla="*/ 2752725 h 6858000"/>
              <a:gd name="connsiteX8844" fmla="*/ 7121344 w 12192000"/>
              <a:gd name="connsiteY8844" fmla="*/ 2717215 h 6858000"/>
              <a:gd name="connsiteX8845" fmla="*/ 6933434 w 12192000"/>
              <a:gd name="connsiteY8845" fmla="*/ 2717215 h 6858000"/>
              <a:gd name="connsiteX8846" fmla="*/ 6897923 w 12192000"/>
              <a:gd name="connsiteY8846" fmla="*/ 2752725 h 6858000"/>
              <a:gd name="connsiteX8847" fmla="*/ 6933434 w 12192000"/>
              <a:gd name="connsiteY8847" fmla="*/ 2788236 h 6858000"/>
              <a:gd name="connsiteX8848" fmla="*/ 6968945 w 12192000"/>
              <a:gd name="connsiteY8848" fmla="*/ 2752725 h 6858000"/>
              <a:gd name="connsiteX8849" fmla="*/ 6933434 w 12192000"/>
              <a:gd name="connsiteY8849" fmla="*/ 2717215 h 6858000"/>
              <a:gd name="connsiteX8850" fmla="*/ 6745524 w 12192000"/>
              <a:gd name="connsiteY8850" fmla="*/ 2717215 h 6858000"/>
              <a:gd name="connsiteX8851" fmla="*/ 6710013 w 12192000"/>
              <a:gd name="connsiteY8851" fmla="*/ 2752725 h 6858000"/>
              <a:gd name="connsiteX8852" fmla="*/ 6745524 w 12192000"/>
              <a:gd name="connsiteY8852" fmla="*/ 2788236 h 6858000"/>
              <a:gd name="connsiteX8853" fmla="*/ 6781035 w 12192000"/>
              <a:gd name="connsiteY8853" fmla="*/ 2752725 h 6858000"/>
              <a:gd name="connsiteX8854" fmla="*/ 6745524 w 12192000"/>
              <a:gd name="connsiteY8854" fmla="*/ 2717215 h 6858000"/>
              <a:gd name="connsiteX8855" fmla="*/ 6557614 w 12192000"/>
              <a:gd name="connsiteY8855" fmla="*/ 2717215 h 6858000"/>
              <a:gd name="connsiteX8856" fmla="*/ 6522103 w 12192000"/>
              <a:gd name="connsiteY8856" fmla="*/ 2752725 h 6858000"/>
              <a:gd name="connsiteX8857" fmla="*/ 6557614 w 12192000"/>
              <a:gd name="connsiteY8857" fmla="*/ 2788236 h 6858000"/>
              <a:gd name="connsiteX8858" fmla="*/ 6593125 w 12192000"/>
              <a:gd name="connsiteY8858" fmla="*/ 2752725 h 6858000"/>
              <a:gd name="connsiteX8859" fmla="*/ 6557614 w 12192000"/>
              <a:gd name="connsiteY8859" fmla="*/ 2717215 h 6858000"/>
              <a:gd name="connsiteX8860" fmla="*/ 6369704 w 12192000"/>
              <a:gd name="connsiteY8860" fmla="*/ 2717215 h 6858000"/>
              <a:gd name="connsiteX8861" fmla="*/ 6334193 w 12192000"/>
              <a:gd name="connsiteY8861" fmla="*/ 2752725 h 6858000"/>
              <a:gd name="connsiteX8862" fmla="*/ 6369704 w 12192000"/>
              <a:gd name="connsiteY8862" fmla="*/ 2788236 h 6858000"/>
              <a:gd name="connsiteX8863" fmla="*/ 6405215 w 12192000"/>
              <a:gd name="connsiteY8863" fmla="*/ 2752725 h 6858000"/>
              <a:gd name="connsiteX8864" fmla="*/ 6369704 w 12192000"/>
              <a:gd name="connsiteY8864" fmla="*/ 2717215 h 6858000"/>
              <a:gd name="connsiteX8865" fmla="*/ 6181794 w 12192000"/>
              <a:gd name="connsiteY8865" fmla="*/ 2717215 h 6858000"/>
              <a:gd name="connsiteX8866" fmla="*/ 6146283 w 12192000"/>
              <a:gd name="connsiteY8866" fmla="*/ 2752725 h 6858000"/>
              <a:gd name="connsiteX8867" fmla="*/ 6181794 w 12192000"/>
              <a:gd name="connsiteY8867" fmla="*/ 2788236 h 6858000"/>
              <a:gd name="connsiteX8868" fmla="*/ 6217305 w 12192000"/>
              <a:gd name="connsiteY8868" fmla="*/ 2752725 h 6858000"/>
              <a:gd name="connsiteX8869" fmla="*/ 6181794 w 12192000"/>
              <a:gd name="connsiteY8869" fmla="*/ 2717215 h 6858000"/>
              <a:gd name="connsiteX8870" fmla="*/ 5993886 w 12192000"/>
              <a:gd name="connsiteY8870" fmla="*/ 2717215 h 6858000"/>
              <a:gd name="connsiteX8871" fmla="*/ 5958374 w 12192000"/>
              <a:gd name="connsiteY8871" fmla="*/ 2752725 h 6858000"/>
              <a:gd name="connsiteX8872" fmla="*/ 5993886 w 12192000"/>
              <a:gd name="connsiteY8872" fmla="*/ 2788236 h 6858000"/>
              <a:gd name="connsiteX8873" fmla="*/ 6029396 w 12192000"/>
              <a:gd name="connsiteY8873" fmla="*/ 2752725 h 6858000"/>
              <a:gd name="connsiteX8874" fmla="*/ 5993886 w 12192000"/>
              <a:gd name="connsiteY8874" fmla="*/ 2717215 h 6858000"/>
              <a:gd name="connsiteX8875" fmla="*/ 5805976 w 12192000"/>
              <a:gd name="connsiteY8875" fmla="*/ 2717215 h 6858000"/>
              <a:gd name="connsiteX8876" fmla="*/ 5770466 w 12192000"/>
              <a:gd name="connsiteY8876" fmla="*/ 2752725 h 6858000"/>
              <a:gd name="connsiteX8877" fmla="*/ 5805976 w 12192000"/>
              <a:gd name="connsiteY8877" fmla="*/ 2788236 h 6858000"/>
              <a:gd name="connsiteX8878" fmla="*/ 5841487 w 12192000"/>
              <a:gd name="connsiteY8878" fmla="*/ 2752725 h 6858000"/>
              <a:gd name="connsiteX8879" fmla="*/ 5805976 w 12192000"/>
              <a:gd name="connsiteY8879" fmla="*/ 2717215 h 6858000"/>
              <a:gd name="connsiteX8880" fmla="*/ 5618068 w 12192000"/>
              <a:gd name="connsiteY8880" fmla="*/ 2717215 h 6858000"/>
              <a:gd name="connsiteX8881" fmla="*/ 5582558 w 12192000"/>
              <a:gd name="connsiteY8881" fmla="*/ 2752725 h 6858000"/>
              <a:gd name="connsiteX8882" fmla="*/ 5618068 w 12192000"/>
              <a:gd name="connsiteY8882" fmla="*/ 2788236 h 6858000"/>
              <a:gd name="connsiteX8883" fmla="*/ 5653579 w 12192000"/>
              <a:gd name="connsiteY8883" fmla="*/ 2752725 h 6858000"/>
              <a:gd name="connsiteX8884" fmla="*/ 5618068 w 12192000"/>
              <a:gd name="connsiteY8884" fmla="*/ 2717215 h 6858000"/>
              <a:gd name="connsiteX8885" fmla="*/ 5430159 w 12192000"/>
              <a:gd name="connsiteY8885" fmla="*/ 2717215 h 6858000"/>
              <a:gd name="connsiteX8886" fmla="*/ 5394647 w 12192000"/>
              <a:gd name="connsiteY8886" fmla="*/ 2752725 h 6858000"/>
              <a:gd name="connsiteX8887" fmla="*/ 5430159 w 12192000"/>
              <a:gd name="connsiteY8887" fmla="*/ 2788236 h 6858000"/>
              <a:gd name="connsiteX8888" fmla="*/ 5465670 w 12192000"/>
              <a:gd name="connsiteY8888" fmla="*/ 2752725 h 6858000"/>
              <a:gd name="connsiteX8889" fmla="*/ 5430159 w 12192000"/>
              <a:gd name="connsiteY8889" fmla="*/ 2717215 h 6858000"/>
              <a:gd name="connsiteX8890" fmla="*/ 5242249 w 12192000"/>
              <a:gd name="connsiteY8890" fmla="*/ 2717215 h 6858000"/>
              <a:gd name="connsiteX8891" fmla="*/ 5206737 w 12192000"/>
              <a:gd name="connsiteY8891" fmla="*/ 2752725 h 6858000"/>
              <a:gd name="connsiteX8892" fmla="*/ 5242249 w 12192000"/>
              <a:gd name="connsiteY8892" fmla="*/ 2788236 h 6858000"/>
              <a:gd name="connsiteX8893" fmla="*/ 5277760 w 12192000"/>
              <a:gd name="connsiteY8893" fmla="*/ 2752725 h 6858000"/>
              <a:gd name="connsiteX8894" fmla="*/ 5242249 w 12192000"/>
              <a:gd name="connsiteY8894" fmla="*/ 2717215 h 6858000"/>
              <a:gd name="connsiteX8895" fmla="*/ 5054338 w 12192000"/>
              <a:gd name="connsiteY8895" fmla="*/ 2717215 h 6858000"/>
              <a:gd name="connsiteX8896" fmla="*/ 5018828 w 12192000"/>
              <a:gd name="connsiteY8896" fmla="*/ 2752725 h 6858000"/>
              <a:gd name="connsiteX8897" fmla="*/ 5054338 w 12192000"/>
              <a:gd name="connsiteY8897" fmla="*/ 2788236 h 6858000"/>
              <a:gd name="connsiteX8898" fmla="*/ 5089850 w 12192000"/>
              <a:gd name="connsiteY8898" fmla="*/ 2752725 h 6858000"/>
              <a:gd name="connsiteX8899" fmla="*/ 5054338 w 12192000"/>
              <a:gd name="connsiteY8899" fmla="*/ 2717215 h 6858000"/>
              <a:gd name="connsiteX8900" fmla="*/ 4866430 w 12192000"/>
              <a:gd name="connsiteY8900" fmla="*/ 2717215 h 6858000"/>
              <a:gd name="connsiteX8901" fmla="*/ 4830924 w 12192000"/>
              <a:gd name="connsiteY8901" fmla="*/ 2752725 h 6858000"/>
              <a:gd name="connsiteX8902" fmla="*/ 4866430 w 12192000"/>
              <a:gd name="connsiteY8902" fmla="*/ 2788236 h 6858000"/>
              <a:gd name="connsiteX8903" fmla="*/ 4901941 w 12192000"/>
              <a:gd name="connsiteY8903" fmla="*/ 2752725 h 6858000"/>
              <a:gd name="connsiteX8904" fmla="*/ 4866430 w 12192000"/>
              <a:gd name="connsiteY8904" fmla="*/ 2717215 h 6858000"/>
              <a:gd name="connsiteX8905" fmla="*/ 4678519 w 12192000"/>
              <a:gd name="connsiteY8905" fmla="*/ 2717215 h 6858000"/>
              <a:gd name="connsiteX8906" fmla="*/ 4643007 w 12192000"/>
              <a:gd name="connsiteY8906" fmla="*/ 2752725 h 6858000"/>
              <a:gd name="connsiteX8907" fmla="*/ 4678519 w 12192000"/>
              <a:gd name="connsiteY8907" fmla="*/ 2788236 h 6858000"/>
              <a:gd name="connsiteX8908" fmla="*/ 4714030 w 12192000"/>
              <a:gd name="connsiteY8908" fmla="*/ 2752725 h 6858000"/>
              <a:gd name="connsiteX8909" fmla="*/ 4678519 w 12192000"/>
              <a:gd name="connsiteY8909" fmla="*/ 2717215 h 6858000"/>
              <a:gd name="connsiteX8910" fmla="*/ 4490610 w 12192000"/>
              <a:gd name="connsiteY8910" fmla="*/ 2717215 h 6858000"/>
              <a:gd name="connsiteX8911" fmla="*/ 4455098 w 12192000"/>
              <a:gd name="connsiteY8911" fmla="*/ 2752725 h 6858000"/>
              <a:gd name="connsiteX8912" fmla="*/ 4490610 w 12192000"/>
              <a:gd name="connsiteY8912" fmla="*/ 2788236 h 6858000"/>
              <a:gd name="connsiteX8913" fmla="*/ 4526118 w 12192000"/>
              <a:gd name="connsiteY8913" fmla="*/ 2752725 h 6858000"/>
              <a:gd name="connsiteX8914" fmla="*/ 4490610 w 12192000"/>
              <a:gd name="connsiteY8914" fmla="*/ 2717215 h 6858000"/>
              <a:gd name="connsiteX8915" fmla="*/ 4302698 w 12192000"/>
              <a:gd name="connsiteY8915" fmla="*/ 2717215 h 6858000"/>
              <a:gd name="connsiteX8916" fmla="*/ 4267187 w 12192000"/>
              <a:gd name="connsiteY8916" fmla="*/ 2752725 h 6858000"/>
              <a:gd name="connsiteX8917" fmla="*/ 4302698 w 12192000"/>
              <a:gd name="connsiteY8917" fmla="*/ 2788236 h 6858000"/>
              <a:gd name="connsiteX8918" fmla="*/ 4338210 w 12192000"/>
              <a:gd name="connsiteY8918" fmla="*/ 2752725 h 6858000"/>
              <a:gd name="connsiteX8919" fmla="*/ 4302698 w 12192000"/>
              <a:gd name="connsiteY8919" fmla="*/ 2717215 h 6858000"/>
              <a:gd name="connsiteX8920" fmla="*/ 4114802 w 12192000"/>
              <a:gd name="connsiteY8920" fmla="*/ 2717215 h 6858000"/>
              <a:gd name="connsiteX8921" fmla="*/ 4079291 w 12192000"/>
              <a:gd name="connsiteY8921" fmla="*/ 2752725 h 6858000"/>
              <a:gd name="connsiteX8922" fmla="*/ 4114802 w 12192000"/>
              <a:gd name="connsiteY8922" fmla="*/ 2788236 h 6858000"/>
              <a:gd name="connsiteX8923" fmla="*/ 4150308 w 12192000"/>
              <a:gd name="connsiteY8923" fmla="*/ 2752725 h 6858000"/>
              <a:gd name="connsiteX8924" fmla="*/ 4114802 w 12192000"/>
              <a:gd name="connsiteY8924" fmla="*/ 2717215 h 6858000"/>
              <a:gd name="connsiteX8925" fmla="*/ 3926888 w 12192000"/>
              <a:gd name="connsiteY8925" fmla="*/ 2717215 h 6858000"/>
              <a:gd name="connsiteX8926" fmla="*/ 3891378 w 12192000"/>
              <a:gd name="connsiteY8926" fmla="*/ 2752725 h 6858000"/>
              <a:gd name="connsiteX8927" fmla="*/ 3926888 w 12192000"/>
              <a:gd name="connsiteY8927" fmla="*/ 2788236 h 6858000"/>
              <a:gd name="connsiteX8928" fmla="*/ 3962401 w 12192000"/>
              <a:gd name="connsiteY8928" fmla="*/ 2752725 h 6858000"/>
              <a:gd name="connsiteX8929" fmla="*/ 3926888 w 12192000"/>
              <a:gd name="connsiteY8929" fmla="*/ 2717215 h 6858000"/>
              <a:gd name="connsiteX8930" fmla="*/ 3738979 w 12192000"/>
              <a:gd name="connsiteY8930" fmla="*/ 2717215 h 6858000"/>
              <a:gd name="connsiteX8931" fmla="*/ 3703467 w 12192000"/>
              <a:gd name="connsiteY8931" fmla="*/ 2752725 h 6858000"/>
              <a:gd name="connsiteX8932" fmla="*/ 3738979 w 12192000"/>
              <a:gd name="connsiteY8932" fmla="*/ 2788236 h 6858000"/>
              <a:gd name="connsiteX8933" fmla="*/ 3774489 w 12192000"/>
              <a:gd name="connsiteY8933" fmla="*/ 2752725 h 6858000"/>
              <a:gd name="connsiteX8934" fmla="*/ 3738979 w 12192000"/>
              <a:gd name="connsiteY8934" fmla="*/ 2717215 h 6858000"/>
              <a:gd name="connsiteX8935" fmla="*/ 3551069 w 12192000"/>
              <a:gd name="connsiteY8935" fmla="*/ 2717215 h 6858000"/>
              <a:gd name="connsiteX8936" fmla="*/ 3515557 w 12192000"/>
              <a:gd name="connsiteY8936" fmla="*/ 2752725 h 6858000"/>
              <a:gd name="connsiteX8937" fmla="*/ 3551069 w 12192000"/>
              <a:gd name="connsiteY8937" fmla="*/ 2788236 h 6858000"/>
              <a:gd name="connsiteX8938" fmla="*/ 3586579 w 12192000"/>
              <a:gd name="connsiteY8938" fmla="*/ 2752725 h 6858000"/>
              <a:gd name="connsiteX8939" fmla="*/ 3551069 w 12192000"/>
              <a:gd name="connsiteY8939" fmla="*/ 2717215 h 6858000"/>
              <a:gd name="connsiteX8940" fmla="*/ 3363163 w 12192000"/>
              <a:gd name="connsiteY8940" fmla="*/ 2717215 h 6858000"/>
              <a:gd name="connsiteX8941" fmla="*/ 3327653 w 12192000"/>
              <a:gd name="connsiteY8941" fmla="*/ 2752725 h 6858000"/>
              <a:gd name="connsiteX8942" fmla="*/ 3363163 w 12192000"/>
              <a:gd name="connsiteY8942" fmla="*/ 2788236 h 6858000"/>
              <a:gd name="connsiteX8943" fmla="*/ 3398674 w 12192000"/>
              <a:gd name="connsiteY8943" fmla="*/ 2752725 h 6858000"/>
              <a:gd name="connsiteX8944" fmla="*/ 3363163 w 12192000"/>
              <a:gd name="connsiteY8944" fmla="*/ 2717215 h 6858000"/>
              <a:gd name="connsiteX8945" fmla="*/ 3175253 w 12192000"/>
              <a:gd name="connsiteY8945" fmla="*/ 2717215 h 6858000"/>
              <a:gd name="connsiteX8946" fmla="*/ 3139740 w 12192000"/>
              <a:gd name="connsiteY8946" fmla="*/ 2752725 h 6858000"/>
              <a:gd name="connsiteX8947" fmla="*/ 3175253 w 12192000"/>
              <a:gd name="connsiteY8947" fmla="*/ 2788236 h 6858000"/>
              <a:gd name="connsiteX8948" fmla="*/ 3210767 w 12192000"/>
              <a:gd name="connsiteY8948" fmla="*/ 2752725 h 6858000"/>
              <a:gd name="connsiteX8949" fmla="*/ 3175253 w 12192000"/>
              <a:gd name="connsiteY8949" fmla="*/ 2717215 h 6858000"/>
              <a:gd name="connsiteX8950" fmla="*/ 2987343 w 12192000"/>
              <a:gd name="connsiteY8950" fmla="*/ 2717215 h 6858000"/>
              <a:gd name="connsiteX8951" fmla="*/ 2951833 w 12192000"/>
              <a:gd name="connsiteY8951" fmla="*/ 2752725 h 6858000"/>
              <a:gd name="connsiteX8952" fmla="*/ 2987343 w 12192000"/>
              <a:gd name="connsiteY8952" fmla="*/ 2788236 h 6858000"/>
              <a:gd name="connsiteX8953" fmla="*/ 3022854 w 12192000"/>
              <a:gd name="connsiteY8953" fmla="*/ 2752725 h 6858000"/>
              <a:gd name="connsiteX8954" fmla="*/ 2987343 w 12192000"/>
              <a:gd name="connsiteY8954" fmla="*/ 2717215 h 6858000"/>
              <a:gd name="connsiteX8955" fmla="*/ 2799432 w 12192000"/>
              <a:gd name="connsiteY8955" fmla="*/ 2717215 h 6858000"/>
              <a:gd name="connsiteX8956" fmla="*/ 2763919 w 12192000"/>
              <a:gd name="connsiteY8956" fmla="*/ 2752725 h 6858000"/>
              <a:gd name="connsiteX8957" fmla="*/ 2799432 w 12192000"/>
              <a:gd name="connsiteY8957" fmla="*/ 2788236 h 6858000"/>
              <a:gd name="connsiteX8958" fmla="*/ 2834941 w 12192000"/>
              <a:gd name="connsiteY8958" fmla="*/ 2752725 h 6858000"/>
              <a:gd name="connsiteX8959" fmla="*/ 2799432 w 12192000"/>
              <a:gd name="connsiteY8959" fmla="*/ 2717215 h 6858000"/>
              <a:gd name="connsiteX8960" fmla="*/ 2611522 w 12192000"/>
              <a:gd name="connsiteY8960" fmla="*/ 2717215 h 6858000"/>
              <a:gd name="connsiteX8961" fmla="*/ 2576011 w 12192000"/>
              <a:gd name="connsiteY8961" fmla="*/ 2752725 h 6858000"/>
              <a:gd name="connsiteX8962" fmla="*/ 2611522 w 12192000"/>
              <a:gd name="connsiteY8962" fmla="*/ 2788236 h 6858000"/>
              <a:gd name="connsiteX8963" fmla="*/ 2647033 w 12192000"/>
              <a:gd name="connsiteY8963" fmla="*/ 2752725 h 6858000"/>
              <a:gd name="connsiteX8964" fmla="*/ 2611522 w 12192000"/>
              <a:gd name="connsiteY8964" fmla="*/ 2717215 h 6858000"/>
              <a:gd name="connsiteX8965" fmla="*/ 2423611 w 12192000"/>
              <a:gd name="connsiteY8965" fmla="*/ 2717215 h 6858000"/>
              <a:gd name="connsiteX8966" fmla="*/ 2388100 w 12192000"/>
              <a:gd name="connsiteY8966" fmla="*/ 2752725 h 6858000"/>
              <a:gd name="connsiteX8967" fmla="*/ 2423611 w 12192000"/>
              <a:gd name="connsiteY8967" fmla="*/ 2788236 h 6858000"/>
              <a:gd name="connsiteX8968" fmla="*/ 2459122 w 12192000"/>
              <a:gd name="connsiteY8968" fmla="*/ 2752725 h 6858000"/>
              <a:gd name="connsiteX8969" fmla="*/ 2423611 w 12192000"/>
              <a:gd name="connsiteY8969" fmla="*/ 2717215 h 6858000"/>
              <a:gd name="connsiteX8970" fmla="*/ 2235702 w 12192000"/>
              <a:gd name="connsiteY8970" fmla="*/ 2717215 h 6858000"/>
              <a:gd name="connsiteX8971" fmla="*/ 2200189 w 12192000"/>
              <a:gd name="connsiteY8971" fmla="*/ 2752725 h 6858000"/>
              <a:gd name="connsiteX8972" fmla="*/ 2235702 w 12192000"/>
              <a:gd name="connsiteY8972" fmla="*/ 2788236 h 6858000"/>
              <a:gd name="connsiteX8973" fmla="*/ 2271213 w 12192000"/>
              <a:gd name="connsiteY8973" fmla="*/ 2752725 h 6858000"/>
              <a:gd name="connsiteX8974" fmla="*/ 2235702 w 12192000"/>
              <a:gd name="connsiteY8974" fmla="*/ 2717215 h 6858000"/>
              <a:gd name="connsiteX8975" fmla="*/ 2047792 w 12192000"/>
              <a:gd name="connsiteY8975" fmla="*/ 2717215 h 6858000"/>
              <a:gd name="connsiteX8976" fmla="*/ 2012280 w 12192000"/>
              <a:gd name="connsiteY8976" fmla="*/ 2752725 h 6858000"/>
              <a:gd name="connsiteX8977" fmla="*/ 2047792 w 12192000"/>
              <a:gd name="connsiteY8977" fmla="*/ 2788236 h 6858000"/>
              <a:gd name="connsiteX8978" fmla="*/ 2083302 w 12192000"/>
              <a:gd name="connsiteY8978" fmla="*/ 2752725 h 6858000"/>
              <a:gd name="connsiteX8979" fmla="*/ 2047792 w 12192000"/>
              <a:gd name="connsiteY8979" fmla="*/ 2717215 h 6858000"/>
              <a:gd name="connsiteX8980" fmla="*/ 1859881 w 12192000"/>
              <a:gd name="connsiteY8980" fmla="*/ 2717215 h 6858000"/>
              <a:gd name="connsiteX8981" fmla="*/ 1824370 w 12192000"/>
              <a:gd name="connsiteY8981" fmla="*/ 2752725 h 6858000"/>
              <a:gd name="connsiteX8982" fmla="*/ 1859881 w 12192000"/>
              <a:gd name="connsiteY8982" fmla="*/ 2788236 h 6858000"/>
              <a:gd name="connsiteX8983" fmla="*/ 1895392 w 12192000"/>
              <a:gd name="connsiteY8983" fmla="*/ 2752725 h 6858000"/>
              <a:gd name="connsiteX8984" fmla="*/ 1859881 w 12192000"/>
              <a:gd name="connsiteY8984" fmla="*/ 2717215 h 6858000"/>
              <a:gd name="connsiteX8985" fmla="*/ 1671972 w 12192000"/>
              <a:gd name="connsiteY8985" fmla="*/ 2717215 h 6858000"/>
              <a:gd name="connsiteX8986" fmla="*/ 1636460 w 12192000"/>
              <a:gd name="connsiteY8986" fmla="*/ 2752725 h 6858000"/>
              <a:gd name="connsiteX8987" fmla="*/ 1671972 w 12192000"/>
              <a:gd name="connsiteY8987" fmla="*/ 2788236 h 6858000"/>
              <a:gd name="connsiteX8988" fmla="*/ 1707482 w 12192000"/>
              <a:gd name="connsiteY8988" fmla="*/ 2752725 h 6858000"/>
              <a:gd name="connsiteX8989" fmla="*/ 1671972 w 12192000"/>
              <a:gd name="connsiteY8989" fmla="*/ 2717215 h 6858000"/>
              <a:gd name="connsiteX8990" fmla="*/ 1484062 w 12192000"/>
              <a:gd name="connsiteY8990" fmla="*/ 2717215 h 6858000"/>
              <a:gd name="connsiteX8991" fmla="*/ 1448551 w 12192000"/>
              <a:gd name="connsiteY8991" fmla="*/ 2752725 h 6858000"/>
              <a:gd name="connsiteX8992" fmla="*/ 1484062 w 12192000"/>
              <a:gd name="connsiteY8992" fmla="*/ 2788236 h 6858000"/>
              <a:gd name="connsiteX8993" fmla="*/ 1519572 w 12192000"/>
              <a:gd name="connsiteY8993" fmla="*/ 2752725 h 6858000"/>
              <a:gd name="connsiteX8994" fmla="*/ 1484062 w 12192000"/>
              <a:gd name="connsiteY8994" fmla="*/ 2717215 h 6858000"/>
              <a:gd name="connsiteX8995" fmla="*/ 1296152 w 12192000"/>
              <a:gd name="connsiteY8995" fmla="*/ 2717215 h 6858000"/>
              <a:gd name="connsiteX8996" fmla="*/ 1260641 w 12192000"/>
              <a:gd name="connsiteY8996" fmla="*/ 2752725 h 6858000"/>
              <a:gd name="connsiteX8997" fmla="*/ 1296152 w 12192000"/>
              <a:gd name="connsiteY8997" fmla="*/ 2788236 h 6858000"/>
              <a:gd name="connsiteX8998" fmla="*/ 1331663 w 12192000"/>
              <a:gd name="connsiteY8998" fmla="*/ 2752725 h 6858000"/>
              <a:gd name="connsiteX8999" fmla="*/ 1296152 w 12192000"/>
              <a:gd name="connsiteY8999" fmla="*/ 2717215 h 6858000"/>
              <a:gd name="connsiteX9000" fmla="*/ 1108242 w 12192000"/>
              <a:gd name="connsiteY9000" fmla="*/ 2717215 h 6858000"/>
              <a:gd name="connsiteX9001" fmla="*/ 1072731 w 12192000"/>
              <a:gd name="connsiteY9001" fmla="*/ 2752725 h 6858000"/>
              <a:gd name="connsiteX9002" fmla="*/ 1108242 w 12192000"/>
              <a:gd name="connsiteY9002" fmla="*/ 2788236 h 6858000"/>
              <a:gd name="connsiteX9003" fmla="*/ 1143752 w 12192000"/>
              <a:gd name="connsiteY9003" fmla="*/ 2752725 h 6858000"/>
              <a:gd name="connsiteX9004" fmla="*/ 1108242 w 12192000"/>
              <a:gd name="connsiteY9004" fmla="*/ 2717215 h 6858000"/>
              <a:gd name="connsiteX9005" fmla="*/ 920333 w 12192000"/>
              <a:gd name="connsiteY9005" fmla="*/ 2717215 h 6858000"/>
              <a:gd name="connsiteX9006" fmla="*/ 884821 w 12192000"/>
              <a:gd name="connsiteY9006" fmla="*/ 2752725 h 6858000"/>
              <a:gd name="connsiteX9007" fmla="*/ 920333 w 12192000"/>
              <a:gd name="connsiteY9007" fmla="*/ 2788236 h 6858000"/>
              <a:gd name="connsiteX9008" fmla="*/ 955843 w 12192000"/>
              <a:gd name="connsiteY9008" fmla="*/ 2752725 h 6858000"/>
              <a:gd name="connsiteX9009" fmla="*/ 920333 w 12192000"/>
              <a:gd name="connsiteY9009" fmla="*/ 2717215 h 6858000"/>
              <a:gd name="connsiteX9010" fmla="*/ 732423 w 12192000"/>
              <a:gd name="connsiteY9010" fmla="*/ 2717215 h 6858000"/>
              <a:gd name="connsiteX9011" fmla="*/ 696911 w 12192000"/>
              <a:gd name="connsiteY9011" fmla="*/ 2752725 h 6858000"/>
              <a:gd name="connsiteX9012" fmla="*/ 732423 w 12192000"/>
              <a:gd name="connsiteY9012" fmla="*/ 2788236 h 6858000"/>
              <a:gd name="connsiteX9013" fmla="*/ 767933 w 12192000"/>
              <a:gd name="connsiteY9013" fmla="*/ 2752725 h 6858000"/>
              <a:gd name="connsiteX9014" fmla="*/ 732423 w 12192000"/>
              <a:gd name="connsiteY9014" fmla="*/ 2717215 h 6858000"/>
              <a:gd name="connsiteX9015" fmla="*/ 544513 w 12192000"/>
              <a:gd name="connsiteY9015" fmla="*/ 2717215 h 6858000"/>
              <a:gd name="connsiteX9016" fmla="*/ 509002 w 12192000"/>
              <a:gd name="connsiteY9016" fmla="*/ 2752725 h 6858000"/>
              <a:gd name="connsiteX9017" fmla="*/ 544513 w 12192000"/>
              <a:gd name="connsiteY9017" fmla="*/ 2788236 h 6858000"/>
              <a:gd name="connsiteX9018" fmla="*/ 580024 w 12192000"/>
              <a:gd name="connsiteY9018" fmla="*/ 2752725 h 6858000"/>
              <a:gd name="connsiteX9019" fmla="*/ 544513 w 12192000"/>
              <a:gd name="connsiteY9019" fmla="*/ 2717215 h 6858000"/>
              <a:gd name="connsiteX9020" fmla="*/ 356603 w 12192000"/>
              <a:gd name="connsiteY9020" fmla="*/ 2717215 h 6858000"/>
              <a:gd name="connsiteX9021" fmla="*/ 321092 w 12192000"/>
              <a:gd name="connsiteY9021" fmla="*/ 2752725 h 6858000"/>
              <a:gd name="connsiteX9022" fmla="*/ 356603 w 12192000"/>
              <a:gd name="connsiteY9022" fmla="*/ 2788236 h 6858000"/>
              <a:gd name="connsiteX9023" fmla="*/ 392114 w 12192000"/>
              <a:gd name="connsiteY9023" fmla="*/ 2752725 h 6858000"/>
              <a:gd name="connsiteX9024" fmla="*/ 356603 w 12192000"/>
              <a:gd name="connsiteY9024" fmla="*/ 2717215 h 6858000"/>
              <a:gd name="connsiteX9025" fmla="*/ 168693 w 12192000"/>
              <a:gd name="connsiteY9025" fmla="*/ 2717215 h 6858000"/>
              <a:gd name="connsiteX9026" fmla="*/ 133182 w 12192000"/>
              <a:gd name="connsiteY9026" fmla="*/ 2752725 h 6858000"/>
              <a:gd name="connsiteX9027" fmla="*/ 168693 w 12192000"/>
              <a:gd name="connsiteY9027" fmla="*/ 2788236 h 6858000"/>
              <a:gd name="connsiteX9028" fmla="*/ 204205 w 12192000"/>
              <a:gd name="connsiteY9028" fmla="*/ 2752725 h 6858000"/>
              <a:gd name="connsiteX9029" fmla="*/ 168693 w 12192000"/>
              <a:gd name="connsiteY9029" fmla="*/ 2717215 h 6858000"/>
              <a:gd name="connsiteX9030" fmla="*/ 12099079 w 12192000"/>
              <a:gd name="connsiteY9030" fmla="*/ 2568883 h 6858000"/>
              <a:gd name="connsiteX9031" fmla="*/ 12063568 w 12192000"/>
              <a:gd name="connsiteY9031" fmla="*/ 2604394 h 6858000"/>
              <a:gd name="connsiteX9032" fmla="*/ 12099079 w 12192000"/>
              <a:gd name="connsiteY9032" fmla="*/ 2639905 h 6858000"/>
              <a:gd name="connsiteX9033" fmla="*/ 12134590 w 12192000"/>
              <a:gd name="connsiteY9033" fmla="*/ 2604394 h 6858000"/>
              <a:gd name="connsiteX9034" fmla="*/ 12099079 w 12192000"/>
              <a:gd name="connsiteY9034" fmla="*/ 2568883 h 6858000"/>
              <a:gd name="connsiteX9035" fmla="*/ 11911169 w 12192000"/>
              <a:gd name="connsiteY9035" fmla="*/ 2568883 h 6858000"/>
              <a:gd name="connsiteX9036" fmla="*/ 11875658 w 12192000"/>
              <a:gd name="connsiteY9036" fmla="*/ 2604394 h 6858000"/>
              <a:gd name="connsiteX9037" fmla="*/ 11911169 w 12192000"/>
              <a:gd name="connsiteY9037" fmla="*/ 2639905 h 6858000"/>
              <a:gd name="connsiteX9038" fmla="*/ 11946680 w 12192000"/>
              <a:gd name="connsiteY9038" fmla="*/ 2604394 h 6858000"/>
              <a:gd name="connsiteX9039" fmla="*/ 11911169 w 12192000"/>
              <a:gd name="connsiteY9039" fmla="*/ 2568883 h 6858000"/>
              <a:gd name="connsiteX9040" fmla="*/ 11723259 w 12192000"/>
              <a:gd name="connsiteY9040" fmla="*/ 2568883 h 6858000"/>
              <a:gd name="connsiteX9041" fmla="*/ 11687748 w 12192000"/>
              <a:gd name="connsiteY9041" fmla="*/ 2604394 h 6858000"/>
              <a:gd name="connsiteX9042" fmla="*/ 11723259 w 12192000"/>
              <a:gd name="connsiteY9042" fmla="*/ 2639905 h 6858000"/>
              <a:gd name="connsiteX9043" fmla="*/ 11758770 w 12192000"/>
              <a:gd name="connsiteY9043" fmla="*/ 2604394 h 6858000"/>
              <a:gd name="connsiteX9044" fmla="*/ 11723259 w 12192000"/>
              <a:gd name="connsiteY9044" fmla="*/ 2568883 h 6858000"/>
              <a:gd name="connsiteX9045" fmla="*/ 11535349 w 12192000"/>
              <a:gd name="connsiteY9045" fmla="*/ 2568883 h 6858000"/>
              <a:gd name="connsiteX9046" fmla="*/ 11499838 w 12192000"/>
              <a:gd name="connsiteY9046" fmla="*/ 2604394 h 6858000"/>
              <a:gd name="connsiteX9047" fmla="*/ 11535349 w 12192000"/>
              <a:gd name="connsiteY9047" fmla="*/ 2639905 h 6858000"/>
              <a:gd name="connsiteX9048" fmla="*/ 11570860 w 12192000"/>
              <a:gd name="connsiteY9048" fmla="*/ 2604394 h 6858000"/>
              <a:gd name="connsiteX9049" fmla="*/ 11535349 w 12192000"/>
              <a:gd name="connsiteY9049" fmla="*/ 2568883 h 6858000"/>
              <a:gd name="connsiteX9050" fmla="*/ 11347439 w 12192000"/>
              <a:gd name="connsiteY9050" fmla="*/ 2568883 h 6858000"/>
              <a:gd name="connsiteX9051" fmla="*/ 11311928 w 12192000"/>
              <a:gd name="connsiteY9051" fmla="*/ 2604394 h 6858000"/>
              <a:gd name="connsiteX9052" fmla="*/ 11347439 w 12192000"/>
              <a:gd name="connsiteY9052" fmla="*/ 2639905 h 6858000"/>
              <a:gd name="connsiteX9053" fmla="*/ 11382950 w 12192000"/>
              <a:gd name="connsiteY9053" fmla="*/ 2604394 h 6858000"/>
              <a:gd name="connsiteX9054" fmla="*/ 11347439 w 12192000"/>
              <a:gd name="connsiteY9054" fmla="*/ 2568883 h 6858000"/>
              <a:gd name="connsiteX9055" fmla="*/ 11159529 w 12192000"/>
              <a:gd name="connsiteY9055" fmla="*/ 2568883 h 6858000"/>
              <a:gd name="connsiteX9056" fmla="*/ 11124018 w 12192000"/>
              <a:gd name="connsiteY9056" fmla="*/ 2604394 h 6858000"/>
              <a:gd name="connsiteX9057" fmla="*/ 11159529 w 12192000"/>
              <a:gd name="connsiteY9057" fmla="*/ 2639905 h 6858000"/>
              <a:gd name="connsiteX9058" fmla="*/ 11195040 w 12192000"/>
              <a:gd name="connsiteY9058" fmla="*/ 2604394 h 6858000"/>
              <a:gd name="connsiteX9059" fmla="*/ 11159529 w 12192000"/>
              <a:gd name="connsiteY9059" fmla="*/ 2568883 h 6858000"/>
              <a:gd name="connsiteX9060" fmla="*/ 10971619 w 12192000"/>
              <a:gd name="connsiteY9060" fmla="*/ 2568883 h 6858000"/>
              <a:gd name="connsiteX9061" fmla="*/ 10936108 w 12192000"/>
              <a:gd name="connsiteY9061" fmla="*/ 2604394 h 6858000"/>
              <a:gd name="connsiteX9062" fmla="*/ 10971619 w 12192000"/>
              <a:gd name="connsiteY9062" fmla="*/ 2639905 h 6858000"/>
              <a:gd name="connsiteX9063" fmla="*/ 11007130 w 12192000"/>
              <a:gd name="connsiteY9063" fmla="*/ 2604394 h 6858000"/>
              <a:gd name="connsiteX9064" fmla="*/ 10971619 w 12192000"/>
              <a:gd name="connsiteY9064" fmla="*/ 2568883 h 6858000"/>
              <a:gd name="connsiteX9065" fmla="*/ 10783709 w 12192000"/>
              <a:gd name="connsiteY9065" fmla="*/ 2568883 h 6858000"/>
              <a:gd name="connsiteX9066" fmla="*/ 10748198 w 12192000"/>
              <a:gd name="connsiteY9066" fmla="*/ 2604394 h 6858000"/>
              <a:gd name="connsiteX9067" fmla="*/ 10783709 w 12192000"/>
              <a:gd name="connsiteY9067" fmla="*/ 2639905 h 6858000"/>
              <a:gd name="connsiteX9068" fmla="*/ 10819220 w 12192000"/>
              <a:gd name="connsiteY9068" fmla="*/ 2604394 h 6858000"/>
              <a:gd name="connsiteX9069" fmla="*/ 10783709 w 12192000"/>
              <a:gd name="connsiteY9069" fmla="*/ 2568883 h 6858000"/>
              <a:gd name="connsiteX9070" fmla="*/ 10595799 w 12192000"/>
              <a:gd name="connsiteY9070" fmla="*/ 2568883 h 6858000"/>
              <a:gd name="connsiteX9071" fmla="*/ 10560288 w 12192000"/>
              <a:gd name="connsiteY9071" fmla="*/ 2604394 h 6858000"/>
              <a:gd name="connsiteX9072" fmla="*/ 10595799 w 12192000"/>
              <a:gd name="connsiteY9072" fmla="*/ 2639905 h 6858000"/>
              <a:gd name="connsiteX9073" fmla="*/ 10631310 w 12192000"/>
              <a:gd name="connsiteY9073" fmla="*/ 2604394 h 6858000"/>
              <a:gd name="connsiteX9074" fmla="*/ 10595799 w 12192000"/>
              <a:gd name="connsiteY9074" fmla="*/ 2568883 h 6858000"/>
              <a:gd name="connsiteX9075" fmla="*/ 10407889 w 12192000"/>
              <a:gd name="connsiteY9075" fmla="*/ 2568883 h 6858000"/>
              <a:gd name="connsiteX9076" fmla="*/ 10372378 w 12192000"/>
              <a:gd name="connsiteY9076" fmla="*/ 2604394 h 6858000"/>
              <a:gd name="connsiteX9077" fmla="*/ 10407889 w 12192000"/>
              <a:gd name="connsiteY9077" fmla="*/ 2639905 h 6858000"/>
              <a:gd name="connsiteX9078" fmla="*/ 10443400 w 12192000"/>
              <a:gd name="connsiteY9078" fmla="*/ 2604394 h 6858000"/>
              <a:gd name="connsiteX9079" fmla="*/ 10407889 w 12192000"/>
              <a:gd name="connsiteY9079" fmla="*/ 2568883 h 6858000"/>
              <a:gd name="connsiteX9080" fmla="*/ 10219979 w 12192000"/>
              <a:gd name="connsiteY9080" fmla="*/ 2568883 h 6858000"/>
              <a:gd name="connsiteX9081" fmla="*/ 10184468 w 12192000"/>
              <a:gd name="connsiteY9081" fmla="*/ 2604394 h 6858000"/>
              <a:gd name="connsiteX9082" fmla="*/ 10219979 w 12192000"/>
              <a:gd name="connsiteY9082" fmla="*/ 2639905 h 6858000"/>
              <a:gd name="connsiteX9083" fmla="*/ 10255490 w 12192000"/>
              <a:gd name="connsiteY9083" fmla="*/ 2604394 h 6858000"/>
              <a:gd name="connsiteX9084" fmla="*/ 10219979 w 12192000"/>
              <a:gd name="connsiteY9084" fmla="*/ 2568883 h 6858000"/>
              <a:gd name="connsiteX9085" fmla="*/ 10032069 w 12192000"/>
              <a:gd name="connsiteY9085" fmla="*/ 2568883 h 6858000"/>
              <a:gd name="connsiteX9086" fmla="*/ 9996558 w 12192000"/>
              <a:gd name="connsiteY9086" fmla="*/ 2604394 h 6858000"/>
              <a:gd name="connsiteX9087" fmla="*/ 10032069 w 12192000"/>
              <a:gd name="connsiteY9087" fmla="*/ 2639905 h 6858000"/>
              <a:gd name="connsiteX9088" fmla="*/ 10067580 w 12192000"/>
              <a:gd name="connsiteY9088" fmla="*/ 2604394 h 6858000"/>
              <a:gd name="connsiteX9089" fmla="*/ 10032069 w 12192000"/>
              <a:gd name="connsiteY9089" fmla="*/ 2568883 h 6858000"/>
              <a:gd name="connsiteX9090" fmla="*/ 9844159 w 12192000"/>
              <a:gd name="connsiteY9090" fmla="*/ 2568883 h 6858000"/>
              <a:gd name="connsiteX9091" fmla="*/ 9808648 w 12192000"/>
              <a:gd name="connsiteY9091" fmla="*/ 2604394 h 6858000"/>
              <a:gd name="connsiteX9092" fmla="*/ 9844159 w 12192000"/>
              <a:gd name="connsiteY9092" fmla="*/ 2639905 h 6858000"/>
              <a:gd name="connsiteX9093" fmla="*/ 9879670 w 12192000"/>
              <a:gd name="connsiteY9093" fmla="*/ 2604394 h 6858000"/>
              <a:gd name="connsiteX9094" fmla="*/ 9844159 w 12192000"/>
              <a:gd name="connsiteY9094" fmla="*/ 2568883 h 6858000"/>
              <a:gd name="connsiteX9095" fmla="*/ 9656249 w 12192000"/>
              <a:gd name="connsiteY9095" fmla="*/ 2568883 h 6858000"/>
              <a:gd name="connsiteX9096" fmla="*/ 9620738 w 12192000"/>
              <a:gd name="connsiteY9096" fmla="*/ 2604394 h 6858000"/>
              <a:gd name="connsiteX9097" fmla="*/ 9656249 w 12192000"/>
              <a:gd name="connsiteY9097" fmla="*/ 2639905 h 6858000"/>
              <a:gd name="connsiteX9098" fmla="*/ 9691760 w 12192000"/>
              <a:gd name="connsiteY9098" fmla="*/ 2604394 h 6858000"/>
              <a:gd name="connsiteX9099" fmla="*/ 9656249 w 12192000"/>
              <a:gd name="connsiteY9099" fmla="*/ 2568883 h 6858000"/>
              <a:gd name="connsiteX9100" fmla="*/ 9468339 w 12192000"/>
              <a:gd name="connsiteY9100" fmla="*/ 2568883 h 6858000"/>
              <a:gd name="connsiteX9101" fmla="*/ 9432828 w 12192000"/>
              <a:gd name="connsiteY9101" fmla="*/ 2604394 h 6858000"/>
              <a:gd name="connsiteX9102" fmla="*/ 9468339 w 12192000"/>
              <a:gd name="connsiteY9102" fmla="*/ 2639905 h 6858000"/>
              <a:gd name="connsiteX9103" fmla="*/ 9503850 w 12192000"/>
              <a:gd name="connsiteY9103" fmla="*/ 2604394 h 6858000"/>
              <a:gd name="connsiteX9104" fmla="*/ 9468339 w 12192000"/>
              <a:gd name="connsiteY9104" fmla="*/ 2568883 h 6858000"/>
              <a:gd name="connsiteX9105" fmla="*/ 9280429 w 12192000"/>
              <a:gd name="connsiteY9105" fmla="*/ 2568883 h 6858000"/>
              <a:gd name="connsiteX9106" fmla="*/ 9244918 w 12192000"/>
              <a:gd name="connsiteY9106" fmla="*/ 2604394 h 6858000"/>
              <a:gd name="connsiteX9107" fmla="*/ 9280429 w 12192000"/>
              <a:gd name="connsiteY9107" fmla="*/ 2639905 h 6858000"/>
              <a:gd name="connsiteX9108" fmla="*/ 9315940 w 12192000"/>
              <a:gd name="connsiteY9108" fmla="*/ 2604394 h 6858000"/>
              <a:gd name="connsiteX9109" fmla="*/ 9280429 w 12192000"/>
              <a:gd name="connsiteY9109" fmla="*/ 2568883 h 6858000"/>
              <a:gd name="connsiteX9110" fmla="*/ 9092519 w 12192000"/>
              <a:gd name="connsiteY9110" fmla="*/ 2568883 h 6858000"/>
              <a:gd name="connsiteX9111" fmla="*/ 9057008 w 12192000"/>
              <a:gd name="connsiteY9111" fmla="*/ 2604394 h 6858000"/>
              <a:gd name="connsiteX9112" fmla="*/ 9092519 w 12192000"/>
              <a:gd name="connsiteY9112" fmla="*/ 2639905 h 6858000"/>
              <a:gd name="connsiteX9113" fmla="*/ 9128030 w 12192000"/>
              <a:gd name="connsiteY9113" fmla="*/ 2604394 h 6858000"/>
              <a:gd name="connsiteX9114" fmla="*/ 9092519 w 12192000"/>
              <a:gd name="connsiteY9114" fmla="*/ 2568883 h 6858000"/>
              <a:gd name="connsiteX9115" fmla="*/ 8904609 w 12192000"/>
              <a:gd name="connsiteY9115" fmla="*/ 2568883 h 6858000"/>
              <a:gd name="connsiteX9116" fmla="*/ 8869098 w 12192000"/>
              <a:gd name="connsiteY9116" fmla="*/ 2604394 h 6858000"/>
              <a:gd name="connsiteX9117" fmla="*/ 8904609 w 12192000"/>
              <a:gd name="connsiteY9117" fmla="*/ 2639905 h 6858000"/>
              <a:gd name="connsiteX9118" fmla="*/ 8940120 w 12192000"/>
              <a:gd name="connsiteY9118" fmla="*/ 2604394 h 6858000"/>
              <a:gd name="connsiteX9119" fmla="*/ 8904609 w 12192000"/>
              <a:gd name="connsiteY9119" fmla="*/ 2568883 h 6858000"/>
              <a:gd name="connsiteX9120" fmla="*/ 8716699 w 12192000"/>
              <a:gd name="connsiteY9120" fmla="*/ 2568883 h 6858000"/>
              <a:gd name="connsiteX9121" fmla="*/ 8681188 w 12192000"/>
              <a:gd name="connsiteY9121" fmla="*/ 2604394 h 6858000"/>
              <a:gd name="connsiteX9122" fmla="*/ 8716699 w 12192000"/>
              <a:gd name="connsiteY9122" fmla="*/ 2639905 h 6858000"/>
              <a:gd name="connsiteX9123" fmla="*/ 8752210 w 12192000"/>
              <a:gd name="connsiteY9123" fmla="*/ 2604394 h 6858000"/>
              <a:gd name="connsiteX9124" fmla="*/ 8716699 w 12192000"/>
              <a:gd name="connsiteY9124" fmla="*/ 2568883 h 6858000"/>
              <a:gd name="connsiteX9125" fmla="*/ 8528789 w 12192000"/>
              <a:gd name="connsiteY9125" fmla="*/ 2568883 h 6858000"/>
              <a:gd name="connsiteX9126" fmla="*/ 8493278 w 12192000"/>
              <a:gd name="connsiteY9126" fmla="*/ 2604394 h 6858000"/>
              <a:gd name="connsiteX9127" fmla="*/ 8528789 w 12192000"/>
              <a:gd name="connsiteY9127" fmla="*/ 2639905 h 6858000"/>
              <a:gd name="connsiteX9128" fmla="*/ 8564300 w 12192000"/>
              <a:gd name="connsiteY9128" fmla="*/ 2604394 h 6858000"/>
              <a:gd name="connsiteX9129" fmla="*/ 8528789 w 12192000"/>
              <a:gd name="connsiteY9129" fmla="*/ 2568883 h 6858000"/>
              <a:gd name="connsiteX9130" fmla="*/ 8340879 w 12192000"/>
              <a:gd name="connsiteY9130" fmla="*/ 2568883 h 6858000"/>
              <a:gd name="connsiteX9131" fmla="*/ 8305368 w 12192000"/>
              <a:gd name="connsiteY9131" fmla="*/ 2604394 h 6858000"/>
              <a:gd name="connsiteX9132" fmla="*/ 8340879 w 12192000"/>
              <a:gd name="connsiteY9132" fmla="*/ 2639905 h 6858000"/>
              <a:gd name="connsiteX9133" fmla="*/ 8376390 w 12192000"/>
              <a:gd name="connsiteY9133" fmla="*/ 2604394 h 6858000"/>
              <a:gd name="connsiteX9134" fmla="*/ 8340879 w 12192000"/>
              <a:gd name="connsiteY9134" fmla="*/ 2568883 h 6858000"/>
              <a:gd name="connsiteX9135" fmla="*/ 8152969 w 12192000"/>
              <a:gd name="connsiteY9135" fmla="*/ 2568883 h 6858000"/>
              <a:gd name="connsiteX9136" fmla="*/ 8117458 w 12192000"/>
              <a:gd name="connsiteY9136" fmla="*/ 2604394 h 6858000"/>
              <a:gd name="connsiteX9137" fmla="*/ 8152969 w 12192000"/>
              <a:gd name="connsiteY9137" fmla="*/ 2639905 h 6858000"/>
              <a:gd name="connsiteX9138" fmla="*/ 8188480 w 12192000"/>
              <a:gd name="connsiteY9138" fmla="*/ 2604394 h 6858000"/>
              <a:gd name="connsiteX9139" fmla="*/ 8152969 w 12192000"/>
              <a:gd name="connsiteY9139" fmla="*/ 2568883 h 6858000"/>
              <a:gd name="connsiteX9140" fmla="*/ 7965059 w 12192000"/>
              <a:gd name="connsiteY9140" fmla="*/ 2568883 h 6858000"/>
              <a:gd name="connsiteX9141" fmla="*/ 7929548 w 12192000"/>
              <a:gd name="connsiteY9141" fmla="*/ 2604394 h 6858000"/>
              <a:gd name="connsiteX9142" fmla="*/ 7965059 w 12192000"/>
              <a:gd name="connsiteY9142" fmla="*/ 2639905 h 6858000"/>
              <a:gd name="connsiteX9143" fmla="*/ 8000570 w 12192000"/>
              <a:gd name="connsiteY9143" fmla="*/ 2604394 h 6858000"/>
              <a:gd name="connsiteX9144" fmla="*/ 7965059 w 12192000"/>
              <a:gd name="connsiteY9144" fmla="*/ 2568883 h 6858000"/>
              <a:gd name="connsiteX9145" fmla="*/ 7777149 w 12192000"/>
              <a:gd name="connsiteY9145" fmla="*/ 2568883 h 6858000"/>
              <a:gd name="connsiteX9146" fmla="*/ 7741638 w 12192000"/>
              <a:gd name="connsiteY9146" fmla="*/ 2604394 h 6858000"/>
              <a:gd name="connsiteX9147" fmla="*/ 7777149 w 12192000"/>
              <a:gd name="connsiteY9147" fmla="*/ 2639905 h 6858000"/>
              <a:gd name="connsiteX9148" fmla="*/ 7812660 w 12192000"/>
              <a:gd name="connsiteY9148" fmla="*/ 2604394 h 6858000"/>
              <a:gd name="connsiteX9149" fmla="*/ 7777149 w 12192000"/>
              <a:gd name="connsiteY9149" fmla="*/ 2568883 h 6858000"/>
              <a:gd name="connsiteX9150" fmla="*/ 7589239 w 12192000"/>
              <a:gd name="connsiteY9150" fmla="*/ 2568883 h 6858000"/>
              <a:gd name="connsiteX9151" fmla="*/ 7553728 w 12192000"/>
              <a:gd name="connsiteY9151" fmla="*/ 2604394 h 6858000"/>
              <a:gd name="connsiteX9152" fmla="*/ 7589239 w 12192000"/>
              <a:gd name="connsiteY9152" fmla="*/ 2639905 h 6858000"/>
              <a:gd name="connsiteX9153" fmla="*/ 7624750 w 12192000"/>
              <a:gd name="connsiteY9153" fmla="*/ 2604394 h 6858000"/>
              <a:gd name="connsiteX9154" fmla="*/ 7589239 w 12192000"/>
              <a:gd name="connsiteY9154" fmla="*/ 2568883 h 6858000"/>
              <a:gd name="connsiteX9155" fmla="*/ 7401329 w 12192000"/>
              <a:gd name="connsiteY9155" fmla="*/ 2568883 h 6858000"/>
              <a:gd name="connsiteX9156" fmla="*/ 7365818 w 12192000"/>
              <a:gd name="connsiteY9156" fmla="*/ 2604394 h 6858000"/>
              <a:gd name="connsiteX9157" fmla="*/ 7401329 w 12192000"/>
              <a:gd name="connsiteY9157" fmla="*/ 2639905 h 6858000"/>
              <a:gd name="connsiteX9158" fmla="*/ 7436840 w 12192000"/>
              <a:gd name="connsiteY9158" fmla="*/ 2604394 h 6858000"/>
              <a:gd name="connsiteX9159" fmla="*/ 7401329 w 12192000"/>
              <a:gd name="connsiteY9159" fmla="*/ 2568883 h 6858000"/>
              <a:gd name="connsiteX9160" fmla="*/ 7213419 w 12192000"/>
              <a:gd name="connsiteY9160" fmla="*/ 2568883 h 6858000"/>
              <a:gd name="connsiteX9161" fmla="*/ 7177908 w 12192000"/>
              <a:gd name="connsiteY9161" fmla="*/ 2604394 h 6858000"/>
              <a:gd name="connsiteX9162" fmla="*/ 7213419 w 12192000"/>
              <a:gd name="connsiteY9162" fmla="*/ 2639905 h 6858000"/>
              <a:gd name="connsiteX9163" fmla="*/ 7248930 w 12192000"/>
              <a:gd name="connsiteY9163" fmla="*/ 2604394 h 6858000"/>
              <a:gd name="connsiteX9164" fmla="*/ 7213419 w 12192000"/>
              <a:gd name="connsiteY9164" fmla="*/ 2568883 h 6858000"/>
              <a:gd name="connsiteX9165" fmla="*/ 7025509 w 12192000"/>
              <a:gd name="connsiteY9165" fmla="*/ 2568883 h 6858000"/>
              <a:gd name="connsiteX9166" fmla="*/ 6989998 w 12192000"/>
              <a:gd name="connsiteY9166" fmla="*/ 2604394 h 6858000"/>
              <a:gd name="connsiteX9167" fmla="*/ 7025509 w 12192000"/>
              <a:gd name="connsiteY9167" fmla="*/ 2639905 h 6858000"/>
              <a:gd name="connsiteX9168" fmla="*/ 7061020 w 12192000"/>
              <a:gd name="connsiteY9168" fmla="*/ 2604394 h 6858000"/>
              <a:gd name="connsiteX9169" fmla="*/ 7025509 w 12192000"/>
              <a:gd name="connsiteY9169" fmla="*/ 2568883 h 6858000"/>
              <a:gd name="connsiteX9170" fmla="*/ 6837599 w 12192000"/>
              <a:gd name="connsiteY9170" fmla="*/ 2568883 h 6858000"/>
              <a:gd name="connsiteX9171" fmla="*/ 6802088 w 12192000"/>
              <a:gd name="connsiteY9171" fmla="*/ 2604394 h 6858000"/>
              <a:gd name="connsiteX9172" fmla="*/ 6837599 w 12192000"/>
              <a:gd name="connsiteY9172" fmla="*/ 2639905 h 6858000"/>
              <a:gd name="connsiteX9173" fmla="*/ 6873110 w 12192000"/>
              <a:gd name="connsiteY9173" fmla="*/ 2604394 h 6858000"/>
              <a:gd name="connsiteX9174" fmla="*/ 6837599 w 12192000"/>
              <a:gd name="connsiteY9174" fmla="*/ 2568883 h 6858000"/>
              <a:gd name="connsiteX9175" fmla="*/ 6649689 w 12192000"/>
              <a:gd name="connsiteY9175" fmla="*/ 2568883 h 6858000"/>
              <a:gd name="connsiteX9176" fmla="*/ 6614178 w 12192000"/>
              <a:gd name="connsiteY9176" fmla="*/ 2604394 h 6858000"/>
              <a:gd name="connsiteX9177" fmla="*/ 6649689 w 12192000"/>
              <a:gd name="connsiteY9177" fmla="*/ 2639905 h 6858000"/>
              <a:gd name="connsiteX9178" fmla="*/ 6685200 w 12192000"/>
              <a:gd name="connsiteY9178" fmla="*/ 2604394 h 6858000"/>
              <a:gd name="connsiteX9179" fmla="*/ 6649689 w 12192000"/>
              <a:gd name="connsiteY9179" fmla="*/ 2568883 h 6858000"/>
              <a:gd name="connsiteX9180" fmla="*/ 6461779 w 12192000"/>
              <a:gd name="connsiteY9180" fmla="*/ 2568883 h 6858000"/>
              <a:gd name="connsiteX9181" fmla="*/ 6426268 w 12192000"/>
              <a:gd name="connsiteY9181" fmla="*/ 2604394 h 6858000"/>
              <a:gd name="connsiteX9182" fmla="*/ 6461779 w 12192000"/>
              <a:gd name="connsiteY9182" fmla="*/ 2639905 h 6858000"/>
              <a:gd name="connsiteX9183" fmla="*/ 6497290 w 12192000"/>
              <a:gd name="connsiteY9183" fmla="*/ 2604394 h 6858000"/>
              <a:gd name="connsiteX9184" fmla="*/ 6461779 w 12192000"/>
              <a:gd name="connsiteY9184" fmla="*/ 2568883 h 6858000"/>
              <a:gd name="connsiteX9185" fmla="*/ 6273869 w 12192000"/>
              <a:gd name="connsiteY9185" fmla="*/ 2568883 h 6858000"/>
              <a:gd name="connsiteX9186" fmla="*/ 6238358 w 12192000"/>
              <a:gd name="connsiteY9186" fmla="*/ 2604394 h 6858000"/>
              <a:gd name="connsiteX9187" fmla="*/ 6273869 w 12192000"/>
              <a:gd name="connsiteY9187" fmla="*/ 2639905 h 6858000"/>
              <a:gd name="connsiteX9188" fmla="*/ 6309380 w 12192000"/>
              <a:gd name="connsiteY9188" fmla="*/ 2604394 h 6858000"/>
              <a:gd name="connsiteX9189" fmla="*/ 6273869 w 12192000"/>
              <a:gd name="connsiteY9189" fmla="*/ 2568883 h 6858000"/>
              <a:gd name="connsiteX9190" fmla="*/ 6085959 w 12192000"/>
              <a:gd name="connsiteY9190" fmla="*/ 2568883 h 6858000"/>
              <a:gd name="connsiteX9191" fmla="*/ 6050449 w 12192000"/>
              <a:gd name="connsiteY9191" fmla="*/ 2604394 h 6858000"/>
              <a:gd name="connsiteX9192" fmla="*/ 6085959 w 12192000"/>
              <a:gd name="connsiteY9192" fmla="*/ 2639905 h 6858000"/>
              <a:gd name="connsiteX9193" fmla="*/ 6121470 w 12192000"/>
              <a:gd name="connsiteY9193" fmla="*/ 2604394 h 6858000"/>
              <a:gd name="connsiteX9194" fmla="*/ 6085959 w 12192000"/>
              <a:gd name="connsiteY9194" fmla="*/ 2568883 h 6858000"/>
              <a:gd name="connsiteX9195" fmla="*/ 5898050 w 12192000"/>
              <a:gd name="connsiteY9195" fmla="*/ 2568883 h 6858000"/>
              <a:gd name="connsiteX9196" fmla="*/ 5862539 w 12192000"/>
              <a:gd name="connsiteY9196" fmla="*/ 2604394 h 6858000"/>
              <a:gd name="connsiteX9197" fmla="*/ 5898050 w 12192000"/>
              <a:gd name="connsiteY9197" fmla="*/ 2639905 h 6858000"/>
              <a:gd name="connsiteX9198" fmla="*/ 5933561 w 12192000"/>
              <a:gd name="connsiteY9198" fmla="*/ 2604394 h 6858000"/>
              <a:gd name="connsiteX9199" fmla="*/ 5898050 w 12192000"/>
              <a:gd name="connsiteY9199" fmla="*/ 2568883 h 6858000"/>
              <a:gd name="connsiteX9200" fmla="*/ 5710141 w 12192000"/>
              <a:gd name="connsiteY9200" fmla="*/ 2568883 h 6858000"/>
              <a:gd name="connsiteX9201" fmla="*/ 5674630 w 12192000"/>
              <a:gd name="connsiteY9201" fmla="*/ 2604394 h 6858000"/>
              <a:gd name="connsiteX9202" fmla="*/ 5710141 w 12192000"/>
              <a:gd name="connsiteY9202" fmla="*/ 2639905 h 6858000"/>
              <a:gd name="connsiteX9203" fmla="*/ 5745652 w 12192000"/>
              <a:gd name="connsiteY9203" fmla="*/ 2604394 h 6858000"/>
              <a:gd name="connsiteX9204" fmla="*/ 5710141 w 12192000"/>
              <a:gd name="connsiteY9204" fmla="*/ 2568883 h 6858000"/>
              <a:gd name="connsiteX9205" fmla="*/ 5522232 w 12192000"/>
              <a:gd name="connsiteY9205" fmla="*/ 2568883 h 6858000"/>
              <a:gd name="connsiteX9206" fmla="*/ 5486721 w 12192000"/>
              <a:gd name="connsiteY9206" fmla="*/ 2604394 h 6858000"/>
              <a:gd name="connsiteX9207" fmla="*/ 5522232 w 12192000"/>
              <a:gd name="connsiteY9207" fmla="*/ 2639905 h 6858000"/>
              <a:gd name="connsiteX9208" fmla="*/ 5557742 w 12192000"/>
              <a:gd name="connsiteY9208" fmla="*/ 2604394 h 6858000"/>
              <a:gd name="connsiteX9209" fmla="*/ 5522232 w 12192000"/>
              <a:gd name="connsiteY9209" fmla="*/ 2568883 h 6858000"/>
              <a:gd name="connsiteX9210" fmla="*/ 5334321 w 12192000"/>
              <a:gd name="connsiteY9210" fmla="*/ 2568883 h 6858000"/>
              <a:gd name="connsiteX9211" fmla="*/ 5298812 w 12192000"/>
              <a:gd name="connsiteY9211" fmla="*/ 2604394 h 6858000"/>
              <a:gd name="connsiteX9212" fmla="*/ 5334321 w 12192000"/>
              <a:gd name="connsiteY9212" fmla="*/ 2639905 h 6858000"/>
              <a:gd name="connsiteX9213" fmla="*/ 5369832 w 12192000"/>
              <a:gd name="connsiteY9213" fmla="*/ 2604394 h 6858000"/>
              <a:gd name="connsiteX9214" fmla="*/ 5334321 w 12192000"/>
              <a:gd name="connsiteY9214" fmla="*/ 2568883 h 6858000"/>
              <a:gd name="connsiteX9215" fmla="*/ 5146412 w 12192000"/>
              <a:gd name="connsiteY9215" fmla="*/ 2568883 h 6858000"/>
              <a:gd name="connsiteX9216" fmla="*/ 5110901 w 12192000"/>
              <a:gd name="connsiteY9216" fmla="*/ 2604394 h 6858000"/>
              <a:gd name="connsiteX9217" fmla="*/ 5146412 w 12192000"/>
              <a:gd name="connsiteY9217" fmla="*/ 2639905 h 6858000"/>
              <a:gd name="connsiteX9218" fmla="*/ 5181923 w 12192000"/>
              <a:gd name="connsiteY9218" fmla="*/ 2604394 h 6858000"/>
              <a:gd name="connsiteX9219" fmla="*/ 5146412 w 12192000"/>
              <a:gd name="connsiteY9219" fmla="*/ 2568883 h 6858000"/>
              <a:gd name="connsiteX9220" fmla="*/ 4958502 w 12192000"/>
              <a:gd name="connsiteY9220" fmla="*/ 2568883 h 6858000"/>
              <a:gd name="connsiteX9221" fmla="*/ 4922992 w 12192000"/>
              <a:gd name="connsiteY9221" fmla="*/ 2604394 h 6858000"/>
              <a:gd name="connsiteX9222" fmla="*/ 4958502 w 12192000"/>
              <a:gd name="connsiteY9222" fmla="*/ 2639905 h 6858000"/>
              <a:gd name="connsiteX9223" fmla="*/ 4994014 w 12192000"/>
              <a:gd name="connsiteY9223" fmla="*/ 2604394 h 6858000"/>
              <a:gd name="connsiteX9224" fmla="*/ 4958502 w 12192000"/>
              <a:gd name="connsiteY9224" fmla="*/ 2568883 h 6858000"/>
              <a:gd name="connsiteX9225" fmla="*/ 4770594 w 12192000"/>
              <a:gd name="connsiteY9225" fmla="*/ 2568883 h 6858000"/>
              <a:gd name="connsiteX9226" fmla="*/ 4735082 w 12192000"/>
              <a:gd name="connsiteY9226" fmla="*/ 2604394 h 6858000"/>
              <a:gd name="connsiteX9227" fmla="*/ 4770594 w 12192000"/>
              <a:gd name="connsiteY9227" fmla="*/ 2639905 h 6858000"/>
              <a:gd name="connsiteX9228" fmla="*/ 4806102 w 12192000"/>
              <a:gd name="connsiteY9228" fmla="*/ 2604394 h 6858000"/>
              <a:gd name="connsiteX9229" fmla="*/ 4770594 w 12192000"/>
              <a:gd name="connsiteY9229" fmla="*/ 2568883 h 6858000"/>
              <a:gd name="connsiteX9230" fmla="*/ 4582682 w 12192000"/>
              <a:gd name="connsiteY9230" fmla="*/ 2568883 h 6858000"/>
              <a:gd name="connsiteX9231" fmla="*/ 4547171 w 12192000"/>
              <a:gd name="connsiteY9231" fmla="*/ 2604394 h 6858000"/>
              <a:gd name="connsiteX9232" fmla="*/ 4582682 w 12192000"/>
              <a:gd name="connsiteY9232" fmla="*/ 2639905 h 6858000"/>
              <a:gd name="connsiteX9233" fmla="*/ 4618193 w 12192000"/>
              <a:gd name="connsiteY9233" fmla="*/ 2604394 h 6858000"/>
              <a:gd name="connsiteX9234" fmla="*/ 4582682 w 12192000"/>
              <a:gd name="connsiteY9234" fmla="*/ 2568883 h 6858000"/>
              <a:gd name="connsiteX9235" fmla="*/ 4394773 w 12192000"/>
              <a:gd name="connsiteY9235" fmla="*/ 2568883 h 6858000"/>
              <a:gd name="connsiteX9236" fmla="*/ 4359261 w 12192000"/>
              <a:gd name="connsiteY9236" fmla="*/ 2604394 h 6858000"/>
              <a:gd name="connsiteX9237" fmla="*/ 4394773 w 12192000"/>
              <a:gd name="connsiteY9237" fmla="*/ 2639905 h 6858000"/>
              <a:gd name="connsiteX9238" fmla="*/ 4430285 w 12192000"/>
              <a:gd name="connsiteY9238" fmla="*/ 2604394 h 6858000"/>
              <a:gd name="connsiteX9239" fmla="*/ 4394773 w 12192000"/>
              <a:gd name="connsiteY9239" fmla="*/ 2568883 h 6858000"/>
              <a:gd name="connsiteX9240" fmla="*/ 4206862 w 12192000"/>
              <a:gd name="connsiteY9240" fmla="*/ 2568883 h 6858000"/>
              <a:gd name="connsiteX9241" fmla="*/ 4171356 w 12192000"/>
              <a:gd name="connsiteY9241" fmla="*/ 2604394 h 6858000"/>
              <a:gd name="connsiteX9242" fmla="*/ 4206862 w 12192000"/>
              <a:gd name="connsiteY9242" fmla="*/ 2639905 h 6858000"/>
              <a:gd name="connsiteX9243" fmla="*/ 4242372 w 12192000"/>
              <a:gd name="connsiteY9243" fmla="*/ 2604394 h 6858000"/>
              <a:gd name="connsiteX9244" fmla="*/ 4206862 w 12192000"/>
              <a:gd name="connsiteY9244" fmla="*/ 2568883 h 6858000"/>
              <a:gd name="connsiteX9245" fmla="*/ 4018959 w 12192000"/>
              <a:gd name="connsiteY9245" fmla="*/ 2568883 h 6858000"/>
              <a:gd name="connsiteX9246" fmla="*/ 3983449 w 12192000"/>
              <a:gd name="connsiteY9246" fmla="*/ 2604394 h 6858000"/>
              <a:gd name="connsiteX9247" fmla="*/ 4018959 w 12192000"/>
              <a:gd name="connsiteY9247" fmla="*/ 2639905 h 6858000"/>
              <a:gd name="connsiteX9248" fmla="*/ 4054470 w 12192000"/>
              <a:gd name="connsiteY9248" fmla="*/ 2604394 h 6858000"/>
              <a:gd name="connsiteX9249" fmla="*/ 4018959 w 12192000"/>
              <a:gd name="connsiteY9249" fmla="*/ 2568883 h 6858000"/>
              <a:gd name="connsiteX9250" fmla="*/ 3831047 w 12192000"/>
              <a:gd name="connsiteY9250" fmla="*/ 2568883 h 6858000"/>
              <a:gd name="connsiteX9251" fmla="*/ 3795536 w 12192000"/>
              <a:gd name="connsiteY9251" fmla="*/ 2604394 h 6858000"/>
              <a:gd name="connsiteX9252" fmla="*/ 3831047 w 12192000"/>
              <a:gd name="connsiteY9252" fmla="*/ 2639905 h 6858000"/>
              <a:gd name="connsiteX9253" fmla="*/ 3866559 w 12192000"/>
              <a:gd name="connsiteY9253" fmla="*/ 2604394 h 6858000"/>
              <a:gd name="connsiteX9254" fmla="*/ 3831047 w 12192000"/>
              <a:gd name="connsiteY9254" fmla="*/ 2568883 h 6858000"/>
              <a:gd name="connsiteX9255" fmla="*/ 3643135 w 12192000"/>
              <a:gd name="connsiteY9255" fmla="*/ 2568883 h 6858000"/>
              <a:gd name="connsiteX9256" fmla="*/ 3607624 w 12192000"/>
              <a:gd name="connsiteY9256" fmla="*/ 2604394 h 6858000"/>
              <a:gd name="connsiteX9257" fmla="*/ 3643135 w 12192000"/>
              <a:gd name="connsiteY9257" fmla="*/ 2639905 h 6858000"/>
              <a:gd name="connsiteX9258" fmla="*/ 3678648 w 12192000"/>
              <a:gd name="connsiteY9258" fmla="*/ 2604394 h 6858000"/>
              <a:gd name="connsiteX9259" fmla="*/ 3643135 w 12192000"/>
              <a:gd name="connsiteY9259" fmla="*/ 2568883 h 6858000"/>
              <a:gd name="connsiteX9260" fmla="*/ 3455228 w 12192000"/>
              <a:gd name="connsiteY9260" fmla="*/ 2568883 h 6858000"/>
              <a:gd name="connsiteX9261" fmla="*/ 3419718 w 12192000"/>
              <a:gd name="connsiteY9261" fmla="*/ 2604394 h 6858000"/>
              <a:gd name="connsiteX9262" fmla="*/ 3455228 w 12192000"/>
              <a:gd name="connsiteY9262" fmla="*/ 2639905 h 6858000"/>
              <a:gd name="connsiteX9263" fmla="*/ 3490738 w 12192000"/>
              <a:gd name="connsiteY9263" fmla="*/ 2604394 h 6858000"/>
              <a:gd name="connsiteX9264" fmla="*/ 3455228 w 12192000"/>
              <a:gd name="connsiteY9264" fmla="*/ 2568883 h 6858000"/>
              <a:gd name="connsiteX9265" fmla="*/ 3267322 w 12192000"/>
              <a:gd name="connsiteY9265" fmla="*/ 2568883 h 6858000"/>
              <a:gd name="connsiteX9266" fmla="*/ 3231812 w 12192000"/>
              <a:gd name="connsiteY9266" fmla="*/ 2604394 h 6858000"/>
              <a:gd name="connsiteX9267" fmla="*/ 3267322 w 12192000"/>
              <a:gd name="connsiteY9267" fmla="*/ 2639905 h 6858000"/>
              <a:gd name="connsiteX9268" fmla="*/ 3302832 w 12192000"/>
              <a:gd name="connsiteY9268" fmla="*/ 2604394 h 6858000"/>
              <a:gd name="connsiteX9269" fmla="*/ 3267322 w 12192000"/>
              <a:gd name="connsiteY9269" fmla="*/ 2568883 h 6858000"/>
              <a:gd name="connsiteX9270" fmla="*/ 3079409 w 12192000"/>
              <a:gd name="connsiteY9270" fmla="*/ 2568883 h 6858000"/>
              <a:gd name="connsiteX9271" fmla="*/ 3043899 w 12192000"/>
              <a:gd name="connsiteY9271" fmla="*/ 2604394 h 6858000"/>
              <a:gd name="connsiteX9272" fmla="*/ 3079409 w 12192000"/>
              <a:gd name="connsiteY9272" fmla="*/ 2639905 h 6858000"/>
              <a:gd name="connsiteX9273" fmla="*/ 3114921 w 12192000"/>
              <a:gd name="connsiteY9273" fmla="*/ 2604394 h 6858000"/>
              <a:gd name="connsiteX9274" fmla="*/ 3079409 w 12192000"/>
              <a:gd name="connsiteY9274" fmla="*/ 2568883 h 6858000"/>
              <a:gd name="connsiteX9275" fmla="*/ 2891500 w 12192000"/>
              <a:gd name="connsiteY9275" fmla="*/ 2568883 h 6858000"/>
              <a:gd name="connsiteX9276" fmla="*/ 2855988 w 12192000"/>
              <a:gd name="connsiteY9276" fmla="*/ 2604394 h 6858000"/>
              <a:gd name="connsiteX9277" fmla="*/ 2891500 w 12192000"/>
              <a:gd name="connsiteY9277" fmla="*/ 2639905 h 6858000"/>
              <a:gd name="connsiteX9278" fmla="*/ 2927011 w 12192000"/>
              <a:gd name="connsiteY9278" fmla="*/ 2604394 h 6858000"/>
              <a:gd name="connsiteX9279" fmla="*/ 2891500 w 12192000"/>
              <a:gd name="connsiteY9279" fmla="*/ 2568883 h 6858000"/>
              <a:gd name="connsiteX9280" fmla="*/ 2703588 w 12192000"/>
              <a:gd name="connsiteY9280" fmla="*/ 2568883 h 6858000"/>
              <a:gd name="connsiteX9281" fmla="*/ 2668078 w 12192000"/>
              <a:gd name="connsiteY9281" fmla="*/ 2604394 h 6858000"/>
              <a:gd name="connsiteX9282" fmla="*/ 2703588 w 12192000"/>
              <a:gd name="connsiteY9282" fmla="*/ 2639905 h 6858000"/>
              <a:gd name="connsiteX9283" fmla="*/ 2739100 w 12192000"/>
              <a:gd name="connsiteY9283" fmla="*/ 2604394 h 6858000"/>
              <a:gd name="connsiteX9284" fmla="*/ 2703588 w 12192000"/>
              <a:gd name="connsiteY9284" fmla="*/ 2568883 h 6858000"/>
              <a:gd name="connsiteX9285" fmla="*/ 2515679 w 12192000"/>
              <a:gd name="connsiteY9285" fmla="*/ 2568883 h 6858000"/>
              <a:gd name="connsiteX9286" fmla="*/ 2480169 w 12192000"/>
              <a:gd name="connsiteY9286" fmla="*/ 2604394 h 6858000"/>
              <a:gd name="connsiteX9287" fmla="*/ 2515679 w 12192000"/>
              <a:gd name="connsiteY9287" fmla="*/ 2639905 h 6858000"/>
              <a:gd name="connsiteX9288" fmla="*/ 2551191 w 12192000"/>
              <a:gd name="connsiteY9288" fmla="*/ 2604394 h 6858000"/>
              <a:gd name="connsiteX9289" fmla="*/ 2515679 w 12192000"/>
              <a:gd name="connsiteY9289" fmla="*/ 2568883 h 6858000"/>
              <a:gd name="connsiteX9290" fmla="*/ 2327769 w 12192000"/>
              <a:gd name="connsiteY9290" fmla="*/ 2568883 h 6858000"/>
              <a:gd name="connsiteX9291" fmla="*/ 2292259 w 12192000"/>
              <a:gd name="connsiteY9291" fmla="*/ 2604394 h 6858000"/>
              <a:gd name="connsiteX9292" fmla="*/ 2327769 w 12192000"/>
              <a:gd name="connsiteY9292" fmla="*/ 2639905 h 6858000"/>
              <a:gd name="connsiteX9293" fmla="*/ 2363281 w 12192000"/>
              <a:gd name="connsiteY9293" fmla="*/ 2604394 h 6858000"/>
              <a:gd name="connsiteX9294" fmla="*/ 2327769 w 12192000"/>
              <a:gd name="connsiteY9294" fmla="*/ 2568883 h 6858000"/>
              <a:gd name="connsiteX9295" fmla="*/ 2139862 w 12192000"/>
              <a:gd name="connsiteY9295" fmla="*/ 2568883 h 6858000"/>
              <a:gd name="connsiteX9296" fmla="*/ 2104350 w 12192000"/>
              <a:gd name="connsiteY9296" fmla="*/ 2604394 h 6858000"/>
              <a:gd name="connsiteX9297" fmla="*/ 2139862 w 12192000"/>
              <a:gd name="connsiteY9297" fmla="*/ 2639905 h 6858000"/>
              <a:gd name="connsiteX9298" fmla="*/ 2175372 w 12192000"/>
              <a:gd name="connsiteY9298" fmla="*/ 2604394 h 6858000"/>
              <a:gd name="connsiteX9299" fmla="*/ 2139862 w 12192000"/>
              <a:gd name="connsiteY9299" fmla="*/ 2568883 h 6858000"/>
              <a:gd name="connsiteX9300" fmla="*/ 1951950 w 12192000"/>
              <a:gd name="connsiteY9300" fmla="*/ 2568883 h 6858000"/>
              <a:gd name="connsiteX9301" fmla="*/ 1916439 w 12192000"/>
              <a:gd name="connsiteY9301" fmla="*/ 2604394 h 6858000"/>
              <a:gd name="connsiteX9302" fmla="*/ 1951950 w 12192000"/>
              <a:gd name="connsiteY9302" fmla="*/ 2639905 h 6858000"/>
              <a:gd name="connsiteX9303" fmla="*/ 1987462 w 12192000"/>
              <a:gd name="connsiteY9303" fmla="*/ 2604394 h 6858000"/>
              <a:gd name="connsiteX9304" fmla="*/ 1951950 w 12192000"/>
              <a:gd name="connsiteY9304" fmla="*/ 2568883 h 6858000"/>
              <a:gd name="connsiteX9305" fmla="*/ 1764041 w 12192000"/>
              <a:gd name="connsiteY9305" fmla="*/ 2568883 h 6858000"/>
              <a:gd name="connsiteX9306" fmla="*/ 1728530 w 12192000"/>
              <a:gd name="connsiteY9306" fmla="*/ 2604394 h 6858000"/>
              <a:gd name="connsiteX9307" fmla="*/ 1764041 w 12192000"/>
              <a:gd name="connsiteY9307" fmla="*/ 2639905 h 6858000"/>
              <a:gd name="connsiteX9308" fmla="*/ 1799552 w 12192000"/>
              <a:gd name="connsiteY9308" fmla="*/ 2604394 h 6858000"/>
              <a:gd name="connsiteX9309" fmla="*/ 1764041 w 12192000"/>
              <a:gd name="connsiteY9309" fmla="*/ 2568883 h 6858000"/>
              <a:gd name="connsiteX9310" fmla="*/ 1576131 w 12192000"/>
              <a:gd name="connsiteY9310" fmla="*/ 2568883 h 6858000"/>
              <a:gd name="connsiteX9311" fmla="*/ 1540620 w 12192000"/>
              <a:gd name="connsiteY9311" fmla="*/ 2604394 h 6858000"/>
              <a:gd name="connsiteX9312" fmla="*/ 1576131 w 12192000"/>
              <a:gd name="connsiteY9312" fmla="*/ 2639905 h 6858000"/>
              <a:gd name="connsiteX9313" fmla="*/ 1611642 w 12192000"/>
              <a:gd name="connsiteY9313" fmla="*/ 2604394 h 6858000"/>
              <a:gd name="connsiteX9314" fmla="*/ 1576131 w 12192000"/>
              <a:gd name="connsiteY9314" fmla="*/ 2568883 h 6858000"/>
              <a:gd name="connsiteX9315" fmla="*/ 1388221 w 12192000"/>
              <a:gd name="connsiteY9315" fmla="*/ 2568883 h 6858000"/>
              <a:gd name="connsiteX9316" fmla="*/ 1352709 w 12192000"/>
              <a:gd name="connsiteY9316" fmla="*/ 2604394 h 6858000"/>
              <a:gd name="connsiteX9317" fmla="*/ 1388221 w 12192000"/>
              <a:gd name="connsiteY9317" fmla="*/ 2639905 h 6858000"/>
              <a:gd name="connsiteX9318" fmla="*/ 1423732 w 12192000"/>
              <a:gd name="connsiteY9318" fmla="*/ 2604394 h 6858000"/>
              <a:gd name="connsiteX9319" fmla="*/ 1388221 w 12192000"/>
              <a:gd name="connsiteY9319" fmla="*/ 2568883 h 6858000"/>
              <a:gd name="connsiteX9320" fmla="*/ 1200312 w 12192000"/>
              <a:gd name="connsiteY9320" fmla="*/ 2568883 h 6858000"/>
              <a:gd name="connsiteX9321" fmla="*/ 1164801 w 12192000"/>
              <a:gd name="connsiteY9321" fmla="*/ 2604394 h 6858000"/>
              <a:gd name="connsiteX9322" fmla="*/ 1200312 w 12192000"/>
              <a:gd name="connsiteY9322" fmla="*/ 2639905 h 6858000"/>
              <a:gd name="connsiteX9323" fmla="*/ 1235823 w 12192000"/>
              <a:gd name="connsiteY9323" fmla="*/ 2604394 h 6858000"/>
              <a:gd name="connsiteX9324" fmla="*/ 1200312 w 12192000"/>
              <a:gd name="connsiteY9324" fmla="*/ 2568883 h 6858000"/>
              <a:gd name="connsiteX9325" fmla="*/ 1012402 w 12192000"/>
              <a:gd name="connsiteY9325" fmla="*/ 2568883 h 6858000"/>
              <a:gd name="connsiteX9326" fmla="*/ 976891 w 12192000"/>
              <a:gd name="connsiteY9326" fmla="*/ 2604394 h 6858000"/>
              <a:gd name="connsiteX9327" fmla="*/ 1012402 w 12192000"/>
              <a:gd name="connsiteY9327" fmla="*/ 2639905 h 6858000"/>
              <a:gd name="connsiteX9328" fmla="*/ 1047913 w 12192000"/>
              <a:gd name="connsiteY9328" fmla="*/ 2604394 h 6858000"/>
              <a:gd name="connsiteX9329" fmla="*/ 1012402 w 12192000"/>
              <a:gd name="connsiteY9329" fmla="*/ 2568883 h 6858000"/>
              <a:gd name="connsiteX9330" fmla="*/ 824492 w 12192000"/>
              <a:gd name="connsiteY9330" fmla="*/ 2568883 h 6858000"/>
              <a:gd name="connsiteX9331" fmla="*/ 788981 w 12192000"/>
              <a:gd name="connsiteY9331" fmla="*/ 2604394 h 6858000"/>
              <a:gd name="connsiteX9332" fmla="*/ 824492 w 12192000"/>
              <a:gd name="connsiteY9332" fmla="*/ 2639905 h 6858000"/>
              <a:gd name="connsiteX9333" fmla="*/ 860003 w 12192000"/>
              <a:gd name="connsiteY9333" fmla="*/ 2604394 h 6858000"/>
              <a:gd name="connsiteX9334" fmla="*/ 824492 w 12192000"/>
              <a:gd name="connsiteY9334" fmla="*/ 2568883 h 6858000"/>
              <a:gd name="connsiteX9335" fmla="*/ 636583 w 12192000"/>
              <a:gd name="connsiteY9335" fmla="*/ 2568883 h 6858000"/>
              <a:gd name="connsiteX9336" fmla="*/ 601071 w 12192000"/>
              <a:gd name="connsiteY9336" fmla="*/ 2604394 h 6858000"/>
              <a:gd name="connsiteX9337" fmla="*/ 636583 w 12192000"/>
              <a:gd name="connsiteY9337" fmla="*/ 2639905 h 6858000"/>
              <a:gd name="connsiteX9338" fmla="*/ 672093 w 12192000"/>
              <a:gd name="connsiteY9338" fmla="*/ 2604394 h 6858000"/>
              <a:gd name="connsiteX9339" fmla="*/ 636583 w 12192000"/>
              <a:gd name="connsiteY9339" fmla="*/ 2568883 h 6858000"/>
              <a:gd name="connsiteX9340" fmla="*/ 448672 w 12192000"/>
              <a:gd name="connsiteY9340" fmla="*/ 2568883 h 6858000"/>
              <a:gd name="connsiteX9341" fmla="*/ 413162 w 12192000"/>
              <a:gd name="connsiteY9341" fmla="*/ 2604394 h 6858000"/>
              <a:gd name="connsiteX9342" fmla="*/ 448672 w 12192000"/>
              <a:gd name="connsiteY9342" fmla="*/ 2639905 h 6858000"/>
              <a:gd name="connsiteX9343" fmla="*/ 484184 w 12192000"/>
              <a:gd name="connsiteY9343" fmla="*/ 2604394 h 6858000"/>
              <a:gd name="connsiteX9344" fmla="*/ 448672 w 12192000"/>
              <a:gd name="connsiteY9344" fmla="*/ 2568883 h 6858000"/>
              <a:gd name="connsiteX9345" fmla="*/ 260763 w 12192000"/>
              <a:gd name="connsiteY9345" fmla="*/ 2568883 h 6858000"/>
              <a:gd name="connsiteX9346" fmla="*/ 225252 w 12192000"/>
              <a:gd name="connsiteY9346" fmla="*/ 2604394 h 6858000"/>
              <a:gd name="connsiteX9347" fmla="*/ 260763 w 12192000"/>
              <a:gd name="connsiteY9347" fmla="*/ 2639905 h 6858000"/>
              <a:gd name="connsiteX9348" fmla="*/ 296274 w 12192000"/>
              <a:gd name="connsiteY9348" fmla="*/ 2604394 h 6858000"/>
              <a:gd name="connsiteX9349" fmla="*/ 260763 w 12192000"/>
              <a:gd name="connsiteY9349" fmla="*/ 2568883 h 6858000"/>
              <a:gd name="connsiteX9350" fmla="*/ 78815 w 12192000"/>
              <a:gd name="connsiteY9350" fmla="*/ 2568882 h 6858000"/>
              <a:gd name="connsiteX9351" fmla="*/ 43303 w 12192000"/>
              <a:gd name="connsiteY9351" fmla="*/ 2604393 h 6858000"/>
              <a:gd name="connsiteX9352" fmla="*/ 78815 w 12192000"/>
              <a:gd name="connsiteY9352" fmla="*/ 2639904 h 6858000"/>
              <a:gd name="connsiteX9353" fmla="*/ 114325 w 12192000"/>
              <a:gd name="connsiteY9353" fmla="*/ 2604393 h 6858000"/>
              <a:gd name="connsiteX9354" fmla="*/ 78815 w 12192000"/>
              <a:gd name="connsiteY9354" fmla="*/ 2568882 h 6858000"/>
              <a:gd name="connsiteX9355" fmla="*/ 12007004 w 12192000"/>
              <a:gd name="connsiteY9355" fmla="*/ 2416484 h 6858000"/>
              <a:gd name="connsiteX9356" fmla="*/ 11971493 w 12192000"/>
              <a:gd name="connsiteY9356" fmla="*/ 2451995 h 6858000"/>
              <a:gd name="connsiteX9357" fmla="*/ 12007004 w 12192000"/>
              <a:gd name="connsiteY9357" fmla="*/ 2487506 h 6858000"/>
              <a:gd name="connsiteX9358" fmla="*/ 12042515 w 12192000"/>
              <a:gd name="connsiteY9358" fmla="*/ 2451995 h 6858000"/>
              <a:gd name="connsiteX9359" fmla="*/ 12007004 w 12192000"/>
              <a:gd name="connsiteY9359" fmla="*/ 2416484 h 6858000"/>
              <a:gd name="connsiteX9360" fmla="*/ 11819094 w 12192000"/>
              <a:gd name="connsiteY9360" fmla="*/ 2416484 h 6858000"/>
              <a:gd name="connsiteX9361" fmla="*/ 11783583 w 12192000"/>
              <a:gd name="connsiteY9361" fmla="*/ 2451995 h 6858000"/>
              <a:gd name="connsiteX9362" fmla="*/ 11819094 w 12192000"/>
              <a:gd name="connsiteY9362" fmla="*/ 2487506 h 6858000"/>
              <a:gd name="connsiteX9363" fmla="*/ 11854605 w 12192000"/>
              <a:gd name="connsiteY9363" fmla="*/ 2451995 h 6858000"/>
              <a:gd name="connsiteX9364" fmla="*/ 11819094 w 12192000"/>
              <a:gd name="connsiteY9364" fmla="*/ 2416484 h 6858000"/>
              <a:gd name="connsiteX9365" fmla="*/ 11631184 w 12192000"/>
              <a:gd name="connsiteY9365" fmla="*/ 2416484 h 6858000"/>
              <a:gd name="connsiteX9366" fmla="*/ 11595673 w 12192000"/>
              <a:gd name="connsiteY9366" fmla="*/ 2451995 h 6858000"/>
              <a:gd name="connsiteX9367" fmla="*/ 11631184 w 12192000"/>
              <a:gd name="connsiteY9367" fmla="*/ 2487506 h 6858000"/>
              <a:gd name="connsiteX9368" fmla="*/ 11666695 w 12192000"/>
              <a:gd name="connsiteY9368" fmla="*/ 2451995 h 6858000"/>
              <a:gd name="connsiteX9369" fmla="*/ 11631184 w 12192000"/>
              <a:gd name="connsiteY9369" fmla="*/ 2416484 h 6858000"/>
              <a:gd name="connsiteX9370" fmla="*/ 11443274 w 12192000"/>
              <a:gd name="connsiteY9370" fmla="*/ 2416484 h 6858000"/>
              <a:gd name="connsiteX9371" fmla="*/ 11407763 w 12192000"/>
              <a:gd name="connsiteY9371" fmla="*/ 2451995 h 6858000"/>
              <a:gd name="connsiteX9372" fmla="*/ 11443274 w 12192000"/>
              <a:gd name="connsiteY9372" fmla="*/ 2487506 h 6858000"/>
              <a:gd name="connsiteX9373" fmla="*/ 11478785 w 12192000"/>
              <a:gd name="connsiteY9373" fmla="*/ 2451995 h 6858000"/>
              <a:gd name="connsiteX9374" fmla="*/ 11443274 w 12192000"/>
              <a:gd name="connsiteY9374" fmla="*/ 2416484 h 6858000"/>
              <a:gd name="connsiteX9375" fmla="*/ 11255364 w 12192000"/>
              <a:gd name="connsiteY9375" fmla="*/ 2416484 h 6858000"/>
              <a:gd name="connsiteX9376" fmla="*/ 11219853 w 12192000"/>
              <a:gd name="connsiteY9376" fmla="*/ 2451995 h 6858000"/>
              <a:gd name="connsiteX9377" fmla="*/ 11255364 w 12192000"/>
              <a:gd name="connsiteY9377" fmla="*/ 2487506 h 6858000"/>
              <a:gd name="connsiteX9378" fmla="*/ 11290875 w 12192000"/>
              <a:gd name="connsiteY9378" fmla="*/ 2451995 h 6858000"/>
              <a:gd name="connsiteX9379" fmla="*/ 11255364 w 12192000"/>
              <a:gd name="connsiteY9379" fmla="*/ 2416484 h 6858000"/>
              <a:gd name="connsiteX9380" fmla="*/ 11067454 w 12192000"/>
              <a:gd name="connsiteY9380" fmla="*/ 2416484 h 6858000"/>
              <a:gd name="connsiteX9381" fmla="*/ 11031943 w 12192000"/>
              <a:gd name="connsiteY9381" fmla="*/ 2451995 h 6858000"/>
              <a:gd name="connsiteX9382" fmla="*/ 11067454 w 12192000"/>
              <a:gd name="connsiteY9382" fmla="*/ 2487506 h 6858000"/>
              <a:gd name="connsiteX9383" fmla="*/ 11102965 w 12192000"/>
              <a:gd name="connsiteY9383" fmla="*/ 2451995 h 6858000"/>
              <a:gd name="connsiteX9384" fmla="*/ 11067454 w 12192000"/>
              <a:gd name="connsiteY9384" fmla="*/ 2416484 h 6858000"/>
              <a:gd name="connsiteX9385" fmla="*/ 10879544 w 12192000"/>
              <a:gd name="connsiteY9385" fmla="*/ 2416484 h 6858000"/>
              <a:gd name="connsiteX9386" fmla="*/ 10844033 w 12192000"/>
              <a:gd name="connsiteY9386" fmla="*/ 2451995 h 6858000"/>
              <a:gd name="connsiteX9387" fmla="*/ 10879544 w 12192000"/>
              <a:gd name="connsiteY9387" fmla="*/ 2487506 h 6858000"/>
              <a:gd name="connsiteX9388" fmla="*/ 10915055 w 12192000"/>
              <a:gd name="connsiteY9388" fmla="*/ 2451995 h 6858000"/>
              <a:gd name="connsiteX9389" fmla="*/ 10879544 w 12192000"/>
              <a:gd name="connsiteY9389" fmla="*/ 2416484 h 6858000"/>
              <a:gd name="connsiteX9390" fmla="*/ 10691634 w 12192000"/>
              <a:gd name="connsiteY9390" fmla="*/ 2416484 h 6858000"/>
              <a:gd name="connsiteX9391" fmla="*/ 10656123 w 12192000"/>
              <a:gd name="connsiteY9391" fmla="*/ 2451995 h 6858000"/>
              <a:gd name="connsiteX9392" fmla="*/ 10691634 w 12192000"/>
              <a:gd name="connsiteY9392" fmla="*/ 2487506 h 6858000"/>
              <a:gd name="connsiteX9393" fmla="*/ 10727145 w 12192000"/>
              <a:gd name="connsiteY9393" fmla="*/ 2451995 h 6858000"/>
              <a:gd name="connsiteX9394" fmla="*/ 10691634 w 12192000"/>
              <a:gd name="connsiteY9394" fmla="*/ 2416484 h 6858000"/>
              <a:gd name="connsiteX9395" fmla="*/ 10503724 w 12192000"/>
              <a:gd name="connsiteY9395" fmla="*/ 2416484 h 6858000"/>
              <a:gd name="connsiteX9396" fmla="*/ 10468213 w 12192000"/>
              <a:gd name="connsiteY9396" fmla="*/ 2451995 h 6858000"/>
              <a:gd name="connsiteX9397" fmla="*/ 10503724 w 12192000"/>
              <a:gd name="connsiteY9397" fmla="*/ 2487506 h 6858000"/>
              <a:gd name="connsiteX9398" fmla="*/ 10539235 w 12192000"/>
              <a:gd name="connsiteY9398" fmla="*/ 2451995 h 6858000"/>
              <a:gd name="connsiteX9399" fmla="*/ 10503724 w 12192000"/>
              <a:gd name="connsiteY9399" fmla="*/ 2416484 h 6858000"/>
              <a:gd name="connsiteX9400" fmla="*/ 10315814 w 12192000"/>
              <a:gd name="connsiteY9400" fmla="*/ 2416484 h 6858000"/>
              <a:gd name="connsiteX9401" fmla="*/ 10280303 w 12192000"/>
              <a:gd name="connsiteY9401" fmla="*/ 2451995 h 6858000"/>
              <a:gd name="connsiteX9402" fmla="*/ 10315814 w 12192000"/>
              <a:gd name="connsiteY9402" fmla="*/ 2487506 h 6858000"/>
              <a:gd name="connsiteX9403" fmla="*/ 10351325 w 12192000"/>
              <a:gd name="connsiteY9403" fmla="*/ 2451995 h 6858000"/>
              <a:gd name="connsiteX9404" fmla="*/ 10315814 w 12192000"/>
              <a:gd name="connsiteY9404" fmla="*/ 2416484 h 6858000"/>
              <a:gd name="connsiteX9405" fmla="*/ 10127904 w 12192000"/>
              <a:gd name="connsiteY9405" fmla="*/ 2416484 h 6858000"/>
              <a:gd name="connsiteX9406" fmla="*/ 10092393 w 12192000"/>
              <a:gd name="connsiteY9406" fmla="*/ 2451995 h 6858000"/>
              <a:gd name="connsiteX9407" fmla="*/ 10127904 w 12192000"/>
              <a:gd name="connsiteY9407" fmla="*/ 2487506 h 6858000"/>
              <a:gd name="connsiteX9408" fmla="*/ 10163415 w 12192000"/>
              <a:gd name="connsiteY9408" fmla="*/ 2451995 h 6858000"/>
              <a:gd name="connsiteX9409" fmla="*/ 10127904 w 12192000"/>
              <a:gd name="connsiteY9409" fmla="*/ 2416484 h 6858000"/>
              <a:gd name="connsiteX9410" fmla="*/ 9939994 w 12192000"/>
              <a:gd name="connsiteY9410" fmla="*/ 2416484 h 6858000"/>
              <a:gd name="connsiteX9411" fmla="*/ 9904483 w 12192000"/>
              <a:gd name="connsiteY9411" fmla="*/ 2451995 h 6858000"/>
              <a:gd name="connsiteX9412" fmla="*/ 9939994 w 12192000"/>
              <a:gd name="connsiteY9412" fmla="*/ 2487506 h 6858000"/>
              <a:gd name="connsiteX9413" fmla="*/ 9975505 w 12192000"/>
              <a:gd name="connsiteY9413" fmla="*/ 2451995 h 6858000"/>
              <a:gd name="connsiteX9414" fmla="*/ 9939994 w 12192000"/>
              <a:gd name="connsiteY9414" fmla="*/ 2416484 h 6858000"/>
              <a:gd name="connsiteX9415" fmla="*/ 9752084 w 12192000"/>
              <a:gd name="connsiteY9415" fmla="*/ 2416484 h 6858000"/>
              <a:gd name="connsiteX9416" fmla="*/ 9716573 w 12192000"/>
              <a:gd name="connsiteY9416" fmla="*/ 2451995 h 6858000"/>
              <a:gd name="connsiteX9417" fmla="*/ 9752084 w 12192000"/>
              <a:gd name="connsiteY9417" fmla="*/ 2487506 h 6858000"/>
              <a:gd name="connsiteX9418" fmla="*/ 9787595 w 12192000"/>
              <a:gd name="connsiteY9418" fmla="*/ 2451995 h 6858000"/>
              <a:gd name="connsiteX9419" fmla="*/ 9752084 w 12192000"/>
              <a:gd name="connsiteY9419" fmla="*/ 2416484 h 6858000"/>
              <a:gd name="connsiteX9420" fmla="*/ 9564174 w 12192000"/>
              <a:gd name="connsiteY9420" fmla="*/ 2416484 h 6858000"/>
              <a:gd name="connsiteX9421" fmla="*/ 9528663 w 12192000"/>
              <a:gd name="connsiteY9421" fmla="*/ 2451995 h 6858000"/>
              <a:gd name="connsiteX9422" fmla="*/ 9564174 w 12192000"/>
              <a:gd name="connsiteY9422" fmla="*/ 2487506 h 6858000"/>
              <a:gd name="connsiteX9423" fmla="*/ 9599685 w 12192000"/>
              <a:gd name="connsiteY9423" fmla="*/ 2451995 h 6858000"/>
              <a:gd name="connsiteX9424" fmla="*/ 9564174 w 12192000"/>
              <a:gd name="connsiteY9424" fmla="*/ 2416484 h 6858000"/>
              <a:gd name="connsiteX9425" fmla="*/ 9376264 w 12192000"/>
              <a:gd name="connsiteY9425" fmla="*/ 2416484 h 6858000"/>
              <a:gd name="connsiteX9426" fmla="*/ 9340753 w 12192000"/>
              <a:gd name="connsiteY9426" fmla="*/ 2451995 h 6858000"/>
              <a:gd name="connsiteX9427" fmla="*/ 9376264 w 12192000"/>
              <a:gd name="connsiteY9427" fmla="*/ 2487506 h 6858000"/>
              <a:gd name="connsiteX9428" fmla="*/ 9411775 w 12192000"/>
              <a:gd name="connsiteY9428" fmla="*/ 2451995 h 6858000"/>
              <a:gd name="connsiteX9429" fmla="*/ 9376264 w 12192000"/>
              <a:gd name="connsiteY9429" fmla="*/ 2416484 h 6858000"/>
              <a:gd name="connsiteX9430" fmla="*/ 9188354 w 12192000"/>
              <a:gd name="connsiteY9430" fmla="*/ 2416484 h 6858000"/>
              <a:gd name="connsiteX9431" fmla="*/ 9152843 w 12192000"/>
              <a:gd name="connsiteY9431" fmla="*/ 2451995 h 6858000"/>
              <a:gd name="connsiteX9432" fmla="*/ 9188354 w 12192000"/>
              <a:gd name="connsiteY9432" fmla="*/ 2487506 h 6858000"/>
              <a:gd name="connsiteX9433" fmla="*/ 9223865 w 12192000"/>
              <a:gd name="connsiteY9433" fmla="*/ 2451995 h 6858000"/>
              <a:gd name="connsiteX9434" fmla="*/ 9188354 w 12192000"/>
              <a:gd name="connsiteY9434" fmla="*/ 2416484 h 6858000"/>
              <a:gd name="connsiteX9435" fmla="*/ 9000444 w 12192000"/>
              <a:gd name="connsiteY9435" fmla="*/ 2416484 h 6858000"/>
              <a:gd name="connsiteX9436" fmla="*/ 8964933 w 12192000"/>
              <a:gd name="connsiteY9436" fmla="*/ 2451995 h 6858000"/>
              <a:gd name="connsiteX9437" fmla="*/ 9000444 w 12192000"/>
              <a:gd name="connsiteY9437" fmla="*/ 2487506 h 6858000"/>
              <a:gd name="connsiteX9438" fmla="*/ 9035955 w 12192000"/>
              <a:gd name="connsiteY9438" fmla="*/ 2451995 h 6858000"/>
              <a:gd name="connsiteX9439" fmla="*/ 9000444 w 12192000"/>
              <a:gd name="connsiteY9439" fmla="*/ 2416484 h 6858000"/>
              <a:gd name="connsiteX9440" fmla="*/ 8812534 w 12192000"/>
              <a:gd name="connsiteY9440" fmla="*/ 2416484 h 6858000"/>
              <a:gd name="connsiteX9441" fmla="*/ 8777023 w 12192000"/>
              <a:gd name="connsiteY9441" fmla="*/ 2451995 h 6858000"/>
              <a:gd name="connsiteX9442" fmla="*/ 8812534 w 12192000"/>
              <a:gd name="connsiteY9442" fmla="*/ 2487506 h 6858000"/>
              <a:gd name="connsiteX9443" fmla="*/ 8848045 w 12192000"/>
              <a:gd name="connsiteY9443" fmla="*/ 2451995 h 6858000"/>
              <a:gd name="connsiteX9444" fmla="*/ 8812534 w 12192000"/>
              <a:gd name="connsiteY9444" fmla="*/ 2416484 h 6858000"/>
              <a:gd name="connsiteX9445" fmla="*/ 8624624 w 12192000"/>
              <a:gd name="connsiteY9445" fmla="*/ 2416484 h 6858000"/>
              <a:gd name="connsiteX9446" fmla="*/ 8589113 w 12192000"/>
              <a:gd name="connsiteY9446" fmla="*/ 2451995 h 6858000"/>
              <a:gd name="connsiteX9447" fmla="*/ 8624624 w 12192000"/>
              <a:gd name="connsiteY9447" fmla="*/ 2487506 h 6858000"/>
              <a:gd name="connsiteX9448" fmla="*/ 8660135 w 12192000"/>
              <a:gd name="connsiteY9448" fmla="*/ 2451995 h 6858000"/>
              <a:gd name="connsiteX9449" fmla="*/ 8624624 w 12192000"/>
              <a:gd name="connsiteY9449" fmla="*/ 2416484 h 6858000"/>
              <a:gd name="connsiteX9450" fmla="*/ 8436714 w 12192000"/>
              <a:gd name="connsiteY9450" fmla="*/ 2416484 h 6858000"/>
              <a:gd name="connsiteX9451" fmla="*/ 8401203 w 12192000"/>
              <a:gd name="connsiteY9451" fmla="*/ 2451995 h 6858000"/>
              <a:gd name="connsiteX9452" fmla="*/ 8436714 w 12192000"/>
              <a:gd name="connsiteY9452" fmla="*/ 2487506 h 6858000"/>
              <a:gd name="connsiteX9453" fmla="*/ 8472225 w 12192000"/>
              <a:gd name="connsiteY9453" fmla="*/ 2451995 h 6858000"/>
              <a:gd name="connsiteX9454" fmla="*/ 8436714 w 12192000"/>
              <a:gd name="connsiteY9454" fmla="*/ 2416484 h 6858000"/>
              <a:gd name="connsiteX9455" fmla="*/ 8248804 w 12192000"/>
              <a:gd name="connsiteY9455" fmla="*/ 2416484 h 6858000"/>
              <a:gd name="connsiteX9456" fmla="*/ 8213293 w 12192000"/>
              <a:gd name="connsiteY9456" fmla="*/ 2451995 h 6858000"/>
              <a:gd name="connsiteX9457" fmla="*/ 8248804 w 12192000"/>
              <a:gd name="connsiteY9457" fmla="*/ 2487506 h 6858000"/>
              <a:gd name="connsiteX9458" fmla="*/ 8284315 w 12192000"/>
              <a:gd name="connsiteY9458" fmla="*/ 2451995 h 6858000"/>
              <a:gd name="connsiteX9459" fmla="*/ 8248804 w 12192000"/>
              <a:gd name="connsiteY9459" fmla="*/ 2416484 h 6858000"/>
              <a:gd name="connsiteX9460" fmla="*/ 8060894 w 12192000"/>
              <a:gd name="connsiteY9460" fmla="*/ 2416484 h 6858000"/>
              <a:gd name="connsiteX9461" fmla="*/ 8025383 w 12192000"/>
              <a:gd name="connsiteY9461" fmla="*/ 2451995 h 6858000"/>
              <a:gd name="connsiteX9462" fmla="*/ 8060894 w 12192000"/>
              <a:gd name="connsiteY9462" fmla="*/ 2487506 h 6858000"/>
              <a:gd name="connsiteX9463" fmla="*/ 8096405 w 12192000"/>
              <a:gd name="connsiteY9463" fmla="*/ 2451995 h 6858000"/>
              <a:gd name="connsiteX9464" fmla="*/ 8060894 w 12192000"/>
              <a:gd name="connsiteY9464" fmla="*/ 2416484 h 6858000"/>
              <a:gd name="connsiteX9465" fmla="*/ 7872984 w 12192000"/>
              <a:gd name="connsiteY9465" fmla="*/ 2416484 h 6858000"/>
              <a:gd name="connsiteX9466" fmla="*/ 7837473 w 12192000"/>
              <a:gd name="connsiteY9466" fmla="*/ 2451995 h 6858000"/>
              <a:gd name="connsiteX9467" fmla="*/ 7872984 w 12192000"/>
              <a:gd name="connsiteY9467" fmla="*/ 2487506 h 6858000"/>
              <a:gd name="connsiteX9468" fmla="*/ 7908495 w 12192000"/>
              <a:gd name="connsiteY9468" fmla="*/ 2451995 h 6858000"/>
              <a:gd name="connsiteX9469" fmla="*/ 7872984 w 12192000"/>
              <a:gd name="connsiteY9469" fmla="*/ 2416484 h 6858000"/>
              <a:gd name="connsiteX9470" fmla="*/ 7685074 w 12192000"/>
              <a:gd name="connsiteY9470" fmla="*/ 2416484 h 6858000"/>
              <a:gd name="connsiteX9471" fmla="*/ 7649563 w 12192000"/>
              <a:gd name="connsiteY9471" fmla="*/ 2451995 h 6858000"/>
              <a:gd name="connsiteX9472" fmla="*/ 7685074 w 12192000"/>
              <a:gd name="connsiteY9472" fmla="*/ 2487506 h 6858000"/>
              <a:gd name="connsiteX9473" fmla="*/ 7720585 w 12192000"/>
              <a:gd name="connsiteY9473" fmla="*/ 2451995 h 6858000"/>
              <a:gd name="connsiteX9474" fmla="*/ 7685074 w 12192000"/>
              <a:gd name="connsiteY9474" fmla="*/ 2416484 h 6858000"/>
              <a:gd name="connsiteX9475" fmla="*/ 7497164 w 12192000"/>
              <a:gd name="connsiteY9475" fmla="*/ 2416484 h 6858000"/>
              <a:gd name="connsiteX9476" fmla="*/ 7461653 w 12192000"/>
              <a:gd name="connsiteY9476" fmla="*/ 2451995 h 6858000"/>
              <a:gd name="connsiteX9477" fmla="*/ 7497164 w 12192000"/>
              <a:gd name="connsiteY9477" fmla="*/ 2487506 h 6858000"/>
              <a:gd name="connsiteX9478" fmla="*/ 7532675 w 12192000"/>
              <a:gd name="connsiteY9478" fmla="*/ 2451995 h 6858000"/>
              <a:gd name="connsiteX9479" fmla="*/ 7497164 w 12192000"/>
              <a:gd name="connsiteY9479" fmla="*/ 2416484 h 6858000"/>
              <a:gd name="connsiteX9480" fmla="*/ 7309254 w 12192000"/>
              <a:gd name="connsiteY9480" fmla="*/ 2416484 h 6858000"/>
              <a:gd name="connsiteX9481" fmla="*/ 7273743 w 12192000"/>
              <a:gd name="connsiteY9481" fmla="*/ 2451995 h 6858000"/>
              <a:gd name="connsiteX9482" fmla="*/ 7309254 w 12192000"/>
              <a:gd name="connsiteY9482" fmla="*/ 2487506 h 6858000"/>
              <a:gd name="connsiteX9483" fmla="*/ 7344765 w 12192000"/>
              <a:gd name="connsiteY9483" fmla="*/ 2451995 h 6858000"/>
              <a:gd name="connsiteX9484" fmla="*/ 7309254 w 12192000"/>
              <a:gd name="connsiteY9484" fmla="*/ 2416484 h 6858000"/>
              <a:gd name="connsiteX9485" fmla="*/ 7121344 w 12192000"/>
              <a:gd name="connsiteY9485" fmla="*/ 2416484 h 6858000"/>
              <a:gd name="connsiteX9486" fmla="*/ 7085833 w 12192000"/>
              <a:gd name="connsiteY9486" fmla="*/ 2451995 h 6858000"/>
              <a:gd name="connsiteX9487" fmla="*/ 7121344 w 12192000"/>
              <a:gd name="connsiteY9487" fmla="*/ 2487506 h 6858000"/>
              <a:gd name="connsiteX9488" fmla="*/ 7156855 w 12192000"/>
              <a:gd name="connsiteY9488" fmla="*/ 2451995 h 6858000"/>
              <a:gd name="connsiteX9489" fmla="*/ 7121344 w 12192000"/>
              <a:gd name="connsiteY9489" fmla="*/ 2416484 h 6858000"/>
              <a:gd name="connsiteX9490" fmla="*/ 6933434 w 12192000"/>
              <a:gd name="connsiteY9490" fmla="*/ 2416484 h 6858000"/>
              <a:gd name="connsiteX9491" fmla="*/ 6897923 w 12192000"/>
              <a:gd name="connsiteY9491" fmla="*/ 2451995 h 6858000"/>
              <a:gd name="connsiteX9492" fmla="*/ 6933434 w 12192000"/>
              <a:gd name="connsiteY9492" fmla="*/ 2487506 h 6858000"/>
              <a:gd name="connsiteX9493" fmla="*/ 6968945 w 12192000"/>
              <a:gd name="connsiteY9493" fmla="*/ 2451995 h 6858000"/>
              <a:gd name="connsiteX9494" fmla="*/ 6933434 w 12192000"/>
              <a:gd name="connsiteY9494" fmla="*/ 2416484 h 6858000"/>
              <a:gd name="connsiteX9495" fmla="*/ 6745524 w 12192000"/>
              <a:gd name="connsiteY9495" fmla="*/ 2416484 h 6858000"/>
              <a:gd name="connsiteX9496" fmla="*/ 6710013 w 12192000"/>
              <a:gd name="connsiteY9496" fmla="*/ 2451995 h 6858000"/>
              <a:gd name="connsiteX9497" fmla="*/ 6745524 w 12192000"/>
              <a:gd name="connsiteY9497" fmla="*/ 2487506 h 6858000"/>
              <a:gd name="connsiteX9498" fmla="*/ 6781035 w 12192000"/>
              <a:gd name="connsiteY9498" fmla="*/ 2451995 h 6858000"/>
              <a:gd name="connsiteX9499" fmla="*/ 6745524 w 12192000"/>
              <a:gd name="connsiteY9499" fmla="*/ 2416484 h 6858000"/>
              <a:gd name="connsiteX9500" fmla="*/ 6557614 w 12192000"/>
              <a:gd name="connsiteY9500" fmla="*/ 2416484 h 6858000"/>
              <a:gd name="connsiteX9501" fmla="*/ 6522103 w 12192000"/>
              <a:gd name="connsiteY9501" fmla="*/ 2451995 h 6858000"/>
              <a:gd name="connsiteX9502" fmla="*/ 6557614 w 12192000"/>
              <a:gd name="connsiteY9502" fmla="*/ 2487506 h 6858000"/>
              <a:gd name="connsiteX9503" fmla="*/ 6593125 w 12192000"/>
              <a:gd name="connsiteY9503" fmla="*/ 2451995 h 6858000"/>
              <a:gd name="connsiteX9504" fmla="*/ 6557614 w 12192000"/>
              <a:gd name="connsiteY9504" fmla="*/ 2416484 h 6858000"/>
              <a:gd name="connsiteX9505" fmla="*/ 6369704 w 12192000"/>
              <a:gd name="connsiteY9505" fmla="*/ 2416484 h 6858000"/>
              <a:gd name="connsiteX9506" fmla="*/ 6334193 w 12192000"/>
              <a:gd name="connsiteY9506" fmla="*/ 2451995 h 6858000"/>
              <a:gd name="connsiteX9507" fmla="*/ 6369704 w 12192000"/>
              <a:gd name="connsiteY9507" fmla="*/ 2487506 h 6858000"/>
              <a:gd name="connsiteX9508" fmla="*/ 6405215 w 12192000"/>
              <a:gd name="connsiteY9508" fmla="*/ 2451995 h 6858000"/>
              <a:gd name="connsiteX9509" fmla="*/ 6369704 w 12192000"/>
              <a:gd name="connsiteY9509" fmla="*/ 2416484 h 6858000"/>
              <a:gd name="connsiteX9510" fmla="*/ 6181794 w 12192000"/>
              <a:gd name="connsiteY9510" fmla="*/ 2416484 h 6858000"/>
              <a:gd name="connsiteX9511" fmla="*/ 6146283 w 12192000"/>
              <a:gd name="connsiteY9511" fmla="*/ 2451995 h 6858000"/>
              <a:gd name="connsiteX9512" fmla="*/ 6181794 w 12192000"/>
              <a:gd name="connsiteY9512" fmla="*/ 2487506 h 6858000"/>
              <a:gd name="connsiteX9513" fmla="*/ 6217305 w 12192000"/>
              <a:gd name="connsiteY9513" fmla="*/ 2451995 h 6858000"/>
              <a:gd name="connsiteX9514" fmla="*/ 6181794 w 12192000"/>
              <a:gd name="connsiteY9514" fmla="*/ 2416484 h 6858000"/>
              <a:gd name="connsiteX9515" fmla="*/ 5993886 w 12192000"/>
              <a:gd name="connsiteY9515" fmla="*/ 2416484 h 6858000"/>
              <a:gd name="connsiteX9516" fmla="*/ 5958374 w 12192000"/>
              <a:gd name="connsiteY9516" fmla="*/ 2451995 h 6858000"/>
              <a:gd name="connsiteX9517" fmla="*/ 5993886 w 12192000"/>
              <a:gd name="connsiteY9517" fmla="*/ 2487506 h 6858000"/>
              <a:gd name="connsiteX9518" fmla="*/ 6029396 w 12192000"/>
              <a:gd name="connsiteY9518" fmla="*/ 2451995 h 6858000"/>
              <a:gd name="connsiteX9519" fmla="*/ 5993886 w 12192000"/>
              <a:gd name="connsiteY9519" fmla="*/ 2416484 h 6858000"/>
              <a:gd name="connsiteX9520" fmla="*/ 5805976 w 12192000"/>
              <a:gd name="connsiteY9520" fmla="*/ 2416484 h 6858000"/>
              <a:gd name="connsiteX9521" fmla="*/ 5770466 w 12192000"/>
              <a:gd name="connsiteY9521" fmla="*/ 2451995 h 6858000"/>
              <a:gd name="connsiteX9522" fmla="*/ 5805976 w 12192000"/>
              <a:gd name="connsiteY9522" fmla="*/ 2487506 h 6858000"/>
              <a:gd name="connsiteX9523" fmla="*/ 5841487 w 12192000"/>
              <a:gd name="connsiteY9523" fmla="*/ 2451995 h 6858000"/>
              <a:gd name="connsiteX9524" fmla="*/ 5805976 w 12192000"/>
              <a:gd name="connsiteY9524" fmla="*/ 2416484 h 6858000"/>
              <a:gd name="connsiteX9525" fmla="*/ 5618068 w 12192000"/>
              <a:gd name="connsiteY9525" fmla="*/ 2416484 h 6858000"/>
              <a:gd name="connsiteX9526" fmla="*/ 5582558 w 12192000"/>
              <a:gd name="connsiteY9526" fmla="*/ 2451995 h 6858000"/>
              <a:gd name="connsiteX9527" fmla="*/ 5618068 w 12192000"/>
              <a:gd name="connsiteY9527" fmla="*/ 2487506 h 6858000"/>
              <a:gd name="connsiteX9528" fmla="*/ 5653579 w 12192000"/>
              <a:gd name="connsiteY9528" fmla="*/ 2451995 h 6858000"/>
              <a:gd name="connsiteX9529" fmla="*/ 5618068 w 12192000"/>
              <a:gd name="connsiteY9529" fmla="*/ 2416484 h 6858000"/>
              <a:gd name="connsiteX9530" fmla="*/ 5430159 w 12192000"/>
              <a:gd name="connsiteY9530" fmla="*/ 2416484 h 6858000"/>
              <a:gd name="connsiteX9531" fmla="*/ 5394647 w 12192000"/>
              <a:gd name="connsiteY9531" fmla="*/ 2451995 h 6858000"/>
              <a:gd name="connsiteX9532" fmla="*/ 5430159 w 12192000"/>
              <a:gd name="connsiteY9532" fmla="*/ 2487506 h 6858000"/>
              <a:gd name="connsiteX9533" fmla="*/ 5465670 w 12192000"/>
              <a:gd name="connsiteY9533" fmla="*/ 2451995 h 6858000"/>
              <a:gd name="connsiteX9534" fmla="*/ 5430159 w 12192000"/>
              <a:gd name="connsiteY9534" fmla="*/ 2416484 h 6858000"/>
              <a:gd name="connsiteX9535" fmla="*/ 5242249 w 12192000"/>
              <a:gd name="connsiteY9535" fmla="*/ 2416484 h 6858000"/>
              <a:gd name="connsiteX9536" fmla="*/ 5206737 w 12192000"/>
              <a:gd name="connsiteY9536" fmla="*/ 2451995 h 6858000"/>
              <a:gd name="connsiteX9537" fmla="*/ 5242249 w 12192000"/>
              <a:gd name="connsiteY9537" fmla="*/ 2487506 h 6858000"/>
              <a:gd name="connsiteX9538" fmla="*/ 5277760 w 12192000"/>
              <a:gd name="connsiteY9538" fmla="*/ 2451995 h 6858000"/>
              <a:gd name="connsiteX9539" fmla="*/ 5242249 w 12192000"/>
              <a:gd name="connsiteY9539" fmla="*/ 2416484 h 6858000"/>
              <a:gd name="connsiteX9540" fmla="*/ 5054338 w 12192000"/>
              <a:gd name="connsiteY9540" fmla="*/ 2416484 h 6858000"/>
              <a:gd name="connsiteX9541" fmla="*/ 5018828 w 12192000"/>
              <a:gd name="connsiteY9541" fmla="*/ 2451995 h 6858000"/>
              <a:gd name="connsiteX9542" fmla="*/ 5054338 w 12192000"/>
              <a:gd name="connsiteY9542" fmla="*/ 2487506 h 6858000"/>
              <a:gd name="connsiteX9543" fmla="*/ 5089850 w 12192000"/>
              <a:gd name="connsiteY9543" fmla="*/ 2451995 h 6858000"/>
              <a:gd name="connsiteX9544" fmla="*/ 5054338 w 12192000"/>
              <a:gd name="connsiteY9544" fmla="*/ 2416484 h 6858000"/>
              <a:gd name="connsiteX9545" fmla="*/ 4866430 w 12192000"/>
              <a:gd name="connsiteY9545" fmla="*/ 2416484 h 6858000"/>
              <a:gd name="connsiteX9546" fmla="*/ 4830924 w 12192000"/>
              <a:gd name="connsiteY9546" fmla="*/ 2451995 h 6858000"/>
              <a:gd name="connsiteX9547" fmla="*/ 4866430 w 12192000"/>
              <a:gd name="connsiteY9547" fmla="*/ 2487506 h 6858000"/>
              <a:gd name="connsiteX9548" fmla="*/ 4901941 w 12192000"/>
              <a:gd name="connsiteY9548" fmla="*/ 2451995 h 6858000"/>
              <a:gd name="connsiteX9549" fmla="*/ 4866430 w 12192000"/>
              <a:gd name="connsiteY9549" fmla="*/ 2416484 h 6858000"/>
              <a:gd name="connsiteX9550" fmla="*/ 4678519 w 12192000"/>
              <a:gd name="connsiteY9550" fmla="*/ 2416484 h 6858000"/>
              <a:gd name="connsiteX9551" fmla="*/ 4643007 w 12192000"/>
              <a:gd name="connsiteY9551" fmla="*/ 2451995 h 6858000"/>
              <a:gd name="connsiteX9552" fmla="*/ 4678519 w 12192000"/>
              <a:gd name="connsiteY9552" fmla="*/ 2487506 h 6858000"/>
              <a:gd name="connsiteX9553" fmla="*/ 4714030 w 12192000"/>
              <a:gd name="connsiteY9553" fmla="*/ 2451995 h 6858000"/>
              <a:gd name="connsiteX9554" fmla="*/ 4678519 w 12192000"/>
              <a:gd name="connsiteY9554" fmla="*/ 2416484 h 6858000"/>
              <a:gd name="connsiteX9555" fmla="*/ 4490610 w 12192000"/>
              <a:gd name="connsiteY9555" fmla="*/ 2416484 h 6858000"/>
              <a:gd name="connsiteX9556" fmla="*/ 4455098 w 12192000"/>
              <a:gd name="connsiteY9556" fmla="*/ 2451995 h 6858000"/>
              <a:gd name="connsiteX9557" fmla="*/ 4490610 w 12192000"/>
              <a:gd name="connsiteY9557" fmla="*/ 2487506 h 6858000"/>
              <a:gd name="connsiteX9558" fmla="*/ 4526118 w 12192000"/>
              <a:gd name="connsiteY9558" fmla="*/ 2451995 h 6858000"/>
              <a:gd name="connsiteX9559" fmla="*/ 4490610 w 12192000"/>
              <a:gd name="connsiteY9559" fmla="*/ 2416484 h 6858000"/>
              <a:gd name="connsiteX9560" fmla="*/ 4302698 w 12192000"/>
              <a:gd name="connsiteY9560" fmla="*/ 2416484 h 6858000"/>
              <a:gd name="connsiteX9561" fmla="*/ 4267187 w 12192000"/>
              <a:gd name="connsiteY9561" fmla="*/ 2451995 h 6858000"/>
              <a:gd name="connsiteX9562" fmla="*/ 4302698 w 12192000"/>
              <a:gd name="connsiteY9562" fmla="*/ 2487506 h 6858000"/>
              <a:gd name="connsiteX9563" fmla="*/ 4338210 w 12192000"/>
              <a:gd name="connsiteY9563" fmla="*/ 2451995 h 6858000"/>
              <a:gd name="connsiteX9564" fmla="*/ 4302698 w 12192000"/>
              <a:gd name="connsiteY9564" fmla="*/ 2416484 h 6858000"/>
              <a:gd name="connsiteX9565" fmla="*/ 4114802 w 12192000"/>
              <a:gd name="connsiteY9565" fmla="*/ 2416484 h 6858000"/>
              <a:gd name="connsiteX9566" fmla="*/ 4079291 w 12192000"/>
              <a:gd name="connsiteY9566" fmla="*/ 2451995 h 6858000"/>
              <a:gd name="connsiteX9567" fmla="*/ 4114802 w 12192000"/>
              <a:gd name="connsiteY9567" fmla="*/ 2487506 h 6858000"/>
              <a:gd name="connsiteX9568" fmla="*/ 4150308 w 12192000"/>
              <a:gd name="connsiteY9568" fmla="*/ 2451995 h 6858000"/>
              <a:gd name="connsiteX9569" fmla="*/ 4114802 w 12192000"/>
              <a:gd name="connsiteY9569" fmla="*/ 2416484 h 6858000"/>
              <a:gd name="connsiteX9570" fmla="*/ 3926888 w 12192000"/>
              <a:gd name="connsiteY9570" fmla="*/ 2416484 h 6858000"/>
              <a:gd name="connsiteX9571" fmla="*/ 3891378 w 12192000"/>
              <a:gd name="connsiteY9571" fmla="*/ 2451995 h 6858000"/>
              <a:gd name="connsiteX9572" fmla="*/ 3926888 w 12192000"/>
              <a:gd name="connsiteY9572" fmla="*/ 2487506 h 6858000"/>
              <a:gd name="connsiteX9573" fmla="*/ 3962401 w 12192000"/>
              <a:gd name="connsiteY9573" fmla="*/ 2451995 h 6858000"/>
              <a:gd name="connsiteX9574" fmla="*/ 3926888 w 12192000"/>
              <a:gd name="connsiteY9574" fmla="*/ 2416484 h 6858000"/>
              <a:gd name="connsiteX9575" fmla="*/ 3738979 w 12192000"/>
              <a:gd name="connsiteY9575" fmla="*/ 2416484 h 6858000"/>
              <a:gd name="connsiteX9576" fmla="*/ 3703467 w 12192000"/>
              <a:gd name="connsiteY9576" fmla="*/ 2451995 h 6858000"/>
              <a:gd name="connsiteX9577" fmla="*/ 3738979 w 12192000"/>
              <a:gd name="connsiteY9577" fmla="*/ 2487506 h 6858000"/>
              <a:gd name="connsiteX9578" fmla="*/ 3774489 w 12192000"/>
              <a:gd name="connsiteY9578" fmla="*/ 2451995 h 6858000"/>
              <a:gd name="connsiteX9579" fmla="*/ 3738979 w 12192000"/>
              <a:gd name="connsiteY9579" fmla="*/ 2416484 h 6858000"/>
              <a:gd name="connsiteX9580" fmla="*/ 3551069 w 12192000"/>
              <a:gd name="connsiteY9580" fmla="*/ 2416484 h 6858000"/>
              <a:gd name="connsiteX9581" fmla="*/ 3515557 w 12192000"/>
              <a:gd name="connsiteY9581" fmla="*/ 2451995 h 6858000"/>
              <a:gd name="connsiteX9582" fmla="*/ 3551069 w 12192000"/>
              <a:gd name="connsiteY9582" fmla="*/ 2487506 h 6858000"/>
              <a:gd name="connsiteX9583" fmla="*/ 3586579 w 12192000"/>
              <a:gd name="connsiteY9583" fmla="*/ 2451995 h 6858000"/>
              <a:gd name="connsiteX9584" fmla="*/ 3551069 w 12192000"/>
              <a:gd name="connsiteY9584" fmla="*/ 2416484 h 6858000"/>
              <a:gd name="connsiteX9585" fmla="*/ 3363163 w 12192000"/>
              <a:gd name="connsiteY9585" fmla="*/ 2416484 h 6858000"/>
              <a:gd name="connsiteX9586" fmla="*/ 3327653 w 12192000"/>
              <a:gd name="connsiteY9586" fmla="*/ 2451995 h 6858000"/>
              <a:gd name="connsiteX9587" fmla="*/ 3363163 w 12192000"/>
              <a:gd name="connsiteY9587" fmla="*/ 2487506 h 6858000"/>
              <a:gd name="connsiteX9588" fmla="*/ 3398674 w 12192000"/>
              <a:gd name="connsiteY9588" fmla="*/ 2451995 h 6858000"/>
              <a:gd name="connsiteX9589" fmla="*/ 3363163 w 12192000"/>
              <a:gd name="connsiteY9589" fmla="*/ 2416484 h 6858000"/>
              <a:gd name="connsiteX9590" fmla="*/ 3175253 w 12192000"/>
              <a:gd name="connsiteY9590" fmla="*/ 2416484 h 6858000"/>
              <a:gd name="connsiteX9591" fmla="*/ 3139740 w 12192000"/>
              <a:gd name="connsiteY9591" fmla="*/ 2451995 h 6858000"/>
              <a:gd name="connsiteX9592" fmla="*/ 3175253 w 12192000"/>
              <a:gd name="connsiteY9592" fmla="*/ 2487506 h 6858000"/>
              <a:gd name="connsiteX9593" fmla="*/ 3210767 w 12192000"/>
              <a:gd name="connsiteY9593" fmla="*/ 2451995 h 6858000"/>
              <a:gd name="connsiteX9594" fmla="*/ 3175253 w 12192000"/>
              <a:gd name="connsiteY9594" fmla="*/ 2416484 h 6858000"/>
              <a:gd name="connsiteX9595" fmla="*/ 2987343 w 12192000"/>
              <a:gd name="connsiteY9595" fmla="*/ 2416484 h 6858000"/>
              <a:gd name="connsiteX9596" fmla="*/ 2951833 w 12192000"/>
              <a:gd name="connsiteY9596" fmla="*/ 2451995 h 6858000"/>
              <a:gd name="connsiteX9597" fmla="*/ 2987343 w 12192000"/>
              <a:gd name="connsiteY9597" fmla="*/ 2487506 h 6858000"/>
              <a:gd name="connsiteX9598" fmla="*/ 3022854 w 12192000"/>
              <a:gd name="connsiteY9598" fmla="*/ 2451995 h 6858000"/>
              <a:gd name="connsiteX9599" fmla="*/ 2987343 w 12192000"/>
              <a:gd name="connsiteY9599" fmla="*/ 2416484 h 6858000"/>
              <a:gd name="connsiteX9600" fmla="*/ 2799432 w 12192000"/>
              <a:gd name="connsiteY9600" fmla="*/ 2416484 h 6858000"/>
              <a:gd name="connsiteX9601" fmla="*/ 2763919 w 12192000"/>
              <a:gd name="connsiteY9601" fmla="*/ 2451995 h 6858000"/>
              <a:gd name="connsiteX9602" fmla="*/ 2799432 w 12192000"/>
              <a:gd name="connsiteY9602" fmla="*/ 2487506 h 6858000"/>
              <a:gd name="connsiteX9603" fmla="*/ 2834941 w 12192000"/>
              <a:gd name="connsiteY9603" fmla="*/ 2451995 h 6858000"/>
              <a:gd name="connsiteX9604" fmla="*/ 2799432 w 12192000"/>
              <a:gd name="connsiteY9604" fmla="*/ 2416484 h 6858000"/>
              <a:gd name="connsiteX9605" fmla="*/ 2611522 w 12192000"/>
              <a:gd name="connsiteY9605" fmla="*/ 2416484 h 6858000"/>
              <a:gd name="connsiteX9606" fmla="*/ 2576011 w 12192000"/>
              <a:gd name="connsiteY9606" fmla="*/ 2451995 h 6858000"/>
              <a:gd name="connsiteX9607" fmla="*/ 2611522 w 12192000"/>
              <a:gd name="connsiteY9607" fmla="*/ 2487506 h 6858000"/>
              <a:gd name="connsiteX9608" fmla="*/ 2647033 w 12192000"/>
              <a:gd name="connsiteY9608" fmla="*/ 2451995 h 6858000"/>
              <a:gd name="connsiteX9609" fmla="*/ 2611522 w 12192000"/>
              <a:gd name="connsiteY9609" fmla="*/ 2416484 h 6858000"/>
              <a:gd name="connsiteX9610" fmla="*/ 2423611 w 12192000"/>
              <a:gd name="connsiteY9610" fmla="*/ 2416484 h 6858000"/>
              <a:gd name="connsiteX9611" fmla="*/ 2388100 w 12192000"/>
              <a:gd name="connsiteY9611" fmla="*/ 2451995 h 6858000"/>
              <a:gd name="connsiteX9612" fmla="*/ 2423611 w 12192000"/>
              <a:gd name="connsiteY9612" fmla="*/ 2487506 h 6858000"/>
              <a:gd name="connsiteX9613" fmla="*/ 2459122 w 12192000"/>
              <a:gd name="connsiteY9613" fmla="*/ 2451995 h 6858000"/>
              <a:gd name="connsiteX9614" fmla="*/ 2423611 w 12192000"/>
              <a:gd name="connsiteY9614" fmla="*/ 2416484 h 6858000"/>
              <a:gd name="connsiteX9615" fmla="*/ 2235702 w 12192000"/>
              <a:gd name="connsiteY9615" fmla="*/ 2416484 h 6858000"/>
              <a:gd name="connsiteX9616" fmla="*/ 2200189 w 12192000"/>
              <a:gd name="connsiteY9616" fmla="*/ 2451995 h 6858000"/>
              <a:gd name="connsiteX9617" fmla="*/ 2235702 w 12192000"/>
              <a:gd name="connsiteY9617" fmla="*/ 2487506 h 6858000"/>
              <a:gd name="connsiteX9618" fmla="*/ 2271213 w 12192000"/>
              <a:gd name="connsiteY9618" fmla="*/ 2451995 h 6858000"/>
              <a:gd name="connsiteX9619" fmla="*/ 2235702 w 12192000"/>
              <a:gd name="connsiteY9619" fmla="*/ 2416484 h 6858000"/>
              <a:gd name="connsiteX9620" fmla="*/ 2047793 w 12192000"/>
              <a:gd name="connsiteY9620" fmla="*/ 2416484 h 6858000"/>
              <a:gd name="connsiteX9621" fmla="*/ 2012281 w 12192000"/>
              <a:gd name="connsiteY9621" fmla="*/ 2451995 h 6858000"/>
              <a:gd name="connsiteX9622" fmla="*/ 2047793 w 12192000"/>
              <a:gd name="connsiteY9622" fmla="*/ 2487506 h 6858000"/>
              <a:gd name="connsiteX9623" fmla="*/ 2083303 w 12192000"/>
              <a:gd name="connsiteY9623" fmla="*/ 2451995 h 6858000"/>
              <a:gd name="connsiteX9624" fmla="*/ 2047793 w 12192000"/>
              <a:gd name="connsiteY9624" fmla="*/ 2416484 h 6858000"/>
              <a:gd name="connsiteX9625" fmla="*/ 1859882 w 12192000"/>
              <a:gd name="connsiteY9625" fmla="*/ 2416484 h 6858000"/>
              <a:gd name="connsiteX9626" fmla="*/ 1824371 w 12192000"/>
              <a:gd name="connsiteY9626" fmla="*/ 2451995 h 6858000"/>
              <a:gd name="connsiteX9627" fmla="*/ 1859882 w 12192000"/>
              <a:gd name="connsiteY9627" fmla="*/ 2487506 h 6858000"/>
              <a:gd name="connsiteX9628" fmla="*/ 1895393 w 12192000"/>
              <a:gd name="connsiteY9628" fmla="*/ 2451995 h 6858000"/>
              <a:gd name="connsiteX9629" fmla="*/ 1859882 w 12192000"/>
              <a:gd name="connsiteY9629" fmla="*/ 2416484 h 6858000"/>
              <a:gd name="connsiteX9630" fmla="*/ 1671973 w 12192000"/>
              <a:gd name="connsiteY9630" fmla="*/ 2416484 h 6858000"/>
              <a:gd name="connsiteX9631" fmla="*/ 1636461 w 12192000"/>
              <a:gd name="connsiteY9631" fmla="*/ 2451995 h 6858000"/>
              <a:gd name="connsiteX9632" fmla="*/ 1671973 w 12192000"/>
              <a:gd name="connsiteY9632" fmla="*/ 2487506 h 6858000"/>
              <a:gd name="connsiteX9633" fmla="*/ 1707483 w 12192000"/>
              <a:gd name="connsiteY9633" fmla="*/ 2451995 h 6858000"/>
              <a:gd name="connsiteX9634" fmla="*/ 1671973 w 12192000"/>
              <a:gd name="connsiteY9634" fmla="*/ 2416484 h 6858000"/>
              <a:gd name="connsiteX9635" fmla="*/ 1484063 w 12192000"/>
              <a:gd name="connsiteY9635" fmla="*/ 2416484 h 6858000"/>
              <a:gd name="connsiteX9636" fmla="*/ 1448552 w 12192000"/>
              <a:gd name="connsiteY9636" fmla="*/ 2451995 h 6858000"/>
              <a:gd name="connsiteX9637" fmla="*/ 1484063 w 12192000"/>
              <a:gd name="connsiteY9637" fmla="*/ 2487506 h 6858000"/>
              <a:gd name="connsiteX9638" fmla="*/ 1519573 w 12192000"/>
              <a:gd name="connsiteY9638" fmla="*/ 2451995 h 6858000"/>
              <a:gd name="connsiteX9639" fmla="*/ 1484063 w 12192000"/>
              <a:gd name="connsiteY9639" fmla="*/ 2416484 h 6858000"/>
              <a:gd name="connsiteX9640" fmla="*/ 1296153 w 12192000"/>
              <a:gd name="connsiteY9640" fmla="*/ 2416484 h 6858000"/>
              <a:gd name="connsiteX9641" fmla="*/ 1260642 w 12192000"/>
              <a:gd name="connsiteY9641" fmla="*/ 2451995 h 6858000"/>
              <a:gd name="connsiteX9642" fmla="*/ 1296153 w 12192000"/>
              <a:gd name="connsiteY9642" fmla="*/ 2487506 h 6858000"/>
              <a:gd name="connsiteX9643" fmla="*/ 1331664 w 12192000"/>
              <a:gd name="connsiteY9643" fmla="*/ 2451995 h 6858000"/>
              <a:gd name="connsiteX9644" fmla="*/ 1296153 w 12192000"/>
              <a:gd name="connsiteY9644" fmla="*/ 2416484 h 6858000"/>
              <a:gd name="connsiteX9645" fmla="*/ 1108243 w 12192000"/>
              <a:gd name="connsiteY9645" fmla="*/ 2416484 h 6858000"/>
              <a:gd name="connsiteX9646" fmla="*/ 1072732 w 12192000"/>
              <a:gd name="connsiteY9646" fmla="*/ 2451995 h 6858000"/>
              <a:gd name="connsiteX9647" fmla="*/ 1108243 w 12192000"/>
              <a:gd name="connsiteY9647" fmla="*/ 2487506 h 6858000"/>
              <a:gd name="connsiteX9648" fmla="*/ 1143753 w 12192000"/>
              <a:gd name="connsiteY9648" fmla="*/ 2451995 h 6858000"/>
              <a:gd name="connsiteX9649" fmla="*/ 1108243 w 12192000"/>
              <a:gd name="connsiteY9649" fmla="*/ 2416484 h 6858000"/>
              <a:gd name="connsiteX9650" fmla="*/ 920334 w 12192000"/>
              <a:gd name="connsiteY9650" fmla="*/ 2416484 h 6858000"/>
              <a:gd name="connsiteX9651" fmla="*/ 884822 w 12192000"/>
              <a:gd name="connsiteY9651" fmla="*/ 2451995 h 6858000"/>
              <a:gd name="connsiteX9652" fmla="*/ 920334 w 12192000"/>
              <a:gd name="connsiteY9652" fmla="*/ 2487506 h 6858000"/>
              <a:gd name="connsiteX9653" fmla="*/ 955844 w 12192000"/>
              <a:gd name="connsiteY9653" fmla="*/ 2451995 h 6858000"/>
              <a:gd name="connsiteX9654" fmla="*/ 920334 w 12192000"/>
              <a:gd name="connsiteY9654" fmla="*/ 2416484 h 6858000"/>
              <a:gd name="connsiteX9655" fmla="*/ 732424 w 12192000"/>
              <a:gd name="connsiteY9655" fmla="*/ 2416484 h 6858000"/>
              <a:gd name="connsiteX9656" fmla="*/ 696912 w 12192000"/>
              <a:gd name="connsiteY9656" fmla="*/ 2451995 h 6858000"/>
              <a:gd name="connsiteX9657" fmla="*/ 732424 w 12192000"/>
              <a:gd name="connsiteY9657" fmla="*/ 2487506 h 6858000"/>
              <a:gd name="connsiteX9658" fmla="*/ 767934 w 12192000"/>
              <a:gd name="connsiteY9658" fmla="*/ 2451995 h 6858000"/>
              <a:gd name="connsiteX9659" fmla="*/ 732424 w 12192000"/>
              <a:gd name="connsiteY9659" fmla="*/ 2416484 h 6858000"/>
              <a:gd name="connsiteX9660" fmla="*/ 544513 w 12192000"/>
              <a:gd name="connsiteY9660" fmla="*/ 2416484 h 6858000"/>
              <a:gd name="connsiteX9661" fmla="*/ 509003 w 12192000"/>
              <a:gd name="connsiteY9661" fmla="*/ 2451995 h 6858000"/>
              <a:gd name="connsiteX9662" fmla="*/ 544513 w 12192000"/>
              <a:gd name="connsiteY9662" fmla="*/ 2487506 h 6858000"/>
              <a:gd name="connsiteX9663" fmla="*/ 580025 w 12192000"/>
              <a:gd name="connsiteY9663" fmla="*/ 2451995 h 6858000"/>
              <a:gd name="connsiteX9664" fmla="*/ 544513 w 12192000"/>
              <a:gd name="connsiteY9664" fmla="*/ 2416484 h 6858000"/>
              <a:gd name="connsiteX9665" fmla="*/ 356604 w 12192000"/>
              <a:gd name="connsiteY9665" fmla="*/ 2416484 h 6858000"/>
              <a:gd name="connsiteX9666" fmla="*/ 321093 w 12192000"/>
              <a:gd name="connsiteY9666" fmla="*/ 2451995 h 6858000"/>
              <a:gd name="connsiteX9667" fmla="*/ 356604 w 12192000"/>
              <a:gd name="connsiteY9667" fmla="*/ 2487506 h 6858000"/>
              <a:gd name="connsiteX9668" fmla="*/ 392115 w 12192000"/>
              <a:gd name="connsiteY9668" fmla="*/ 2451995 h 6858000"/>
              <a:gd name="connsiteX9669" fmla="*/ 356604 w 12192000"/>
              <a:gd name="connsiteY9669" fmla="*/ 2416484 h 6858000"/>
              <a:gd name="connsiteX9670" fmla="*/ 168694 w 12192000"/>
              <a:gd name="connsiteY9670" fmla="*/ 2416484 h 6858000"/>
              <a:gd name="connsiteX9671" fmla="*/ 133182 w 12192000"/>
              <a:gd name="connsiteY9671" fmla="*/ 2451995 h 6858000"/>
              <a:gd name="connsiteX9672" fmla="*/ 168694 w 12192000"/>
              <a:gd name="connsiteY9672" fmla="*/ 2487506 h 6858000"/>
              <a:gd name="connsiteX9673" fmla="*/ 204206 w 12192000"/>
              <a:gd name="connsiteY9673" fmla="*/ 2451995 h 6858000"/>
              <a:gd name="connsiteX9674" fmla="*/ 168694 w 12192000"/>
              <a:gd name="connsiteY9674" fmla="*/ 2416484 h 6858000"/>
              <a:gd name="connsiteX9675" fmla="*/ 12099079 w 12192000"/>
              <a:gd name="connsiteY9675" fmla="*/ 2268151 h 6858000"/>
              <a:gd name="connsiteX9676" fmla="*/ 12063568 w 12192000"/>
              <a:gd name="connsiteY9676" fmla="*/ 2303663 h 6858000"/>
              <a:gd name="connsiteX9677" fmla="*/ 12099079 w 12192000"/>
              <a:gd name="connsiteY9677" fmla="*/ 2339174 h 6858000"/>
              <a:gd name="connsiteX9678" fmla="*/ 12134590 w 12192000"/>
              <a:gd name="connsiteY9678" fmla="*/ 2303663 h 6858000"/>
              <a:gd name="connsiteX9679" fmla="*/ 12099079 w 12192000"/>
              <a:gd name="connsiteY9679" fmla="*/ 2268151 h 6858000"/>
              <a:gd name="connsiteX9680" fmla="*/ 11911169 w 12192000"/>
              <a:gd name="connsiteY9680" fmla="*/ 2268151 h 6858000"/>
              <a:gd name="connsiteX9681" fmla="*/ 11875658 w 12192000"/>
              <a:gd name="connsiteY9681" fmla="*/ 2303663 h 6858000"/>
              <a:gd name="connsiteX9682" fmla="*/ 11911169 w 12192000"/>
              <a:gd name="connsiteY9682" fmla="*/ 2339174 h 6858000"/>
              <a:gd name="connsiteX9683" fmla="*/ 11946680 w 12192000"/>
              <a:gd name="connsiteY9683" fmla="*/ 2303663 h 6858000"/>
              <a:gd name="connsiteX9684" fmla="*/ 11911169 w 12192000"/>
              <a:gd name="connsiteY9684" fmla="*/ 2268151 h 6858000"/>
              <a:gd name="connsiteX9685" fmla="*/ 11723259 w 12192000"/>
              <a:gd name="connsiteY9685" fmla="*/ 2268151 h 6858000"/>
              <a:gd name="connsiteX9686" fmla="*/ 11687748 w 12192000"/>
              <a:gd name="connsiteY9686" fmla="*/ 2303663 h 6858000"/>
              <a:gd name="connsiteX9687" fmla="*/ 11723259 w 12192000"/>
              <a:gd name="connsiteY9687" fmla="*/ 2339174 h 6858000"/>
              <a:gd name="connsiteX9688" fmla="*/ 11758770 w 12192000"/>
              <a:gd name="connsiteY9688" fmla="*/ 2303663 h 6858000"/>
              <a:gd name="connsiteX9689" fmla="*/ 11723259 w 12192000"/>
              <a:gd name="connsiteY9689" fmla="*/ 2268151 h 6858000"/>
              <a:gd name="connsiteX9690" fmla="*/ 11535349 w 12192000"/>
              <a:gd name="connsiteY9690" fmla="*/ 2268151 h 6858000"/>
              <a:gd name="connsiteX9691" fmla="*/ 11499838 w 12192000"/>
              <a:gd name="connsiteY9691" fmla="*/ 2303663 h 6858000"/>
              <a:gd name="connsiteX9692" fmla="*/ 11535349 w 12192000"/>
              <a:gd name="connsiteY9692" fmla="*/ 2339174 h 6858000"/>
              <a:gd name="connsiteX9693" fmla="*/ 11570860 w 12192000"/>
              <a:gd name="connsiteY9693" fmla="*/ 2303663 h 6858000"/>
              <a:gd name="connsiteX9694" fmla="*/ 11535349 w 12192000"/>
              <a:gd name="connsiteY9694" fmla="*/ 2268151 h 6858000"/>
              <a:gd name="connsiteX9695" fmla="*/ 11347439 w 12192000"/>
              <a:gd name="connsiteY9695" fmla="*/ 2268151 h 6858000"/>
              <a:gd name="connsiteX9696" fmla="*/ 11311928 w 12192000"/>
              <a:gd name="connsiteY9696" fmla="*/ 2303663 h 6858000"/>
              <a:gd name="connsiteX9697" fmla="*/ 11347439 w 12192000"/>
              <a:gd name="connsiteY9697" fmla="*/ 2339174 h 6858000"/>
              <a:gd name="connsiteX9698" fmla="*/ 11382950 w 12192000"/>
              <a:gd name="connsiteY9698" fmla="*/ 2303663 h 6858000"/>
              <a:gd name="connsiteX9699" fmla="*/ 11347439 w 12192000"/>
              <a:gd name="connsiteY9699" fmla="*/ 2268151 h 6858000"/>
              <a:gd name="connsiteX9700" fmla="*/ 11159529 w 12192000"/>
              <a:gd name="connsiteY9700" fmla="*/ 2268151 h 6858000"/>
              <a:gd name="connsiteX9701" fmla="*/ 11124018 w 12192000"/>
              <a:gd name="connsiteY9701" fmla="*/ 2303663 h 6858000"/>
              <a:gd name="connsiteX9702" fmla="*/ 11159529 w 12192000"/>
              <a:gd name="connsiteY9702" fmla="*/ 2339174 h 6858000"/>
              <a:gd name="connsiteX9703" fmla="*/ 11195040 w 12192000"/>
              <a:gd name="connsiteY9703" fmla="*/ 2303663 h 6858000"/>
              <a:gd name="connsiteX9704" fmla="*/ 11159529 w 12192000"/>
              <a:gd name="connsiteY9704" fmla="*/ 2268151 h 6858000"/>
              <a:gd name="connsiteX9705" fmla="*/ 10971619 w 12192000"/>
              <a:gd name="connsiteY9705" fmla="*/ 2268151 h 6858000"/>
              <a:gd name="connsiteX9706" fmla="*/ 10936108 w 12192000"/>
              <a:gd name="connsiteY9706" fmla="*/ 2303663 h 6858000"/>
              <a:gd name="connsiteX9707" fmla="*/ 10971619 w 12192000"/>
              <a:gd name="connsiteY9707" fmla="*/ 2339174 h 6858000"/>
              <a:gd name="connsiteX9708" fmla="*/ 11007130 w 12192000"/>
              <a:gd name="connsiteY9708" fmla="*/ 2303663 h 6858000"/>
              <a:gd name="connsiteX9709" fmla="*/ 10971619 w 12192000"/>
              <a:gd name="connsiteY9709" fmla="*/ 2268151 h 6858000"/>
              <a:gd name="connsiteX9710" fmla="*/ 10783709 w 12192000"/>
              <a:gd name="connsiteY9710" fmla="*/ 2268151 h 6858000"/>
              <a:gd name="connsiteX9711" fmla="*/ 10748198 w 12192000"/>
              <a:gd name="connsiteY9711" fmla="*/ 2303663 h 6858000"/>
              <a:gd name="connsiteX9712" fmla="*/ 10783709 w 12192000"/>
              <a:gd name="connsiteY9712" fmla="*/ 2339174 h 6858000"/>
              <a:gd name="connsiteX9713" fmla="*/ 10819220 w 12192000"/>
              <a:gd name="connsiteY9713" fmla="*/ 2303663 h 6858000"/>
              <a:gd name="connsiteX9714" fmla="*/ 10783709 w 12192000"/>
              <a:gd name="connsiteY9714" fmla="*/ 2268151 h 6858000"/>
              <a:gd name="connsiteX9715" fmla="*/ 10595799 w 12192000"/>
              <a:gd name="connsiteY9715" fmla="*/ 2268151 h 6858000"/>
              <a:gd name="connsiteX9716" fmla="*/ 10560288 w 12192000"/>
              <a:gd name="connsiteY9716" fmla="*/ 2303663 h 6858000"/>
              <a:gd name="connsiteX9717" fmla="*/ 10595799 w 12192000"/>
              <a:gd name="connsiteY9717" fmla="*/ 2339174 h 6858000"/>
              <a:gd name="connsiteX9718" fmla="*/ 10631310 w 12192000"/>
              <a:gd name="connsiteY9718" fmla="*/ 2303663 h 6858000"/>
              <a:gd name="connsiteX9719" fmla="*/ 10595799 w 12192000"/>
              <a:gd name="connsiteY9719" fmla="*/ 2268151 h 6858000"/>
              <a:gd name="connsiteX9720" fmla="*/ 10407889 w 12192000"/>
              <a:gd name="connsiteY9720" fmla="*/ 2268151 h 6858000"/>
              <a:gd name="connsiteX9721" fmla="*/ 10372378 w 12192000"/>
              <a:gd name="connsiteY9721" fmla="*/ 2303663 h 6858000"/>
              <a:gd name="connsiteX9722" fmla="*/ 10407889 w 12192000"/>
              <a:gd name="connsiteY9722" fmla="*/ 2339174 h 6858000"/>
              <a:gd name="connsiteX9723" fmla="*/ 10443400 w 12192000"/>
              <a:gd name="connsiteY9723" fmla="*/ 2303663 h 6858000"/>
              <a:gd name="connsiteX9724" fmla="*/ 10407889 w 12192000"/>
              <a:gd name="connsiteY9724" fmla="*/ 2268151 h 6858000"/>
              <a:gd name="connsiteX9725" fmla="*/ 10219979 w 12192000"/>
              <a:gd name="connsiteY9725" fmla="*/ 2268151 h 6858000"/>
              <a:gd name="connsiteX9726" fmla="*/ 10184468 w 12192000"/>
              <a:gd name="connsiteY9726" fmla="*/ 2303663 h 6858000"/>
              <a:gd name="connsiteX9727" fmla="*/ 10219979 w 12192000"/>
              <a:gd name="connsiteY9727" fmla="*/ 2339174 h 6858000"/>
              <a:gd name="connsiteX9728" fmla="*/ 10255490 w 12192000"/>
              <a:gd name="connsiteY9728" fmla="*/ 2303663 h 6858000"/>
              <a:gd name="connsiteX9729" fmla="*/ 10219979 w 12192000"/>
              <a:gd name="connsiteY9729" fmla="*/ 2268151 h 6858000"/>
              <a:gd name="connsiteX9730" fmla="*/ 10032069 w 12192000"/>
              <a:gd name="connsiteY9730" fmla="*/ 2268151 h 6858000"/>
              <a:gd name="connsiteX9731" fmla="*/ 9996558 w 12192000"/>
              <a:gd name="connsiteY9731" fmla="*/ 2303663 h 6858000"/>
              <a:gd name="connsiteX9732" fmla="*/ 10032069 w 12192000"/>
              <a:gd name="connsiteY9732" fmla="*/ 2339174 h 6858000"/>
              <a:gd name="connsiteX9733" fmla="*/ 10067580 w 12192000"/>
              <a:gd name="connsiteY9733" fmla="*/ 2303663 h 6858000"/>
              <a:gd name="connsiteX9734" fmla="*/ 10032069 w 12192000"/>
              <a:gd name="connsiteY9734" fmla="*/ 2268151 h 6858000"/>
              <a:gd name="connsiteX9735" fmla="*/ 9844159 w 12192000"/>
              <a:gd name="connsiteY9735" fmla="*/ 2268151 h 6858000"/>
              <a:gd name="connsiteX9736" fmla="*/ 9808648 w 12192000"/>
              <a:gd name="connsiteY9736" fmla="*/ 2303663 h 6858000"/>
              <a:gd name="connsiteX9737" fmla="*/ 9844159 w 12192000"/>
              <a:gd name="connsiteY9737" fmla="*/ 2339174 h 6858000"/>
              <a:gd name="connsiteX9738" fmla="*/ 9879670 w 12192000"/>
              <a:gd name="connsiteY9738" fmla="*/ 2303663 h 6858000"/>
              <a:gd name="connsiteX9739" fmla="*/ 9844159 w 12192000"/>
              <a:gd name="connsiteY9739" fmla="*/ 2268151 h 6858000"/>
              <a:gd name="connsiteX9740" fmla="*/ 9656249 w 12192000"/>
              <a:gd name="connsiteY9740" fmla="*/ 2268151 h 6858000"/>
              <a:gd name="connsiteX9741" fmla="*/ 9620738 w 12192000"/>
              <a:gd name="connsiteY9741" fmla="*/ 2303663 h 6858000"/>
              <a:gd name="connsiteX9742" fmla="*/ 9656249 w 12192000"/>
              <a:gd name="connsiteY9742" fmla="*/ 2339174 h 6858000"/>
              <a:gd name="connsiteX9743" fmla="*/ 9691760 w 12192000"/>
              <a:gd name="connsiteY9743" fmla="*/ 2303663 h 6858000"/>
              <a:gd name="connsiteX9744" fmla="*/ 9656249 w 12192000"/>
              <a:gd name="connsiteY9744" fmla="*/ 2268151 h 6858000"/>
              <a:gd name="connsiteX9745" fmla="*/ 9468339 w 12192000"/>
              <a:gd name="connsiteY9745" fmla="*/ 2268151 h 6858000"/>
              <a:gd name="connsiteX9746" fmla="*/ 9432828 w 12192000"/>
              <a:gd name="connsiteY9746" fmla="*/ 2303663 h 6858000"/>
              <a:gd name="connsiteX9747" fmla="*/ 9468339 w 12192000"/>
              <a:gd name="connsiteY9747" fmla="*/ 2339174 h 6858000"/>
              <a:gd name="connsiteX9748" fmla="*/ 9503850 w 12192000"/>
              <a:gd name="connsiteY9748" fmla="*/ 2303663 h 6858000"/>
              <a:gd name="connsiteX9749" fmla="*/ 9468339 w 12192000"/>
              <a:gd name="connsiteY9749" fmla="*/ 2268151 h 6858000"/>
              <a:gd name="connsiteX9750" fmla="*/ 9280429 w 12192000"/>
              <a:gd name="connsiteY9750" fmla="*/ 2268151 h 6858000"/>
              <a:gd name="connsiteX9751" fmla="*/ 9244918 w 12192000"/>
              <a:gd name="connsiteY9751" fmla="*/ 2303663 h 6858000"/>
              <a:gd name="connsiteX9752" fmla="*/ 9280429 w 12192000"/>
              <a:gd name="connsiteY9752" fmla="*/ 2339174 h 6858000"/>
              <a:gd name="connsiteX9753" fmla="*/ 9315940 w 12192000"/>
              <a:gd name="connsiteY9753" fmla="*/ 2303663 h 6858000"/>
              <a:gd name="connsiteX9754" fmla="*/ 9280429 w 12192000"/>
              <a:gd name="connsiteY9754" fmla="*/ 2268151 h 6858000"/>
              <a:gd name="connsiteX9755" fmla="*/ 9092519 w 12192000"/>
              <a:gd name="connsiteY9755" fmla="*/ 2268151 h 6858000"/>
              <a:gd name="connsiteX9756" fmla="*/ 9057008 w 12192000"/>
              <a:gd name="connsiteY9756" fmla="*/ 2303663 h 6858000"/>
              <a:gd name="connsiteX9757" fmla="*/ 9092519 w 12192000"/>
              <a:gd name="connsiteY9757" fmla="*/ 2339174 h 6858000"/>
              <a:gd name="connsiteX9758" fmla="*/ 9128030 w 12192000"/>
              <a:gd name="connsiteY9758" fmla="*/ 2303663 h 6858000"/>
              <a:gd name="connsiteX9759" fmla="*/ 9092519 w 12192000"/>
              <a:gd name="connsiteY9759" fmla="*/ 2268151 h 6858000"/>
              <a:gd name="connsiteX9760" fmla="*/ 8904609 w 12192000"/>
              <a:gd name="connsiteY9760" fmla="*/ 2268151 h 6858000"/>
              <a:gd name="connsiteX9761" fmla="*/ 8869098 w 12192000"/>
              <a:gd name="connsiteY9761" fmla="*/ 2303663 h 6858000"/>
              <a:gd name="connsiteX9762" fmla="*/ 8904609 w 12192000"/>
              <a:gd name="connsiteY9762" fmla="*/ 2339174 h 6858000"/>
              <a:gd name="connsiteX9763" fmla="*/ 8940120 w 12192000"/>
              <a:gd name="connsiteY9763" fmla="*/ 2303663 h 6858000"/>
              <a:gd name="connsiteX9764" fmla="*/ 8904609 w 12192000"/>
              <a:gd name="connsiteY9764" fmla="*/ 2268151 h 6858000"/>
              <a:gd name="connsiteX9765" fmla="*/ 8716699 w 12192000"/>
              <a:gd name="connsiteY9765" fmla="*/ 2268151 h 6858000"/>
              <a:gd name="connsiteX9766" fmla="*/ 8681188 w 12192000"/>
              <a:gd name="connsiteY9766" fmla="*/ 2303663 h 6858000"/>
              <a:gd name="connsiteX9767" fmla="*/ 8716699 w 12192000"/>
              <a:gd name="connsiteY9767" fmla="*/ 2339174 h 6858000"/>
              <a:gd name="connsiteX9768" fmla="*/ 8752210 w 12192000"/>
              <a:gd name="connsiteY9768" fmla="*/ 2303663 h 6858000"/>
              <a:gd name="connsiteX9769" fmla="*/ 8716699 w 12192000"/>
              <a:gd name="connsiteY9769" fmla="*/ 2268151 h 6858000"/>
              <a:gd name="connsiteX9770" fmla="*/ 8528789 w 12192000"/>
              <a:gd name="connsiteY9770" fmla="*/ 2268151 h 6858000"/>
              <a:gd name="connsiteX9771" fmla="*/ 8493278 w 12192000"/>
              <a:gd name="connsiteY9771" fmla="*/ 2303663 h 6858000"/>
              <a:gd name="connsiteX9772" fmla="*/ 8528789 w 12192000"/>
              <a:gd name="connsiteY9772" fmla="*/ 2339174 h 6858000"/>
              <a:gd name="connsiteX9773" fmla="*/ 8564300 w 12192000"/>
              <a:gd name="connsiteY9773" fmla="*/ 2303663 h 6858000"/>
              <a:gd name="connsiteX9774" fmla="*/ 8528789 w 12192000"/>
              <a:gd name="connsiteY9774" fmla="*/ 2268151 h 6858000"/>
              <a:gd name="connsiteX9775" fmla="*/ 8340879 w 12192000"/>
              <a:gd name="connsiteY9775" fmla="*/ 2268151 h 6858000"/>
              <a:gd name="connsiteX9776" fmla="*/ 8305368 w 12192000"/>
              <a:gd name="connsiteY9776" fmla="*/ 2303663 h 6858000"/>
              <a:gd name="connsiteX9777" fmla="*/ 8340879 w 12192000"/>
              <a:gd name="connsiteY9777" fmla="*/ 2339174 h 6858000"/>
              <a:gd name="connsiteX9778" fmla="*/ 8376390 w 12192000"/>
              <a:gd name="connsiteY9778" fmla="*/ 2303663 h 6858000"/>
              <a:gd name="connsiteX9779" fmla="*/ 8340879 w 12192000"/>
              <a:gd name="connsiteY9779" fmla="*/ 2268151 h 6858000"/>
              <a:gd name="connsiteX9780" fmla="*/ 8152969 w 12192000"/>
              <a:gd name="connsiteY9780" fmla="*/ 2268151 h 6858000"/>
              <a:gd name="connsiteX9781" fmla="*/ 8117458 w 12192000"/>
              <a:gd name="connsiteY9781" fmla="*/ 2303663 h 6858000"/>
              <a:gd name="connsiteX9782" fmla="*/ 8152969 w 12192000"/>
              <a:gd name="connsiteY9782" fmla="*/ 2339174 h 6858000"/>
              <a:gd name="connsiteX9783" fmla="*/ 8188480 w 12192000"/>
              <a:gd name="connsiteY9783" fmla="*/ 2303663 h 6858000"/>
              <a:gd name="connsiteX9784" fmla="*/ 8152969 w 12192000"/>
              <a:gd name="connsiteY9784" fmla="*/ 2268151 h 6858000"/>
              <a:gd name="connsiteX9785" fmla="*/ 7965059 w 12192000"/>
              <a:gd name="connsiteY9785" fmla="*/ 2268151 h 6858000"/>
              <a:gd name="connsiteX9786" fmla="*/ 7929548 w 12192000"/>
              <a:gd name="connsiteY9786" fmla="*/ 2303663 h 6858000"/>
              <a:gd name="connsiteX9787" fmla="*/ 7965059 w 12192000"/>
              <a:gd name="connsiteY9787" fmla="*/ 2339174 h 6858000"/>
              <a:gd name="connsiteX9788" fmla="*/ 8000570 w 12192000"/>
              <a:gd name="connsiteY9788" fmla="*/ 2303663 h 6858000"/>
              <a:gd name="connsiteX9789" fmla="*/ 7965059 w 12192000"/>
              <a:gd name="connsiteY9789" fmla="*/ 2268151 h 6858000"/>
              <a:gd name="connsiteX9790" fmla="*/ 7777149 w 12192000"/>
              <a:gd name="connsiteY9790" fmla="*/ 2268151 h 6858000"/>
              <a:gd name="connsiteX9791" fmla="*/ 7741638 w 12192000"/>
              <a:gd name="connsiteY9791" fmla="*/ 2303663 h 6858000"/>
              <a:gd name="connsiteX9792" fmla="*/ 7777149 w 12192000"/>
              <a:gd name="connsiteY9792" fmla="*/ 2339174 h 6858000"/>
              <a:gd name="connsiteX9793" fmla="*/ 7812660 w 12192000"/>
              <a:gd name="connsiteY9793" fmla="*/ 2303663 h 6858000"/>
              <a:gd name="connsiteX9794" fmla="*/ 7777149 w 12192000"/>
              <a:gd name="connsiteY9794" fmla="*/ 2268151 h 6858000"/>
              <a:gd name="connsiteX9795" fmla="*/ 7589239 w 12192000"/>
              <a:gd name="connsiteY9795" fmla="*/ 2268151 h 6858000"/>
              <a:gd name="connsiteX9796" fmla="*/ 7553728 w 12192000"/>
              <a:gd name="connsiteY9796" fmla="*/ 2303663 h 6858000"/>
              <a:gd name="connsiteX9797" fmla="*/ 7589239 w 12192000"/>
              <a:gd name="connsiteY9797" fmla="*/ 2339174 h 6858000"/>
              <a:gd name="connsiteX9798" fmla="*/ 7624750 w 12192000"/>
              <a:gd name="connsiteY9798" fmla="*/ 2303663 h 6858000"/>
              <a:gd name="connsiteX9799" fmla="*/ 7589239 w 12192000"/>
              <a:gd name="connsiteY9799" fmla="*/ 2268151 h 6858000"/>
              <a:gd name="connsiteX9800" fmla="*/ 7401329 w 12192000"/>
              <a:gd name="connsiteY9800" fmla="*/ 2268151 h 6858000"/>
              <a:gd name="connsiteX9801" fmla="*/ 7365818 w 12192000"/>
              <a:gd name="connsiteY9801" fmla="*/ 2303663 h 6858000"/>
              <a:gd name="connsiteX9802" fmla="*/ 7401329 w 12192000"/>
              <a:gd name="connsiteY9802" fmla="*/ 2339174 h 6858000"/>
              <a:gd name="connsiteX9803" fmla="*/ 7436840 w 12192000"/>
              <a:gd name="connsiteY9803" fmla="*/ 2303663 h 6858000"/>
              <a:gd name="connsiteX9804" fmla="*/ 7401329 w 12192000"/>
              <a:gd name="connsiteY9804" fmla="*/ 2268151 h 6858000"/>
              <a:gd name="connsiteX9805" fmla="*/ 7213419 w 12192000"/>
              <a:gd name="connsiteY9805" fmla="*/ 2268151 h 6858000"/>
              <a:gd name="connsiteX9806" fmla="*/ 7177908 w 12192000"/>
              <a:gd name="connsiteY9806" fmla="*/ 2303663 h 6858000"/>
              <a:gd name="connsiteX9807" fmla="*/ 7213419 w 12192000"/>
              <a:gd name="connsiteY9807" fmla="*/ 2339174 h 6858000"/>
              <a:gd name="connsiteX9808" fmla="*/ 7248930 w 12192000"/>
              <a:gd name="connsiteY9808" fmla="*/ 2303663 h 6858000"/>
              <a:gd name="connsiteX9809" fmla="*/ 7213419 w 12192000"/>
              <a:gd name="connsiteY9809" fmla="*/ 2268151 h 6858000"/>
              <a:gd name="connsiteX9810" fmla="*/ 7025509 w 12192000"/>
              <a:gd name="connsiteY9810" fmla="*/ 2268151 h 6858000"/>
              <a:gd name="connsiteX9811" fmla="*/ 6989998 w 12192000"/>
              <a:gd name="connsiteY9811" fmla="*/ 2303663 h 6858000"/>
              <a:gd name="connsiteX9812" fmla="*/ 7025509 w 12192000"/>
              <a:gd name="connsiteY9812" fmla="*/ 2339174 h 6858000"/>
              <a:gd name="connsiteX9813" fmla="*/ 7061020 w 12192000"/>
              <a:gd name="connsiteY9813" fmla="*/ 2303663 h 6858000"/>
              <a:gd name="connsiteX9814" fmla="*/ 7025509 w 12192000"/>
              <a:gd name="connsiteY9814" fmla="*/ 2268151 h 6858000"/>
              <a:gd name="connsiteX9815" fmla="*/ 6837599 w 12192000"/>
              <a:gd name="connsiteY9815" fmla="*/ 2268151 h 6858000"/>
              <a:gd name="connsiteX9816" fmla="*/ 6802088 w 12192000"/>
              <a:gd name="connsiteY9816" fmla="*/ 2303663 h 6858000"/>
              <a:gd name="connsiteX9817" fmla="*/ 6837599 w 12192000"/>
              <a:gd name="connsiteY9817" fmla="*/ 2339174 h 6858000"/>
              <a:gd name="connsiteX9818" fmla="*/ 6873110 w 12192000"/>
              <a:gd name="connsiteY9818" fmla="*/ 2303663 h 6858000"/>
              <a:gd name="connsiteX9819" fmla="*/ 6837599 w 12192000"/>
              <a:gd name="connsiteY9819" fmla="*/ 2268151 h 6858000"/>
              <a:gd name="connsiteX9820" fmla="*/ 6649689 w 12192000"/>
              <a:gd name="connsiteY9820" fmla="*/ 2268151 h 6858000"/>
              <a:gd name="connsiteX9821" fmla="*/ 6614178 w 12192000"/>
              <a:gd name="connsiteY9821" fmla="*/ 2303663 h 6858000"/>
              <a:gd name="connsiteX9822" fmla="*/ 6649689 w 12192000"/>
              <a:gd name="connsiteY9822" fmla="*/ 2339174 h 6858000"/>
              <a:gd name="connsiteX9823" fmla="*/ 6685200 w 12192000"/>
              <a:gd name="connsiteY9823" fmla="*/ 2303663 h 6858000"/>
              <a:gd name="connsiteX9824" fmla="*/ 6649689 w 12192000"/>
              <a:gd name="connsiteY9824" fmla="*/ 2268151 h 6858000"/>
              <a:gd name="connsiteX9825" fmla="*/ 6461779 w 12192000"/>
              <a:gd name="connsiteY9825" fmla="*/ 2268151 h 6858000"/>
              <a:gd name="connsiteX9826" fmla="*/ 6426268 w 12192000"/>
              <a:gd name="connsiteY9826" fmla="*/ 2303663 h 6858000"/>
              <a:gd name="connsiteX9827" fmla="*/ 6461779 w 12192000"/>
              <a:gd name="connsiteY9827" fmla="*/ 2339174 h 6858000"/>
              <a:gd name="connsiteX9828" fmla="*/ 6497290 w 12192000"/>
              <a:gd name="connsiteY9828" fmla="*/ 2303663 h 6858000"/>
              <a:gd name="connsiteX9829" fmla="*/ 6461779 w 12192000"/>
              <a:gd name="connsiteY9829" fmla="*/ 2268151 h 6858000"/>
              <a:gd name="connsiteX9830" fmla="*/ 6273869 w 12192000"/>
              <a:gd name="connsiteY9830" fmla="*/ 2268151 h 6858000"/>
              <a:gd name="connsiteX9831" fmla="*/ 6238358 w 12192000"/>
              <a:gd name="connsiteY9831" fmla="*/ 2303663 h 6858000"/>
              <a:gd name="connsiteX9832" fmla="*/ 6273869 w 12192000"/>
              <a:gd name="connsiteY9832" fmla="*/ 2339174 h 6858000"/>
              <a:gd name="connsiteX9833" fmla="*/ 6309380 w 12192000"/>
              <a:gd name="connsiteY9833" fmla="*/ 2303663 h 6858000"/>
              <a:gd name="connsiteX9834" fmla="*/ 6273869 w 12192000"/>
              <a:gd name="connsiteY9834" fmla="*/ 2268151 h 6858000"/>
              <a:gd name="connsiteX9835" fmla="*/ 6085959 w 12192000"/>
              <a:gd name="connsiteY9835" fmla="*/ 2268151 h 6858000"/>
              <a:gd name="connsiteX9836" fmla="*/ 6050449 w 12192000"/>
              <a:gd name="connsiteY9836" fmla="*/ 2303663 h 6858000"/>
              <a:gd name="connsiteX9837" fmla="*/ 6085959 w 12192000"/>
              <a:gd name="connsiteY9837" fmla="*/ 2339174 h 6858000"/>
              <a:gd name="connsiteX9838" fmla="*/ 6121470 w 12192000"/>
              <a:gd name="connsiteY9838" fmla="*/ 2303663 h 6858000"/>
              <a:gd name="connsiteX9839" fmla="*/ 6085959 w 12192000"/>
              <a:gd name="connsiteY9839" fmla="*/ 2268151 h 6858000"/>
              <a:gd name="connsiteX9840" fmla="*/ 5898050 w 12192000"/>
              <a:gd name="connsiteY9840" fmla="*/ 2268151 h 6858000"/>
              <a:gd name="connsiteX9841" fmla="*/ 5862539 w 12192000"/>
              <a:gd name="connsiteY9841" fmla="*/ 2303663 h 6858000"/>
              <a:gd name="connsiteX9842" fmla="*/ 5898050 w 12192000"/>
              <a:gd name="connsiteY9842" fmla="*/ 2339174 h 6858000"/>
              <a:gd name="connsiteX9843" fmla="*/ 5933561 w 12192000"/>
              <a:gd name="connsiteY9843" fmla="*/ 2303663 h 6858000"/>
              <a:gd name="connsiteX9844" fmla="*/ 5898050 w 12192000"/>
              <a:gd name="connsiteY9844" fmla="*/ 2268151 h 6858000"/>
              <a:gd name="connsiteX9845" fmla="*/ 5710141 w 12192000"/>
              <a:gd name="connsiteY9845" fmla="*/ 2268151 h 6858000"/>
              <a:gd name="connsiteX9846" fmla="*/ 5674630 w 12192000"/>
              <a:gd name="connsiteY9846" fmla="*/ 2303663 h 6858000"/>
              <a:gd name="connsiteX9847" fmla="*/ 5710141 w 12192000"/>
              <a:gd name="connsiteY9847" fmla="*/ 2339174 h 6858000"/>
              <a:gd name="connsiteX9848" fmla="*/ 5745652 w 12192000"/>
              <a:gd name="connsiteY9848" fmla="*/ 2303663 h 6858000"/>
              <a:gd name="connsiteX9849" fmla="*/ 5710141 w 12192000"/>
              <a:gd name="connsiteY9849" fmla="*/ 2268151 h 6858000"/>
              <a:gd name="connsiteX9850" fmla="*/ 5522232 w 12192000"/>
              <a:gd name="connsiteY9850" fmla="*/ 2268151 h 6858000"/>
              <a:gd name="connsiteX9851" fmla="*/ 5486721 w 12192000"/>
              <a:gd name="connsiteY9851" fmla="*/ 2303663 h 6858000"/>
              <a:gd name="connsiteX9852" fmla="*/ 5522232 w 12192000"/>
              <a:gd name="connsiteY9852" fmla="*/ 2339174 h 6858000"/>
              <a:gd name="connsiteX9853" fmla="*/ 5557742 w 12192000"/>
              <a:gd name="connsiteY9853" fmla="*/ 2303663 h 6858000"/>
              <a:gd name="connsiteX9854" fmla="*/ 5522232 w 12192000"/>
              <a:gd name="connsiteY9854" fmla="*/ 2268151 h 6858000"/>
              <a:gd name="connsiteX9855" fmla="*/ 5334321 w 12192000"/>
              <a:gd name="connsiteY9855" fmla="*/ 2268151 h 6858000"/>
              <a:gd name="connsiteX9856" fmla="*/ 5298812 w 12192000"/>
              <a:gd name="connsiteY9856" fmla="*/ 2303663 h 6858000"/>
              <a:gd name="connsiteX9857" fmla="*/ 5334321 w 12192000"/>
              <a:gd name="connsiteY9857" fmla="*/ 2339174 h 6858000"/>
              <a:gd name="connsiteX9858" fmla="*/ 5369832 w 12192000"/>
              <a:gd name="connsiteY9858" fmla="*/ 2303663 h 6858000"/>
              <a:gd name="connsiteX9859" fmla="*/ 5334321 w 12192000"/>
              <a:gd name="connsiteY9859" fmla="*/ 2268151 h 6858000"/>
              <a:gd name="connsiteX9860" fmla="*/ 5146412 w 12192000"/>
              <a:gd name="connsiteY9860" fmla="*/ 2268151 h 6858000"/>
              <a:gd name="connsiteX9861" fmla="*/ 5110901 w 12192000"/>
              <a:gd name="connsiteY9861" fmla="*/ 2303663 h 6858000"/>
              <a:gd name="connsiteX9862" fmla="*/ 5146412 w 12192000"/>
              <a:gd name="connsiteY9862" fmla="*/ 2339174 h 6858000"/>
              <a:gd name="connsiteX9863" fmla="*/ 5181923 w 12192000"/>
              <a:gd name="connsiteY9863" fmla="*/ 2303663 h 6858000"/>
              <a:gd name="connsiteX9864" fmla="*/ 5146412 w 12192000"/>
              <a:gd name="connsiteY9864" fmla="*/ 2268151 h 6858000"/>
              <a:gd name="connsiteX9865" fmla="*/ 4958502 w 12192000"/>
              <a:gd name="connsiteY9865" fmla="*/ 2268151 h 6858000"/>
              <a:gd name="connsiteX9866" fmla="*/ 4922992 w 12192000"/>
              <a:gd name="connsiteY9866" fmla="*/ 2303663 h 6858000"/>
              <a:gd name="connsiteX9867" fmla="*/ 4958502 w 12192000"/>
              <a:gd name="connsiteY9867" fmla="*/ 2339174 h 6858000"/>
              <a:gd name="connsiteX9868" fmla="*/ 4994014 w 12192000"/>
              <a:gd name="connsiteY9868" fmla="*/ 2303663 h 6858000"/>
              <a:gd name="connsiteX9869" fmla="*/ 4958502 w 12192000"/>
              <a:gd name="connsiteY9869" fmla="*/ 2268151 h 6858000"/>
              <a:gd name="connsiteX9870" fmla="*/ 4770594 w 12192000"/>
              <a:gd name="connsiteY9870" fmla="*/ 2268151 h 6858000"/>
              <a:gd name="connsiteX9871" fmla="*/ 4735082 w 12192000"/>
              <a:gd name="connsiteY9871" fmla="*/ 2303663 h 6858000"/>
              <a:gd name="connsiteX9872" fmla="*/ 4770594 w 12192000"/>
              <a:gd name="connsiteY9872" fmla="*/ 2339174 h 6858000"/>
              <a:gd name="connsiteX9873" fmla="*/ 4806102 w 12192000"/>
              <a:gd name="connsiteY9873" fmla="*/ 2303663 h 6858000"/>
              <a:gd name="connsiteX9874" fmla="*/ 4770594 w 12192000"/>
              <a:gd name="connsiteY9874" fmla="*/ 2268151 h 6858000"/>
              <a:gd name="connsiteX9875" fmla="*/ 4582682 w 12192000"/>
              <a:gd name="connsiteY9875" fmla="*/ 2268151 h 6858000"/>
              <a:gd name="connsiteX9876" fmla="*/ 4547171 w 12192000"/>
              <a:gd name="connsiteY9876" fmla="*/ 2303663 h 6858000"/>
              <a:gd name="connsiteX9877" fmla="*/ 4582682 w 12192000"/>
              <a:gd name="connsiteY9877" fmla="*/ 2339174 h 6858000"/>
              <a:gd name="connsiteX9878" fmla="*/ 4618193 w 12192000"/>
              <a:gd name="connsiteY9878" fmla="*/ 2303663 h 6858000"/>
              <a:gd name="connsiteX9879" fmla="*/ 4582682 w 12192000"/>
              <a:gd name="connsiteY9879" fmla="*/ 2268151 h 6858000"/>
              <a:gd name="connsiteX9880" fmla="*/ 4394773 w 12192000"/>
              <a:gd name="connsiteY9880" fmla="*/ 2268151 h 6858000"/>
              <a:gd name="connsiteX9881" fmla="*/ 4359261 w 12192000"/>
              <a:gd name="connsiteY9881" fmla="*/ 2303663 h 6858000"/>
              <a:gd name="connsiteX9882" fmla="*/ 4394773 w 12192000"/>
              <a:gd name="connsiteY9882" fmla="*/ 2339174 h 6858000"/>
              <a:gd name="connsiteX9883" fmla="*/ 4430285 w 12192000"/>
              <a:gd name="connsiteY9883" fmla="*/ 2303663 h 6858000"/>
              <a:gd name="connsiteX9884" fmla="*/ 4394773 w 12192000"/>
              <a:gd name="connsiteY9884" fmla="*/ 2268151 h 6858000"/>
              <a:gd name="connsiteX9885" fmla="*/ 4206862 w 12192000"/>
              <a:gd name="connsiteY9885" fmla="*/ 2268151 h 6858000"/>
              <a:gd name="connsiteX9886" fmla="*/ 4171356 w 12192000"/>
              <a:gd name="connsiteY9886" fmla="*/ 2303663 h 6858000"/>
              <a:gd name="connsiteX9887" fmla="*/ 4206862 w 12192000"/>
              <a:gd name="connsiteY9887" fmla="*/ 2339174 h 6858000"/>
              <a:gd name="connsiteX9888" fmla="*/ 4242372 w 12192000"/>
              <a:gd name="connsiteY9888" fmla="*/ 2303663 h 6858000"/>
              <a:gd name="connsiteX9889" fmla="*/ 4206862 w 12192000"/>
              <a:gd name="connsiteY9889" fmla="*/ 2268151 h 6858000"/>
              <a:gd name="connsiteX9890" fmla="*/ 4018959 w 12192000"/>
              <a:gd name="connsiteY9890" fmla="*/ 2268151 h 6858000"/>
              <a:gd name="connsiteX9891" fmla="*/ 3983449 w 12192000"/>
              <a:gd name="connsiteY9891" fmla="*/ 2303663 h 6858000"/>
              <a:gd name="connsiteX9892" fmla="*/ 4018959 w 12192000"/>
              <a:gd name="connsiteY9892" fmla="*/ 2339174 h 6858000"/>
              <a:gd name="connsiteX9893" fmla="*/ 4054470 w 12192000"/>
              <a:gd name="connsiteY9893" fmla="*/ 2303663 h 6858000"/>
              <a:gd name="connsiteX9894" fmla="*/ 4018959 w 12192000"/>
              <a:gd name="connsiteY9894" fmla="*/ 2268151 h 6858000"/>
              <a:gd name="connsiteX9895" fmla="*/ 3831047 w 12192000"/>
              <a:gd name="connsiteY9895" fmla="*/ 2268151 h 6858000"/>
              <a:gd name="connsiteX9896" fmla="*/ 3795536 w 12192000"/>
              <a:gd name="connsiteY9896" fmla="*/ 2303663 h 6858000"/>
              <a:gd name="connsiteX9897" fmla="*/ 3831047 w 12192000"/>
              <a:gd name="connsiteY9897" fmla="*/ 2339174 h 6858000"/>
              <a:gd name="connsiteX9898" fmla="*/ 3866559 w 12192000"/>
              <a:gd name="connsiteY9898" fmla="*/ 2303663 h 6858000"/>
              <a:gd name="connsiteX9899" fmla="*/ 3831047 w 12192000"/>
              <a:gd name="connsiteY9899" fmla="*/ 2268151 h 6858000"/>
              <a:gd name="connsiteX9900" fmla="*/ 3643135 w 12192000"/>
              <a:gd name="connsiteY9900" fmla="*/ 2268151 h 6858000"/>
              <a:gd name="connsiteX9901" fmla="*/ 3607624 w 12192000"/>
              <a:gd name="connsiteY9901" fmla="*/ 2303663 h 6858000"/>
              <a:gd name="connsiteX9902" fmla="*/ 3643135 w 12192000"/>
              <a:gd name="connsiteY9902" fmla="*/ 2339174 h 6858000"/>
              <a:gd name="connsiteX9903" fmla="*/ 3678648 w 12192000"/>
              <a:gd name="connsiteY9903" fmla="*/ 2303663 h 6858000"/>
              <a:gd name="connsiteX9904" fmla="*/ 3643135 w 12192000"/>
              <a:gd name="connsiteY9904" fmla="*/ 2268151 h 6858000"/>
              <a:gd name="connsiteX9905" fmla="*/ 3455228 w 12192000"/>
              <a:gd name="connsiteY9905" fmla="*/ 2268151 h 6858000"/>
              <a:gd name="connsiteX9906" fmla="*/ 3419718 w 12192000"/>
              <a:gd name="connsiteY9906" fmla="*/ 2303663 h 6858000"/>
              <a:gd name="connsiteX9907" fmla="*/ 3455228 w 12192000"/>
              <a:gd name="connsiteY9907" fmla="*/ 2339174 h 6858000"/>
              <a:gd name="connsiteX9908" fmla="*/ 3490738 w 12192000"/>
              <a:gd name="connsiteY9908" fmla="*/ 2303663 h 6858000"/>
              <a:gd name="connsiteX9909" fmla="*/ 3455228 w 12192000"/>
              <a:gd name="connsiteY9909" fmla="*/ 2268151 h 6858000"/>
              <a:gd name="connsiteX9910" fmla="*/ 3267322 w 12192000"/>
              <a:gd name="connsiteY9910" fmla="*/ 2268151 h 6858000"/>
              <a:gd name="connsiteX9911" fmla="*/ 3231812 w 12192000"/>
              <a:gd name="connsiteY9911" fmla="*/ 2303663 h 6858000"/>
              <a:gd name="connsiteX9912" fmla="*/ 3267322 w 12192000"/>
              <a:gd name="connsiteY9912" fmla="*/ 2339174 h 6858000"/>
              <a:gd name="connsiteX9913" fmla="*/ 3302832 w 12192000"/>
              <a:gd name="connsiteY9913" fmla="*/ 2303663 h 6858000"/>
              <a:gd name="connsiteX9914" fmla="*/ 3267322 w 12192000"/>
              <a:gd name="connsiteY9914" fmla="*/ 2268151 h 6858000"/>
              <a:gd name="connsiteX9915" fmla="*/ 3079409 w 12192000"/>
              <a:gd name="connsiteY9915" fmla="*/ 2268151 h 6858000"/>
              <a:gd name="connsiteX9916" fmla="*/ 3043899 w 12192000"/>
              <a:gd name="connsiteY9916" fmla="*/ 2303663 h 6858000"/>
              <a:gd name="connsiteX9917" fmla="*/ 3079409 w 12192000"/>
              <a:gd name="connsiteY9917" fmla="*/ 2339174 h 6858000"/>
              <a:gd name="connsiteX9918" fmla="*/ 3114921 w 12192000"/>
              <a:gd name="connsiteY9918" fmla="*/ 2303663 h 6858000"/>
              <a:gd name="connsiteX9919" fmla="*/ 3079409 w 12192000"/>
              <a:gd name="connsiteY9919" fmla="*/ 2268151 h 6858000"/>
              <a:gd name="connsiteX9920" fmla="*/ 2891500 w 12192000"/>
              <a:gd name="connsiteY9920" fmla="*/ 2268151 h 6858000"/>
              <a:gd name="connsiteX9921" fmla="*/ 2855988 w 12192000"/>
              <a:gd name="connsiteY9921" fmla="*/ 2303663 h 6858000"/>
              <a:gd name="connsiteX9922" fmla="*/ 2891500 w 12192000"/>
              <a:gd name="connsiteY9922" fmla="*/ 2339174 h 6858000"/>
              <a:gd name="connsiteX9923" fmla="*/ 2927011 w 12192000"/>
              <a:gd name="connsiteY9923" fmla="*/ 2303663 h 6858000"/>
              <a:gd name="connsiteX9924" fmla="*/ 2891500 w 12192000"/>
              <a:gd name="connsiteY9924" fmla="*/ 2268151 h 6858000"/>
              <a:gd name="connsiteX9925" fmla="*/ 2703588 w 12192000"/>
              <a:gd name="connsiteY9925" fmla="*/ 2268151 h 6858000"/>
              <a:gd name="connsiteX9926" fmla="*/ 2668078 w 12192000"/>
              <a:gd name="connsiteY9926" fmla="*/ 2303663 h 6858000"/>
              <a:gd name="connsiteX9927" fmla="*/ 2703588 w 12192000"/>
              <a:gd name="connsiteY9927" fmla="*/ 2339174 h 6858000"/>
              <a:gd name="connsiteX9928" fmla="*/ 2739100 w 12192000"/>
              <a:gd name="connsiteY9928" fmla="*/ 2303663 h 6858000"/>
              <a:gd name="connsiteX9929" fmla="*/ 2703588 w 12192000"/>
              <a:gd name="connsiteY9929" fmla="*/ 2268151 h 6858000"/>
              <a:gd name="connsiteX9930" fmla="*/ 2515679 w 12192000"/>
              <a:gd name="connsiteY9930" fmla="*/ 2268151 h 6858000"/>
              <a:gd name="connsiteX9931" fmla="*/ 2480169 w 12192000"/>
              <a:gd name="connsiteY9931" fmla="*/ 2303663 h 6858000"/>
              <a:gd name="connsiteX9932" fmla="*/ 2515679 w 12192000"/>
              <a:gd name="connsiteY9932" fmla="*/ 2339174 h 6858000"/>
              <a:gd name="connsiteX9933" fmla="*/ 2551191 w 12192000"/>
              <a:gd name="connsiteY9933" fmla="*/ 2303663 h 6858000"/>
              <a:gd name="connsiteX9934" fmla="*/ 2515679 w 12192000"/>
              <a:gd name="connsiteY9934" fmla="*/ 2268151 h 6858000"/>
              <a:gd name="connsiteX9935" fmla="*/ 2327769 w 12192000"/>
              <a:gd name="connsiteY9935" fmla="*/ 2268151 h 6858000"/>
              <a:gd name="connsiteX9936" fmla="*/ 2292259 w 12192000"/>
              <a:gd name="connsiteY9936" fmla="*/ 2303663 h 6858000"/>
              <a:gd name="connsiteX9937" fmla="*/ 2327769 w 12192000"/>
              <a:gd name="connsiteY9937" fmla="*/ 2339174 h 6858000"/>
              <a:gd name="connsiteX9938" fmla="*/ 2363281 w 12192000"/>
              <a:gd name="connsiteY9938" fmla="*/ 2303663 h 6858000"/>
              <a:gd name="connsiteX9939" fmla="*/ 2327769 w 12192000"/>
              <a:gd name="connsiteY9939" fmla="*/ 2268151 h 6858000"/>
              <a:gd name="connsiteX9940" fmla="*/ 2139862 w 12192000"/>
              <a:gd name="connsiteY9940" fmla="*/ 2268151 h 6858000"/>
              <a:gd name="connsiteX9941" fmla="*/ 2104350 w 12192000"/>
              <a:gd name="connsiteY9941" fmla="*/ 2303663 h 6858000"/>
              <a:gd name="connsiteX9942" fmla="*/ 2139862 w 12192000"/>
              <a:gd name="connsiteY9942" fmla="*/ 2339174 h 6858000"/>
              <a:gd name="connsiteX9943" fmla="*/ 2175372 w 12192000"/>
              <a:gd name="connsiteY9943" fmla="*/ 2303663 h 6858000"/>
              <a:gd name="connsiteX9944" fmla="*/ 2139862 w 12192000"/>
              <a:gd name="connsiteY9944" fmla="*/ 2268151 h 6858000"/>
              <a:gd name="connsiteX9945" fmla="*/ 1951950 w 12192000"/>
              <a:gd name="connsiteY9945" fmla="*/ 2268151 h 6858000"/>
              <a:gd name="connsiteX9946" fmla="*/ 1916439 w 12192000"/>
              <a:gd name="connsiteY9946" fmla="*/ 2303663 h 6858000"/>
              <a:gd name="connsiteX9947" fmla="*/ 1951950 w 12192000"/>
              <a:gd name="connsiteY9947" fmla="*/ 2339174 h 6858000"/>
              <a:gd name="connsiteX9948" fmla="*/ 1987462 w 12192000"/>
              <a:gd name="connsiteY9948" fmla="*/ 2303663 h 6858000"/>
              <a:gd name="connsiteX9949" fmla="*/ 1951950 w 12192000"/>
              <a:gd name="connsiteY9949" fmla="*/ 2268151 h 6858000"/>
              <a:gd name="connsiteX9950" fmla="*/ 1764041 w 12192000"/>
              <a:gd name="connsiteY9950" fmla="*/ 2268151 h 6858000"/>
              <a:gd name="connsiteX9951" fmla="*/ 1728530 w 12192000"/>
              <a:gd name="connsiteY9951" fmla="*/ 2303663 h 6858000"/>
              <a:gd name="connsiteX9952" fmla="*/ 1764041 w 12192000"/>
              <a:gd name="connsiteY9952" fmla="*/ 2339174 h 6858000"/>
              <a:gd name="connsiteX9953" fmla="*/ 1799552 w 12192000"/>
              <a:gd name="connsiteY9953" fmla="*/ 2303663 h 6858000"/>
              <a:gd name="connsiteX9954" fmla="*/ 1764041 w 12192000"/>
              <a:gd name="connsiteY9954" fmla="*/ 2268151 h 6858000"/>
              <a:gd name="connsiteX9955" fmla="*/ 1576131 w 12192000"/>
              <a:gd name="connsiteY9955" fmla="*/ 2268151 h 6858000"/>
              <a:gd name="connsiteX9956" fmla="*/ 1540620 w 12192000"/>
              <a:gd name="connsiteY9956" fmla="*/ 2303663 h 6858000"/>
              <a:gd name="connsiteX9957" fmla="*/ 1576131 w 12192000"/>
              <a:gd name="connsiteY9957" fmla="*/ 2339174 h 6858000"/>
              <a:gd name="connsiteX9958" fmla="*/ 1611642 w 12192000"/>
              <a:gd name="connsiteY9958" fmla="*/ 2303663 h 6858000"/>
              <a:gd name="connsiteX9959" fmla="*/ 1576131 w 12192000"/>
              <a:gd name="connsiteY9959" fmla="*/ 2268151 h 6858000"/>
              <a:gd name="connsiteX9960" fmla="*/ 1388221 w 12192000"/>
              <a:gd name="connsiteY9960" fmla="*/ 2268151 h 6858000"/>
              <a:gd name="connsiteX9961" fmla="*/ 1352710 w 12192000"/>
              <a:gd name="connsiteY9961" fmla="*/ 2303663 h 6858000"/>
              <a:gd name="connsiteX9962" fmla="*/ 1388221 w 12192000"/>
              <a:gd name="connsiteY9962" fmla="*/ 2339174 h 6858000"/>
              <a:gd name="connsiteX9963" fmla="*/ 1423732 w 12192000"/>
              <a:gd name="connsiteY9963" fmla="*/ 2303663 h 6858000"/>
              <a:gd name="connsiteX9964" fmla="*/ 1388221 w 12192000"/>
              <a:gd name="connsiteY9964" fmla="*/ 2268151 h 6858000"/>
              <a:gd name="connsiteX9965" fmla="*/ 1200312 w 12192000"/>
              <a:gd name="connsiteY9965" fmla="*/ 2268151 h 6858000"/>
              <a:gd name="connsiteX9966" fmla="*/ 1164801 w 12192000"/>
              <a:gd name="connsiteY9966" fmla="*/ 2303663 h 6858000"/>
              <a:gd name="connsiteX9967" fmla="*/ 1200312 w 12192000"/>
              <a:gd name="connsiteY9967" fmla="*/ 2339174 h 6858000"/>
              <a:gd name="connsiteX9968" fmla="*/ 1235823 w 12192000"/>
              <a:gd name="connsiteY9968" fmla="*/ 2303663 h 6858000"/>
              <a:gd name="connsiteX9969" fmla="*/ 1200312 w 12192000"/>
              <a:gd name="connsiteY9969" fmla="*/ 2268151 h 6858000"/>
              <a:gd name="connsiteX9970" fmla="*/ 1012402 w 12192000"/>
              <a:gd name="connsiteY9970" fmla="*/ 2268151 h 6858000"/>
              <a:gd name="connsiteX9971" fmla="*/ 976891 w 12192000"/>
              <a:gd name="connsiteY9971" fmla="*/ 2303663 h 6858000"/>
              <a:gd name="connsiteX9972" fmla="*/ 1012402 w 12192000"/>
              <a:gd name="connsiteY9972" fmla="*/ 2339174 h 6858000"/>
              <a:gd name="connsiteX9973" fmla="*/ 1047913 w 12192000"/>
              <a:gd name="connsiteY9973" fmla="*/ 2303663 h 6858000"/>
              <a:gd name="connsiteX9974" fmla="*/ 1012402 w 12192000"/>
              <a:gd name="connsiteY9974" fmla="*/ 2268151 h 6858000"/>
              <a:gd name="connsiteX9975" fmla="*/ 824492 w 12192000"/>
              <a:gd name="connsiteY9975" fmla="*/ 2268151 h 6858000"/>
              <a:gd name="connsiteX9976" fmla="*/ 788981 w 12192000"/>
              <a:gd name="connsiteY9976" fmla="*/ 2303663 h 6858000"/>
              <a:gd name="connsiteX9977" fmla="*/ 824492 w 12192000"/>
              <a:gd name="connsiteY9977" fmla="*/ 2339174 h 6858000"/>
              <a:gd name="connsiteX9978" fmla="*/ 860003 w 12192000"/>
              <a:gd name="connsiteY9978" fmla="*/ 2303663 h 6858000"/>
              <a:gd name="connsiteX9979" fmla="*/ 824492 w 12192000"/>
              <a:gd name="connsiteY9979" fmla="*/ 2268151 h 6858000"/>
              <a:gd name="connsiteX9980" fmla="*/ 636583 w 12192000"/>
              <a:gd name="connsiteY9980" fmla="*/ 2268151 h 6858000"/>
              <a:gd name="connsiteX9981" fmla="*/ 601071 w 12192000"/>
              <a:gd name="connsiteY9981" fmla="*/ 2303663 h 6858000"/>
              <a:gd name="connsiteX9982" fmla="*/ 636583 w 12192000"/>
              <a:gd name="connsiteY9982" fmla="*/ 2339174 h 6858000"/>
              <a:gd name="connsiteX9983" fmla="*/ 672093 w 12192000"/>
              <a:gd name="connsiteY9983" fmla="*/ 2303663 h 6858000"/>
              <a:gd name="connsiteX9984" fmla="*/ 636583 w 12192000"/>
              <a:gd name="connsiteY9984" fmla="*/ 2268151 h 6858000"/>
              <a:gd name="connsiteX9985" fmla="*/ 448673 w 12192000"/>
              <a:gd name="connsiteY9985" fmla="*/ 2268151 h 6858000"/>
              <a:gd name="connsiteX9986" fmla="*/ 413162 w 12192000"/>
              <a:gd name="connsiteY9986" fmla="*/ 2303663 h 6858000"/>
              <a:gd name="connsiteX9987" fmla="*/ 448673 w 12192000"/>
              <a:gd name="connsiteY9987" fmla="*/ 2339174 h 6858000"/>
              <a:gd name="connsiteX9988" fmla="*/ 484184 w 12192000"/>
              <a:gd name="connsiteY9988" fmla="*/ 2303663 h 6858000"/>
              <a:gd name="connsiteX9989" fmla="*/ 448673 w 12192000"/>
              <a:gd name="connsiteY9989" fmla="*/ 2268151 h 6858000"/>
              <a:gd name="connsiteX9990" fmla="*/ 260763 w 12192000"/>
              <a:gd name="connsiteY9990" fmla="*/ 2268151 h 6858000"/>
              <a:gd name="connsiteX9991" fmla="*/ 225252 w 12192000"/>
              <a:gd name="connsiteY9991" fmla="*/ 2303663 h 6858000"/>
              <a:gd name="connsiteX9992" fmla="*/ 260763 w 12192000"/>
              <a:gd name="connsiteY9992" fmla="*/ 2339174 h 6858000"/>
              <a:gd name="connsiteX9993" fmla="*/ 296274 w 12192000"/>
              <a:gd name="connsiteY9993" fmla="*/ 2303663 h 6858000"/>
              <a:gd name="connsiteX9994" fmla="*/ 260763 w 12192000"/>
              <a:gd name="connsiteY9994" fmla="*/ 2268151 h 6858000"/>
              <a:gd name="connsiteX9995" fmla="*/ 78815 w 12192000"/>
              <a:gd name="connsiteY9995" fmla="*/ 2268151 h 6858000"/>
              <a:gd name="connsiteX9996" fmla="*/ 43303 w 12192000"/>
              <a:gd name="connsiteY9996" fmla="*/ 2303662 h 6858000"/>
              <a:gd name="connsiteX9997" fmla="*/ 78815 w 12192000"/>
              <a:gd name="connsiteY9997" fmla="*/ 2339173 h 6858000"/>
              <a:gd name="connsiteX9998" fmla="*/ 114325 w 12192000"/>
              <a:gd name="connsiteY9998" fmla="*/ 2303662 h 6858000"/>
              <a:gd name="connsiteX9999" fmla="*/ 78815 w 12192000"/>
              <a:gd name="connsiteY9999" fmla="*/ 2268151 h 6858000"/>
              <a:gd name="connsiteX10000" fmla="*/ 12007004 w 12192000"/>
              <a:gd name="connsiteY10000" fmla="*/ 2115751 h 6858000"/>
              <a:gd name="connsiteX10001" fmla="*/ 11971493 w 12192000"/>
              <a:gd name="connsiteY10001" fmla="*/ 2151263 h 6858000"/>
              <a:gd name="connsiteX10002" fmla="*/ 12007004 w 12192000"/>
              <a:gd name="connsiteY10002" fmla="*/ 2186774 h 6858000"/>
              <a:gd name="connsiteX10003" fmla="*/ 12042515 w 12192000"/>
              <a:gd name="connsiteY10003" fmla="*/ 2151263 h 6858000"/>
              <a:gd name="connsiteX10004" fmla="*/ 12007004 w 12192000"/>
              <a:gd name="connsiteY10004" fmla="*/ 2115751 h 6858000"/>
              <a:gd name="connsiteX10005" fmla="*/ 11819094 w 12192000"/>
              <a:gd name="connsiteY10005" fmla="*/ 2115751 h 6858000"/>
              <a:gd name="connsiteX10006" fmla="*/ 11783583 w 12192000"/>
              <a:gd name="connsiteY10006" fmla="*/ 2151263 h 6858000"/>
              <a:gd name="connsiteX10007" fmla="*/ 11819094 w 12192000"/>
              <a:gd name="connsiteY10007" fmla="*/ 2186774 h 6858000"/>
              <a:gd name="connsiteX10008" fmla="*/ 11854605 w 12192000"/>
              <a:gd name="connsiteY10008" fmla="*/ 2151263 h 6858000"/>
              <a:gd name="connsiteX10009" fmla="*/ 11819094 w 12192000"/>
              <a:gd name="connsiteY10009" fmla="*/ 2115751 h 6858000"/>
              <a:gd name="connsiteX10010" fmla="*/ 11631184 w 12192000"/>
              <a:gd name="connsiteY10010" fmla="*/ 2115751 h 6858000"/>
              <a:gd name="connsiteX10011" fmla="*/ 11595673 w 12192000"/>
              <a:gd name="connsiteY10011" fmla="*/ 2151263 h 6858000"/>
              <a:gd name="connsiteX10012" fmla="*/ 11631184 w 12192000"/>
              <a:gd name="connsiteY10012" fmla="*/ 2186774 h 6858000"/>
              <a:gd name="connsiteX10013" fmla="*/ 11666695 w 12192000"/>
              <a:gd name="connsiteY10013" fmla="*/ 2151263 h 6858000"/>
              <a:gd name="connsiteX10014" fmla="*/ 11631184 w 12192000"/>
              <a:gd name="connsiteY10014" fmla="*/ 2115751 h 6858000"/>
              <a:gd name="connsiteX10015" fmla="*/ 11443274 w 12192000"/>
              <a:gd name="connsiteY10015" fmla="*/ 2115751 h 6858000"/>
              <a:gd name="connsiteX10016" fmla="*/ 11407763 w 12192000"/>
              <a:gd name="connsiteY10016" fmla="*/ 2151263 h 6858000"/>
              <a:gd name="connsiteX10017" fmla="*/ 11443274 w 12192000"/>
              <a:gd name="connsiteY10017" fmla="*/ 2186774 h 6858000"/>
              <a:gd name="connsiteX10018" fmla="*/ 11478785 w 12192000"/>
              <a:gd name="connsiteY10018" fmla="*/ 2151263 h 6858000"/>
              <a:gd name="connsiteX10019" fmla="*/ 11443274 w 12192000"/>
              <a:gd name="connsiteY10019" fmla="*/ 2115751 h 6858000"/>
              <a:gd name="connsiteX10020" fmla="*/ 11255364 w 12192000"/>
              <a:gd name="connsiteY10020" fmla="*/ 2115751 h 6858000"/>
              <a:gd name="connsiteX10021" fmla="*/ 11219853 w 12192000"/>
              <a:gd name="connsiteY10021" fmla="*/ 2151263 h 6858000"/>
              <a:gd name="connsiteX10022" fmla="*/ 11255364 w 12192000"/>
              <a:gd name="connsiteY10022" fmla="*/ 2186774 h 6858000"/>
              <a:gd name="connsiteX10023" fmla="*/ 11290875 w 12192000"/>
              <a:gd name="connsiteY10023" fmla="*/ 2151263 h 6858000"/>
              <a:gd name="connsiteX10024" fmla="*/ 11255364 w 12192000"/>
              <a:gd name="connsiteY10024" fmla="*/ 2115751 h 6858000"/>
              <a:gd name="connsiteX10025" fmla="*/ 11067454 w 12192000"/>
              <a:gd name="connsiteY10025" fmla="*/ 2115751 h 6858000"/>
              <a:gd name="connsiteX10026" fmla="*/ 11031943 w 12192000"/>
              <a:gd name="connsiteY10026" fmla="*/ 2151263 h 6858000"/>
              <a:gd name="connsiteX10027" fmla="*/ 11067454 w 12192000"/>
              <a:gd name="connsiteY10027" fmla="*/ 2186774 h 6858000"/>
              <a:gd name="connsiteX10028" fmla="*/ 11102965 w 12192000"/>
              <a:gd name="connsiteY10028" fmla="*/ 2151263 h 6858000"/>
              <a:gd name="connsiteX10029" fmla="*/ 11067454 w 12192000"/>
              <a:gd name="connsiteY10029" fmla="*/ 2115751 h 6858000"/>
              <a:gd name="connsiteX10030" fmla="*/ 10879544 w 12192000"/>
              <a:gd name="connsiteY10030" fmla="*/ 2115751 h 6858000"/>
              <a:gd name="connsiteX10031" fmla="*/ 10844033 w 12192000"/>
              <a:gd name="connsiteY10031" fmla="*/ 2151263 h 6858000"/>
              <a:gd name="connsiteX10032" fmla="*/ 10879544 w 12192000"/>
              <a:gd name="connsiteY10032" fmla="*/ 2186774 h 6858000"/>
              <a:gd name="connsiteX10033" fmla="*/ 10915055 w 12192000"/>
              <a:gd name="connsiteY10033" fmla="*/ 2151263 h 6858000"/>
              <a:gd name="connsiteX10034" fmla="*/ 10879544 w 12192000"/>
              <a:gd name="connsiteY10034" fmla="*/ 2115751 h 6858000"/>
              <a:gd name="connsiteX10035" fmla="*/ 10691634 w 12192000"/>
              <a:gd name="connsiteY10035" fmla="*/ 2115751 h 6858000"/>
              <a:gd name="connsiteX10036" fmla="*/ 10656123 w 12192000"/>
              <a:gd name="connsiteY10036" fmla="*/ 2151263 h 6858000"/>
              <a:gd name="connsiteX10037" fmla="*/ 10691634 w 12192000"/>
              <a:gd name="connsiteY10037" fmla="*/ 2186774 h 6858000"/>
              <a:gd name="connsiteX10038" fmla="*/ 10727145 w 12192000"/>
              <a:gd name="connsiteY10038" fmla="*/ 2151263 h 6858000"/>
              <a:gd name="connsiteX10039" fmla="*/ 10691634 w 12192000"/>
              <a:gd name="connsiteY10039" fmla="*/ 2115751 h 6858000"/>
              <a:gd name="connsiteX10040" fmla="*/ 10503724 w 12192000"/>
              <a:gd name="connsiteY10040" fmla="*/ 2115751 h 6858000"/>
              <a:gd name="connsiteX10041" fmla="*/ 10468213 w 12192000"/>
              <a:gd name="connsiteY10041" fmla="*/ 2151263 h 6858000"/>
              <a:gd name="connsiteX10042" fmla="*/ 10503724 w 12192000"/>
              <a:gd name="connsiteY10042" fmla="*/ 2186774 h 6858000"/>
              <a:gd name="connsiteX10043" fmla="*/ 10539235 w 12192000"/>
              <a:gd name="connsiteY10043" fmla="*/ 2151263 h 6858000"/>
              <a:gd name="connsiteX10044" fmla="*/ 10503724 w 12192000"/>
              <a:gd name="connsiteY10044" fmla="*/ 2115751 h 6858000"/>
              <a:gd name="connsiteX10045" fmla="*/ 10315814 w 12192000"/>
              <a:gd name="connsiteY10045" fmla="*/ 2115751 h 6858000"/>
              <a:gd name="connsiteX10046" fmla="*/ 10280303 w 12192000"/>
              <a:gd name="connsiteY10046" fmla="*/ 2151263 h 6858000"/>
              <a:gd name="connsiteX10047" fmla="*/ 10315814 w 12192000"/>
              <a:gd name="connsiteY10047" fmla="*/ 2186774 h 6858000"/>
              <a:gd name="connsiteX10048" fmla="*/ 10351325 w 12192000"/>
              <a:gd name="connsiteY10048" fmla="*/ 2151263 h 6858000"/>
              <a:gd name="connsiteX10049" fmla="*/ 10315814 w 12192000"/>
              <a:gd name="connsiteY10049" fmla="*/ 2115751 h 6858000"/>
              <a:gd name="connsiteX10050" fmla="*/ 10127904 w 12192000"/>
              <a:gd name="connsiteY10050" fmla="*/ 2115751 h 6858000"/>
              <a:gd name="connsiteX10051" fmla="*/ 10092393 w 12192000"/>
              <a:gd name="connsiteY10051" fmla="*/ 2151263 h 6858000"/>
              <a:gd name="connsiteX10052" fmla="*/ 10127904 w 12192000"/>
              <a:gd name="connsiteY10052" fmla="*/ 2186774 h 6858000"/>
              <a:gd name="connsiteX10053" fmla="*/ 10163415 w 12192000"/>
              <a:gd name="connsiteY10053" fmla="*/ 2151263 h 6858000"/>
              <a:gd name="connsiteX10054" fmla="*/ 10127904 w 12192000"/>
              <a:gd name="connsiteY10054" fmla="*/ 2115751 h 6858000"/>
              <a:gd name="connsiteX10055" fmla="*/ 9939994 w 12192000"/>
              <a:gd name="connsiteY10055" fmla="*/ 2115751 h 6858000"/>
              <a:gd name="connsiteX10056" fmla="*/ 9904483 w 12192000"/>
              <a:gd name="connsiteY10056" fmla="*/ 2151263 h 6858000"/>
              <a:gd name="connsiteX10057" fmla="*/ 9939994 w 12192000"/>
              <a:gd name="connsiteY10057" fmla="*/ 2186774 h 6858000"/>
              <a:gd name="connsiteX10058" fmla="*/ 9975505 w 12192000"/>
              <a:gd name="connsiteY10058" fmla="*/ 2151263 h 6858000"/>
              <a:gd name="connsiteX10059" fmla="*/ 9939994 w 12192000"/>
              <a:gd name="connsiteY10059" fmla="*/ 2115751 h 6858000"/>
              <a:gd name="connsiteX10060" fmla="*/ 9752084 w 12192000"/>
              <a:gd name="connsiteY10060" fmla="*/ 2115751 h 6858000"/>
              <a:gd name="connsiteX10061" fmla="*/ 9716573 w 12192000"/>
              <a:gd name="connsiteY10061" fmla="*/ 2151263 h 6858000"/>
              <a:gd name="connsiteX10062" fmla="*/ 9752084 w 12192000"/>
              <a:gd name="connsiteY10062" fmla="*/ 2186774 h 6858000"/>
              <a:gd name="connsiteX10063" fmla="*/ 9787595 w 12192000"/>
              <a:gd name="connsiteY10063" fmla="*/ 2151263 h 6858000"/>
              <a:gd name="connsiteX10064" fmla="*/ 9752084 w 12192000"/>
              <a:gd name="connsiteY10064" fmla="*/ 2115751 h 6858000"/>
              <a:gd name="connsiteX10065" fmla="*/ 9564174 w 12192000"/>
              <a:gd name="connsiteY10065" fmla="*/ 2115751 h 6858000"/>
              <a:gd name="connsiteX10066" fmla="*/ 9528663 w 12192000"/>
              <a:gd name="connsiteY10066" fmla="*/ 2151263 h 6858000"/>
              <a:gd name="connsiteX10067" fmla="*/ 9564174 w 12192000"/>
              <a:gd name="connsiteY10067" fmla="*/ 2186774 h 6858000"/>
              <a:gd name="connsiteX10068" fmla="*/ 9599685 w 12192000"/>
              <a:gd name="connsiteY10068" fmla="*/ 2151263 h 6858000"/>
              <a:gd name="connsiteX10069" fmla="*/ 9564174 w 12192000"/>
              <a:gd name="connsiteY10069" fmla="*/ 2115751 h 6858000"/>
              <a:gd name="connsiteX10070" fmla="*/ 9376264 w 12192000"/>
              <a:gd name="connsiteY10070" fmla="*/ 2115751 h 6858000"/>
              <a:gd name="connsiteX10071" fmla="*/ 9340753 w 12192000"/>
              <a:gd name="connsiteY10071" fmla="*/ 2151263 h 6858000"/>
              <a:gd name="connsiteX10072" fmla="*/ 9376264 w 12192000"/>
              <a:gd name="connsiteY10072" fmla="*/ 2186774 h 6858000"/>
              <a:gd name="connsiteX10073" fmla="*/ 9411775 w 12192000"/>
              <a:gd name="connsiteY10073" fmla="*/ 2151263 h 6858000"/>
              <a:gd name="connsiteX10074" fmla="*/ 9376264 w 12192000"/>
              <a:gd name="connsiteY10074" fmla="*/ 2115751 h 6858000"/>
              <a:gd name="connsiteX10075" fmla="*/ 9188354 w 12192000"/>
              <a:gd name="connsiteY10075" fmla="*/ 2115751 h 6858000"/>
              <a:gd name="connsiteX10076" fmla="*/ 9152843 w 12192000"/>
              <a:gd name="connsiteY10076" fmla="*/ 2151263 h 6858000"/>
              <a:gd name="connsiteX10077" fmla="*/ 9188354 w 12192000"/>
              <a:gd name="connsiteY10077" fmla="*/ 2186774 h 6858000"/>
              <a:gd name="connsiteX10078" fmla="*/ 9223865 w 12192000"/>
              <a:gd name="connsiteY10078" fmla="*/ 2151263 h 6858000"/>
              <a:gd name="connsiteX10079" fmla="*/ 9188354 w 12192000"/>
              <a:gd name="connsiteY10079" fmla="*/ 2115751 h 6858000"/>
              <a:gd name="connsiteX10080" fmla="*/ 9000444 w 12192000"/>
              <a:gd name="connsiteY10080" fmla="*/ 2115751 h 6858000"/>
              <a:gd name="connsiteX10081" fmla="*/ 8964933 w 12192000"/>
              <a:gd name="connsiteY10081" fmla="*/ 2151263 h 6858000"/>
              <a:gd name="connsiteX10082" fmla="*/ 9000444 w 12192000"/>
              <a:gd name="connsiteY10082" fmla="*/ 2186774 h 6858000"/>
              <a:gd name="connsiteX10083" fmla="*/ 9035955 w 12192000"/>
              <a:gd name="connsiteY10083" fmla="*/ 2151263 h 6858000"/>
              <a:gd name="connsiteX10084" fmla="*/ 9000444 w 12192000"/>
              <a:gd name="connsiteY10084" fmla="*/ 2115751 h 6858000"/>
              <a:gd name="connsiteX10085" fmla="*/ 8812534 w 12192000"/>
              <a:gd name="connsiteY10085" fmla="*/ 2115751 h 6858000"/>
              <a:gd name="connsiteX10086" fmla="*/ 8777023 w 12192000"/>
              <a:gd name="connsiteY10086" fmla="*/ 2151263 h 6858000"/>
              <a:gd name="connsiteX10087" fmla="*/ 8812534 w 12192000"/>
              <a:gd name="connsiteY10087" fmla="*/ 2186774 h 6858000"/>
              <a:gd name="connsiteX10088" fmla="*/ 8848045 w 12192000"/>
              <a:gd name="connsiteY10088" fmla="*/ 2151263 h 6858000"/>
              <a:gd name="connsiteX10089" fmla="*/ 8812534 w 12192000"/>
              <a:gd name="connsiteY10089" fmla="*/ 2115751 h 6858000"/>
              <a:gd name="connsiteX10090" fmla="*/ 8624624 w 12192000"/>
              <a:gd name="connsiteY10090" fmla="*/ 2115751 h 6858000"/>
              <a:gd name="connsiteX10091" fmla="*/ 8589113 w 12192000"/>
              <a:gd name="connsiteY10091" fmla="*/ 2151263 h 6858000"/>
              <a:gd name="connsiteX10092" fmla="*/ 8624624 w 12192000"/>
              <a:gd name="connsiteY10092" fmla="*/ 2186774 h 6858000"/>
              <a:gd name="connsiteX10093" fmla="*/ 8660135 w 12192000"/>
              <a:gd name="connsiteY10093" fmla="*/ 2151263 h 6858000"/>
              <a:gd name="connsiteX10094" fmla="*/ 8624624 w 12192000"/>
              <a:gd name="connsiteY10094" fmla="*/ 2115751 h 6858000"/>
              <a:gd name="connsiteX10095" fmla="*/ 8436714 w 12192000"/>
              <a:gd name="connsiteY10095" fmla="*/ 2115751 h 6858000"/>
              <a:gd name="connsiteX10096" fmla="*/ 8401203 w 12192000"/>
              <a:gd name="connsiteY10096" fmla="*/ 2151263 h 6858000"/>
              <a:gd name="connsiteX10097" fmla="*/ 8436714 w 12192000"/>
              <a:gd name="connsiteY10097" fmla="*/ 2186774 h 6858000"/>
              <a:gd name="connsiteX10098" fmla="*/ 8472225 w 12192000"/>
              <a:gd name="connsiteY10098" fmla="*/ 2151263 h 6858000"/>
              <a:gd name="connsiteX10099" fmla="*/ 8436714 w 12192000"/>
              <a:gd name="connsiteY10099" fmla="*/ 2115751 h 6858000"/>
              <a:gd name="connsiteX10100" fmla="*/ 8248804 w 12192000"/>
              <a:gd name="connsiteY10100" fmla="*/ 2115751 h 6858000"/>
              <a:gd name="connsiteX10101" fmla="*/ 8213293 w 12192000"/>
              <a:gd name="connsiteY10101" fmla="*/ 2151263 h 6858000"/>
              <a:gd name="connsiteX10102" fmla="*/ 8248804 w 12192000"/>
              <a:gd name="connsiteY10102" fmla="*/ 2186774 h 6858000"/>
              <a:gd name="connsiteX10103" fmla="*/ 8284315 w 12192000"/>
              <a:gd name="connsiteY10103" fmla="*/ 2151263 h 6858000"/>
              <a:gd name="connsiteX10104" fmla="*/ 8248804 w 12192000"/>
              <a:gd name="connsiteY10104" fmla="*/ 2115751 h 6858000"/>
              <a:gd name="connsiteX10105" fmla="*/ 8060894 w 12192000"/>
              <a:gd name="connsiteY10105" fmla="*/ 2115751 h 6858000"/>
              <a:gd name="connsiteX10106" fmla="*/ 8025383 w 12192000"/>
              <a:gd name="connsiteY10106" fmla="*/ 2151263 h 6858000"/>
              <a:gd name="connsiteX10107" fmla="*/ 8060894 w 12192000"/>
              <a:gd name="connsiteY10107" fmla="*/ 2186774 h 6858000"/>
              <a:gd name="connsiteX10108" fmla="*/ 8096405 w 12192000"/>
              <a:gd name="connsiteY10108" fmla="*/ 2151263 h 6858000"/>
              <a:gd name="connsiteX10109" fmla="*/ 8060894 w 12192000"/>
              <a:gd name="connsiteY10109" fmla="*/ 2115751 h 6858000"/>
              <a:gd name="connsiteX10110" fmla="*/ 7872984 w 12192000"/>
              <a:gd name="connsiteY10110" fmla="*/ 2115751 h 6858000"/>
              <a:gd name="connsiteX10111" fmla="*/ 7837473 w 12192000"/>
              <a:gd name="connsiteY10111" fmla="*/ 2151263 h 6858000"/>
              <a:gd name="connsiteX10112" fmla="*/ 7872984 w 12192000"/>
              <a:gd name="connsiteY10112" fmla="*/ 2186774 h 6858000"/>
              <a:gd name="connsiteX10113" fmla="*/ 7908495 w 12192000"/>
              <a:gd name="connsiteY10113" fmla="*/ 2151263 h 6858000"/>
              <a:gd name="connsiteX10114" fmla="*/ 7872984 w 12192000"/>
              <a:gd name="connsiteY10114" fmla="*/ 2115751 h 6858000"/>
              <a:gd name="connsiteX10115" fmla="*/ 7685074 w 12192000"/>
              <a:gd name="connsiteY10115" fmla="*/ 2115751 h 6858000"/>
              <a:gd name="connsiteX10116" fmla="*/ 7649563 w 12192000"/>
              <a:gd name="connsiteY10116" fmla="*/ 2151263 h 6858000"/>
              <a:gd name="connsiteX10117" fmla="*/ 7685074 w 12192000"/>
              <a:gd name="connsiteY10117" fmla="*/ 2186774 h 6858000"/>
              <a:gd name="connsiteX10118" fmla="*/ 7720585 w 12192000"/>
              <a:gd name="connsiteY10118" fmla="*/ 2151263 h 6858000"/>
              <a:gd name="connsiteX10119" fmla="*/ 7685074 w 12192000"/>
              <a:gd name="connsiteY10119" fmla="*/ 2115751 h 6858000"/>
              <a:gd name="connsiteX10120" fmla="*/ 7497164 w 12192000"/>
              <a:gd name="connsiteY10120" fmla="*/ 2115751 h 6858000"/>
              <a:gd name="connsiteX10121" fmla="*/ 7461653 w 12192000"/>
              <a:gd name="connsiteY10121" fmla="*/ 2151263 h 6858000"/>
              <a:gd name="connsiteX10122" fmla="*/ 7497164 w 12192000"/>
              <a:gd name="connsiteY10122" fmla="*/ 2186774 h 6858000"/>
              <a:gd name="connsiteX10123" fmla="*/ 7532675 w 12192000"/>
              <a:gd name="connsiteY10123" fmla="*/ 2151263 h 6858000"/>
              <a:gd name="connsiteX10124" fmla="*/ 7497164 w 12192000"/>
              <a:gd name="connsiteY10124" fmla="*/ 2115751 h 6858000"/>
              <a:gd name="connsiteX10125" fmla="*/ 7309254 w 12192000"/>
              <a:gd name="connsiteY10125" fmla="*/ 2115751 h 6858000"/>
              <a:gd name="connsiteX10126" fmla="*/ 7273743 w 12192000"/>
              <a:gd name="connsiteY10126" fmla="*/ 2151263 h 6858000"/>
              <a:gd name="connsiteX10127" fmla="*/ 7309254 w 12192000"/>
              <a:gd name="connsiteY10127" fmla="*/ 2186774 h 6858000"/>
              <a:gd name="connsiteX10128" fmla="*/ 7344765 w 12192000"/>
              <a:gd name="connsiteY10128" fmla="*/ 2151263 h 6858000"/>
              <a:gd name="connsiteX10129" fmla="*/ 7309254 w 12192000"/>
              <a:gd name="connsiteY10129" fmla="*/ 2115751 h 6858000"/>
              <a:gd name="connsiteX10130" fmla="*/ 7121344 w 12192000"/>
              <a:gd name="connsiteY10130" fmla="*/ 2115751 h 6858000"/>
              <a:gd name="connsiteX10131" fmla="*/ 7085833 w 12192000"/>
              <a:gd name="connsiteY10131" fmla="*/ 2151263 h 6858000"/>
              <a:gd name="connsiteX10132" fmla="*/ 7121344 w 12192000"/>
              <a:gd name="connsiteY10132" fmla="*/ 2186774 h 6858000"/>
              <a:gd name="connsiteX10133" fmla="*/ 7156855 w 12192000"/>
              <a:gd name="connsiteY10133" fmla="*/ 2151263 h 6858000"/>
              <a:gd name="connsiteX10134" fmla="*/ 7121344 w 12192000"/>
              <a:gd name="connsiteY10134" fmla="*/ 2115751 h 6858000"/>
              <a:gd name="connsiteX10135" fmla="*/ 6933434 w 12192000"/>
              <a:gd name="connsiteY10135" fmla="*/ 2115751 h 6858000"/>
              <a:gd name="connsiteX10136" fmla="*/ 6897923 w 12192000"/>
              <a:gd name="connsiteY10136" fmla="*/ 2151263 h 6858000"/>
              <a:gd name="connsiteX10137" fmla="*/ 6933434 w 12192000"/>
              <a:gd name="connsiteY10137" fmla="*/ 2186774 h 6858000"/>
              <a:gd name="connsiteX10138" fmla="*/ 6968945 w 12192000"/>
              <a:gd name="connsiteY10138" fmla="*/ 2151263 h 6858000"/>
              <a:gd name="connsiteX10139" fmla="*/ 6933434 w 12192000"/>
              <a:gd name="connsiteY10139" fmla="*/ 2115751 h 6858000"/>
              <a:gd name="connsiteX10140" fmla="*/ 6745524 w 12192000"/>
              <a:gd name="connsiteY10140" fmla="*/ 2115751 h 6858000"/>
              <a:gd name="connsiteX10141" fmla="*/ 6710013 w 12192000"/>
              <a:gd name="connsiteY10141" fmla="*/ 2151263 h 6858000"/>
              <a:gd name="connsiteX10142" fmla="*/ 6745524 w 12192000"/>
              <a:gd name="connsiteY10142" fmla="*/ 2186774 h 6858000"/>
              <a:gd name="connsiteX10143" fmla="*/ 6781035 w 12192000"/>
              <a:gd name="connsiteY10143" fmla="*/ 2151263 h 6858000"/>
              <a:gd name="connsiteX10144" fmla="*/ 6745524 w 12192000"/>
              <a:gd name="connsiteY10144" fmla="*/ 2115751 h 6858000"/>
              <a:gd name="connsiteX10145" fmla="*/ 6557614 w 12192000"/>
              <a:gd name="connsiteY10145" fmla="*/ 2115751 h 6858000"/>
              <a:gd name="connsiteX10146" fmla="*/ 6522103 w 12192000"/>
              <a:gd name="connsiteY10146" fmla="*/ 2151263 h 6858000"/>
              <a:gd name="connsiteX10147" fmla="*/ 6557614 w 12192000"/>
              <a:gd name="connsiteY10147" fmla="*/ 2186774 h 6858000"/>
              <a:gd name="connsiteX10148" fmla="*/ 6593125 w 12192000"/>
              <a:gd name="connsiteY10148" fmla="*/ 2151263 h 6858000"/>
              <a:gd name="connsiteX10149" fmla="*/ 6557614 w 12192000"/>
              <a:gd name="connsiteY10149" fmla="*/ 2115751 h 6858000"/>
              <a:gd name="connsiteX10150" fmla="*/ 6369704 w 12192000"/>
              <a:gd name="connsiteY10150" fmla="*/ 2115751 h 6858000"/>
              <a:gd name="connsiteX10151" fmla="*/ 6334193 w 12192000"/>
              <a:gd name="connsiteY10151" fmla="*/ 2151263 h 6858000"/>
              <a:gd name="connsiteX10152" fmla="*/ 6369704 w 12192000"/>
              <a:gd name="connsiteY10152" fmla="*/ 2186774 h 6858000"/>
              <a:gd name="connsiteX10153" fmla="*/ 6405215 w 12192000"/>
              <a:gd name="connsiteY10153" fmla="*/ 2151263 h 6858000"/>
              <a:gd name="connsiteX10154" fmla="*/ 6369704 w 12192000"/>
              <a:gd name="connsiteY10154" fmla="*/ 2115751 h 6858000"/>
              <a:gd name="connsiteX10155" fmla="*/ 6181794 w 12192000"/>
              <a:gd name="connsiteY10155" fmla="*/ 2115751 h 6858000"/>
              <a:gd name="connsiteX10156" fmla="*/ 6146283 w 12192000"/>
              <a:gd name="connsiteY10156" fmla="*/ 2151263 h 6858000"/>
              <a:gd name="connsiteX10157" fmla="*/ 6181794 w 12192000"/>
              <a:gd name="connsiteY10157" fmla="*/ 2186774 h 6858000"/>
              <a:gd name="connsiteX10158" fmla="*/ 6217305 w 12192000"/>
              <a:gd name="connsiteY10158" fmla="*/ 2151263 h 6858000"/>
              <a:gd name="connsiteX10159" fmla="*/ 6181794 w 12192000"/>
              <a:gd name="connsiteY10159" fmla="*/ 2115751 h 6858000"/>
              <a:gd name="connsiteX10160" fmla="*/ 5993886 w 12192000"/>
              <a:gd name="connsiteY10160" fmla="*/ 2115751 h 6858000"/>
              <a:gd name="connsiteX10161" fmla="*/ 5958374 w 12192000"/>
              <a:gd name="connsiteY10161" fmla="*/ 2151263 h 6858000"/>
              <a:gd name="connsiteX10162" fmla="*/ 5993886 w 12192000"/>
              <a:gd name="connsiteY10162" fmla="*/ 2186774 h 6858000"/>
              <a:gd name="connsiteX10163" fmla="*/ 6029396 w 12192000"/>
              <a:gd name="connsiteY10163" fmla="*/ 2151263 h 6858000"/>
              <a:gd name="connsiteX10164" fmla="*/ 5993886 w 12192000"/>
              <a:gd name="connsiteY10164" fmla="*/ 2115751 h 6858000"/>
              <a:gd name="connsiteX10165" fmla="*/ 5805976 w 12192000"/>
              <a:gd name="connsiteY10165" fmla="*/ 2115751 h 6858000"/>
              <a:gd name="connsiteX10166" fmla="*/ 5770466 w 12192000"/>
              <a:gd name="connsiteY10166" fmla="*/ 2151263 h 6858000"/>
              <a:gd name="connsiteX10167" fmla="*/ 5805976 w 12192000"/>
              <a:gd name="connsiteY10167" fmla="*/ 2186774 h 6858000"/>
              <a:gd name="connsiteX10168" fmla="*/ 5841487 w 12192000"/>
              <a:gd name="connsiteY10168" fmla="*/ 2151263 h 6858000"/>
              <a:gd name="connsiteX10169" fmla="*/ 5805976 w 12192000"/>
              <a:gd name="connsiteY10169" fmla="*/ 2115751 h 6858000"/>
              <a:gd name="connsiteX10170" fmla="*/ 5618068 w 12192000"/>
              <a:gd name="connsiteY10170" fmla="*/ 2115751 h 6858000"/>
              <a:gd name="connsiteX10171" fmla="*/ 5582558 w 12192000"/>
              <a:gd name="connsiteY10171" fmla="*/ 2151263 h 6858000"/>
              <a:gd name="connsiteX10172" fmla="*/ 5618068 w 12192000"/>
              <a:gd name="connsiteY10172" fmla="*/ 2186774 h 6858000"/>
              <a:gd name="connsiteX10173" fmla="*/ 5653579 w 12192000"/>
              <a:gd name="connsiteY10173" fmla="*/ 2151263 h 6858000"/>
              <a:gd name="connsiteX10174" fmla="*/ 5618068 w 12192000"/>
              <a:gd name="connsiteY10174" fmla="*/ 2115751 h 6858000"/>
              <a:gd name="connsiteX10175" fmla="*/ 5430159 w 12192000"/>
              <a:gd name="connsiteY10175" fmla="*/ 2115751 h 6858000"/>
              <a:gd name="connsiteX10176" fmla="*/ 5394647 w 12192000"/>
              <a:gd name="connsiteY10176" fmla="*/ 2151263 h 6858000"/>
              <a:gd name="connsiteX10177" fmla="*/ 5430159 w 12192000"/>
              <a:gd name="connsiteY10177" fmla="*/ 2186774 h 6858000"/>
              <a:gd name="connsiteX10178" fmla="*/ 5465670 w 12192000"/>
              <a:gd name="connsiteY10178" fmla="*/ 2151263 h 6858000"/>
              <a:gd name="connsiteX10179" fmla="*/ 5430159 w 12192000"/>
              <a:gd name="connsiteY10179" fmla="*/ 2115751 h 6858000"/>
              <a:gd name="connsiteX10180" fmla="*/ 5242249 w 12192000"/>
              <a:gd name="connsiteY10180" fmla="*/ 2115751 h 6858000"/>
              <a:gd name="connsiteX10181" fmla="*/ 5206737 w 12192000"/>
              <a:gd name="connsiteY10181" fmla="*/ 2151263 h 6858000"/>
              <a:gd name="connsiteX10182" fmla="*/ 5242249 w 12192000"/>
              <a:gd name="connsiteY10182" fmla="*/ 2186774 h 6858000"/>
              <a:gd name="connsiteX10183" fmla="*/ 5277760 w 12192000"/>
              <a:gd name="connsiteY10183" fmla="*/ 2151263 h 6858000"/>
              <a:gd name="connsiteX10184" fmla="*/ 5242249 w 12192000"/>
              <a:gd name="connsiteY10184" fmla="*/ 2115751 h 6858000"/>
              <a:gd name="connsiteX10185" fmla="*/ 5054338 w 12192000"/>
              <a:gd name="connsiteY10185" fmla="*/ 2115751 h 6858000"/>
              <a:gd name="connsiteX10186" fmla="*/ 5018828 w 12192000"/>
              <a:gd name="connsiteY10186" fmla="*/ 2151263 h 6858000"/>
              <a:gd name="connsiteX10187" fmla="*/ 5054338 w 12192000"/>
              <a:gd name="connsiteY10187" fmla="*/ 2186774 h 6858000"/>
              <a:gd name="connsiteX10188" fmla="*/ 5089850 w 12192000"/>
              <a:gd name="connsiteY10188" fmla="*/ 2151263 h 6858000"/>
              <a:gd name="connsiteX10189" fmla="*/ 5054338 w 12192000"/>
              <a:gd name="connsiteY10189" fmla="*/ 2115751 h 6858000"/>
              <a:gd name="connsiteX10190" fmla="*/ 4866430 w 12192000"/>
              <a:gd name="connsiteY10190" fmla="*/ 2115751 h 6858000"/>
              <a:gd name="connsiteX10191" fmla="*/ 4830924 w 12192000"/>
              <a:gd name="connsiteY10191" fmla="*/ 2151263 h 6858000"/>
              <a:gd name="connsiteX10192" fmla="*/ 4866430 w 12192000"/>
              <a:gd name="connsiteY10192" fmla="*/ 2186774 h 6858000"/>
              <a:gd name="connsiteX10193" fmla="*/ 4901941 w 12192000"/>
              <a:gd name="connsiteY10193" fmla="*/ 2151263 h 6858000"/>
              <a:gd name="connsiteX10194" fmla="*/ 4866430 w 12192000"/>
              <a:gd name="connsiteY10194" fmla="*/ 2115751 h 6858000"/>
              <a:gd name="connsiteX10195" fmla="*/ 4678519 w 12192000"/>
              <a:gd name="connsiteY10195" fmla="*/ 2115751 h 6858000"/>
              <a:gd name="connsiteX10196" fmla="*/ 4643007 w 12192000"/>
              <a:gd name="connsiteY10196" fmla="*/ 2151263 h 6858000"/>
              <a:gd name="connsiteX10197" fmla="*/ 4678519 w 12192000"/>
              <a:gd name="connsiteY10197" fmla="*/ 2186774 h 6858000"/>
              <a:gd name="connsiteX10198" fmla="*/ 4714030 w 12192000"/>
              <a:gd name="connsiteY10198" fmla="*/ 2151263 h 6858000"/>
              <a:gd name="connsiteX10199" fmla="*/ 4678519 w 12192000"/>
              <a:gd name="connsiteY10199" fmla="*/ 2115751 h 6858000"/>
              <a:gd name="connsiteX10200" fmla="*/ 4490610 w 12192000"/>
              <a:gd name="connsiteY10200" fmla="*/ 2115751 h 6858000"/>
              <a:gd name="connsiteX10201" fmla="*/ 4455098 w 12192000"/>
              <a:gd name="connsiteY10201" fmla="*/ 2151263 h 6858000"/>
              <a:gd name="connsiteX10202" fmla="*/ 4490610 w 12192000"/>
              <a:gd name="connsiteY10202" fmla="*/ 2186774 h 6858000"/>
              <a:gd name="connsiteX10203" fmla="*/ 4526118 w 12192000"/>
              <a:gd name="connsiteY10203" fmla="*/ 2151263 h 6858000"/>
              <a:gd name="connsiteX10204" fmla="*/ 4490610 w 12192000"/>
              <a:gd name="connsiteY10204" fmla="*/ 2115751 h 6858000"/>
              <a:gd name="connsiteX10205" fmla="*/ 4302698 w 12192000"/>
              <a:gd name="connsiteY10205" fmla="*/ 2115751 h 6858000"/>
              <a:gd name="connsiteX10206" fmla="*/ 4267187 w 12192000"/>
              <a:gd name="connsiteY10206" fmla="*/ 2151263 h 6858000"/>
              <a:gd name="connsiteX10207" fmla="*/ 4302698 w 12192000"/>
              <a:gd name="connsiteY10207" fmla="*/ 2186774 h 6858000"/>
              <a:gd name="connsiteX10208" fmla="*/ 4338210 w 12192000"/>
              <a:gd name="connsiteY10208" fmla="*/ 2151263 h 6858000"/>
              <a:gd name="connsiteX10209" fmla="*/ 4302698 w 12192000"/>
              <a:gd name="connsiteY10209" fmla="*/ 2115751 h 6858000"/>
              <a:gd name="connsiteX10210" fmla="*/ 4114802 w 12192000"/>
              <a:gd name="connsiteY10210" fmla="*/ 2115751 h 6858000"/>
              <a:gd name="connsiteX10211" fmla="*/ 4079291 w 12192000"/>
              <a:gd name="connsiteY10211" fmla="*/ 2151263 h 6858000"/>
              <a:gd name="connsiteX10212" fmla="*/ 4114802 w 12192000"/>
              <a:gd name="connsiteY10212" fmla="*/ 2186774 h 6858000"/>
              <a:gd name="connsiteX10213" fmla="*/ 4150308 w 12192000"/>
              <a:gd name="connsiteY10213" fmla="*/ 2151263 h 6858000"/>
              <a:gd name="connsiteX10214" fmla="*/ 4114802 w 12192000"/>
              <a:gd name="connsiteY10214" fmla="*/ 2115751 h 6858000"/>
              <a:gd name="connsiteX10215" fmla="*/ 3926888 w 12192000"/>
              <a:gd name="connsiteY10215" fmla="*/ 2115751 h 6858000"/>
              <a:gd name="connsiteX10216" fmla="*/ 3891378 w 12192000"/>
              <a:gd name="connsiteY10216" fmla="*/ 2151263 h 6858000"/>
              <a:gd name="connsiteX10217" fmla="*/ 3926888 w 12192000"/>
              <a:gd name="connsiteY10217" fmla="*/ 2186774 h 6858000"/>
              <a:gd name="connsiteX10218" fmla="*/ 3962401 w 12192000"/>
              <a:gd name="connsiteY10218" fmla="*/ 2151263 h 6858000"/>
              <a:gd name="connsiteX10219" fmla="*/ 3926888 w 12192000"/>
              <a:gd name="connsiteY10219" fmla="*/ 2115751 h 6858000"/>
              <a:gd name="connsiteX10220" fmla="*/ 3738979 w 12192000"/>
              <a:gd name="connsiteY10220" fmla="*/ 2115751 h 6858000"/>
              <a:gd name="connsiteX10221" fmla="*/ 3703467 w 12192000"/>
              <a:gd name="connsiteY10221" fmla="*/ 2151263 h 6858000"/>
              <a:gd name="connsiteX10222" fmla="*/ 3738979 w 12192000"/>
              <a:gd name="connsiteY10222" fmla="*/ 2186774 h 6858000"/>
              <a:gd name="connsiteX10223" fmla="*/ 3774489 w 12192000"/>
              <a:gd name="connsiteY10223" fmla="*/ 2151263 h 6858000"/>
              <a:gd name="connsiteX10224" fmla="*/ 3738979 w 12192000"/>
              <a:gd name="connsiteY10224" fmla="*/ 2115751 h 6858000"/>
              <a:gd name="connsiteX10225" fmla="*/ 3551069 w 12192000"/>
              <a:gd name="connsiteY10225" fmla="*/ 2115751 h 6858000"/>
              <a:gd name="connsiteX10226" fmla="*/ 3515557 w 12192000"/>
              <a:gd name="connsiteY10226" fmla="*/ 2151263 h 6858000"/>
              <a:gd name="connsiteX10227" fmla="*/ 3551069 w 12192000"/>
              <a:gd name="connsiteY10227" fmla="*/ 2186774 h 6858000"/>
              <a:gd name="connsiteX10228" fmla="*/ 3586579 w 12192000"/>
              <a:gd name="connsiteY10228" fmla="*/ 2151263 h 6858000"/>
              <a:gd name="connsiteX10229" fmla="*/ 3551069 w 12192000"/>
              <a:gd name="connsiteY10229" fmla="*/ 2115751 h 6858000"/>
              <a:gd name="connsiteX10230" fmla="*/ 3363163 w 12192000"/>
              <a:gd name="connsiteY10230" fmla="*/ 2115751 h 6858000"/>
              <a:gd name="connsiteX10231" fmla="*/ 3327653 w 12192000"/>
              <a:gd name="connsiteY10231" fmla="*/ 2151263 h 6858000"/>
              <a:gd name="connsiteX10232" fmla="*/ 3363163 w 12192000"/>
              <a:gd name="connsiteY10232" fmla="*/ 2186774 h 6858000"/>
              <a:gd name="connsiteX10233" fmla="*/ 3398674 w 12192000"/>
              <a:gd name="connsiteY10233" fmla="*/ 2151263 h 6858000"/>
              <a:gd name="connsiteX10234" fmla="*/ 3363163 w 12192000"/>
              <a:gd name="connsiteY10234" fmla="*/ 2115751 h 6858000"/>
              <a:gd name="connsiteX10235" fmla="*/ 3175253 w 12192000"/>
              <a:gd name="connsiteY10235" fmla="*/ 2115751 h 6858000"/>
              <a:gd name="connsiteX10236" fmla="*/ 3139740 w 12192000"/>
              <a:gd name="connsiteY10236" fmla="*/ 2151263 h 6858000"/>
              <a:gd name="connsiteX10237" fmla="*/ 3175253 w 12192000"/>
              <a:gd name="connsiteY10237" fmla="*/ 2186774 h 6858000"/>
              <a:gd name="connsiteX10238" fmla="*/ 3210767 w 12192000"/>
              <a:gd name="connsiteY10238" fmla="*/ 2151263 h 6858000"/>
              <a:gd name="connsiteX10239" fmla="*/ 3175253 w 12192000"/>
              <a:gd name="connsiteY10239" fmla="*/ 2115751 h 6858000"/>
              <a:gd name="connsiteX10240" fmla="*/ 2987343 w 12192000"/>
              <a:gd name="connsiteY10240" fmla="*/ 2115751 h 6858000"/>
              <a:gd name="connsiteX10241" fmla="*/ 2951833 w 12192000"/>
              <a:gd name="connsiteY10241" fmla="*/ 2151263 h 6858000"/>
              <a:gd name="connsiteX10242" fmla="*/ 2987343 w 12192000"/>
              <a:gd name="connsiteY10242" fmla="*/ 2186774 h 6858000"/>
              <a:gd name="connsiteX10243" fmla="*/ 3022854 w 12192000"/>
              <a:gd name="connsiteY10243" fmla="*/ 2151263 h 6858000"/>
              <a:gd name="connsiteX10244" fmla="*/ 2987343 w 12192000"/>
              <a:gd name="connsiteY10244" fmla="*/ 2115751 h 6858000"/>
              <a:gd name="connsiteX10245" fmla="*/ 2799432 w 12192000"/>
              <a:gd name="connsiteY10245" fmla="*/ 2115751 h 6858000"/>
              <a:gd name="connsiteX10246" fmla="*/ 2763919 w 12192000"/>
              <a:gd name="connsiteY10246" fmla="*/ 2151263 h 6858000"/>
              <a:gd name="connsiteX10247" fmla="*/ 2799432 w 12192000"/>
              <a:gd name="connsiteY10247" fmla="*/ 2186774 h 6858000"/>
              <a:gd name="connsiteX10248" fmla="*/ 2834941 w 12192000"/>
              <a:gd name="connsiteY10248" fmla="*/ 2151263 h 6858000"/>
              <a:gd name="connsiteX10249" fmla="*/ 2799432 w 12192000"/>
              <a:gd name="connsiteY10249" fmla="*/ 2115751 h 6858000"/>
              <a:gd name="connsiteX10250" fmla="*/ 2611522 w 12192000"/>
              <a:gd name="connsiteY10250" fmla="*/ 2115751 h 6858000"/>
              <a:gd name="connsiteX10251" fmla="*/ 2576011 w 12192000"/>
              <a:gd name="connsiteY10251" fmla="*/ 2151263 h 6858000"/>
              <a:gd name="connsiteX10252" fmla="*/ 2611522 w 12192000"/>
              <a:gd name="connsiteY10252" fmla="*/ 2186774 h 6858000"/>
              <a:gd name="connsiteX10253" fmla="*/ 2647033 w 12192000"/>
              <a:gd name="connsiteY10253" fmla="*/ 2151263 h 6858000"/>
              <a:gd name="connsiteX10254" fmla="*/ 2611522 w 12192000"/>
              <a:gd name="connsiteY10254" fmla="*/ 2115751 h 6858000"/>
              <a:gd name="connsiteX10255" fmla="*/ 2423611 w 12192000"/>
              <a:gd name="connsiteY10255" fmla="*/ 2115751 h 6858000"/>
              <a:gd name="connsiteX10256" fmla="*/ 2388100 w 12192000"/>
              <a:gd name="connsiteY10256" fmla="*/ 2151263 h 6858000"/>
              <a:gd name="connsiteX10257" fmla="*/ 2423611 w 12192000"/>
              <a:gd name="connsiteY10257" fmla="*/ 2186774 h 6858000"/>
              <a:gd name="connsiteX10258" fmla="*/ 2459122 w 12192000"/>
              <a:gd name="connsiteY10258" fmla="*/ 2151263 h 6858000"/>
              <a:gd name="connsiteX10259" fmla="*/ 2423611 w 12192000"/>
              <a:gd name="connsiteY10259" fmla="*/ 2115751 h 6858000"/>
              <a:gd name="connsiteX10260" fmla="*/ 2235702 w 12192000"/>
              <a:gd name="connsiteY10260" fmla="*/ 2115751 h 6858000"/>
              <a:gd name="connsiteX10261" fmla="*/ 2200189 w 12192000"/>
              <a:gd name="connsiteY10261" fmla="*/ 2151263 h 6858000"/>
              <a:gd name="connsiteX10262" fmla="*/ 2235702 w 12192000"/>
              <a:gd name="connsiteY10262" fmla="*/ 2186774 h 6858000"/>
              <a:gd name="connsiteX10263" fmla="*/ 2271213 w 12192000"/>
              <a:gd name="connsiteY10263" fmla="*/ 2151263 h 6858000"/>
              <a:gd name="connsiteX10264" fmla="*/ 2235702 w 12192000"/>
              <a:gd name="connsiteY10264" fmla="*/ 2115751 h 6858000"/>
              <a:gd name="connsiteX10265" fmla="*/ 2047793 w 12192000"/>
              <a:gd name="connsiteY10265" fmla="*/ 2115751 h 6858000"/>
              <a:gd name="connsiteX10266" fmla="*/ 2012281 w 12192000"/>
              <a:gd name="connsiteY10266" fmla="*/ 2151263 h 6858000"/>
              <a:gd name="connsiteX10267" fmla="*/ 2047793 w 12192000"/>
              <a:gd name="connsiteY10267" fmla="*/ 2186774 h 6858000"/>
              <a:gd name="connsiteX10268" fmla="*/ 2083303 w 12192000"/>
              <a:gd name="connsiteY10268" fmla="*/ 2151263 h 6858000"/>
              <a:gd name="connsiteX10269" fmla="*/ 2047793 w 12192000"/>
              <a:gd name="connsiteY10269" fmla="*/ 2115751 h 6858000"/>
              <a:gd name="connsiteX10270" fmla="*/ 1859882 w 12192000"/>
              <a:gd name="connsiteY10270" fmla="*/ 2115751 h 6858000"/>
              <a:gd name="connsiteX10271" fmla="*/ 1824371 w 12192000"/>
              <a:gd name="connsiteY10271" fmla="*/ 2151263 h 6858000"/>
              <a:gd name="connsiteX10272" fmla="*/ 1859882 w 12192000"/>
              <a:gd name="connsiteY10272" fmla="*/ 2186774 h 6858000"/>
              <a:gd name="connsiteX10273" fmla="*/ 1895393 w 12192000"/>
              <a:gd name="connsiteY10273" fmla="*/ 2151263 h 6858000"/>
              <a:gd name="connsiteX10274" fmla="*/ 1859882 w 12192000"/>
              <a:gd name="connsiteY10274" fmla="*/ 2115751 h 6858000"/>
              <a:gd name="connsiteX10275" fmla="*/ 1671973 w 12192000"/>
              <a:gd name="connsiteY10275" fmla="*/ 2115751 h 6858000"/>
              <a:gd name="connsiteX10276" fmla="*/ 1636461 w 12192000"/>
              <a:gd name="connsiteY10276" fmla="*/ 2151263 h 6858000"/>
              <a:gd name="connsiteX10277" fmla="*/ 1671973 w 12192000"/>
              <a:gd name="connsiteY10277" fmla="*/ 2186774 h 6858000"/>
              <a:gd name="connsiteX10278" fmla="*/ 1707483 w 12192000"/>
              <a:gd name="connsiteY10278" fmla="*/ 2151263 h 6858000"/>
              <a:gd name="connsiteX10279" fmla="*/ 1671973 w 12192000"/>
              <a:gd name="connsiteY10279" fmla="*/ 2115751 h 6858000"/>
              <a:gd name="connsiteX10280" fmla="*/ 1484063 w 12192000"/>
              <a:gd name="connsiteY10280" fmla="*/ 2115751 h 6858000"/>
              <a:gd name="connsiteX10281" fmla="*/ 1448552 w 12192000"/>
              <a:gd name="connsiteY10281" fmla="*/ 2151263 h 6858000"/>
              <a:gd name="connsiteX10282" fmla="*/ 1484063 w 12192000"/>
              <a:gd name="connsiteY10282" fmla="*/ 2186774 h 6858000"/>
              <a:gd name="connsiteX10283" fmla="*/ 1519573 w 12192000"/>
              <a:gd name="connsiteY10283" fmla="*/ 2151263 h 6858000"/>
              <a:gd name="connsiteX10284" fmla="*/ 1484063 w 12192000"/>
              <a:gd name="connsiteY10284" fmla="*/ 2115751 h 6858000"/>
              <a:gd name="connsiteX10285" fmla="*/ 1296153 w 12192000"/>
              <a:gd name="connsiteY10285" fmla="*/ 2115751 h 6858000"/>
              <a:gd name="connsiteX10286" fmla="*/ 1260642 w 12192000"/>
              <a:gd name="connsiteY10286" fmla="*/ 2151263 h 6858000"/>
              <a:gd name="connsiteX10287" fmla="*/ 1296153 w 12192000"/>
              <a:gd name="connsiteY10287" fmla="*/ 2186774 h 6858000"/>
              <a:gd name="connsiteX10288" fmla="*/ 1331664 w 12192000"/>
              <a:gd name="connsiteY10288" fmla="*/ 2151263 h 6858000"/>
              <a:gd name="connsiteX10289" fmla="*/ 1296153 w 12192000"/>
              <a:gd name="connsiteY10289" fmla="*/ 2115751 h 6858000"/>
              <a:gd name="connsiteX10290" fmla="*/ 1108243 w 12192000"/>
              <a:gd name="connsiteY10290" fmla="*/ 2115751 h 6858000"/>
              <a:gd name="connsiteX10291" fmla="*/ 1072732 w 12192000"/>
              <a:gd name="connsiteY10291" fmla="*/ 2151263 h 6858000"/>
              <a:gd name="connsiteX10292" fmla="*/ 1108243 w 12192000"/>
              <a:gd name="connsiteY10292" fmla="*/ 2186774 h 6858000"/>
              <a:gd name="connsiteX10293" fmla="*/ 1143753 w 12192000"/>
              <a:gd name="connsiteY10293" fmla="*/ 2151263 h 6858000"/>
              <a:gd name="connsiteX10294" fmla="*/ 1108243 w 12192000"/>
              <a:gd name="connsiteY10294" fmla="*/ 2115751 h 6858000"/>
              <a:gd name="connsiteX10295" fmla="*/ 920334 w 12192000"/>
              <a:gd name="connsiteY10295" fmla="*/ 2115751 h 6858000"/>
              <a:gd name="connsiteX10296" fmla="*/ 884822 w 12192000"/>
              <a:gd name="connsiteY10296" fmla="*/ 2151263 h 6858000"/>
              <a:gd name="connsiteX10297" fmla="*/ 920334 w 12192000"/>
              <a:gd name="connsiteY10297" fmla="*/ 2186774 h 6858000"/>
              <a:gd name="connsiteX10298" fmla="*/ 955844 w 12192000"/>
              <a:gd name="connsiteY10298" fmla="*/ 2151263 h 6858000"/>
              <a:gd name="connsiteX10299" fmla="*/ 920334 w 12192000"/>
              <a:gd name="connsiteY10299" fmla="*/ 2115751 h 6858000"/>
              <a:gd name="connsiteX10300" fmla="*/ 732424 w 12192000"/>
              <a:gd name="connsiteY10300" fmla="*/ 2115751 h 6858000"/>
              <a:gd name="connsiteX10301" fmla="*/ 696912 w 12192000"/>
              <a:gd name="connsiteY10301" fmla="*/ 2151263 h 6858000"/>
              <a:gd name="connsiteX10302" fmla="*/ 732424 w 12192000"/>
              <a:gd name="connsiteY10302" fmla="*/ 2186774 h 6858000"/>
              <a:gd name="connsiteX10303" fmla="*/ 767934 w 12192000"/>
              <a:gd name="connsiteY10303" fmla="*/ 2151263 h 6858000"/>
              <a:gd name="connsiteX10304" fmla="*/ 732424 w 12192000"/>
              <a:gd name="connsiteY10304" fmla="*/ 2115751 h 6858000"/>
              <a:gd name="connsiteX10305" fmla="*/ 544514 w 12192000"/>
              <a:gd name="connsiteY10305" fmla="*/ 2115751 h 6858000"/>
              <a:gd name="connsiteX10306" fmla="*/ 509003 w 12192000"/>
              <a:gd name="connsiteY10306" fmla="*/ 2151263 h 6858000"/>
              <a:gd name="connsiteX10307" fmla="*/ 544514 w 12192000"/>
              <a:gd name="connsiteY10307" fmla="*/ 2186774 h 6858000"/>
              <a:gd name="connsiteX10308" fmla="*/ 580025 w 12192000"/>
              <a:gd name="connsiteY10308" fmla="*/ 2151263 h 6858000"/>
              <a:gd name="connsiteX10309" fmla="*/ 544514 w 12192000"/>
              <a:gd name="connsiteY10309" fmla="*/ 2115751 h 6858000"/>
              <a:gd name="connsiteX10310" fmla="*/ 356604 w 12192000"/>
              <a:gd name="connsiteY10310" fmla="*/ 2115751 h 6858000"/>
              <a:gd name="connsiteX10311" fmla="*/ 321093 w 12192000"/>
              <a:gd name="connsiteY10311" fmla="*/ 2151263 h 6858000"/>
              <a:gd name="connsiteX10312" fmla="*/ 356604 w 12192000"/>
              <a:gd name="connsiteY10312" fmla="*/ 2186774 h 6858000"/>
              <a:gd name="connsiteX10313" fmla="*/ 392115 w 12192000"/>
              <a:gd name="connsiteY10313" fmla="*/ 2151263 h 6858000"/>
              <a:gd name="connsiteX10314" fmla="*/ 356604 w 12192000"/>
              <a:gd name="connsiteY10314" fmla="*/ 2115751 h 6858000"/>
              <a:gd name="connsiteX10315" fmla="*/ 168694 w 12192000"/>
              <a:gd name="connsiteY10315" fmla="*/ 2115751 h 6858000"/>
              <a:gd name="connsiteX10316" fmla="*/ 133183 w 12192000"/>
              <a:gd name="connsiteY10316" fmla="*/ 2151263 h 6858000"/>
              <a:gd name="connsiteX10317" fmla="*/ 168694 w 12192000"/>
              <a:gd name="connsiteY10317" fmla="*/ 2186774 h 6858000"/>
              <a:gd name="connsiteX10318" fmla="*/ 204206 w 12192000"/>
              <a:gd name="connsiteY10318" fmla="*/ 2151263 h 6858000"/>
              <a:gd name="connsiteX10319" fmla="*/ 168694 w 12192000"/>
              <a:gd name="connsiteY10319" fmla="*/ 2115751 h 6858000"/>
              <a:gd name="connsiteX10320" fmla="*/ 12099079 w 12192000"/>
              <a:gd name="connsiteY10320" fmla="*/ 1967422 h 6858000"/>
              <a:gd name="connsiteX10321" fmla="*/ 12063568 w 12192000"/>
              <a:gd name="connsiteY10321" fmla="*/ 2002933 h 6858000"/>
              <a:gd name="connsiteX10322" fmla="*/ 12099079 w 12192000"/>
              <a:gd name="connsiteY10322" fmla="*/ 2038444 h 6858000"/>
              <a:gd name="connsiteX10323" fmla="*/ 12134590 w 12192000"/>
              <a:gd name="connsiteY10323" fmla="*/ 2002933 h 6858000"/>
              <a:gd name="connsiteX10324" fmla="*/ 12099079 w 12192000"/>
              <a:gd name="connsiteY10324" fmla="*/ 1967422 h 6858000"/>
              <a:gd name="connsiteX10325" fmla="*/ 11911169 w 12192000"/>
              <a:gd name="connsiteY10325" fmla="*/ 1967422 h 6858000"/>
              <a:gd name="connsiteX10326" fmla="*/ 11875658 w 12192000"/>
              <a:gd name="connsiteY10326" fmla="*/ 2002933 h 6858000"/>
              <a:gd name="connsiteX10327" fmla="*/ 11911169 w 12192000"/>
              <a:gd name="connsiteY10327" fmla="*/ 2038444 h 6858000"/>
              <a:gd name="connsiteX10328" fmla="*/ 11946680 w 12192000"/>
              <a:gd name="connsiteY10328" fmla="*/ 2002933 h 6858000"/>
              <a:gd name="connsiteX10329" fmla="*/ 11911169 w 12192000"/>
              <a:gd name="connsiteY10329" fmla="*/ 1967422 h 6858000"/>
              <a:gd name="connsiteX10330" fmla="*/ 11723259 w 12192000"/>
              <a:gd name="connsiteY10330" fmla="*/ 1967422 h 6858000"/>
              <a:gd name="connsiteX10331" fmla="*/ 11687748 w 12192000"/>
              <a:gd name="connsiteY10331" fmla="*/ 2002933 h 6858000"/>
              <a:gd name="connsiteX10332" fmla="*/ 11723259 w 12192000"/>
              <a:gd name="connsiteY10332" fmla="*/ 2038444 h 6858000"/>
              <a:gd name="connsiteX10333" fmla="*/ 11758770 w 12192000"/>
              <a:gd name="connsiteY10333" fmla="*/ 2002933 h 6858000"/>
              <a:gd name="connsiteX10334" fmla="*/ 11723259 w 12192000"/>
              <a:gd name="connsiteY10334" fmla="*/ 1967422 h 6858000"/>
              <a:gd name="connsiteX10335" fmla="*/ 11535349 w 12192000"/>
              <a:gd name="connsiteY10335" fmla="*/ 1967422 h 6858000"/>
              <a:gd name="connsiteX10336" fmla="*/ 11499838 w 12192000"/>
              <a:gd name="connsiteY10336" fmla="*/ 2002933 h 6858000"/>
              <a:gd name="connsiteX10337" fmla="*/ 11535349 w 12192000"/>
              <a:gd name="connsiteY10337" fmla="*/ 2038444 h 6858000"/>
              <a:gd name="connsiteX10338" fmla="*/ 11570860 w 12192000"/>
              <a:gd name="connsiteY10338" fmla="*/ 2002933 h 6858000"/>
              <a:gd name="connsiteX10339" fmla="*/ 11535349 w 12192000"/>
              <a:gd name="connsiteY10339" fmla="*/ 1967422 h 6858000"/>
              <a:gd name="connsiteX10340" fmla="*/ 11347439 w 12192000"/>
              <a:gd name="connsiteY10340" fmla="*/ 1967422 h 6858000"/>
              <a:gd name="connsiteX10341" fmla="*/ 11311928 w 12192000"/>
              <a:gd name="connsiteY10341" fmla="*/ 2002933 h 6858000"/>
              <a:gd name="connsiteX10342" fmla="*/ 11347439 w 12192000"/>
              <a:gd name="connsiteY10342" fmla="*/ 2038444 h 6858000"/>
              <a:gd name="connsiteX10343" fmla="*/ 11382950 w 12192000"/>
              <a:gd name="connsiteY10343" fmla="*/ 2002933 h 6858000"/>
              <a:gd name="connsiteX10344" fmla="*/ 11347439 w 12192000"/>
              <a:gd name="connsiteY10344" fmla="*/ 1967422 h 6858000"/>
              <a:gd name="connsiteX10345" fmla="*/ 11159529 w 12192000"/>
              <a:gd name="connsiteY10345" fmla="*/ 1967422 h 6858000"/>
              <a:gd name="connsiteX10346" fmla="*/ 11124018 w 12192000"/>
              <a:gd name="connsiteY10346" fmla="*/ 2002933 h 6858000"/>
              <a:gd name="connsiteX10347" fmla="*/ 11159529 w 12192000"/>
              <a:gd name="connsiteY10347" fmla="*/ 2038444 h 6858000"/>
              <a:gd name="connsiteX10348" fmla="*/ 11195040 w 12192000"/>
              <a:gd name="connsiteY10348" fmla="*/ 2002933 h 6858000"/>
              <a:gd name="connsiteX10349" fmla="*/ 11159529 w 12192000"/>
              <a:gd name="connsiteY10349" fmla="*/ 1967422 h 6858000"/>
              <a:gd name="connsiteX10350" fmla="*/ 10971619 w 12192000"/>
              <a:gd name="connsiteY10350" fmla="*/ 1967422 h 6858000"/>
              <a:gd name="connsiteX10351" fmla="*/ 10936108 w 12192000"/>
              <a:gd name="connsiteY10351" fmla="*/ 2002933 h 6858000"/>
              <a:gd name="connsiteX10352" fmla="*/ 10971619 w 12192000"/>
              <a:gd name="connsiteY10352" fmla="*/ 2038444 h 6858000"/>
              <a:gd name="connsiteX10353" fmla="*/ 11007130 w 12192000"/>
              <a:gd name="connsiteY10353" fmla="*/ 2002933 h 6858000"/>
              <a:gd name="connsiteX10354" fmla="*/ 10971619 w 12192000"/>
              <a:gd name="connsiteY10354" fmla="*/ 1967422 h 6858000"/>
              <a:gd name="connsiteX10355" fmla="*/ 10783709 w 12192000"/>
              <a:gd name="connsiteY10355" fmla="*/ 1967422 h 6858000"/>
              <a:gd name="connsiteX10356" fmla="*/ 10748198 w 12192000"/>
              <a:gd name="connsiteY10356" fmla="*/ 2002933 h 6858000"/>
              <a:gd name="connsiteX10357" fmla="*/ 10783709 w 12192000"/>
              <a:gd name="connsiteY10357" fmla="*/ 2038444 h 6858000"/>
              <a:gd name="connsiteX10358" fmla="*/ 10819220 w 12192000"/>
              <a:gd name="connsiteY10358" fmla="*/ 2002933 h 6858000"/>
              <a:gd name="connsiteX10359" fmla="*/ 10783709 w 12192000"/>
              <a:gd name="connsiteY10359" fmla="*/ 1967422 h 6858000"/>
              <a:gd name="connsiteX10360" fmla="*/ 10595799 w 12192000"/>
              <a:gd name="connsiteY10360" fmla="*/ 1967422 h 6858000"/>
              <a:gd name="connsiteX10361" fmla="*/ 10560288 w 12192000"/>
              <a:gd name="connsiteY10361" fmla="*/ 2002933 h 6858000"/>
              <a:gd name="connsiteX10362" fmla="*/ 10595799 w 12192000"/>
              <a:gd name="connsiteY10362" fmla="*/ 2038444 h 6858000"/>
              <a:gd name="connsiteX10363" fmla="*/ 10631310 w 12192000"/>
              <a:gd name="connsiteY10363" fmla="*/ 2002933 h 6858000"/>
              <a:gd name="connsiteX10364" fmla="*/ 10595799 w 12192000"/>
              <a:gd name="connsiteY10364" fmla="*/ 1967422 h 6858000"/>
              <a:gd name="connsiteX10365" fmla="*/ 10407889 w 12192000"/>
              <a:gd name="connsiteY10365" fmla="*/ 1967422 h 6858000"/>
              <a:gd name="connsiteX10366" fmla="*/ 10372378 w 12192000"/>
              <a:gd name="connsiteY10366" fmla="*/ 2002933 h 6858000"/>
              <a:gd name="connsiteX10367" fmla="*/ 10407889 w 12192000"/>
              <a:gd name="connsiteY10367" fmla="*/ 2038444 h 6858000"/>
              <a:gd name="connsiteX10368" fmla="*/ 10443400 w 12192000"/>
              <a:gd name="connsiteY10368" fmla="*/ 2002933 h 6858000"/>
              <a:gd name="connsiteX10369" fmla="*/ 10407889 w 12192000"/>
              <a:gd name="connsiteY10369" fmla="*/ 1967422 h 6858000"/>
              <a:gd name="connsiteX10370" fmla="*/ 10219979 w 12192000"/>
              <a:gd name="connsiteY10370" fmla="*/ 1967422 h 6858000"/>
              <a:gd name="connsiteX10371" fmla="*/ 10184468 w 12192000"/>
              <a:gd name="connsiteY10371" fmla="*/ 2002933 h 6858000"/>
              <a:gd name="connsiteX10372" fmla="*/ 10219979 w 12192000"/>
              <a:gd name="connsiteY10372" fmla="*/ 2038444 h 6858000"/>
              <a:gd name="connsiteX10373" fmla="*/ 10255490 w 12192000"/>
              <a:gd name="connsiteY10373" fmla="*/ 2002933 h 6858000"/>
              <a:gd name="connsiteX10374" fmla="*/ 10219979 w 12192000"/>
              <a:gd name="connsiteY10374" fmla="*/ 1967422 h 6858000"/>
              <a:gd name="connsiteX10375" fmla="*/ 10032069 w 12192000"/>
              <a:gd name="connsiteY10375" fmla="*/ 1967422 h 6858000"/>
              <a:gd name="connsiteX10376" fmla="*/ 9996558 w 12192000"/>
              <a:gd name="connsiteY10376" fmla="*/ 2002933 h 6858000"/>
              <a:gd name="connsiteX10377" fmla="*/ 10032069 w 12192000"/>
              <a:gd name="connsiteY10377" fmla="*/ 2038444 h 6858000"/>
              <a:gd name="connsiteX10378" fmla="*/ 10067580 w 12192000"/>
              <a:gd name="connsiteY10378" fmla="*/ 2002933 h 6858000"/>
              <a:gd name="connsiteX10379" fmla="*/ 10032069 w 12192000"/>
              <a:gd name="connsiteY10379" fmla="*/ 1967422 h 6858000"/>
              <a:gd name="connsiteX10380" fmla="*/ 9844159 w 12192000"/>
              <a:gd name="connsiteY10380" fmla="*/ 1967422 h 6858000"/>
              <a:gd name="connsiteX10381" fmla="*/ 9808648 w 12192000"/>
              <a:gd name="connsiteY10381" fmla="*/ 2002933 h 6858000"/>
              <a:gd name="connsiteX10382" fmla="*/ 9844159 w 12192000"/>
              <a:gd name="connsiteY10382" fmla="*/ 2038444 h 6858000"/>
              <a:gd name="connsiteX10383" fmla="*/ 9879670 w 12192000"/>
              <a:gd name="connsiteY10383" fmla="*/ 2002933 h 6858000"/>
              <a:gd name="connsiteX10384" fmla="*/ 9844159 w 12192000"/>
              <a:gd name="connsiteY10384" fmla="*/ 1967422 h 6858000"/>
              <a:gd name="connsiteX10385" fmla="*/ 9656249 w 12192000"/>
              <a:gd name="connsiteY10385" fmla="*/ 1967422 h 6858000"/>
              <a:gd name="connsiteX10386" fmla="*/ 9620738 w 12192000"/>
              <a:gd name="connsiteY10386" fmla="*/ 2002933 h 6858000"/>
              <a:gd name="connsiteX10387" fmla="*/ 9656249 w 12192000"/>
              <a:gd name="connsiteY10387" fmla="*/ 2038444 h 6858000"/>
              <a:gd name="connsiteX10388" fmla="*/ 9691760 w 12192000"/>
              <a:gd name="connsiteY10388" fmla="*/ 2002933 h 6858000"/>
              <a:gd name="connsiteX10389" fmla="*/ 9656249 w 12192000"/>
              <a:gd name="connsiteY10389" fmla="*/ 1967422 h 6858000"/>
              <a:gd name="connsiteX10390" fmla="*/ 9468339 w 12192000"/>
              <a:gd name="connsiteY10390" fmla="*/ 1967422 h 6858000"/>
              <a:gd name="connsiteX10391" fmla="*/ 9432828 w 12192000"/>
              <a:gd name="connsiteY10391" fmla="*/ 2002933 h 6858000"/>
              <a:gd name="connsiteX10392" fmla="*/ 9468339 w 12192000"/>
              <a:gd name="connsiteY10392" fmla="*/ 2038444 h 6858000"/>
              <a:gd name="connsiteX10393" fmla="*/ 9503850 w 12192000"/>
              <a:gd name="connsiteY10393" fmla="*/ 2002933 h 6858000"/>
              <a:gd name="connsiteX10394" fmla="*/ 9468339 w 12192000"/>
              <a:gd name="connsiteY10394" fmla="*/ 1967422 h 6858000"/>
              <a:gd name="connsiteX10395" fmla="*/ 9280429 w 12192000"/>
              <a:gd name="connsiteY10395" fmla="*/ 1967422 h 6858000"/>
              <a:gd name="connsiteX10396" fmla="*/ 9244918 w 12192000"/>
              <a:gd name="connsiteY10396" fmla="*/ 2002933 h 6858000"/>
              <a:gd name="connsiteX10397" fmla="*/ 9280429 w 12192000"/>
              <a:gd name="connsiteY10397" fmla="*/ 2038444 h 6858000"/>
              <a:gd name="connsiteX10398" fmla="*/ 9315940 w 12192000"/>
              <a:gd name="connsiteY10398" fmla="*/ 2002933 h 6858000"/>
              <a:gd name="connsiteX10399" fmla="*/ 9280429 w 12192000"/>
              <a:gd name="connsiteY10399" fmla="*/ 1967422 h 6858000"/>
              <a:gd name="connsiteX10400" fmla="*/ 9092519 w 12192000"/>
              <a:gd name="connsiteY10400" fmla="*/ 1967422 h 6858000"/>
              <a:gd name="connsiteX10401" fmla="*/ 9057008 w 12192000"/>
              <a:gd name="connsiteY10401" fmla="*/ 2002933 h 6858000"/>
              <a:gd name="connsiteX10402" fmla="*/ 9092519 w 12192000"/>
              <a:gd name="connsiteY10402" fmla="*/ 2038444 h 6858000"/>
              <a:gd name="connsiteX10403" fmla="*/ 9128030 w 12192000"/>
              <a:gd name="connsiteY10403" fmla="*/ 2002933 h 6858000"/>
              <a:gd name="connsiteX10404" fmla="*/ 9092519 w 12192000"/>
              <a:gd name="connsiteY10404" fmla="*/ 1967422 h 6858000"/>
              <a:gd name="connsiteX10405" fmla="*/ 8904609 w 12192000"/>
              <a:gd name="connsiteY10405" fmla="*/ 1967422 h 6858000"/>
              <a:gd name="connsiteX10406" fmla="*/ 8869098 w 12192000"/>
              <a:gd name="connsiteY10406" fmla="*/ 2002933 h 6858000"/>
              <a:gd name="connsiteX10407" fmla="*/ 8904609 w 12192000"/>
              <a:gd name="connsiteY10407" fmla="*/ 2038444 h 6858000"/>
              <a:gd name="connsiteX10408" fmla="*/ 8940120 w 12192000"/>
              <a:gd name="connsiteY10408" fmla="*/ 2002933 h 6858000"/>
              <a:gd name="connsiteX10409" fmla="*/ 8904609 w 12192000"/>
              <a:gd name="connsiteY10409" fmla="*/ 1967422 h 6858000"/>
              <a:gd name="connsiteX10410" fmla="*/ 8716699 w 12192000"/>
              <a:gd name="connsiteY10410" fmla="*/ 1967422 h 6858000"/>
              <a:gd name="connsiteX10411" fmla="*/ 8681188 w 12192000"/>
              <a:gd name="connsiteY10411" fmla="*/ 2002933 h 6858000"/>
              <a:gd name="connsiteX10412" fmla="*/ 8716699 w 12192000"/>
              <a:gd name="connsiteY10412" fmla="*/ 2038444 h 6858000"/>
              <a:gd name="connsiteX10413" fmla="*/ 8752210 w 12192000"/>
              <a:gd name="connsiteY10413" fmla="*/ 2002933 h 6858000"/>
              <a:gd name="connsiteX10414" fmla="*/ 8716699 w 12192000"/>
              <a:gd name="connsiteY10414" fmla="*/ 1967422 h 6858000"/>
              <a:gd name="connsiteX10415" fmla="*/ 8528789 w 12192000"/>
              <a:gd name="connsiteY10415" fmla="*/ 1967422 h 6858000"/>
              <a:gd name="connsiteX10416" fmla="*/ 8493278 w 12192000"/>
              <a:gd name="connsiteY10416" fmla="*/ 2002933 h 6858000"/>
              <a:gd name="connsiteX10417" fmla="*/ 8528789 w 12192000"/>
              <a:gd name="connsiteY10417" fmla="*/ 2038444 h 6858000"/>
              <a:gd name="connsiteX10418" fmla="*/ 8564300 w 12192000"/>
              <a:gd name="connsiteY10418" fmla="*/ 2002933 h 6858000"/>
              <a:gd name="connsiteX10419" fmla="*/ 8528789 w 12192000"/>
              <a:gd name="connsiteY10419" fmla="*/ 1967422 h 6858000"/>
              <a:gd name="connsiteX10420" fmla="*/ 8340879 w 12192000"/>
              <a:gd name="connsiteY10420" fmla="*/ 1967422 h 6858000"/>
              <a:gd name="connsiteX10421" fmla="*/ 8305368 w 12192000"/>
              <a:gd name="connsiteY10421" fmla="*/ 2002933 h 6858000"/>
              <a:gd name="connsiteX10422" fmla="*/ 8340879 w 12192000"/>
              <a:gd name="connsiteY10422" fmla="*/ 2038444 h 6858000"/>
              <a:gd name="connsiteX10423" fmla="*/ 8376390 w 12192000"/>
              <a:gd name="connsiteY10423" fmla="*/ 2002933 h 6858000"/>
              <a:gd name="connsiteX10424" fmla="*/ 8340879 w 12192000"/>
              <a:gd name="connsiteY10424" fmla="*/ 1967422 h 6858000"/>
              <a:gd name="connsiteX10425" fmla="*/ 8152969 w 12192000"/>
              <a:gd name="connsiteY10425" fmla="*/ 1967422 h 6858000"/>
              <a:gd name="connsiteX10426" fmla="*/ 8117458 w 12192000"/>
              <a:gd name="connsiteY10426" fmla="*/ 2002933 h 6858000"/>
              <a:gd name="connsiteX10427" fmla="*/ 8152969 w 12192000"/>
              <a:gd name="connsiteY10427" fmla="*/ 2038444 h 6858000"/>
              <a:gd name="connsiteX10428" fmla="*/ 8188480 w 12192000"/>
              <a:gd name="connsiteY10428" fmla="*/ 2002933 h 6858000"/>
              <a:gd name="connsiteX10429" fmla="*/ 8152969 w 12192000"/>
              <a:gd name="connsiteY10429" fmla="*/ 1967422 h 6858000"/>
              <a:gd name="connsiteX10430" fmla="*/ 7965059 w 12192000"/>
              <a:gd name="connsiteY10430" fmla="*/ 1967422 h 6858000"/>
              <a:gd name="connsiteX10431" fmla="*/ 7929548 w 12192000"/>
              <a:gd name="connsiteY10431" fmla="*/ 2002933 h 6858000"/>
              <a:gd name="connsiteX10432" fmla="*/ 7965059 w 12192000"/>
              <a:gd name="connsiteY10432" fmla="*/ 2038444 h 6858000"/>
              <a:gd name="connsiteX10433" fmla="*/ 8000570 w 12192000"/>
              <a:gd name="connsiteY10433" fmla="*/ 2002933 h 6858000"/>
              <a:gd name="connsiteX10434" fmla="*/ 7965059 w 12192000"/>
              <a:gd name="connsiteY10434" fmla="*/ 1967422 h 6858000"/>
              <a:gd name="connsiteX10435" fmla="*/ 7777149 w 12192000"/>
              <a:gd name="connsiteY10435" fmla="*/ 1967422 h 6858000"/>
              <a:gd name="connsiteX10436" fmla="*/ 7741638 w 12192000"/>
              <a:gd name="connsiteY10436" fmla="*/ 2002933 h 6858000"/>
              <a:gd name="connsiteX10437" fmla="*/ 7777149 w 12192000"/>
              <a:gd name="connsiteY10437" fmla="*/ 2038444 h 6858000"/>
              <a:gd name="connsiteX10438" fmla="*/ 7812660 w 12192000"/>
              <a:gd name="connsiteY10438" fmla="*/ 2002933 h 6858000"/>
              <a:gd name="connsiteX10439" fmla="*/ 7777149 w 12192000"/>
              <a:gd name="connsiteY10439" fmla="*/ 1967422 h 6858000"/>
              <a:gd name="connsiteX10440" fmla="*/ 7589239 w 12192000"/>
              <a:gd name="connsiteY10440" fmla="*/ 1967422 h 6858000"/>
              <a:gd name="connsiteX10441" fmla="*/ 7553728 w 12192000"/>
              <a:gd name="connsiteY10441" fmla="*/ 2002933 h 6858000"/>
              <a:gd name="connsiteX10442" fmla="*/ 7589239 w 12192000"/>
              <a:gd name="connsiteY10442" fmla="*/ 2038444 h 6858000"/>
              <a:gd name="connsiteX10443" fmla="*/ 7624750 w 12192000"/>
              <a:gd name="connsiteY10443" fmla="*/ 2002933 h 6858000"/>
              <a:gd name="connsiteX10444" fmla="*/ 7589239 w 12192000"/>
              <a:gd name="connsiteY10444" fmla="*/ 1967422 h 6858000"/>
              <a:gd name="connsiteX10445" fmla="*/ 7401329 w 12192000"/>
              <a:gd name="connsiteY10445" fmla="*/ 1967422 h 6858000"/>
              <a:gd name="connsiteX10446" fmla="*/ 7365818 w 12192000"/>
              <a:gd name="connsiteY10446" fmla="*/ 2002933 h 6858000"/>
              <a:gd name="connsiteX10447" fmla="*/ 7401329 w 12192000"/>
              <a:gd name="connsiteY10447" fmla="*/ 2038444 h 6858000"/>
              <a:gd name="connsiteX10448" fmla="*/ 7436840 w 12192000"/>
              <a:gd name="connsiteY10448" fmla="*/ 2002933 h 6858000"/>
              <a:gd name="connsiteX10449" fmla="*/ 7401329 w 12192000"/>
              <a:gd name="connsiteY10449" fmla="*/ 1967422 h 6858000"/>
              <a:gd name="connsiteX10450" fmla="*/ 7213419 w 12192000"/>
              <a:gd name="connsiteY10450" fmla="*/ 1967422 h 6858000"/>
              <a:gd name="connsiteX10451" fmla="*/ 7177908 w 12192000"/>
              <a:gd name="connsiteY10451" fmla="*/ 2002933 h 6858000"/>
              <a:gd name="connsiteX10452" fmla="*/ 7213419 w 12192000"/>
              <a:gd name="connsiteY10452" fmla="*/ 2038444 h 6858000"/>
              <a:gd name="connsiteX10453" fmla="*/ 7248930 w 12192000"/>
              <a:gd name="connsiteY10453" fmla="*/ 2002933 h 6858000"/>
              <a:gd name="connsiteX10454" fmla="*/ 7213419 w 12192000"/>
              <a:gd name="connsiteY10454" fmla="*/ 1967422 h 6858000"/>
              <a:gd name="connsiteX10455" fmla="*/ 7025509 w 12192000"/>
              <a:gd name="connsiteY10455" fmla="*/ 1967422 h 6858000"/>
              <a:gd name="connsiteX10456" fmla="*/ 6989998 w 12192000"/>
              <a:gd name="connsiteY10456" fmla="*/ 2002933 h 6858000"/>
              <a:gd name="connsiteX10457" fmla="*/ 7025509 w 12192000"/>
              <a:gd name="connsiteY10457" fmla="*/ 2038444 h 6858000"/>
              <a:gd name="connsiteX10458" fmla="*/ 7061020 w 12192000"/>
              <a:gd name="connsiteY10458" fmla="*/ 2002933 h 6858000"/>
              <a:gd name="connsiteX10459" fmla="*/ 7025509 w 12192000"/>
              <a:gd name="connsiteY10459" fmla="*/ 1967422 h 6858000"/>
              <a:gd name="connsiteX10460" fmla="*/ 6837599 w 12192000"/>
              <a:gd name="connsiteY10460" fmla="*/ 1967422 h 6858000"/>
              <a:gd name="connsiteX10461" fmla="*/ 6802088 w 12192000"/>
              <a:gd name="connsiteY10461" fmla="*/ 2002933 h 6858000"/>
              <a:gd name="connsiteX10462" fmla="*/ 6837599 w 12192000"/>
              <a:gd name="connsiteY10462" fmla="*/ 2038444 h 6858000"/>
              <a:gd name="connsiteX10463" fmla="*/ 6873110 w 12192000"/>
              <a:gd name="connsiteY10463" fmla="*/ 2002933 h 6858000"/>
              <a:gd name="connsiteX10464" fmla="*/ 6837599 w 12192000"/>
              <a:gd name="connsiteY10464" fmla="*/ 1967422 h 6858000"/>
              <a:gd name="connsiteX10465" fmla="*/ 6649689 w 12192000"/>
              <a:gd name="connsiteY10465" fmla="*/ 1967422 h 6858000"/>
              <a:gd name="connsiteX10466" fmla="*/ 6614178 w 12192000"/>
              <a:gd name="connsiteY10466" fmla="*/ 2002933 h 6858000"/>
              <a:gd name="connsiteX10467" fmla="*/ 6649689 w 12192000"/>
              <a:gd name="connsiteY10467" fmla="*/ 2038444 h 6858000"/>
              <a:gd name="connsiteX10468" fmla="*/ 6685200 w 12192000"/>
              <a:gd name="connsiteY10468" fmla="*/ 2002933 h 6858000"/>
              <a:gd name="connsiteX10469" fmla="*/ 6649689 w 12192000"/>
              <a:gd name="connsiteY10469" fmla="*/ 1967422 h 6858000"/>
              <a:gd name="connsiteX10470" fmla="*/ 6461779 w 12192000"/>
              <a:gd name="connsiteY10470" fmla="*/ 1967422 h 6858000"/>
              <a:gd name="connsiteX10471" fmla="*/ 6426268 w 12192000"/>
              <a:gd name="connsiteY10471" fmla="*/ 2002933 h 6858000"/>
              <a:gd name="connsiteX10472" fmla="*/ 6461779 w 12192000"/>
              <a:gd name="connsiteY10472" fmla="*/ 2038444 h 6858000"/>
              <a:gd name="connsiteX10473" fmla="*/ 6497290 w 12192000"/>
              <a:gd name="connsiteY10473" fmla="*/ 2002933 h 6858000"/>
              <a:gd name="connsiteX10474" fmla="*/ 6461779 w 12192000"/>
              <a:gd name="connsiteY10474" fmla="*/ 1967422 h 6858000"/>
              <a:gd name="connsiteX10475" fmla="*/ 6273869 w 12192000"/>
              <a:gd name="connsiteY10475" fmla="*/ 1967422 h 6858000"/>
              <a:gd name="connsiteX10476" fmla="*/ 6238358 w 12192000"/>
              <a:gd name="connsiteY10476" fmla="*/ 2002933 h 6858000"/>
              <a:gd name="connsiteX10477" fmla="*/ 6273869 w 12192000"/>
              <a:gd name="connsiteY10477" fmla="*/ 2038444 h 6858000"/>
              <a:gd name="connsiteX10478" fmla="*/ 6309380 w 12192000"/>
              <a:gd name="connsiteY10478" fmla="*/ 2002933 h 6858000"/>
              <a:gd name="connsiteX10479" fmla="*/ 6273869 w 12192000"/>
              <a:gd name="connsiteY10479" fmla="*/ 1967422 h 6858000"/>
              <a:gd name="connsiteX10480" fmla="*/ 6085959 w 12192000"/>
              <a:gd name="connsiteY10480" fmla="*/ 1967422 h 6858000"/>
              <a:gd name="connsiteX10481" fmla="*/ 6050449 w 12192000"/>
              <a:gd name="connsiteY10481" fmla="*/ 2002933 h 6858000"/>
              <a:gd name="connsiteX10482" fmla="*/ 6085959 w 12192000"/>
              <a:gd name="connsiteY10482" fmla="*/ 2038444 h 6858000"/>
              <a:gd name="connsiteX10483" fmla="*/ 6121470 w 12192000"/>
              <a:gd name="connsiteY10483" fmla="*/ 2002933 h 6858000"/>
              <a:gd name="connsiteX10484" fmla="*/ 6085959 w 12192000"/>
              <a:gd name="connsiteY10484" fmla="*/ 1967422 h 6858000"/>
              <a:gd name="connsiteX10485" fmla="*/ 5898050 w 12192000"/>
              <a:gd name="connsiteY10485" fmla="*/ 1967422 h 6858000"/>
              <a:gd name="connsiteX10486" fmla="*/ 5862539 w 12192000"/>
              <a:gd name="connsiteY10486" fmla="*/ 2002933 h 6858000"/>
              <a:gd name="connsiteX10487" fmla="*/ 5898050 w 12192000"/>
              <a:gd name="connsiteY10487" fmla="*/ 2038444 h 6858000"/>
              <a:gd name="connsiteX10488" fmla="*/ 5933561 w 12192000"/>
              <a:gd name="connsiteY10488" fmla="*/ 2002933 h 6858000"/>
              <a:gd name="connsiteX10489" fmla="*/ 5898050 w 12192000"/>
              <a:gd name="connsiteY10489" fmla="*/ 1967422 h 6858000"/>
              <a:gd name="connsiteX10490" fmla="*/ 5710141 w 12192000"/>
              <a:gd name="connsiteY10490" fmla="*/ 1967422 h 6858000"/>
              <a:gd name="connsiteX10491" fmla="*/ 5674630 w 12192000"/>
              <a:gd name="connsiteY10491" fmla="*/ 2002933 h 6858000"/>
              <a:gd name="connsiteX10492" fmla="*/ 5710141 w 12192000"/>
              <a:gd name="connsiteY10492" fmla="*/ 2038444 h 6858000"/>
              <a:gd name="connsiteX10493" fmla="*/ 5745652 w 12192000"/>
              <a:gd name="connsiteY10493" fmla="*/ 2002933 h 6858000"/>
              <a:gd name="connsiteX10494" fmla="*/ 5710141 w 12192000"/>
              <a:gd name="connsiteY10494" fmla="*/ 1967422 h 6858000"/>
              <a:gd name="connsiteX10495" fmla="*/ 5522232 w 12192000"/>
              <a:gd name="connsiteY10495" fmla="*/ 1967422 h 6858000"/>
              <a:gd name="connsiteX10496" fmla="*/ 5486721 w 12192000"/>
              <a:gd name="connsiteY10496" fmla="*/ 2002933 h 6858000"/>
              <a:gd name="connsiteX10497" fmla="*/ 5522232 w 12192000"/>
              <a:gd name="connsiteY10497" fmla="*/ 2038444 h 6858000"/>
              <a:gd name="connsiteX10498" fmla="*/ 5557742 w 12192000"/>
              <a:gd name="connsiteY10498" fmla="*/ 2002933 h 6858000"/>
              <a:gd name="connsiteX10499" fmla="*/ 5522232 w 12192000"/>
              <a:gd name="connsiteY10499" fmla="*/ 1967422 h 6858000"/>
              <a:gd name="connsiteX10500" fmla="*/ 5334321 w 12192000"/>
              <a:gd name="connsiteY10500" fmla="*/ 1967422 h 6858000"/>
              <a:gd name="connsiteX10501" fmla="*/ 5298812 w 12192000"/>
              <a:gd name="connsiteY10501" fmla="*/ 2002933 h 6858000"/>
              <a:gd name="connsiteX10502" fmla="*/ 5334321 w 12192000"/>
              <a:gd name="connsiteY10502" fmla="*/ 2038444 h 6858000"/>
              <a:gd name="connsiteX10503" fmla="*/ 5369832 w 12192000"/>
              <a:gd name="connsiteY10503" fmla="*/ 2002933 h 6858000"/>
              <a:gd name="connsiteX10504" fmla="*/ 5334321 w 12192000"/>
              <a:gd name="connsiteY10504" fmla="*/ 1967422 h 6858000"/>
              <a:gd name="connsiteX10505" fmla="*/ 5146412 w 12192000"/>
              <a:gd name="connsiteY10505" fmla="*/ 1967422 h 6858000"/>
              <a:gd name="connsiteX10506" fmla="*/ 5110901 w 12192000"/>
              <a:gd name="connsiteY10506" fmla="*/ 2002933 h 6858000"/>
              <a:gd name="connsiteX10507" fmla="*/ 5146412 w 12192000"/>
              <a:gd name="connsiteY10507" fmla="*/ 2038444 h 6858000"/>
              <a:gd name="connsiteX10508" fmla="*/ 5181923 w 12192000"/>
              <a:gd name="connsiteY10508" fmla="*/ 2002933 h 6858000"/>
              <a:gd name="connsiteX10509" fmla="*/ 5146412 w 12192000"/>
              <a:gd name="connsiteY10509" fmla="*/ 1967422 h 6858000"/>
              <a:gd name="connsiteX10510" fmla="*/ 4958502 w 12192000"/>
              <a:gd name="connsiteY10510" fmla="*/ 1967422 h 6858000"/>
              <a:gd name="connsiteX10511" fmla="*/ 4922992 w 12192000"/>
              <a:gd name="connsiteY10511" fmla="*/ 2002933 h 6858000"/>
              <a:gd name="connsiteX10512" fmla="*/ 4958502 w 12192000"/>
              <a:gd name="connsiteY10512" fmla="*/ 2038444 h 6858000"/>
              <a:gd name="connsiteX10513" fmla="*/ 4994014 w 12192000"/>
              <a:gd name="connsiteY10513" fmla="*/ 2002933 h 6858000"/>
              <a:gd name="connsiteX10514" fmla="*/ 4958502 w 12192000"/>
              <a:gd name="connsiteY10514" fmla="*/ 1967422 h 6858000"/>
              <a:gd name="connsiteX10515" fmla="*/ 4770594 w 12192000"/>
              <a:gd name="connsiteY10515" fmla="*/ 1967422 h 6858000"/>
              <a:gd name="connsiteX10516" fmla="*/ 4735082 w 12192000"/>
              <a:gd name="connsiteY10516" fmla="*/ 2002933 h 6858000"/>
              <a:gd name="connsiteX10517" fmla="*/ 4770594 w 12192000"/>
              <a:gd name="connsiteY10517" fmla="*/ 2038444 h 6858000"/>
              <a:gd name="connsiteX10518" fmla="*/ 4806102 w 12192000"/>
              <a:gd name="connsiteY10518" fmla="*/ 2002933 h 6858000"/>
              <a:gd name="connsiteX10519" fmla="*/ 4770594 w 12192000"/>
              <a:gd name="connsiteY10519" fmla="*/ 1967422 h 6858000"/>
              <a:gd name="connsiteX10520" fmla="*/ 4582682 w 12192000"/>
              <a:gd name="connsiteY10520" fmla="*/ 1967422 h 6858000"/>
              <a:gd name="connsiteX10521" fmla="*/ 4547171 w 12192000"/>
              <a:gd name="connsiteY10521" fmla="*/ 2002933 h 6858000"/>
              <a:gd name="connsiteX10522" fmla="*/ 4582682 w 12192000"/>
              <a:gd name="connsiteY10522" fmla="*/ 2038444 h 6858000"/>
              <a:gd name="connsiteX10523" fmla="*/ 4618193 w 12192000"/>
              <a:gd name="connsiteY10523" fmla="*/ 2002933 h 6858000"/>
              <a:gd name="connsiteX10524" fmla="*/ 4582682 w 12192000"/>
              <a:gd name="connsiteY10524" fmla="*/ 1967422 h 6858000"/>
              <a:gd name="connsiteX10525" fmla="*/ 4394773 w 12192000"/>
              <a:gd name="connsiteY10525" fmla="*/ 1967422 h 6858000"/>
              <a:gd name="connsiteX10526" fmla="*/ 4359261 w 12192000"/>
              <a:gd name="connsiteY10526" fmla="*/ 2002933 h 6858000"/>
              <a:gd name="connsiteX10527" fmla="*/ 4394773 w 12192000"/>
              <a:gd name="connsiteY10527" fmla="*/ 2038444 h 6858000"/>
              <a:gd name="connsiteX10528" fmla="*/ 4430285 w 12192000"/>
              <a:gd name="connsiteY10528" fmla="*/ 2002933 h 6858000"/>
              <a:gd name="connsiteX10529" fmla="*/ 4394773 w 12192000"/>
              <a:gd name="connsiteY10529" fmla="*/ 1967422 h 6858000"/>
              <a:gd name="connsiteX10530" fmla="*/ 4206862 w 12192000"/>
              <a:gd name="connsiteY10530" fmla="*/ 1967422 h 6858000"/>
              <a:gd name="connsiteX10531" fmla="*/ 4171356 w 12192000"/>
              <a:gd name="connsiteY10531" fmla="*/ 2002933 h 6858000"/>
              <a:gd name="connsiteX10532" fmla="*/ 4206862 w 12192000"/>
              <a:gd name="connsiteY10532" fmla="*/ 2038444 h 6858000"/>
              <a:gd name="connsiteX10533" fmla="*/ 4242372 w 12192000"/>
              <a:gd name="connsiteY10533" fmla="*/ 2002933 h 6858000"/>
              <a:gd name="connsiteX10534" fmla="*/ 4206862 w 12192000"/>
              <a:gd name="connsiteY10534" fmla="*/ 1967422 h 6858000"/>
              <a:gd name="connsiteX10535" fmla="*/ 4018959 w 12192000"/>
              <a:gd name="connsiteY10535" fmla="*/ 1967422 h 6858000"/>
              <a:gd name="connsiteX10536" fmla="*/ 3983449 w 12192000"/>
              <a:gd name="connsiteY10536" fmla="*/ 2002933 h 6858000"/>
              <a:gd name="connsiteX10537" fmla="*/ 4018959 w 12192000"/>
              <a:gd name="connsiteY10537" fmla="*/ 2038444 h 6858000"/>
              <a:gd name="connsiteX10538" fmla="*/ 4054470 w 12192000"/>
              <a:gd name="connsiteY10538" fmla="*/ 2002933 h 6858000"/>
              <a:gd name="connsiteX10539" fmla="*/ 4018959 w 12192000"/>
              <a:gd name="connsiteY10539" fmla="*/ 1967422 h 6858000"/>
              <a:gd name="connsiteX10540" fmla="*/ 3831047 w 12192000"/>
              <a:gd name="connsiteY10540" fmla="*/ 1967422 h 6858000"/>
              <a:gd name="connsiteX10541" fmla="*/ 3795536 w 12192000"/>
              <a:gd name="connsiteY10541" fmla="*/ 2002933 h 6858000"/>
              <a:gd name="connsiteX10542" fmla="*/ 3831047 w 12192000"/>
              <a:gd name="connsiteY10542" fmla="*/ 2038444 h 6858000"/>
              <a:gd name="connsiteX10543" fmla="*/ 3866559 w 12192000"/>
              <a:gd name="connsiteY10543" fmla="*/ 2002933 h 6858000"/>
              <a:gd name="connsiteX10544" fmla="*/ 3831047 w 12192000"/>
              <a:gd name="connsiteY10544" fmla="*/ 1967422 h 6858000"/>
              <a:gd name="connsiteX10545" fmla="*/ 3643135 w 12192000"/>
              <a:gd name="connsiteY10545" fmla="*/ 1967422 h 6858000"/>
              <a:gd name="connsiteX10546" fmla="*/ 3607624 w 12192000"/>
              <a:gd name="connsiteY10546" fmla="*/ 2002933 h 6858000"/>
              <a:gd name="connsiteX10547" fmla="*/ 3643135 w 12192000"/>
              <a:gd name="connsiteY10547" fmla="*/ 2038444 h 6858000"/>
              <a:gd name="connsiteX10548" fmla="*/ 3678648 w 12192000"/>
              <a:gd name="connsiteY10548" fmla="*/ 2002933 h 6858000"/>
              <a:gd name="connsiteX10549" fmla="*/ 3643135 w 12192000"/>
              <a:gd name="connsiteY10549" fmla="*/ 1967422 h 6858000"/>
              <a:gd name="connsiteX10550" fmla="*/ 3455228 w 12192000"/>
              <a:gd name="connsiteY10550" fmla="*/ 1967422 h 6858000"/>
              <a:gd name="connsiteX10551" fmla="*/ 3419718 w 12192000"/>
              <a:gd name="connsiteY10551" fmla="*/ 2002933 h 6858000"/>
              <a:gd name="connsiteX10552" fmla="*/ 3455228 w 12192000"/>
              <a:gd name="connsiteY10552" fmla="*/ 2038444 h 6858000"/>
              <a:gd name="connsiteX10553" fmla="*/ 3490738 w 12192000"/>
              <a:gd name="connsiteY10553" fmla="*/ 2002933 h 6858000"/>
              <a:gd name="connsiteX10554" fmla="*/ 3455228 w 12192000"/>
              <a:gd name="connsiteY10554" fmla="*/ 1967422 h 6858000"/>
              <a:gd name="connsiteX10555" fmla="*/ 3267322 w 12192000"/>
              <a:gd name="connsiteY10555" fmla="*/ 1967422 h 6858000"/>
              <a:gd name="connsiteX10556" fmla="*/ 3231812 w 12192000"/>
              <a:gd name="connsiteY10556" fmla="*/ 2002933 h 6858000"/>
              <a:gd name="connsiteX10557" fmla="*/ 3267322 w 12192000"/>
              <a:gd name="connsiteY10557" fmla="*/ 2038444 h 6858000"/>
              <a:gd name="connsiteX10558" fmla="*/ 3302832 w 12192000"/>
              <a:gd name="connsiteY10558" fmla="*/ 2002933 h 6858000"/>
              <a:gd name="connsiteX10559" fmla="*/ 3267322 w 12192000"/>
              <a:gd name="connsiteY10559" fmla="*/ 1967422 h 6858000"/>
              <a:gd name="connsiteX10560" fmla="*/ 3079409 w 12192000"/>
              <a:gd name="connsiteY10560" fmla="*/ 1967422 h 6858000"/>
              <a:gd name="connsiteX10561" fmla="*/ 3043899 w 12192000"/>
              <a:gd name="connsiteY10561" fmla="*/ 2002933 h 6858000"/>
              <a:gd name="connsiteX10562" fmla="*/ 3079409 w 12192000"/>
              <a:gd name="connsiteY10562" fmla="*/ 2038444 h 6858000"/>
              <a:gd name="connsiteX10563" fmla="*/ 3114921 w 12192000"/>
              <a:gd name="connsiteY10563" fmla="*/ 2002933 h 6858000"/>
              <a:gd name="connsiteX10564" fmla="*/ 3079409 w 12192000"/>
              <a:gd name="connsiteY10564" fmla="*/ 1967422 h 6858000"/>
              <a:gd name="connsiteX10565" fmla="*/ 2891500 w 12192000"/>
              <a:gd name="connsiteY10565" fmla="*/ 1967422 h 6858000"/>
              <a:gd name="connsiteX10566" fmla="*/ 2855988 w 12192000"/>
              <a:gd name="connsiteY10566" fmla="*/ 2002933 h 6858000"/>
              <a:gd name="connsiteX10567" fmla="*/ 2891500 w 12192000"/>
              <a:gd name="connsiteY10567" fmla="*/ 2038444 h 6858000"/>
              <a:gd name="connsiteX10568" fmla="*/ 2927011 w 12192000"/>
              <a:gd name="connsiteY10568" fmla="*/ 2002933 h 6858000"/>
              <a:gd name="connsiteX10569" fmla="*/ 2891500 w 12192000"/>
              <a:gd name="connsiteY10569" fmla="*/ 1967422 h 6858000"/>
              <a:gd name="connsiteX10570" fmla="*/ 2703588 w 12192000"/>
              <a:gd name="connsiteY10570" fmla="*/ 1967422 h 6858000"/>
              <a:gd name="connsiteX10571" fmla="*/ 2668078 w 12192000"/>
              <a:gd name="connsiteY10571" fmla="*/ 2002933 h 6858000"/>
              <a:gd name="connsiteX10572" fmla="*/ 2703588 w 12192000"/>
              <a:gd name="connsiteY10572" fmla="*/ 2038444 h 6858000"/>
              <a:gd name="connsiteX10573" fmla="*/ 2739100 w 12192000"/>
              <a:gd name="connsiteY10573" fmla="*/ 2002933 h 6858000"/>
              <a:gd name="connsiteX10574" fmla="*/ 2703588 w 12192000"/>
              <a:gd name="connsiteY10574" fmla="*/ 1967422 h 6858000"/>
              <a:gd name="connsiteX10575" fmla="*/ 2515679 w 12192000"/>
              <a:gd name="connsiteY10575" fmla="*/ 1967422 h 6858000"/>
              <a:gd name="connsiteX10576" fmla="*/ 2480169 w 12192000"/>
              <a:gd name="connsiteY10576" fmla="*/ 2002933 h 6858000"/>
              <a:gd name="connsiteX10577" fmla="*/ 2515679 w 12192000"/>
              <a:gd name="connsiteY10577" fmla="*/ 2038444 h 6858000"/>
              <a:gd name="connsiteX10578" fmla="*/ 2551191 w 12192000"/>
              <a:gd name="connsiteY10578" fmla="*/ 2002933 h 6858000"/>
              <a:gd name="connsiteX10579" fmla="*/ 2515679 w 12192000"/>
              <a:gd name="connsiteY10579" fmla="*/ 1967422 h 6858000"/>
              <a:gd name="connsiteX10580" fmla="*/ 2327769 w 12192000"/>
              <a:gd name="connsiteY10580" fmla="*/ 1967422 h 6858000"/>
              <a:gd name="connsiteX10581" fmla="*/ 2292259 w 12192000"/>
              <a:gd name="connsiteY10581" fmla="*/ 2002933 h 6858000"/>
              <a:gd name="connsiteX10582" fmla="*/ 2327769 w 12192000"/>
              <a:gd name="connsiteY10582" fmla="*/ 2038444 h 6858000"/>
              <a:gd name="connsiteX10583" fmla="*/ 2363281 w 12192000"/>
              <a:gd name="connsiteY10583" fmla="*/ 2002933 h 6858000"/>
              <a:gd name="connsiteX10584" fmla="*/ 2327769 w 12192000"/>
              <a:gd name="connsiteY10584" fmla="*/ 1967422 h 6858000"/>
              <a:gd name="connsiteX10585" fmla="*/ 2139862 w 12192000"/>
              <a:gd name="connsiteY10585" fmla="*/ 1967422 h 6858000"/>
              <a:gd name="connsiteX10586" fmla="*/ 2104350 w 12192000"/>
              <a:gd name="connsiteY10586" fmla="*/ 2002933 h 6858000"/>
              <a:gd name="connsiteX10587" fmla="*/ 2139862 w 12192000"/>
              <a:gd name="connsiteY10587" fmla="*/ 2038444 h 6858000"/>
              <a:gd name="connsiteX10588" fmla="*/ 2175372 w 12192000"/>
              <a:gd name="connsiteY10588" fmla="*/ 2002933 h 6858000"/>
              <a:gd name="connsiteX10589" fmla="*/ 2139862 w 12192000"/>
              <a:gd name="connsiteY10589" fmla="*/ 1967422 h 6858000"/>
              <a:gd name="connsiteX10590" fmla="*/ 1951950 w 12192000"/>
              <a:gd name="connsiteY10590" fmla="*/ 1967422 h 6858000"/>
              <a:gd name="connsiteX10591" fmla="*/ 1916439 w 12192000"/>
              <a:gd name="connsiteY10591" fmla="*/ 2002933 h 6858000"/>
              <a:gd name="connsiteX10592" fmla="*/ 1951950 w 12192000"/>
              <a:gd name="connsiteY10592" fmla="*/ 2038444 h 6858000"/>
              <a:gd name="connsiteX10593" fmla="*/ 1987462 w 12192000"/>
              <a:gd name="connsiteY10593" fmla="*/ 2002933 h 6858000"/>
              <a:gd name="connsiteX10594" fmla="*/ 1951950 w 12192000"/>
              <a:gd name="connsiteY10594" fmla="*/ 1967422 h 6858000"/>
              <a:gd name="connsiteX10595" fmla="*/ 1764041 w 12192000"/>
              <a:gd name="connsiteY10595" fmla="*/ 1967422 h 6858000"/>
              <a:gd name="connsiteX10596" fmla="*/ 1728530 w 12192000"/>
              <a:gd name="connsiteY10596" fmla="*/ 2002933 h 6858000"/>
              <a:gd name="connsiteX10597" fmla="*/ 1764041 w 12192000"/>
              <a:gd name="connsiteY10597" fmla="*/ 2038444 h 6858000"/>
              <a:gd name="connsiteX10598" fmla="*/ 1799552 w 12192000"/>
              <a:gd name="connsiteY10598" fmla="*/ 2002933 h 6858000"/>
              <a:gd name="connsiteX10599" fmla="*/ 1764041 w 12192000"/>
              <a:gd name="connsiteY10599" fmla="*/ 1967422 h 6858000"/>
              <a:gd name="connsiteX10600" fmla="*/ 1576131 w 12192000"/>
              <a:gd name="connsiteY10600" fmla="*/ 1967422 h 6858000"/>
              <a:gd name="connsiteX10601" fmla="*/ 1540620 w 12192000"/>
              <a:gd name="connsiteY10601" fmla="*/ 2002933 h 6858000"/>
              <a:gd name="connsiteX10602" fmla="*/ 1576131 w 12192000"/>
              <a:gd name="connsiteY10602" fmla="*/ 2038444 h 6858000"/>
              <a:gd name="connsiteX10603" fmla="*/ 1611642 w 12192000"/>
              <a:gd name="connsiteY10603" fmla="*/ 2002933 h 6858000"/>
              <a:gd name="connsiteX10604" fmla="*/ 1576131 w 12192000"/>
              <a:gd name="connsiteY10604" fmla="*/ 1967422 h 6858000"/>
              <a:gd name="connsiteX10605" fmla="*/ 1388221 w 12192000"/>
              <a:gd name="connsiteY10605" fmla="*/ 1967422 h 6858000"/>
              <a:gd name="connsiteX10606" fmla="*/ 1352710 w 12192000"/>
              <a:gd name="connsiteY10606" fmla="*/ 2002933 h 6858000"/>
              <a:gd name="connsiteX10607" fmla="*/ 1388221 w 12192000"/>
              <a:gd name="connsiteY10607" fmla="*/ 2038444 h 6858000"/>
              <a:gd name="connsiteX10608" fmla="*/ 1423732 w 12192000"/>
              <a:gd name="connsiteY10608" fmla="*/ 2002933 h 6858000"/>
              <a:gd name="connsiteX10609" fmla="*/ 1388221 w 12192000"/>
              <a:gd name="connsiteY10609" fmla="*/ 1967422 h 6858000"/>
              <a:gd name="connsiteX10610" fmla="*/ 1200312 w 12192000"/>
              <a:gd name="connsiteY10610" fmla="*/ 1967422 h 6858000"/>
              <a:gd name="connsiteX10611" fmla="*/ 1164801 w 12192000"/>
              <a:gd name="connsiteY10611" fmla="*/ 2002933 h 6858000"/>
              <a:gd name="connsiteX10612" fmla="*/ 1200312 w 12192000"/>
              <a:gd name="connsiteY10612" fmla="*/ 2038444 h 6858000"/>
              <a:gd name="connsiteX10613" fmla="*/ 1235823 w 12192000"/>
              <a:gd name="connsiteY10613" fmla="*/ 2002933 h 6858000"/>
              <a:gd name="connsiteX10614" fmla="*/ 1200312 w 12192000"/>
              <a:gd name="connsiteY10614" fmla="*/ 1967422 h 6858000"/>
              <a:gd name="connsiteX10615" fmla="*/ 1012402 w 12192000"/>
              <a:gd name="connsiteY10615" fmla="*/ 1967422 h 6858000"/>
              <a:gd name="connsiteX10616" fmla="*/ 976891 w 12192000"/>
              <a:gd name="connsiteY10616" fmla="*/ 2002933 h 6858000"/>
              <a:gd name="connsiteX10617" fmla="*/ 1012402 w 12192000"/>
              <a:gd name="connsiteY10617" fmla="*/ 2038444 h 6858000"/>
              <a:gd name="connsiteX10618" fmla="*/ 1047913 w 12192000"/>
              <a:gd name="connsiteY10618" fmla="*/ 2002933 h 6858000"/>
              <a:gd name="connsiteX10619" fmla="*/ 1012402 w 12192000"/>
              <a:gd name="connsiteY10619" fmla="*/ 1967422 h 6858000"/>
              <a:gd name="connsiteX10620" fmla="*/ 824492 w 12192000"/>
              <a:gd name="connsiteY10620" fmla="*/ 1967422 h 6858000"/>
              <a:gd name="connsiteX10621" fmla="*/ 788981 w 12192000"/>
              <a:gd name="connsiteY10621" fmla="*/ 2002933 h 6858000"/>
              <a:gd name="connsiteX10622" fmla="*/ 824492 w 12192000"/>
              <a:gd name="connsiteY10622" fmla="*/ 2038444 h 6858000"/>
              <a:gd name="connsiteX10623" fmla="*/ 860003 w 12192000"/>
              <a:gd name="connsiteY10623" fmla="*/ 2002933 h 6858000"/>
              <a:gd name="connsiteX10624" fmla="*/ 824492 w 12192000"/>
              <a:gd name="connsiteY10624" fmla="*/ 1967422 h 6858000"/>
              <a:gd name="connsiteX10625" fmla="*/ 636583 w 12192000"/>
              <a:gd name="connsiteY10625" fmla="*/ 1967422 h 6858000"/>
              <a:gd name="connsiteX10626" fmla="*/ 601071 w 12192000"/>
              <a:gd name="connsiteY10626" fmla="*/ 2002933 h 6858000"/>
              <a:gd name="connsiteX10627" fmla="*/ 636583 w 12192000"/>
              <a:gd name="connsiteY10627" fmla="*/ 2038444 h 6858000"/>
              <a:gd name="connsiteX10628" fmla="*/ 672093 w 12192000"/>
              <a:gd name="connsiteY10628" fmla="*/ 2002933 h 6858000"/>
              <a:gd name="connsiteX10629" fmla="*/ 636583 w 12192000"/>
              <a:gd name="connsiteY10629" fmla="*/ 1967422 h 6858000"/>
              <a:gd name="connsiteX10630" fmla="*/ 448673 w 12192000"/>
              <a:gd name="connsiteY10630" fmla="*/ 1967422 h 6858000"/>
              <a:gd name="connsiteX10631" fmla="*/ 413162 w 12192000"/>
              <a:gd name="connsiteY10631" fmla="*/ 2002933 h 6858000"/>
              <a:gd name="connsiteX10632" fmla="*/ 448673 w 12192000"/>
              <a:gd name="connsiteY10632" fmla="*/ 2038444 h 6858000"/>
              <a:gd name="connsiteX10633" fmla="*/ 484184 w 12192000"/>
              <a:gd name="connsiteY10633" fmla="*/ 2002933 h 6858000"/>
              <a:gd name="connsiteX10634" fmla="*/ 448673 w 12192000"/>
              <a:gd name="connsiteY10634" fmla="*/ 1967422 h 6858000"/>
              <a:gd name="connsiteX10635" fmla="*/ 260763 w 12192000"/>
              <a:gd name="connsiteY10635" fmla="*/ 1967422 h 6858000"/>
              <a:gd name="connsiteX10636" fmla="*/ 225252 w 12192000"/>
              <a:gd name="connsiteY10636" fmla="*/ 2002933 h 6858000"/>
              <a:gd name="connsiteX10637" fmla="*/ 260763 w 12192000"/>
              <a:gd name="connsiteY10637" fmla="*/ 2038444 h 6858000"/>
              <a:gd name="connsiteX10638" fmla="*/ 296274 w 12192000"/>
              <a:gd name="connsiteY10638" fmla="*/ 2002933 h 6858000"/>
              <a:gd name="connsiteX10639" fmla="*/ 260763 w 12192000"/>
              <a:gd name="connsiteY10639" fmla="*/ 1967422 h 6858000"/>
              <a:gd name="connsiteX10640" fmla="*/ 78815 w 12192000"/>
              <a:gd name="connsiteY10640" fmla="*/ 1967421 h 6858000"/>
              <a:gd name="connsiteX10641" fmla="*/ 43303 w 12192000"/>
              <a:gd name="connsiteY10641" fmla="*/ 2002932 h 6858000"/>
              <a:gd name="connsiteX10642" fmla="*/ 78815 w 12192000"/>
              <a:gd name="connsiteY10642" fmla="*/ 2038443 h 6858000"/>
              <a:gd name="connsiteX10643" fmla="*/ 114325 w 12192000"/>
              <a:gd name="connsiteY10643" fmla="*/ 2002932 h 6858000"/>
              <a:gd name="connsiteX10644" fmla="*/ 78815 w 12192000"/>
              <a:gd name="connsiteY10644" fmla="*/ 1967421 h 6858000"/>
              <a:gd name="connsiteX10645" fmla="*/ 12007004 w 12192000"/>
              <a:gd name="connsiteY10645" fmla="*/ 1815022 h 6858000"/>
              <a:gd name="connsiteX10646" fmla="*/ 11971493 w 12192000"/>
              <a:gd name="connsiteY10646" fmla="*/ 1850533 h 6858000"/>
              <a:gd name="connsiteX10647" fmla="*/ 12007004 w 12192000"/>
              <a:gd name="connsiteY10647" fmla="*/ 1886044 h 6858000"/>
              <a:gd name="connsiteX10648" fmla="*/ 12042515 w 12192000"/>
              <a:gd name="connsiteY10648" fmla="*/ 1850533 h 6858000"/>
              <a:gd name="connsiteX10649" fmla="*/ 12007004 w 12192000"/>
              <a:gd name="connsiteY10649" fmla="*/ 1815022 h 6858000"/>
              <a:gd name="connsiteX10650" fmla="*/ 11819094 w 12192000"/>
              <a:gd name="connsiteY10650" fmla="*/ 1815022 h 6858000"/>
              <a:gd name="connsiteX10651" fmla="*/ 11783583 w 12192000"/>
              <a:gd name="connsiteY10651" fmla="*/ 1850533 h 6858000"/>
              <a:gd name="connsiteX10652" fmla="*/ 11819094 w 12192000"/>
              <a:gd name="connsiteY10652" fmla="*/ 1886044 h 6858000"/>
              <a:gd name="connsiteX10653" fmla="*/ 11854605 w 12192000"/>
              <a:gd name="connsiteY10653" fmla="*/ 1850533 h 6858000"/>
              <a:gd name="connsiteX10654" fmla="*/ 11819094 w 12192000"/>
              <a:gd name="connsiteY10654" fmla="*/ 1815022 h 6858000"/>
              <a:gd name="connsiteX10655" fmla="*/ 11631184 w 12192000"/>
              <a:gd name="connsiteY10655" fmla="*/ 1815022 h 6858000"/>
              <a:gd name="connsiteX10656" fmla="*/ 11595673 w 12192000"/>
              <a:gd name="connsiteY10656" fmla="*/ 1850533 h 6858000"/>
              <a:gd name="connsiteX10657" fmla="*/ 11631184 w 12192000"/>
              <a:gd name="connsiteY10657" fmla="*/ 1886044 h 6858000"/>
              <a:gd name="connsiteX10658" fmla="*/ 11666695 w 12192000"/>
              <a:gd name="connsiteY10658" fmla="*/ 1850533 h 6858000"/>
              <a:gd name="connsiteX10659" fmla="*/ 11631184 w 12192000"/>
              <a:gd name="connsiteY10659" fmla="*/ 1815022 h 6858000"/>
              <a:gd name="connsiteX10660" fmla="*/ 11443274 w 12192000"/>
              <a:gd name="connsiteY10660" fmla="*/ 1815022 h 6858000"/>
              <a:gd name="connsiteX10661" fmla="*/ 11407763 w 12192000"/>
              <a:gd name="connsiteY10661" fmla="*/ 1850533 h 6858000"/>
              <a:gd name="connsiteX10662" fmla="*/ 11443274 w 12192000"/>
              <a:gd name="connsiteY10662" fmla="*/ 1886044 h 6858000"/>
              <a:gd name="connsiteX10663" fmla="*/ 11478785 w 12192000"/>
              <a:gd name="connsiteY10663" fmla="*/ 1850533 h 6858000"/>
              <a:gd name="connsiteX10664" fmla="*/ 11443274 w 12192000"/>
              <a:gd name="connsiteY10664" fmla="*/ 1815022 h 6858000"/>
              <a:gd name="connsiteX10665" fmla="*/ 11255364 w 12192000"/>
              <a:gd name="connsiteY10665" fmla="*/ 1815022 h 6858000"/>
              <a:gd name="connsiteX10666" fmla="*/ 11219853 w 12192000"/>
              <a:gd name="connsiteY10666" fmla="*/ 1850533 h 6858000"/>
              <a:gd name="connsiteX10667" fmla="*/ 11255364 w 12192000"/>
              <a:gd name="connsiteY10667" fmla="*/ 1886044 h 6858000"/>
              <a:gd name="connsiteX10668" fmla="*/ 11290875 w 12192000"/>
              <a:gd name="connsiteY10668" fmla="*/ 1850533 h 6858000"/>
              <a:gd name="connsiteX10669" fmla="*/ 11255364 w 12192000"/>
              <a:gd name="connsiteY10669" fmla="*/ 1815022 h 6858000"/>
              <a:gd name="connsiteX10670" fmla="*/ 11067454 w 12192000"/>
              <a:gd name="connsiteY10670" fmla="*/ 1815022 h 6858000"/>
              <a:gd name="connsiteX10671" fmla="*/ 11031943 w 12192000"/>
              <a:gd name="connsiteY10671" fmla="*/ 1850533 h 6858000"/>
              <a:gd name="connsiteX10672" fmla="*/ 11067454 w 12192000"/>
              <a:gd name="connsiteY10672" fmla="*/ 1886044 h 6858000"/>
              <a:gd name="connsiteX10673" fmla="*/ 11102965 w 12192000"/>
              <a:gd name="connsiteY10673" fmla="*/ 1850533 h 6858000"/>
              <a:gd name="connsiteX10674" fmla="*/ 11067454 w 12192000"/>
              <a:gd name="connsiteY10674" fmla="*/ 1815022 h 6858000"/>
              <a:gd name="connsiteX10675" fmla="*/ 10879544 w 12192000"/>
              <a:gd name="connsiteY10675" fmla="*/ 1815022 h 6858000"/>
              <a:gd name="connsiteX10676" fmla="*/ 10844033 w 12192000"/>
              <a:gd name="connsiteY10676" fmla="*/ 1850533 h 6858000"/>
              <a:gd name="connsiteX10677" fmla="*/ 10879544 w 12192000"/>
              <a:gd name="connsiteY10677" fmla="*/ 1886044 h 6858000"/>
              <a:gd name="connsiteX10678" fmla="*/ 10915055 w 12192000"/>
              <a:gd name="connsiteY10678" fmla="*/ 1850533 h 6858000"/>
              <a:gd name="connsiteX10679" fmla="*/ 10879544 w 12192000"/>
              <a:gd name="connsiteY10679" fmla="*/ 1815022 h 6858000"/>
              <a:gd name="connsiteX10680" fmla="*/ 10691634 w 12192000"/>
              <a:gd name="connsiteY10680" fmla="*/ 1815022 h 6858000"/>
              <a:gd name="connsiteX10681" fmla="*/ 10656123 w 12192000"/>
              <a:gd name="connsiteY10681" fmla="*/ 1850533 h 6858000"/>
              <a:gd name="connsiteX10682" fmla="*/ 10691634 w 12192000"/>
              <a:gd name="connsiteY10682" fmla="*/ 1886044 h 6858000"/>
              <a:gd name="connsiteX10683" fmla="*/ 10727145 w 12192000"/>
              <a:gd name="connsiteY10683" fmla="*/ 1850533 h 6858000"/>
              <a:gd name="connsiteX10684" fmla="*/ 10691634 w 12192000"/>
              <a:gd name="connsiteY10684" fmla="*/ 1815022 h 6858000"/>
              <a:gd name="connsiteX10685" fmla="*/ 10503724 w 12192000"/>
              <a:gd name="connsiteY10685" fmla="*/ 1815022 h 6858000"/>
              <a:gd name="connsiteX10686" fmla="*/ 10468213 w 12192000"/>
              <a:gd name="connsiteY10686" fmla="*/ 1850533 h 6858000"/>
              <a:gd name="connsiteX10687" fmla="*/ 10503724 w 12192000"/>
              <a:gd name="connsiteY10687" fmla="*/ 1886044 h 6858000"/>
              <a:gd name="connsiteX10688" fmla="*/ 10539235 w 12192000"/>
              <a:gd name="connsiteY10688" fmla="*/ 1850533 h 6858000"/>
              <a:gd name="connsiteX10689" fmla="*/ 10503724 w 12192000"/>
              <a:gd name="connsiteY10689" fmla="*/ 1815022 h 6858000"/>
              <a:gd name="connsiteX10690" fmla="*/ 10315814 w 12192000"/>
              <a:gd name="connsiteY10690" fmla="*/ 1815022 h 6858000"/>
              <a:gd name="connsiteX10691" fmla="*/ 10280303 w 12192000"/>
              <a:gd name="connsiteY10691" fmla="*/ 1850533 h 6858000"/>
              <a:gd name="connsiteX10692" fmla="*/ 10315814 w 12192000"/>
              <a:gd name="connsiteY10692" fmla="*/ 1886044 h 6858000"/>
              <a:gd name="connsiteX10693" fmla="*/ 10351325 w 12192000"/>
              <a:gd name="connsiteY10693" fmla="*/ 1850533 h 6858000"/>
              <a:gd name="connsiteX10694" fmla="*/ 10315814 w 12192000"/>
              <a:gd name="connsiteY10694" fmla="*/ 1815022 h 6858000"/>
              <a:gd name="connsiteX10695" fmla="*/ 10127904 w 12192000"/>
              <a:gd name="connsiteY10695" fmla="*/ 1815022 h 6858000"/>
              <a:gd name="connsiteX10696" fmla="*/ 10092393 w 12192000"/>
              <a:gd name="connsiteY10696" fmla="*/ 1850533 h 6858000"/>
              <a:gd name="connsiteX10697" fmla="*/ 10127904 w 12192000"/>
              <a:gd name="connsiteY10697" fmla="*/ 1886044 h 6858000"/>
              <a:gd name="connsiteX10698" fmla="*/ 10163415 w 12192000"/>
              <a:gd name="connsiteY10698" fmla="*/ 1850533 h 6858000"/>
              <a:gd name="connsiteX10699" fmla="*/ 10127904 w 12192000"/>
              <a:gd name="connsiteY10699" fmla="*/ 1815022 h 6858000"/>
              <a:gd name="connsiteX10700" fmla="*/ 9939994 w 12192000"/>
              <a:gd name="connsiteY10700" fmla="*/ 1815022 h 6858000"/>
              <a:gd name="connsiteX10701" fmla="*/ 9904483 w 12192000"/>
              <a:gd name="connsiteY10701" fmla="*/ 1850533 h 6858000"/>
              <a:gd name="connsiteX10702" fmla="*/ 9939994 w 12192000"/>
              <a:gd name="connsiteY10702" fmla="*/ 1886044 h 6858000"/>
              <a:gd name="connsiteX10703" fmla="*/ 9975505 w 12192000"/>
              <a:gd name="connsiteY10703" fmla="*/ 1850533 h 6858000"/>
              <a:gd name="connsiteX10704" fmla="*/ 9939994 w 12192000"/>
              <a:gd name="connsiteY10704" fmla="*/ 1815022 h 6858000"/>
              <a:gd name="connsiteX10705" fmla="*/ 9752084 w 12192000"/>
              <a:gd name="connsiteY10705" fmla="*/ 1815022 h 6858000"/>
              <a:gd name="connsiteX10706" fmla="*/ 9716573 w 12192000"/>
              <a:gd name="connsiteY10706" fmla="*/ 1850533 h 6858000"/>
              <a:gd name="connsiteX10707" fmla="*/ 9752084 w 12192000"/>
              <a:gd name="connsiteY10707" fmla="*/ 1886044 h 6858000"/>
              <a:gd name="connsiteX10708" fmla="*/ 9787595 w 12192000"/>
              <a:gd name="connsiteY10708" fmla="*/ 1850533 h 6858000"/>
              <a:gd name="connsiteX10709" fmla="*/ 9752084 w 12192000"/>
              <a:gd name="connsiteY10709" fmla="*/ 1815022 h 6858000"/>
              <a:gd name="connsiteX10710" fmla="*/ 9564174 w 12192000"/>
              <a:gd name="connsiteY10710" fmla="*/ 1815022 h 6858000"/>
              <a:gd name="connsiteX10711" fmla="*/ 9528663 w 12192000"/>
              <a:gd name="connsiteY10711" fmla="*/ 1850533 h 6858000"/>
              <a:gd name="connsiteX10712" fmla="*/ 9564174 w 12192000"/>
              <a:gd name="connsiteY10712" fmla="*/ 1886044 h 6858000"/>
              <a:gd name="connsiteX10713" fmla="*/ 9599685 w 12192000"/>
              <a:gd name="connsiteY10713" fmla="*/ 1850533 h 6858000"/>
              <a:gd name="connsiteX10714" fmla="*/ 9564174 w 12192000"/>
              <a:gd name="connsiteY10714" fmla="*/ 1815022 h 6858000"/>
              <a:gd name="connsiteX10715" fmla="*/ 9376264 w 12192000"/>
              <a:gd name="connsiteY10715" fmla="*/ 1815022 h 6858000"/>
              <a:gd name="connsiteX10716" fmla="*/ 9340753 w 12192000"/>
              <a:gd name="connsiteY10716" fmla="*/ 1850533 h 6858000"/>
              <a:gd name="connsiteX10717" fmla="*/ 9376264 w 12192000"/>
              <a:gd name="connsiteY10717" fmla="*/ 1886044 h 6858000"/>
              <a:gd name="connsiteX10718" fmla="*/ 9411775 w 12192000"/>
              <a:gd name="connsiteY10718" fmla="*/ 1850533 h 6858000"/>
              <a:gd name="connsiteX10719" fmla="*/ 9376264 w 12192000"/>
              <a:gd name="connsiteY10719" fmla="*/ 1815022 h 6858000"/>
              <a:gd name="connsiteX10720" fmla="*/ 9188354 w 12192000"/>
              <a:gd name="connsiteY10720" fmla="*/ 1815022 h 6858000"/>
              <a:gd name="connsiteX10721" fmla="*/ 9152843 w 12192000"/>
              <a:gd name="connsiteY10721" fmla="*/ 1850533 h 6858000"/>
              <a:gd name="connsiteX10722" fmla="*/ 9188354 w 12192000"/>
              <a:gd name="connsiteY10722" fmla="*/ 1886044 h 6858000"/>
              <a:gd name="connsiteX10723" fmla="*/ 9223865 w 12192000"/>
              <a:gd name="connsiteY10723" fmla="*/ 1850533 h 6858000"/>
              <a:gd name="connsiteX10724" fmla="*/ 9188354 w 12192000"/>
              <a:gd name="connsiteY10724" fmla="*/ 1815022 h 6858000"/>
              <a:gd name="connsiteX10725" fmla="*/ 9000444 w 12192000"/>
              <a:gd name="connsiteY10725" fmla="*/ 1815022 h 6858000"/>
              <a:gd name="connsiteX10726" fmla="*/ 8964933 w 12192000"/>
              <a:gd name="connsiteY10726" fmla="*/ 1850533 h 6858000"/>
              <a:gd name="connsiteX10727" fmla="*/ 9000444 w 12192000"/>
              <a:gd name="connsiteY10727" fmla="*/ 1886044 h 6858000"/>
              <a:gd name="connsiteX10728" fmla="*/ 9035955 w 12192000"/>
              <a:gd name="connsiteY10728" fmla="*/ 1850533 h 6858000"/>
              <a:gd name="connsiteX10729" fmla="*/ 9000444 w 12192000"/>
              <a:gd name="connsiteY10729" fmla="*/ 1815022 h 6858000"/>
              <a:gd name="connsiteX10730" fmla="*/ 8812534 w 12192000"/>
              <a:gd name="connsiteY10730" fmla="*/ 1815022 h 6858000"/>
              <a:gd name="connsiteX10731" fmla="*/ 8777023 w 12192000"/>
              <a:gd name="connsiteY10731" fmla="*/ 1850533 h 6858000"/>
              <a:gd name="connsiteX10732" fmla="*/ 8812534 w 12192000"/>
              <a:gd name="connsiteY10732" fmla="*/ 1886044 h 6858000"/>
              <a:gd name="connsiteX10733" fmla="*/ 8848045 w 12192000"/>
              <a:gd name="connsiteY10733" fmla="*/ 1850533 h 6858000"/>
              <a:gd name="connsiteX10734" fmla="*/ 8812534 w 12192000"/>
              <a:gd name="connsiteY10734" fmla="*/ 1815022 h 6858000"/>
              <a:gd name="connsiteX10735" fmla="*/ 8624624 w 12192000"/>
              <a:gd name="connsiteY10735" fmla="*/ 1815022 h 6858000"/>
              <a:gd name="connsiteX10736" fmla="*/ 8589113 w 12192000"/>
              <a:gd name="connsiteY10736" fmla="*/ 1850533 h 6858000"/>
              <a:gd name="connsiteX10737" fmla="*/ 8624624 w 12192000"/>
              <a:gd name="connsiteY10737" fmla="*/ 1886044 h 6858000"/>
              <a:gd name="connsiteX10738" fmla="*/ 8660135 w 12192000"/>
              <a:gd name="connsiteY10738" fmla="*/ 1850533 h 6858000"/>
              <a:gd name="connsiteX10739" fmla="*/ 8624624 w 12192000"/>
              <a:gd name="connsiteY10739" fmla="*/ 1815022 h 6858000"/>
              <a:gd name="connsiteX10740" fmla="*/ 8436714 w 12192000"/>
              <a:gd name="connsiteY10740" fmla="*/ 1815022 h 6858000"/>
              <a:gd name="connsiteX10741" fmla="*/ 8401203 w 12192000"/>
              <a:gd name="connsiteY10741" fmla="*/ 1850533 h 6858000"/>
              <a:gd name="connsiteX10742" fmla="*/ 8436714 w 12192000"/>
              <a:gd name="connsiteY10742" fmla="*/ 1886044 h 6858000"/>
              <a:gd name="connsiteX10743" fmla="*/ 8472225 w 12192000"/>
              <a:gd name="connsiteY10743" fmla="*/ 1850533 h 6858000"/>
              <a:gd name="connsiteX10744" fmla="*/ 8436714 w 12192000"/>
              <a:gd name="connsiteY10744" fmla="*/ 1815022 h 6858000"/>
              <a:gd name="connsiteX10745" fmla="*/ 8248804 w 12192000"/>
              <a:gd name="connsiteY10745" fmla="*/ 1815022 h 6858000"/>
              <a:gd name="connsiteX10746" fmla="*/ 8213293 w 12192000"/>
              <a:gd name="connsiteY10746" fmla="*/ 1850533 h 6858000"/>
              <a:gd name="connsiteX10747" fmla="*/ 8248804 w 12192000"/>
              <a:gd name="connsiteY10747" fmla="*/ 1886044 h 6858000"/>
              <a:gd name="connsiteX10748" fmla="*/ 8284315 w 12192000"/>
              <a:gd name="connsiteY10748" fmla="*/ 1850533 h 6858000"/>
              <a:gd name="connsiteX10749" fmla="*/ 8248804 w 12192000"/>
              <a:gd name="connsiteY10749" fmla="*/ 1815022 h 6858000"/>
              <a:gd name="connsiteX10750" fmla="*/ 8060894 w 12192000"/>
              <a:gd name="connsiteY10750" fmla="*/ 1815022 h 6858000"/>
              <a:gd name="connsiteX10751" fmla="*/ 8025383 w 12192000"/>
              <a:gd name="connsiteY10751" fmla="*/ 1850533 h 6858000"/>
              <a:gd name="connsiteX10752" fmla="*/ 8060894 w 12192000"/>
              <a:gd name="connsiteY10752" fmla="*/ 1886044 h 6858000"/>
              <a:gd name="connsiteX10753" fmla="*/ 8096405 w 12192000"/>
              <a:gd name="connsiteY10753" fmla="*/ 1850533 h 6858000"/>
              <a:gd name="connsiteX10754" fmla="*/ 8060894 w 12192000"/>
              <a:gd name="connsiteY10754" fmla="*/ 1815022 h 6858000"/>
              <a:gd name="connsiteX10755" fmla="*/ 7872984 w 12192000"/>
              <a:gd name="connsiteY10755" fmla="*/ 1815022 h 6858000"/>
              <a:gd name="connsiteX10756" fmla="*/ 7837473 w 12192000"/>
              <a:gd name="connsiteY10756" fmla="*/ 1850533 h 6858000"/>
              <a:gd name="connsiteX10757" fmla="*/ 7872984 w 12192000"/>
              <a:gd name="connsiteY10757" fmla="*/ 1886044 h 6858000"/>
              <a:gd name="connsiteX10758" fmla="*/ 7908495 w 12192000"/>
              <a:gd name="connsiteY10758" fmla="*/ 1850533 h 6858000"/>
              <a:gd name="connsiteX10759" fmla="*/ 7872984 w 12192000"/>
              <a:gd name="connsiteY10759" fmla="*/ 1815022 h 6858000"/>
              <a:gd name="connsiteX10760" fmla="*/ 7685074 w 12192000"/>
              <a:gd name="connsiteY10760" fmla="*/ 1815022 h 6858000"/>
              <a:gd name="connsiteX10761" fmla="*/ 7649563 w 12192000"/>
              <a:gd name="connsiteY10761" fmla="*/ 1850533 h 6858000"/>
              <a:gd name="connsiteX10762" fmla="*/ 7685074 w 12192000"/>
              <a:gd name="connsiteY10762" fmla="*/ 1886044 h 6858000"/>
              <a:gd name="connsiteX10763" fmla="*/ 7720585 w 12192000"/>
              <a:gd name="connsiteY10763" fmla="*/ 1850533 h 6858000"/>
              <a:gd name="connsiteX10764" fmla="*/ 7685074 w 12192000"/>
              <a:gd name="connsiteY10764" fmla="*/ 1815022 h 6858000"/>
              <a:gd name="connsiteX10765" fmla="*/ 7497164 w 12192000"/>
              <a:gd name="connsiteY10765" fmla="*/ 1815022 h 6858000"/>
              <a:gd name="connsiteX10766" fmla="*/ 7461653 w 12192000"/>
              <a:gd name="connsiteY10766" fmla="*/ 1850533 h 6858000"/>
              <a:gd name="connsiteX10767" fmla="*/ 7497164 w 12192000"/>
              <a:gd name="connsiteY10767" fmla="*/ 1886044 h 6858000"/>
              <a:gd name="connsiteX10768" fmla="*/ 7532675 w 12192000"/>
              <a:gd name="connsiteY10768" fmla="*/ 1850533 h 6858000"/>
              <a:gd name="connsiteX10769" fmla="*/ 7497164 w 12192000"/>
              <a:gd name="connsiteY10769" fmla="*/ 1815022 h 6858000"/>
              <a:gd name="connsiteX10770" fmla="*/ 7309254 w 12192000"/>
              <a:gd name="connsiteY10770" fmla="*/ 1815022 h 6858000"/>
              <a:gd name="connsiteX10771" fmla="*/ 7273743 w 12192000"/>
              <a:gd name="connsiteY10771" fmla="*/ 1850533 h 6858000"/>
              <a:gd name="connsiteX10772" fmla="*/ 7309254 w 12192000"/>
              <a:gd name="connsiteY10772" fmla="*/ 1886044 h 6858000"/>
              <a:gd name="connsiteX10773" fmla="*/ 7344765 w 12192000"/>
              <a:gd name="connsiteY10773" fmla="*/ 1850533 h 6858000"/>
              <a:gd name="connsiteX10774" fmla="*/ 7309254 w 12192000"/>
              <a:gd name="connsiteY10774" fmla="*/ 1815022 h 6858000"/>
              <a:gd name="connsiteX10775" fmla="*/ 7121344 w 12192000"/>
              <a:gd name="connsiteY10775" fmla="*/ 1815022 h 6858000"/>
              <a:gd name="connsiteX10776" fmla="*/ 7085833 w 12192000"/>
              <a:gd name="connsiteY10776" fmla="*/ 1850533 h 6858000"/>
              <a:gd name="connsiteX10777" fmla="*/ 7121344 w 12192000"/>
              <a:gd name="connsiteY10777" fmla="*/ 1886044 h 6858000"/>
              <a:gd name="connsiteX10778" fmla="*/ 7156855 w 12192000"/>
              <a:gd name="connsiteY10778" fmla="*/ 1850533 h 6858000"/>
              <a:gd name="connsiteX10779" fmla="*/ 7121344 w 12192000"/>
              <a:gd name="connsiteY10779" fmla="*/ 1815022 h 6858000"/>
              <a:gd name="connsiteX10780" fmla="*/ 6933434 w 12192000"/>
              <a:gd name="connsiteY10780" fmla="*/ 1815022 h 6858000"/>
              <a:gd name="connsiteX10781" fmla="*/ 6897923 w 12192000"/>
              <a:gd name="connsiteY10781" fmla="*/ 1850533 h 6858000"/>
              <a:gd name="connsiteX10782" fmla="*/ 6933434 w 12192000"/>
              <a:gd name="connsiteY10782" fmla="*/ 1886044 h 6858000"/>
              <a:gd name="connsiteX10783" fmla="*/ 6968945 w 12192000"/>
              <a:gd name="connsiteY10783" fmla="*/ 1850533 h 6858000"/>
              <a:gd name="connsiteX10784" fmla="*/ 6933434 w 12192000"/>
              <a:gd name="connsiteY10784" fmla="*/ 1815022 h 6858000"/>
              <a:gd name="connsiteX10785" fmla="*/ 6745524 w 12192000"/>
              <a:gd name="connsiteY10785" fmla="*/ 1815022 h 6858000"/>
              <a:gd name="connsiteX10786" fmla="*/ 6710013 w 12192000"/>
              <a:gd name="connsiteY10786" fmla="*/ 1850533 h 6858000"/>
              <a:gd name="connsiteX10787" fmla="*/ 6745524 w 12192000"/>
              <a:gd name="connsiteY10787" fmla="*/ 1886044 h 6858000"/>
              <a:gd name="connsiteX10788" fmla="*/ 6781035 w 12192000"/>
              <a:gd name="connsiteY10788" fmla="*/ 1850533 h 6858000"/>
              <a:gd name="connsiteX10789" fmla="*/ 6745524 w 12192000"/>
              <a:gd name="connsiteY10789" fmla="*/ 1815022 h 6858000"/>
              <a:gd name="connsiteX10790" fmla="*/ 6557614 w 12192000"/>
              <a:gd name="connsiteY10790" fmla="*/ 1815022 h 6858000"/>
              <a:gd name="connsiteX10791" fmla="*/ 6522103 w 12192000"/>
              <a:gd name="connsiteY10791" fmla="*/ 1850533 h 6858000"/>
              <a:gd name="connsiteX10792" fmla="*/ 6557614 w 12192000"/>
              <a:gd name="connsiteY10792" fmla="*/ 1886044 h 6858000"/>
              <a:gd name="connsiteX10793" fmla="*/ 6593125 w 12192000"/>
              <a:gd name="connsiteY10793" fmla="*/ 1850533 h 6858000"/>
              <a:gd name="connsiteX10794" fmla="*/ 6557614 w 12192000"/>
              <a:gd name="connsiteY10794" fmla="*/ 1815022 h 6858000"/>
              <a:gd name="connsiteX10795" fmla="*/ 6369704 w 12192000"/>
              <a:gd name="connsiteY10795" fmla="*/ 1815022 h 6858000"/>
              <a:gd name="connsiteX10796" fmla="*/ 6334193 w 12192000"/>
              <a:gd name="connsiteY10796" fmla="*/ 1850533 h 6858000"/>
              <a:gd name="connsiteX10797" fmla="*/ 6369704 w 12192000"/>
              <a:gd name="connsiteY10797" fmla="*/ 1886044 h 6858000"/>
              <a:gd name="connsiteX10798" fmla="*/ 6405215 w 12192000"/>
              <a:gd name="connsiteY10798" fmla="*/ 1850533 h 6858000"/>
              <a:gd name="connsiteX10799" fmla="*/ 6369704 w 12192000"/>
              <a:gd name="connsiteY10799" fmla="*/ 1815022 h 6858000"/>
              <a:gd name="connsiteX10800" fmla="*/ 6181794 w 12192000"/>
              <a:gd name="connsiteY10800" fmla="*/ 1815022 h 6858000"/>
              <a:gd name="connsiteX10801" fmla="*/ 6146283 w 12192000"/>
              <a:gd name="connsiteY10801" fmla="*/ 1850533 h 6858000"/>
              <a:gd name="connsiteX10802" fmla="*/ 6181794 w 12192000"/>
              <a:gd name="connsiteY10802" fmla="*/ 1886044 h 6858000"/>
              <a:gd name="connsiteX10803" fmla="*/ 6217305 w 12192000"/>
              <a:gd name="connsiteY10803" fmla="*/ 1850533 h 6858000"/>
              <a:gd name="connsiteX10804" fmla="*/ 6181794 w 12192000"/>
              <a:gd name="connsiteY10804" fmla="*/ 1815022 h 6858000"/>
              <a:gd name="connsiteX10805" fmla="*/ 5993886 w 12192000"/>
              <a:gd name="connsiteY10805" fmla="*/ 1815022 h 6858000"/>
              <a:gd name="connsiteX10806" fmla="*/ 5958374 w 12192000"/>
              <a:gd name="connsiteY10806" fmla="*/ 1850533 h 6858000"/>
              <a:gd name="connsiteX10807" fmla="*/ 5993886 w 12192000"/>
              <a:gd name="connsiteY10807" fmla="*/ 1886044 h 6858000"/>
              <a:gd name="connsiteX10808" fmla="*/ 6029396 w 12192000"/>
              <a:gd name="connsiteY10808" fmla="*/ 1850533 h 6858000"/>
              <a:gd name="connsiteX10809" fmla="*/ 5993886 w 12192000"/>
              <a:gd name="connsiteY10809" fmla="*/ 1815022 h 6858000"/>
              <a:gd name="connsiteX10810" fmla="*/ 5805976 w 12192000"/>
              <a:gd name="connsiteY10810" fmla="*/ 1815022 h 6858000"/>
              <a:gd name="connsiteX10811" fmla="*/ 5770466 w 12192000"/>
              <a:gd name="connsiteY10811" fmla="*/ 1850533 h 6858000"/>
              <a:gd name="connsiteX10812" fmla="*/ 5805976 w 12192000"/>
              <a:gd name="connsiteY10812" fmla="*/ 1886044 h 6858000"/>
              <a:gd name="connsiteX10813" fmla="*/ 5841487 w 12192000"/>
              <a:gd name="connsiteY10813" fmla="*/ 1850533 h 6858000"/>
              <a:gd name="connsiteX10814" fmla="*/ 5805976 w 12192000"/>
              <a:gd name="connsiteY10814" fmla="*/ 1815022 h 6858000"/>
              <a:gd name="connsiteX10815" fmla="*/ 5618068 w 12192000"/>
              <a:gd name="connsiteY10815" fmla="*/ 1815022 h 6858000"/>
              <a:gd name="connsiteX10816" fmla="*/ 5582558 w 12192000"/>
              <a:gd name="connsiteY10816" fmla="*/ 1850533 h 6858000"/>
              <a:gd name="connsiteX10817" fmla="*/ 5618068 w 12192000"/>
              <a:gd name="connsiteY10817" fmla="*/ 1886044 h 6858000"/>
              <a:gd name="connsiteX10818" fmla="*/ 5653579 w 12192000"/>
              <a:gd name="connsiteY10818" fmla="*/ 1850533 h 6858000"/>
              <a:gd name="connsiteX10819" fmla="*/ 5618068 w 12192000"/>
              <a:gd name="connsiteY10819" fmla="*/ 1815022 h 6858000"/>
              <a:gd name="connsiteX10820" fmla="*/ 5430159 w 12192000"/>
              <a:gd name="connsiteY10820" fmla="*/ 1815022 h 6858000"/>
              <a:gd name="connsiteX10821" fmla="*/ 5394647 w 12192000"/>
              <a:gd name="connsiteY10821" fmla="*/ 1850533 h 6858000"/>
              <a:gd name="connsiteX10822" fmla="*/ 5430159 w 12192000"/>
              <a:gd name="connsiteY10822" fmla="*/ 1886044 h 6858000"/>
              <a:gd name="connsiteX10823" fmla="*/ 5465670 w 12192000"/>
              <a:gd name="connsiteY10823" fmla="*/ 1850533 h 6858000"/>
              <a:gd name="connsiteX10824" fmla="*/ 5430159 w 12192000"/>
              <a:gd name="connsiteY10824" fmla="*/ 1815022 h 6858000"/>
              <a:gd name="connsiteX10825" fmla="*/ 5242249 w 12192000"/>
              <a:gd name="connsiteY10825" fmla="*/ 1815022 h 6858000"/>
              <a:gd name="connsiteX10826" fmla="*/ 5206737 w 12192000"/>
              <a:gd name="connsiteY10826" fmla="*/ 1850533 h 6858000"/>
              <a:gd name="connsiteX10827" fmla="*/ 5242249 w 12192000"/>
              <a:gd name="connsiteY10827" fmla="*/ 1886044 h 6858000"/>
              <a:gd name="connsiteX10828" fmla="*/ 5277760 w 12192000"/>
              <a:gd name="connsiteY10828" fmla="*/ 1850533 h 6858000"/>
              <a:gd name="connsiteX10829" fmla="*/ 5242249 w 12192000"/>
              <a:gd name="connsiteY10829" fmla="*/ 1815022 h 6858000"/>
              <a:gd name="connsiteX10830" fmla="*/ 5054338 w 12192000"/>
              <a:gd name="connsiteY10830" fmla="*/ 1815022 h 6858000"/>
              <a:gd name="connsiteX10831" fmla="*/ 5018828 w 12192000"/>
              <a:gd name="connsiteY10831" fmla="*/ 1850533 h 6858000"/>
              <a:gd name="connsiteX10832" fmla="*/ 5054338 w 12192000"/>
              <a:gd name="connsiteY10832" fmla="*/ 1886044 h 6858000"/>
              <a:gd name="connsiteX10833" fmla="*/ 5089850 w 12192000"/>
              <a:gd name="connsiteY10833" fmla="*/ 1850533 h 6858000"/>
              <a:gd name="connsiteX10834" fmla="*/ 5054338 w 12192000"/>
              <a:gd name="connsiteY10834" fmla="*/ 1815022 h 6858000"/>
              <a:gd name="connsiteX10835" fmla="*/ 4866430 w 12192000"/>
              <a:gd name="connsiteY10835" fmla="*/ 1815022 h 6858000"/>
              <a:gd name="connsiteX10836" fmla="*/ 4830924 w 12192000"/>
              <a:gd name="connsiteY10836" fmla="*/ 1850533 h 6858000"/>
              <a:gd name="connsiteX10837" fmla="*/ 4866430 w 12192000"/>
              <a:gd name="connsiteY10837" fmla="*/ 1886044 h 6858000"/>
              <a:gd name="connsiteX10838" fmla="*/ 4901941 w 12192000"/>
              <a:gd name="connsiteY10838" fmla="*/ 1850533 h 6858000"/>
              <a:gd name="connsiteX10839" fmla="*/ 4866430 w 12192000"/>
              <a:gd name="connsiteY10839" fmla="*/ 1815022 h 6858000"/>
              <a:gd name="connsiteX10840" fmla="*/ 4678519 w 12192000"/>
              <a:gd name="connsiteY10840" fmla="*/ 1815022 h 6858000"/>
              <a:gd name="connsiteX10841" fmla="*/ 4643007 w 12192000"/>
              <a:gd name="connsiteY10841" fmla="*/ 1850533 h 6858000"/>
              <a:gd name="connsiteX10842" fmla="*/ 4678519 w 12192000"/>
              <a:gd name="connsiteY10842" fmla="*/ 1886044 h 6858000"/>
              <a:gd name="connsiteX10843" fmla="*/ 4714030 w 12192000"/>
              <a:gd name="connsiteY10843" fmla="*/ 1850533 h 6858000"/>
              <a:gd name="connsiteX10844" fmla="*/ 4678519 w 12192000"/>
              <a:gd name="connsiteY10844" fmla="*/ 1815022 h 6858000"/>
              <a:gd name="connsiteX10845" fmla="*/ 4490610 w 12192000"/>
              <a:gd name="connsiteY10845" fmla="*/ 1815022 h 6858000"/>
              <a:gd name="connsiteX10846" fmla="*/ 4455098 w 12192000"/>
              <a:gd name="connsiteY10846" fmla="*/ 1850533 h 6858000"/>
              <a:gd name="connsiteX10847" fmla="*/ 4490610 w 12192000"/>
              <a:gd name="connsiteY10847" fmla="*/ 1886044 h 6858000"/>
              <a:gd name="connsiteX10848" fmla="*/ 4526118 w 12192000"/>
              <a:gd name="connsiteY10848" fmla="*/ 1850533 h 6858000"/>
              <a:gd name="connsiteX10849" fmla="*/ 4490610 w 12192000"/>
              <a:gd name="connsiteY10849" fmla="*/ 1815022 h 6858000"/>
              <a:gd name="connsiteX10850" fmla="*/ 4302698 w 12192000"/>
              <a:gd name="connsiteY10850" fmla="*/ 1815022 h 6858000"/>
              <a:gd name="connsiteX10851" fmla="*/ 4267187 w 12192000"/>
              <a:gd name="connsiteY10851" fmla="*/ 1850533 h 6858000"/>
              <a:gd name="connsiteX10852" fmla="*/ 4302698 w 12192000"/>
              <a:gd name="connsiteY10852" fmla="*/ 1886044 h 6858000"/>
              <a:gd name="connsiteX10853" fmla="*/ 4338210 w 12192000"/>
              <a:gd name="connsiteY10853" fmla="*/ 1850533 h 6858000"/>
              <a:gd name="connsiteX10854" fmla="*/ 4302698 w 12192000"/>
              <a:gd name="connsiteY10854" fmla="*/ 1815022 h 6858000"/>
              <a:gd name="connsiteX10855" fmla="*/ 4114802 w 12192000"/>
              <a:gd name="connsiteY10855" fmla="*/ 1815022 h 6858000"/>
              <a:gd name="connsiteX10856" fmla="*/ 4079291 w 12192000"/>
              <a:gd name="connsiteY10856" fmla="*/ 1850533 h 6858000"/>
              <a:gd name="connsiteX10857" fmla="*/ 4114802 w 12192000"/>
              <a:gd name="connsiteY10857" fmla="*/ 1886044 h 6858000"/>
              <a:gd name="connsiteX10858" fmla="*/ 4150308 w 12192000"/>
              <a:gd name="connsiteY10858" fmla="*/ 1850533 h 6858000"/>
              <a:gd name="connsiteX10859" fmla="*/ 4114802 w 12192000"/>
              <a:gd name="connsiteY10859" fmla="*/ 1815022 h 6858000"/>
              <a:gd name="connsiteX10860" fmla="*/ 3926888 w 12192000"/>
              <a:gd name="connsiteY10860" fmla="*/ 1815022 h 6858000"/>
              <a:gd name="connsiteX10861" fmla="*/ 3891378 w 12192000"/>
              <a:gd name="connsiteY10861" fmla="*/ 1850533 h 6858000"/>
              <a:gd name="connsiteX10862" fmla="*/ 3926888 w 12192000"/>
              <a:gd name="connsiteY10862" fmla="*/ 1886044 h 6858000"/>
              <a:gd name="connsiteX10863" fmla="*/ 3962401 w 12192000"/>
              <a:gd name="connsiteY10863" fmla="*/ 1850533 h 6858000"/>
              <a:gd name="connsiteX10864" fmla="*/ 3926888 w 12192000"/>
              <a:gd name="connsiteY10864" fmla="*/ 1815022 h 6858000"/>
              <a:gd name="connsiteX10865" fmla="*/ 3738979 w 12192000"/>
              <a:gd name="connsiteY10865" fmla="*/ 1815022 h 6858000"/>
              <a:gd name="connsiteX10866" fmla="*/ 3703467 w 12192000"/>
              <a:gd name="connsiteY10866" fmla="*/ 1850533 h 6858000"/>
              <a:gd name="connsiteX10867" fmla="*/ 3738979 w 12192000"/>
              <a:gd name="connsiteY10867" fmla="*/ 1886044 h 6858000"/>
              <a:gd name="connsiteX10868" fmla="*/ 3774489 w 12192000"/>
              <a:gd name="connsiteY10868" fmla="*/ 1850533 h 6858000"/>
              <a:gd name="connsiteX10869" fmla="*/ 3738979 w 12192000"/>
              <a:gd name="connsiteY10869" fmla="*/ 1815022 h 6858000"/>
              <a:gd name="connsiteX10870" fmla="*/ 3551069 w 12192000"/>
              <a:gd name="connsiteY10870" fmla="*/ 1815022 h 6858000"/>
              <a:gd name="connsiteX10871" fmla="*/ 3515557 w 12192000"/>
              <a:gd name="connsiteY10871" fmla="*/ 1850533 h 6858000"/>
              <a:gd name="connsiteX10872" fmla="*/ 3551069 w 12192000"/>
              <a:gd name="connsiteY10872" fmla="*/ 1886044 h 6858000"/>
              <a:gd name="connsiteX10873" fmla="*/ 3586579 w 12192000"/>
              <a:gd name="connsiteY10873" fmla="*/ 1850533 h 6858000"/>
              <a:gd name="connsiteX10874" fmla="*/ 3551069 w 12192000"/>
              <a:gd name="connsiteY10874" fmla="*/ 1815022 h 6858000"/>
              <a:gd name="connsiteX10875" fmla="*/ 3363163 w 12192000"/>
              <a:gd name="connsiteY10875" fmla="*/ 1815022 h 6858000"/>
              <a:gd name="connsiteX10876" fmla="*/ 3327653 w 12192000"/>
              <a:gd name="connsiteY10876" fmla="*/ 1850533 h 6858000"/>
              <a:gd name="connsiteX10877" fmla="*/ 3363163 w 12192000"/>
              <a:gd name="connsiteY10877" fmla="*/ 1886044 h 6858000"/>
              <a:gd name="connsiteX10878" fmla="*/ 3398674 w 12192000"/>
              <a:gd name="connsiteY10878" fmla="*/ 1850533 h 6858000"/>
              <a:gd name="connsiteX10879" fmla="*/ 3363163 w 12192000"/>
              <a:gd name="connsiteY10879" fmla="*/ 1815022 h 6858000"/>
              <a:gd name="connsiteX10880" fmla="*/ 3175253 w 12192000"/>
              <a:gd name="connsiteY10880" fmla="*/ 1815022 h 6858000"/>
              <a:gd name="connsiteX10881" fmla="*/ 3139740 w 12192000"/>
              <a:gd name="connsiteY10881" fmla="*/ 1850533 h 6858000"/>
              <a:gd name="connsiteX10882" fmla="*/ 3175253 w 12192000"/>
              <a:gd name="connsiteY10882" fmla="*/ 1886044 h 6858000"/>
              <a:gd name="connsiteX10883" fmla="*/ 3210767 w 12192000"/>
              <a:gd name="connsiteY10883" fmla="*/ 1850533 h 6858000"/>
              <a:gd name="connsiteX10884" fmla="*/ 3175253 w 12192000"/>
              <a:gd name="connsiteY10884" fmla="*/ 1815022 h 6858000"/>
              <a:gd name="connsiteX10885" fmla="*/ 2987343 w 12192000"/>
              <a:gd name="connsiteY10885" fmla="*/ 1815022 h 6858000"/>
              <a:gd name="connsiteX10886" fmla="*/ 2951833 w 12192000"/>
              <a:gd name="connsiteY10886" fmla="*/ 1850533 h 6858000"/>
              <a:gd name="connsiteX10887" fmla="*/ 2987343 w 12192000"/>
              <a:gd name="connsiteY10887" fmla="*/ 1886044 h 6858000"/>
              <a:gd name="connsiteX10888" fmla="*/ 3022854 w 12192000"/>
              <a:gd name="connsiteY10888" fmla="*/ 1850533 h 6858000"/>
              <a:gd name="connsiteX10889" fmla="*/ 2987343 w 12192000"/>
              <a:gd name="connsiteY10889" fmla="*/ 1815022 h 6858000"/>
              <a:gd name="connsiteX10890" fmla="*/ 2799432 w 12192000"/>
              <a:gd name="connsiteY10890" fmla="*/ 1815022 h 6858000"/>
              <a:gd name="connsiteX10891" fmla="*/ 2763919 w 12192000"/>
              <a:gd name="connsiteY10891" fmla="*/ 1850533 h 6858000"/>
              <a:gd name="connsiteX10892" fmla="*/ 2799432 w 12192000"/>
              <a:gd name="connsiteY10892" fmla="*/ 1886044 h 6858000"/>
              <a:gd name="connsiteX10893" fmla="*/ 2834941 w 12192000"/>
              <a:gd name="connsiteY10893" fmla="*/ 1850533 h 6858000"/>
              <a:gd name="connsiteX10894" fmla="*/ 2799432 w 12192000"/>
              <a:gd name="connsiteY10894" fmla="*/ 1815022 h 6858000"/>
              <a:gd name="connsiteX10895" fmla="*/ 2611522 w 12192000"/>
              <a:gd name="connsiteY10895" fmla="*/ 1815022 h 6858000"/>
              <a:gd name="connsiteX10896" fmla="*/ 2576011 w 12192000"/>
              <a:gd name="connsiteY10896" fmla="*/ 1850533 h 6858000"/>
              <a:gd name="connsiteX10897" fmla="*/ 2611522 w 12192000"/>
              <a:gd name="connsiteY10897" fmla="*/ 1886044 h 6858000"/>
              <a:gd name="connsiteX10898" fmla="*/ 2647033 w 12192000"/>
              <a:gd name="connsiteY10898" fmla="*/ 1850533 h 6858000"/>
              <a:gd name="connsiteX10899" fmla="*/ 2611522 w 12192000"/>
              <a:gd name="connsiteY10899" fmla="*/ 1815022 h 6858000"/>
              <a:gd name="connsiteX10900" fmla="*/ 2423611 w 12192000"/>
              <a:gd name="connsiteY10900" fmla="*/ 1815022 h 6858000"/>
              <a:gd name="connsiteX10901" fmla="*/ 2388100 w 12192000"/>
              <a:gd name="connsiteY10901" fmla="*/ 1850533 h 6858000"/>
              <a:gd name="connsiteX10902" fmla="*/ 2423611 w 12192000"/>
              <a:gd name="connsiteY10902" fmla="*/ 1886044 h 6858000"/>
              <a:gd name="connsiteX10903" fmla="*/ 2459122 w 12192000"/>
              <a:gd name="connsiteY10903" fmla="*/ 1850533 h 6858000"/>
              <a:gd name="connsiteX10904" fmla="*/ 2423611 w 12192000"/>
              <a:gd name="connsiteY10904" fmla="*/ 1815022 h 6858000"/>
              <a:gd name="connsiteX10905" fmla="*/ 2235702 w 12192000"/>
              <a:gd name="connsiteY10905" fmla="*/ 1815022 h 6858000"/>
              <a:gd name="connsiteX10906" fmla="*/ 2200189 w 12192000"/>
              <a:gd name="connsiteY10906" fmla="*/ 1850533 h 6858000"/>
              <a:gd name="connsiteX10907" fmla="*/ 2235702 w 12192000"/>
              <a:gd name="connsiteY10907" fmla="*/ 1886044 h 6858000"/>
              <a:gd name="connsiteX10908" fmla="*/ 2271213 w 12192000"/>
              <a:gd name="connsiteY10908" fmla="*/ 1850533 h 6858000"/>
              <a:gd name="connsiteX10909" fmla="*/ 2235702 w 12192000"/>
              <a:gd name="connsiteY10909" fmla="*/ 1815022 h 6858000"/>
              <a:gd name="connsiteX10910" fmla="*/ 2047793 w 12192000"/>
              <a:gd name="connsiteY10910" fmla="*/ 1815022 h 6858000"/>
              <a:gd name="connsiteX10911" fmla="*/ 2012281 w 12192000"/>
              <a:gd name="connsiteY10911" fmla="*/ 1850533 h 6858000"/>
              <a:gd name="connsiteX10912" fmla="*/ 2047793 w 12192000"/>
              <a:gd name="connsiteY10912" fmla="*/ 1886044 h 6858000"/>
              <a:gd name="connsiteX10913" fmla="*/ 2083303 w 12192000"/>
              <a:gd name="connsiteY10913" fmla="*/ 1850533 h 6858000"/>
              <a:gd name="connsiteX10914" fmla="*/ 2047793 w 12192000"/>
              <a:gd name="connsiteY10914" fmla="*/ 1815022 h 6858000"/>
              <a:gd name="connsiteX10915" fmla="*/ 1859882 w 12192000"/>
              <a:gd name="connsiteY10915" fmla="*/ 1815022 h 6858000"/>
              <a:gd name="connsiteX10916" fmla="*/ 1824371 w 12192000"/>
              <a:gd name="connsiteY10916" fmla="*/ 1850533 h 6858000"/>
              <a:gd name="connsiteX10917" fmla="*/ 1859882 w 12192000"/>
              <a:gd name="connsiteY10917" fmla="*/ 1886044 h 6858000"/>
              <a:gd name="connsiteX10918" fmla="*/ 1895393 w 12192000"/>
              <a:gd name="connsiteY10918" fmla="*/ 1850533 h 6858000"/>
              <a:gd name="connsiteX10919" fmla="*/ 1859882 w 12192000"/>
              <a:gd name="connsiteY10919" fmla="*/ 1815022 h 6858000"/>
              <a:gd name="connsiteX10920" fmla="*/ 1671973 w 12192000"/>
              <a:gd name="connsiteY10920" fmla="*/ 1815022 h 6858000"/>
              <a:gd name="connsiteX10921" fmla="*/ 1636461 w 12192000"/>
              <a:gd name="connsiteY10921" fmla="*/ 1850533 h 6858000"/>
              <a:gd name="connsiteX10922" fmla="*/ 1671973 w 12192000"/>
              <a:gd name="connsiteY10922" fmla="*/ 1886044 h 6858000"/>
              <a:gd name="connsiteX10923" fmla="*/ 1707483 w 12192000"/>
              <a:gd name="connsiteY10923" fmla="*/ 1850533 h 6858000"/>
              <a:gd name="connsiteX10924" fmla="*/ 1671973 w 12192000"/>
              <a:gd name="connsiteY10924" fmla="*/ 1815022 h 6858000"/>
              <a:gd name="connsiteX10925" fmla="*/ 1484063 w 12192000"/>
              <a:gd name="connsiteY10925" fmla="*/ 1815022 h 6858000"/>
              <a:gd name="connsiteX10926" fmla="*/ 1448552 w 12192000"/>
              <a:gd name="connsiteY10926" fmla="*/ 1850533 h 6858000"/>
              <a:gd name="connsiteX10927" fmla="*/ 1484063 w 12192000"/>
              <a:gd name="connsiteY10927" fmla="*/ 1886044 h 6858000"/>
              <a:gd name="connsiteX10928" fmla="*/ 1519573 w 12192000"/>
              <a:gd name="connsiteY10928" fmla="*/ 1850533 h 6858000"/>
              <a:gd name="connsiteX10929" fmla="*/ 1484063 w 12192000"/>
              <a:gd name="connsiteY10929" fmla="*/ 1815022 h 6858000"/>
              <a:gd name="connsiteX10930" fmla="*/ 1296153 w 12192000"/>
              <a:gd name="connsiteY10930" fmla="*/ 1815022 h 6858000"/>
              <a:gd name="connsiteX10931" fmla="*/ 1260642 w 12192000"/>
              <a:gd name="connsiteY10931" fmla="*/ 1850533 h 6858000"/>
              <a:gd name="connsiteX10932" fmla="*/ 1296153 w 12192000"/>
              <a:gd name="connsiteY10932" fmla="*/ 1886044 h 6858000"/>
              <a:gd name="connsiteX10933" fmla="*/ 1331664 w 12192000"/>
              <a:gd name="connsiteY10933" fmla="*/ 1850533 h 6858000"/>
              <a:gd name="connsiteX10934" fmla="*/ 1296153 w 12192000"/>
              <a:gd name="connsiteY10934" fmla="*/ 1815022 h 6858000"/>
              <a:gd name="connsiteX10935" fmla="*/ 1108243 w 12192000"/>
              <a:gd name="connsiteY10935" fmla="*/ 1815022 h 6858000"/>
              <a:gd name="connsiteX10936" fmla="*/ 1072732 w 12192000"/>
              <a:gd name="connsiteY10936" fmla="*/ 1850533 h 6858000"/>
              <a:gd name="connsiteX10937" fmla="*/ 1108243 w 12192000"/>
              <a:gd name="connsiteY10937" fmla="*/ 1886044 h 6858000"/>
              <a:gd name="connsiteX10938" fmla="*/ 1143753 w 12192000"/>
              <a:gd name="connsiteY10938" fmla="*/ 1850533 h 6858000"/>
              <a:gd name="connsiteX10939" fmla="*/ 1108243 w 12192000"/>
              <a:gd name="connsiteY10939" fmla="*/ 1815022 h 6858000"/>
              <a:gd name="connsiteX10940" fmla="*/ 920334 w 12192000"/>
              <a:gd name="connsiteY10940" fmla="*/ 1815022 h 6858000"/>
              <a:gd name="connsiteX10941" fmla="*/ 884822 w 12192000"/>
              <a:gd name="connsiteY10941" fmla="*/ 1850533 h 6858000"/>
              <a:gd name="connsiteX10942" fmla="*/ 920334 w 12192000"/>
              <a:gd name="connsiteY10942" fmla="*/ 1886044 h 6858000"/>
              <a:gd name="connsiteX10943" fmla="*/ 955844 w 12192000"/>
              <a:gd name="connsiteY10943" fmla="*/ 1850533 h 6858000"/>
              <a:gd name="connsiteX10944" fmla="*/ 920334 w 12192000"/>
              <a:gd name="connsiteY10944" fmla="*/ 1815022 h 6858000"/>
              <a:gd name="connsiteX10945" fmla="*/ 732424 w 12192000"/>
              <a:gd name="connsiteY10945" fmla="*/ 1815022 h 6858000"/>
              <a:gd name="connsiteX10946" fmla="*/ 696912 w 12192000"/>
              <a:gd name="connsiteY10946" fmla="*/ 1850533 h 6858000"/>
              <a:gd name="connsiteX10947" fmla="*/ 732424 w 12192000"/>
              <a:gd name="connsiteY10947" fmla="*/ 1886044 h 6858000"/>
              <a:gd name="connsiteX10948" fmla="*/ 767934 w 12192000"/>
              <a:gd name="connsiteY10948" fmla="*/ 1850533 h 6858000"/>
              <a:gd name="connsiteX10949" fmla="*/ 732424 w 12192000"/>
              <a:gd name="connsiteY10949" fmla="*/ 1815022 h 6858000"/>
              <a:gd name="connsiteX10950" fmla="*/ 544514 w 12192000"/>
              <a:gd name="connsiteY10950" fmla="*/ 1815022 h 6858000"/>
              <a:gd name="connsiteX10951" fmla="*/ 509003 w 12192000"/>
              <a:gd name="connsiteY10951" fmla="*/ 1850533 h 6858000"/>
              <a:gd name="connsiteX10952" fmla="*/ 544514 w 12192000"/>
              <a:gd name="connsiteY10952" fmla="*/ 1886044 h 6858000"/>
              <a:gd name="connsiteX10953" fmla="*/ 580025 w 12192000"/>
              <a:gd name="connsiteY10953" fmla="*/ 1850533 h 6858000"/>
              <a:gd name="connsiteX10954" fmla="*/ 544514 w 12192000"/>
              <a:gd name="connsiteY10954" fmla="*/ 1815022 h 6858000"/>
              <a:gd name="connsiteX10955" fmla="*/ 356604 w 12192000"/>
              <a:gd name="connsiteY10955" fmla="*/ 1815022 h 6858000"/>
              <a:gd name="connsiteX10956" fmla="*/ 321093 w 12192000"/>
              <a:gd name="connsiteY10956" fmla="*/ 1850533 h 6858000"/>
              <a:gd name="connsiteX10957" fmla="*/ 356604 w 12192000"/>
              <a:gd name="connsiteY10957" fmla="*/ 1886044 h 6858000"/>
              <a:gd name="connsiteX10958" fmla="*/ 392115 w 12192000"/>
              <a:gd name="connsiteY10958" fmla="*/ 1850533 h 6858000"/>
              <a:gd name="connsiteX10959" fmla="*/ 356604 w 12192000"/>
              <a:gd name="connsiteY10959" fmla="*/ 1815022 h 6858000"/>
              <a:gd name="connsiteX10960" fmla="*/ 168694 w 12192000"/>
              <a:gd name="connsiteY10960" fmla="*/ 1815022 h 6858000"/>
              <a:gd name="connsiteX10961" fmla="*/ 133183 w 12192000"/>
              <a:gd name="connsiteY10961" fmla="*/ 1850533 h 6858000"/>
              <a:gd name="connsiteX10962" fmla="*/ 168694 w 12192000"/>
              <a:gd name="connsiteY10962" fmla="*/ 1886044 h 6858000"/>
              <a:gd name="connsiteX10963" fmla="*/ 204206 w 12192000"/>
              <a:gd name="connsiteY10963" fmla="*/ 1850533 h 6858000"/>
              <a:gd name="connsiteX10964" fmla="*/ 168694 w 12192000"/>
              <a:gd name="connsiteY10964" fmla="*/ 1815022 h 6858000"/>
              <a:gd name="connsiteX10965" fmla="*/ 12099079 w 12192000"/>
              <a:gd name="connsiteY10965" fmla="*/ 1666691 h 6858000"/>
              <a:gd name="connsiteX10966" fmla="*/ 12063568 w 12192000"/>
              <a:gd name="connsiteY10966" fmla="*/ 1702202 h 6858000"/>
              <a:gd name="connsiteX10967" fmla="*/ 12099079 w 12192000"/>
              <a:gd name="connsiteY10967" fmla="*/ 1737713 h 6858000"/>
              <a:gd name="connsiteX10968" fmla="*/ 12134590 w 12192000"/>
              <a:gd name="connsiteY10968" fmla="*/ 1702202 h 6858000"/>
              <a:gd name="connsiteX10969" fmla="*/ 12099079 w 12192000"/>
              <a:gd name="connsiteY10969" fmla="*/ 1666691 h 6858000"/>
              <a:gd name="connsiteX10970" fmla="*/ 11911169 w 12192000"/>
              <a:gd name="connsiteY10970" fmla="*/ 1666691 h 6858000"/>
              <a:gd name="connsiteX10971" fmla="*/ 11875658 w 12192000"/>
              <a:gd name="connsiteY10971" fmla="*/ 1702202 h 6858000"/>
              <a:gd name="connsiteX10972" fmla="*/ 11911169 w 12192000"/>
              <a:gd name="connsiteY10972" fmla="*/ 1737713 h 6858000"/>
              <a:gd name="connsiteX10973" fmla="*/ 11946680 w 12192000"/>
              <a:gd name="connsiteY10973" fmla="*/ 1702202 h 6858000"/>
              <a:gd name="connsiteX10974" fmla="*/ 11911169 w 12192000"/>
              <a:gd name="connsiteY10974" fmla="*/ 1666691 h 6858000"/>
              <a:gd name="connsiteX10975" fmla="*/ 11723259 w 12192000"/>
              <a:gd name="connsiteY10975" fmla="*/ 1666691 h 6858000"/>
              <a:gd name="connsiteX10976" fmla="*/ 11687748 w 12192000"/>
              <a:gd name="connsiteY10976" fmla="*/ 1702202 h 6858000"/>
              <a:gd name="connsiteX10977" fmla="*/ 11723259 w 12192000"/>
              <a:gd name="connsiteY10977" fmla="*/ 1737713 h 6858000"/>
              <a:gd name="connsiteX10978" fmla="*/ 11758770 w 12192000"/>
              <a:gd name="connsiteY10978" fmla="*/ 1702202 h 6858000"/>
              <a:gd name="connsiteX10979" fmla="*/ 11723259 w 12192000"/>
              <a:gd name="connsiteY10979" fmla="*/ 1666691 h 6858000"/>
              <a:gd name="connsiteX10980" fmla="*/ 11535349 w 12192000"/>
              <a:gd name="connsiteY10980" fmla="*/ 1666691 h 6858000"/>
              <a:gd name="connsiteX10981" fmla="*/ 11499838 w 12192000"/>
              <a:gd name="connsiteY10981" fmla="*/ 1702202 h 6858000"/>
              <a:gd name="connsiteX10982" fmla="*/ 11535349 w 12192000"/>
              <a:gd name="connsiteY10982" fmla="*/ 1737713 h 6858000"/>
              <a:gd name="connsiteX10983" fmla="*/ 11570860 w 12192000"/>
              <a:gd name="connsiteY10983" fmla="*/ 1702202 h 6858000"/>
              <a:gd name="connsiteX10984" fmla="*/ 11535349 w 12192000"/>
              <a:gd name="connsiteY10984" fmla="*/ 1666691 h 6858000"/>
              <a:gd name="connsiteX10985" fmla="*/ 11347439 w 12192000"/>
              <a:gd name="connsiteY10985" fmla="*/ 1666691 h 6858000"/>
              <a:gd name="connsiteX10986" fmla="*/ 11311928 w 12192000"/>
              <a:gd name="connsiteY10986" fmla="*/ 1702202 h 6858000"/>
              <a:gd name="connsiteX10987" fmla="*/ 11347439 w 12192000"/>
              <a:gd name="connsiteY10987" fmla="*/ 1737713 h 6858000"/>
              <a:gd name="connsiteX10988" fmla="*/ 11382950 w 12192000"/>
              <a:gd name="connsiteY10988" fmla="*/ 1702202 h 6858000"/>
              <a:gd name="connsiteX10989" fmla="*/ 11347439 w 12192000"/>
              <a:gd name="connsiteY10989" fmla="*/ 1666691 h 6858000"/>
              <a:gd name="connsiteX10990" fmla="*/ 11159529 w 12192000"/>
              <a:gd name="connsiteY10990" fmla="*/ 1666691 h 6858000"/>
              <a:gd name="connsiteX10991" fmla="*/ 11124018 w 12192000"/>
              <a:gd name="connsiteY10991" fmla="*/ 1702202 h 6858000"/>
              <a:gd name="connsiteX10992" fmla="*/ 11159529 w 12192000"/>
              <a:gd name="connsiteY10992" fmla="*/ 1737713 h 6858000"/>
              <a:gd name="connsiteX10993" fmla="*/ 11195040 w 12192000"/>
              <a:gd name="connsiteY10993" fmla="*/ 1702202 h 6858000"/>
              <a:gd name="connsiteX10994" fmla="*/ 11159529 w 12192000"/>
              <a:gd name="connsiteY10994" fmla="*/ 1666691 h 6858000"/>
              <a:gd name="connsiteX10995" fmla="*/ 10971619 w 12192000"/>
              <a:gd name="connsiteY10995" fmla="*/ 1666691 h 6858000"/>
              <a:gd name="connsiteX10996" fmla="*/ 10936108 w 12192000"/>
              <a:gd name="connsiteY10996" fmla="*/ 1702202 h 6858000"/>
              <a:gd name="connsiteX10997" fmla="*/ 10971619 w 12192000"/>
              <a:gd name="connsiteY10997" fmla="*/ 1737713 h 6858000"/>
              <a:gd name="connsiteX10998" fmla="*/ 11007130 w 12192000"/>
              <a:gd name="connsiteY10998" fmla="*/ 1702202 h 6858000"/>
              <a:gd name="connsiteX10999" fmla="*/ 10971619 w 12192000"/>
              <a:gd name="connsiteY10999" fmla="*/ 1666691 h 6858000"/>
              <a:gd name="connsiteX11000" fmla="*/ 10783709 w 12192000"/>
              <a:gd name="connsiteY11000" fmla="*/ 1666691 h 6858000"/>
              <a:gd name="connsiteX11001" fmla="*/ 10748198 w 12192000"/>
              <a:gd name="connsiteY11001" fmla="*/ 1702202 h 6858000"/>
              <a:gd name="connsiteX11002" fmla="*/ 10783709 w 12192000"/>
              <a:gd name="connsiteY11002" fmla="*/ 1737713 h 6858000"/>
              <a:gd name="connsiteX11003" fmla="*/ 10819220 w 12192000"/>
              <a:gd name="connsiteY11003" fmla="*/ 1702202 h 6858000"/>
              <a:gd name="connsiteX11004" fmla="*/ 10783709 w 12192000"/>
              <a:gd name="connsiteY11004" fmla="*/ 1666691 h 6858000"/>
              <a:gd name="connsiteX11005" fmla="*/ 10595799 w 12192000"/>
              <a:gd name="connsiteY11005" fmla="*/ 1666691 h 6858000"/>
              <a:gd name="connsiteX11006" fmla="*/ 10560288 w 12192000"/>
              <a:gd name="connsiteY11006" fmla="*/ 1702202 h 6858000"/>
              <a:gd name="connsiteX11007" fmla="*/ 10595799 w 12192000"/>
              <a:gd name="connsiteY11007" fmla="*/ 1737713 h 6858000"/>
              <a:gd name="connsiteX11008" fmla="*/ 10631310 w 12192000"/>
              <a:gd name="connsiteY11008" fmla="*/ 1702202 h 6858000"/>
              <a:gd name="connsiteX11009" fmla="*/ 10595799 w 12192000"/>
              <a:gd name="connsiteY11009" fmla="*/ 1666691 h 6858000"/>
              <a:gd name="connsiteX11010" fmla="*/ 10407889 w 12192000"/>
              <a:gd name="connsiteY11010" fmla="*/ 1666691 h 6858000"/>
              <a:gd name="connsiteX11011" fmla="*/ 10372378 w 12192000"/>
              <a:gd name="connsiteY11011" fmla="*/ 1702202 h 6858000"/>
              <a:gd name="connsiteX11012" fmla="*/ 10407889 w 12192000"/>
              <a:gd name="connsiteY11012" fmla="*/ 1737713 h 6858000"/>
              <a:gd name="connsiteX11013" fmla="*/ 10443400 w 12192000"/>
              <a:gd name="connsiteY11013" fmla="*/ 1702202 h 6858000"/>
              <a:gd name="connsiteX11014" fmla="*/ 10407889 w 12192000"/>
              <a:gd name="connsiteY11014" fmla="*/ 1666691 h 6858000"/>
              <a:gd name="connsiteX11015" fmla="*/ 10219979 w 12192000"/>
              <a:gd name="connsiteY11015" fmla="*/ 1666691 h 6858000"/>
              <a:gd name="connsiteX11016" fmla="*/ 10184468 w 12192000"/>
              <a:gd name="connsiteY11016" fmla="*/ 1702202 h 6858000"/>
              <a:gd name="connsiteX11017" fmla="*/ 10219979 w 12192000"/>
              <a:gd name="connsiteY11017" fmla="*/ 1737713 h 6858000"/>
              <a:gd name="connsiteX11018" fmla="*/ 10255490 w 12192000"/>
              <a:gd name="connsiteY11018" fmla="*/ 1702202 h 6858000"/>
              <a:gd name="connsiteX11019" fmla="*/ 10219979 w 12192000"/>
              <a:gd name="connsiteY11019" fmla="*/ 1666691 h 6858000"/>
              <a:gd name="connsiteX11020" fmla="*/ 10032069 w 12192000"/>
              <a:gd name="connsiteY11020" fmla="*/ 1666691 h 6858000"/>
              <a:gd name="connsiteX11021" fmla="*/ 9996558 w 12192000"/>
              <a:gd name="connsiteY11021" fmla="*/ 1702202 h 6858000"/>
              <a:gd name="connsiteX11022" fmla="*/ 10032069 w 12192000"/>
              <a:gd name="connsiteY11022" fmla="*/ 1737713 h 6858000"/>
              <a:gd name="connsiteX11023" fmla="*/ 10067580 w 12192000"/>
              <a:gd name="connsiteY11023" fmla="*/ 1702202 h 6858000"/>
              <a:gd name="connsiteX11024" fmla="*/ 10032069 w 12192000"/>
              <a:gd name="connsiteY11024" fmla="*/ 1666691 h 6858000"/>
              <a:gd name="connsiteX11025" fmla="*/ 9844159 w 12192000"/>
              <a:gd name="connsiteY11025" fmla="*/ 1666691 h 6858000"/>
              <a:gd name="connsiteX11026" fmla="*/ 9808648 w 12192000"/>
              <a:gd name="connsiteY11026" fmla="*/ 1702202 h 6858000"/>
              <a:gd name="connsiteX11027" fmla="*/ 9844159 w 12192000"/>
              <a:gd name="connsiteY11027" fmla="*/ 1737713 h 6858000"/>
              <a:gd name="connsiteX11028" fmla="*/ 9879670 w 12192000"/>
              <a:gd name="connsiteY11028" fmla="*/ 1702202 h 6858000"/>
              <a:gd name="connsiteX11029" fmla="*/ 9844159 w 12192000"/>
              <a:gd name="connsiteY11029" fmla="*/ 1666691 h 6858000"/>
              <a:gd name="connsiteX11030" fmla="*/ 9656249 w 12192000"/>
              <a:gd name="connsiteY11030" fmla="*/ 1666691 h 6858000"/>
              <a:gd name="connsiteX11031" fmla="*/ 9620738 w 12192000"/>
              <a:gd name="connsiteY11031" fmla="*/ 1702202 h 6858000"/>
              <a:gd name="connsiteX11032" fmla="*/ 9656249 w 12192000"/>
              <a:gd name="connsiteY11032" fmla="*/ 1737713 h 6858000"/>
              <a:gd name="connsiteX11033" fmla="*/ 9691760 w 12192000"/>
              <a:gd name="connsiteY11033" fmla="*/ 1702202 h 6858000"/>
              <a:gd name="connsiteX11034" fmla="*/ 9656249 w 12192000"/>
              <a:gd name="connsiteY11034" fmla="*/ 1666691 h 6858000"/>
              <a:gd name="connsiteX11035" fmla="*/ 9468339 w 12192000"/>
              <a:gd name="connsiteY11035" fmla="*/ 1666691 h 6858000"/>
              <a:gd name="connsiteX11036" fmla="*/ 9432828 w 12192000"/>
              <a:gd name="connsiteY11036" fmla="*/ 1702202 h 6858000"/>
              <a:gd name="connsiteX11037" fmla="*/ 9468339 w 12192000"/>
              <a:gd name="connsiteY11037" fmla="*/ 1737713 h 6858000"/>
              <a:gd name="connsiteX11038" fmla="*/ 9503850 w 12192000"/>
              <a:gd name="connsiteY11038" fmla="*/ 1702202 h 6858000"/>
              <a:gd name="connsiteX11039" fmla="*/ 9468339 w 12192000"/>
              <a:gd name="connsiteY11039" fmla="*/ 1666691 h 6858000"/>
              <a:gd name="connsiteX11040" fmla="*/ 9280429 w 12192000"/>
              <a:gd name="connsiteY11040" fmla="*/ 1666691 h 6858000"/>
              <a:gd name="connsiteX11041" fmla="*/ 9244918 w 12192000"/>
              <a:gd name="connsiteY11041" fmla="*/ 1702202 h 6858000"/>
              <a:gd name="connsiteX11042" fmla="*/ 9280429 w 12192000"/>
              <a:gd name="connsiteY11042" fmla="*/ 1737713 h 6858000"/>
              <a:gd name="connsiteX11043" fmla="*/ 9315940 w 12192000"/>
              <a:gd name="connsiteY11043" fmla="*/ 1702202 h 6858000"/>
              <a:gd name="connsiteX11044" fmla="*/ 9280429 w 12192000"/>
              <a:gd name="connsiteY11044" fmla="*/ 1666691 h 6858000"/>
              <a:gd name="connsiteX11045" fmla="*/ 9092519 w 12192000"/>
              <a:gd name="connsiteY11045" fmla="*/ 1666691 h 6858000"/>
              <a:gd name="connsiteX11046" fmla="*/ 9057008 w 12192000"/>
              <a:gd name="connsiteY11046" fmla="*/ 1702202 h 6858000"/>
              <a:gd name="connsiteX11047" fmla="*/ 9092519 w 12192000"/>
              <a:gd name="connsiteY11047" fmla="*/ 1737713 h 6858000"/>
              <a:gd name="connsiteX11048" fmla="*/ 9128030 w 12192000"/>
              <a:gd name="connsiteY11048" fmla="*/ 1702202 h 6858000"/>
              <a:gd name="connsiteX11049" fmla="*/ 9092519 w 12192000"/>
              <a:gd name="connsiteY11049" fmla="*/ 1666691 h 6858000"/>
              <a:gd name="connsiteX11050" fmla="*/ 8904609 w 12192000"/>
              <a:gd name="connsiteY11050" fmla="*/ 1666691 h 6858000"/>
              <a:gd name="connsiteX11051" fmla="*/ 8869098 w 12192000"/>
              <a:gd name="connsiteY11051" fmla="*/ 1702202 h 6858000"/>
              <a:gd name="connsiteX11052" fmla="*/ 8904609 w 12192000"/>
              <a:gd name="connsiteY11052" fmla="*/ 1737713 h 6858000"/>
              <a:gd name="connsiteX11053" fmla="*/ 8940120 w 12192000"/>
              <a:gd name="connsiteY11053" fmla="*/ 1702202 h 6858000"/>
              <a:gd name="connsiteX11054" fmla="*/ 8904609 w 12192000"/>
              <a:gd name="connsiteY11054" fmla="*/ 1666691 h 6858000"/>
              <a:gd name="connsiteX11055" fmla="*/ 8716699 w 12192000"/>
              <a:gd name="connsiteY11055" fmla="*/ 1666691 h 6858000"/>
              <a:gd name="connsiteX11056" fmla="*/ 8681188 w 12192000"/>
              <a:gd name="connsiteY11056" fmla="*/ 1702202 h 6858000"/>
              <a:gd name="connsiteX11057" fmla="*/ 8716699 w 12192000"/>
              <a:gd name="connsiteY11057" fmla="*/ 1737713 h 6858000"/>
              <a:gd name="connsiteX11058" fmla="*/ 8752210 w 12192000"/>
              <a:gd name="connsiteY11058" fmla="*/ 1702202 h 6858000"/>
              <a:gd name="connsiteX11059" fmla="*/ 8716699 w 12192000"/>
              <a:gd name="connsiteY11059" fmla="*/ 1666691 h 6858000"/>
              <a:gd name="connsiteX11060" fmla="*/ 8528789 w 12192000"/>
              <a:gd name="connsiteY11060" fmla="*/ 1666691 h 6858000"/>
              <a:gd name="connsiteX11061" fmla="*/ 8493278 w 12192000"/>
              <a:gd name="connsiteY11061" fmla="*/ 1702202 h 6858000"/>
              <a:gd name="connsiteX11062" fmla="*/ 8528789 w 12192000"/>
              <a:gd name="connsiteY11062" fmla="*/ 1737713 h 6858000"/>
              <a:gd name="connsiteX11063" fmla="*/ 8564300 w 12192000"/>
              <a:gd name="connsiteY11063" fmla="*/ 1702202 h 6858000"/>
              <a:gd name="connsiteX11064" fmla="*/ 8528789 w 12192000"/>
              <a:gd name="connsiteY11064" fmla="*/ 1666691 h 6858000"/>
              <a:gd name="connsiteX11065" fmla="*/ 8340879 w 12192000"/>
              <a:gd name="connsiteY11065" fmla="*/ 1666691 h 6858000"/>
              <a:gd name="connsiteX11066" fmla="*/ 8305368 w 12192000"/>
              <a:gd name="connsiteY11066" fmla="*/ 1702202 h 6858000"/>
              <a:gd name="connsiteX11067" fmla="*/ 8340879 w 12192000"/>
              <a:gd name="connsiteY11067" fmla="*/ 1737713 h 6858000"/>
              <a:gd name="connsiteX11068" fmla="*/ 8376390 w 12192000"/>
              <a:gd name="connsiteY11068" fmla="*/ 1702202 h 6858000"/>
              <a:gd name="connsiteX11069" fmla="*/ 8340879 w 12192000"/>
              <a:gd name="connsiteY11069" fmla="*/ 1666691 h 6858000"/>
              <a:gd name="connsiteX11070" fmla="*/ 8152969 w 12192000"/>
              <a:gd name="connsiteY11070" fmla="*/ 1666691 h 6858000"/>
              <a:gd name="connsiteX11071" fmla="*/ 8117458 w 12192000"/>
              <a:gd name="connsiteY11071" fmla="*/ 1702202 h 6858000"/>
              <a:gd name="connsiteX11072" fmla="*/ 8152969 w 12192000"/>
              <a:gd name="connsiteY11072" fmla="*/ 1737713 h 6858000"/>
              <a:gd name="connsiteX11073" fmla="*/ 8188480 w 12192000"/>
              <a:gd name="connsiteY11073" fmla="*/ 1702202 h 6858000"/>
              <a:gd name="connsiteX11074" fmla="*/ 8152969 w 12192000"/>
              <a:gd name="connsiteY11074" fmla="*/ 1666691 h 6858000"/>
              <a:gd name="connsiteX11075" fmla="*/ 7965059 w 12192000"/>
              <a:gd name="connsiteY11075" fmla="*/ 1666691 h 6858000"/>
              <a:gd name="connsiteX11076" fmla="*/ 7929548 w 12192000"/>
              <a:gd name="connsiteY11076" fmla="*/ 1702202 h 6858000"/>
              <a:gd name="connsiteX11077" fmla="*/ 7965059 w 12192000"/>
              <a:gd name="connsiteY11077" fmla="*/ 1737713 h 6858000"/>
              <a:gd name="connsiteX11078" fmla="*/ 8000570 w 12192000"/>
              <a:gd name="connsiteY11078" fmla="*/ 1702202 h 6858000"/>
              <a:gd name="connsiteX11079" fmla="*/ 7965059 w 12192000"/>
              <a:gd name="connsiteY11079" fmla="*/ 1666691 h 6858000"/>
              <a:gd name="connsiteX11080" fmla="*/ 7777149 w 12192000"/>
              <a:gd name="connsiteY11080" fmla="*/ 1666691 h 6858000"/>
              <a:gd name="connsiteX11081" fmla="*/ 7741638 w 12192000"/>
              <a:gd name="connsiteY11081" fmla="*/ 1702202 h 6858000"/>
              <a:gd name="connsiteX11082" fmla="*/ 7777149 w 12192000"/>
              <a:gd name="connsiteY11082" fmla="*/ 1737713 h 6858000"/>
              <a:gd name="connsiteX11083" fmla="*/ 7812660 w 12192000"/>
              <a:gd name="connsiteY11083" fmla="*/ 1702202 h 6858000"/>
              <a:gd name="connsiteX11084" fmla="*/ 7777149 w 12192000"/>
              <a:gd name="connsiteY11084" fmla="*/ 1666691 h 6858000"/>
              <a:gd name="connsiteX11085" fmla="*/ 7589239 w 12192000"/>
              <a:gd name="connsiteY11085" fmla="*/ 1666691 h 6858000"/>
              <a:gd name="connsiteX11086" fmla="*/ 7553728 w 12192000"/>
              <a:gd name="connsiteY11086" fmla="*/ 1702202 h 6858000"/>
              <a:gd name="connsiteX11087" fmla="*/ 7589239 w 12192000"/>
              <a:gd name="connsiteY11087" fmla="*/ 1737713 h 6858000"/>
              <a:gd name="connsiteX11088" fmla="*/ 7624750 w 12192000"/>
              <a:gd name="connsiteY11088" fmla="*/ 1702202 h 6858000"/>
              <a:gd name="connsiteX11089" fmla="*/ 7589239 w 12192000"/>
              <a:gd name="connsiteY11089" fmla="*/ 1666691 h 6858000"/>
              <a:gd name="connsiteX11090" fmla="*/ 7401329 w 12192000"/>
              <a:gd name="connsiteY11090" fmla="*/ 1666691 h 6858000"/>
              <a:gd name="connsiteX11091" fmla="*/ 7365818 w 12192000"/>
              <a:gd name="connsiteY11091" fmla="*/ 1702202 h 6858000"/>
              <a:gd name="connsiteX11092" fmla="*/ 7401329 w 12192000"/>
              <a:gd name="connsiteY11092" fmla="*/ 1737713 h 6858000"/>
              <a:gd name="connsiteX11093" fmla="*/ 7436840 w 12192000"/>
              <a:gd name="connsiteY11093" fmla="*/ 1702202 h 6858000"/>
              <a:gd name="connsiteX11094" fmla="*/ 7401329 w 12192000"/>
              <a:gd name="connsiteY11094" fmla="*/ 1666691 h 6858000"/>
              <a:gd name="connsiteX11095" fmla="*/ 7213419 w 12192000"/>
              <a:gd name="connsiteY11095" fmla="*/ 1666691 h 6858000"/>
              <a:gd name="connsiteX11096" fmla="*/ 7177908 w 12192000"/>
              <a:gd name="connsiteY11096" fmla="*/ 1702202 h 6858000"/>
              <a:gd name="connsiteX11097" fmla="*/ 7213419 w 12192000"/>
              <a:gd name="connsiteY11097" fmla="*/ 1737713 h 6858000"/>
              <a:gd name="connsiteX11098" fmla="*/ 7248930 w 12192000"/>
              <a:gd name="connsiteY11098" fmla="*/ 1702202 h 6858000"/>
              <a:gd name="connsiteX11099" fmla="*/ 7213419 w 12192000"/>
              <a:gd name="connsiteY11099" fmla="*/ 1666691 h 6858000"/>
              <a:gd name="connsiteX11100" fmla="*/ 7025509 w 12192000"/>
              <a:gd name="connsiteY11100" fmla="*/ 1666691 h 6858000"/>
              <a:gd name="connsiteX11101" fmla="*/ 6989998 w 12192000"/>
              <a:gd name="connsiteY11101" fmla="*/ 1702202 h 6858000"/>
              <a:gd name="connsiteX11102" fmla="*/ 7025509 w 12192000"/>
              <a:gd name="connsiteY11102" fmla="*/ 1737713 h 6858000"/>
              <a:gd name="connsiteX11103" fmla="*/ 7061020 w 12192000"/>
              <a:gd name="connsiteY11103" fmla="*/ 1702202 h 6858000"/>
              <a:gd name="connsiteX11104" fmla="*/ 7025509 w 12192000"/>
              <a:gd name="connsiteY11104" fmla="*/ 1666691 h 6858000"/>
              <a:gd name="connsiteX11105" fmla="*/ 6837599 w 12192000"/>
              <a:gd name="connsiteY11105" fmla="*/ 1666691 h 6858000"/>
              <a:gd name="connsiteX11106" fmla="*/ 6802088 w 12192000"/>
              <a:gd name="connsiteY11106" fmla="*/ 1702202 h 6858000"/>
              <a:gd name="connsiteX11107" fmla="*/ 6837599 w 12192000"/>
              <a:gd name="connsiteY11107" fmla="*/ 1737713 h 6858000"/>
              <a:gd name="connsiteX11108" fmla="*/ 6873110 w 12192000"/>
              <a:gd name="connsiteY11108" fmla="*/ 1702202 h 6858000"/>
              <a:gd name="connsiteX11109" fmla="*/ 6837599 w 12192000"/>
              <a:gd name="connsiteY11109" fmla="*/ 1666691 h 6858000"/>
              <a:gd name="connsiteX11110" fmla="*/ 6649689 w 12192000"/>
              <a:gd name="connsiteY11110" fmla="*/ 1666691 h 6858000"/>
              <a:gd name="connsiteX11111" fmla="*/ 6614178 w 12192000"/>
              <a:gd name="connsiteY11111" fmla="*/ 1702202 h 6858000"/>
              <a:gd name="connsiteX11112" fmla="*/ 6649689 w 12192000"/>
              <a:gd name="connsiteY11112" fmla="*/ 1737713 h 6858000"/>
              <a:gd name="connsiteX11113" fmla="*/ 6685200 w 12192000"/>
              <a:gd name="connsiteY11113" fmla="*/ 1702202 h 6858000"/>
              <a:gd name="connsiteX11114" fmla="*/ 6649689 w 12192000"/>
              <a:gd name="connsiteY11114" fmla="*/ 1666691 h 6858000"/>
              <a:gd name="connsiteX11115" fmla="*/ 6461779 w 12192000"/>
              <a:gd name="connsiteY11115" fmla="*/ 1666691 h 6858000"/>
              <a:gd name="connsiteX11116" fmla="*/ 6426268 w 12192000"/>
              <a:gd name="connsiteY11116" fmla="*/ 1702202 h 6858000"/>
              <a:gd name="connsiteX11117" fmla="*/ 6461779 w 12192000"/>
              <a:gd name="connsiteY11117" fmla="*/ 1737713 h 6858000"/>
              <a:gd name="connsiteX11118" fmla="*/ 6497290 w 12192000"/>
              <a:gd name="connsiteY11118" fmla="*/ 1702202 h 6858000"/>
              <a:gd name="connsiteX11119" fmla="*/ 6461779 w 12192000"/>
              <a:gd name="connsiteY11119" fmla="*/ 1666691 h 6858000"/>
              <a:gd name="connsiteX11120" fmla="*/ 6273869 w 12192000"/>
              <a:gd name="connsiteY11120" fmla="*/ 1666691 h 6858000"/>
              <a:gd name="connsiteX11121" fmla="*/ 6238358 w 12192000"/>
              <a:gd name="connsiteY11121" fmla="*/ 1702202 h 6858000"/>
              <a:gd name="connsiteX11122" fmla="*/ 6273869 w 12192000"/>
              <a:gd name="connsiteY11122" fmla="*/ 1737713 h 6858000"/>
              <a:gd name="connsiteX11123" fmla="*/ 6309380 w 12192000"/>
              <a:gd name="connsiteY11123" fmla="*/ 1702202 h 6858000"/>
              <a:gd name="connsiteX11124" fmla="*/ 6273869 w 12192000"/>
              <a:gd name="connsiteY11124" fmla="*/ 1666691 h 6858000"/>
              <a:gd name="connsiteX11125" fmla="*/ 6085959 w 12192000"/>
              <a:gd name="connsiteY11125" fmla="*/ 1666691 h 6858000"/>
              <a:gd name="connsiteX11126" fmla="*/ 6050449 w 12192000"/>
              <a:gd name="connsiteY11126" fmla="*/ 1702202 h 6858000"/>
              <a:gd name="connsiteX11127" fmla="*/ 6085959 w 12192000"/>
              <a:gd name="connsiteY11127" fmla="*/ 1737713 h 6858000"/>
              <a:gd name="connsiteX11128" fmla="*/ 6121470 w 12192000"/>
              <a:gd name="connsiteY11128" fmla="*/ 1702202 h 6858000"/>
              <a:gd name="connsiteX11129" fmla="*/ 6085959 w 12192000"/>
              <a:gd name="connsiteY11129" fmla="*/ 1666691 h 6858000"/>
              <a:gd name="connsiteX11130" fmla="*/ 5898050 w 12192000"/>
              <a:gd name="connsiteY11130" fmla="*/ 1666691 h 6858000"/>
              <a:gd name="connsiteX11131" fmla="*/ 5862539 w 12192000"/>
              <a:gd name="connsiteY11131" fmla="*/ 1702202 h 6858000"/>
              <a:gd name="connsiteX11132" fmla="*/ 5898050 w 12192000"/>
              <a:gd name="connsiteY11132" fmla="*/ 1737713 h 6858000"/>
              <a:gd name="connsiteX11133" fmla="*/ 5933561 w 12192000"/>
              <a:gd name="connsiteY11133" fmla="*/ 1702202 h 6858000"/>
              <a:gd name="connsiteX11134" fmla="*/ 5898050 w 12192000"/>
              <a:gd name="connsiteY11134" fmla="*/ 1666691 h 6858000"/>
              <a:gd name="connsiteX11135" fmla="*/ 5710141 w 12192000"/>
              <a:gd name="connsiteY11135" fmla="*/ 1666691 h 6858000"/>
              <a:gd name="connsiteX11136" fmla="*/ 5674630 w 12192000"/>
              <a:gd name="connsiteY11136" fmla="*/ 1702202 h 6858000"/>
              <a:gd name="connsiteX11137" fmla="*/ 5710141 w 12192000"/>
              <a:gd name="connsiteY11137" fmla="*/ 1737713 h 6858000"/>
              <a:gd name="connsiteX11138" fmla="*/ 5745652 w 12192000"/>
              <a:gd name="connsiteY11138" fmla="*/ 1702202 h 6858000"/>
              <a:gd name="connsiteX11139" fmla="*/ 5710141 w 12192000"/>
              <a:gd name="connsiteY11139" fmla="*/ 1666691 h 6858000"/>
              <a:gd name="connsiteX11140" fmla="*/ 5522232 w 12192000"/>
              <a:gd name="connsiteY11140" fmla="*/ 1666691 h 6858000"/>
              <a:gd name="connsiteX11141" fmla="*/ 5486721 w 12192000"/>
              <a:gd name="connsiteY11141" fmla="*/ 1702202 h 6858000"/>
              <a:gd name="connsiteX11142" fmla="*/ 5522232 w 12192000"/>
              <a:gd name="connsiteY11142" fmla="*/ 1737713 h 6858000"/>
              <a:gd name="connsiteX11143" fmla="*/ 5557742 w 12192000"/>
              <a:gd name="connsiteY11143" fmla="*/ 1702202 h 6858000"/>
              <a:gd name="connsiteX11144" fmla="*/ 5522232 w 12192000"/>
              <a:gd name="connsiteY11144" fmla="*/ 1666691 h 6858000"/>
              <a:gd name="connsiteX11145" fmla="*/ 5334321 w 12192000"/>
              <a:gd name="connsiteY11145" fmla="*/ 1666691 h 6858000"/>
              <a:gd name="connsiteX11146" fmla="*/ 5298812 w 12192000"/>
              <a:gd name="connsiteY11146" fmla="*/ 1702202 h 6858000"/>
              <a:gd name="connsiteX11147" fmla="*/ 5334321 w 12192000"/>
              <a:gd name="connsiteY11147" fmla="*/ 1737713 h 6858000"/>
              <a:gd name="connsiteX11148" fmla="*/ 5369832 w 12192000"/>
              <a:gd name="connsiteY11148" fmla="*/ 1702202 h 6858000"/>
              <a:gd name="connsiteX11149" fmla="*/ 5334321 w 12192000"/>
              <a:gd name="connsiteY11149" fmla="*/ 1666691 h 6858000"/>
              <a:gd name="connsiteX11150" fmla="*/ 5146412 w 12192000"/>
              <a:gd name="connsiteY11150" fmla="*/ 1666691 h 6858000"/>
              <a:gd name="connsiteX11151" fmla="*/ 5110901 w 12192000"/>
              <a:gd name="connsiteY11151" fmla="*/ 1702202 h 6858000"/>
              <a:gd name="connsiteX11152" fmla="*/ 5146412 w 12192000"/>
              <a:gd name="connsiteY11152" fmla="*/ 1737713 h 6858000"/>
              <a:gd name="connsiteX11153" fmla="*/ 5181923 w 12192000"/>
              <a:gd name="connsiteY11153" fmla="*/ 1702202 h 6858000"/>
              <a:gd name="connsiteX11154" fmla="*/ 5146412 w 12192000"/>
              <a:gd name="connsiteY11154" fmla="*/ 1666691 h 6858000"/>
              <a:gd name="connsiteX11155" fmla="*/ 4958502 w 12192000"/>
              <a:gd name="connsiteY11155" fmla="*/ 1666691 h 6858000"/>
              <a:gd name="connsiteX11156" fmla="*/ 4922992 w 12192000"/>
              <a:gd name="connsiteY11156" fmla="*/ 1702202 h 6858000"/>
              <a:gd name="connsiteX11157" fmla="*/ 4958502 w 12192000"/>
              <a:gd name="connsiteY11157" fmla="*/ 1737713 h 6858000"/>
              <a:gd name="connsiteX11158" fmla="*/ 4994014 w 12192000"/>
              <a:gd name="connsiteY11158" fmla="*/ 1702202 h 6858000"/>
              <a:gd name="connsiteX11159" fmla="*/ 4958502 w 12192000"/>
              <a:gd name="connsiteY11159" fmla="*/ 1666691 h 6858000"/>
              <a:gd name="connsiteX11160" fmla="*/ 4770594 w 12192000"/>
              <a:gd name="connsiteY11160" fmla="*/ 1666691 h 6858000"/>
              <a:gd name="connsiteX11161" fmla="*/ 4735082 w 12192000"/>
              <a:gd name="connsiteY11161" fmla="*/ 1702202 h 6858000"/>
              <a:gd name="connsiteX11162" fmla="*/ 4770594 w 12192000"/>
              <a:gd name="connsiteY11162" fmla="*/ 1737713 h 6858000"/>
              <a:gd name="connsiteX11163" fmla="*/ 4806102 w 12192000"/>
              <a:gd name="connsiteY11163" fmla="*/ 1702202 h 6858000"/>
              <a:gd name="connsiteX11164" fmla="*/ 4770594 w 12192000"/>
              <a:gd name="connsiteY11164" fmla="*/ 1666691 h 6858000"/>
              <a:gd name="connsiteX11165" fmla="*/ 4582682 w 12192000"/>
              <a:gd name="connsiteY11165" fmla="*/ 1666691 h 6858000"/>
              <a:gd name="connsiteX11166" fmla="*/ 4547171 w 12192000"/>
              <a:gd name="connsiteY11166" fmla="*/ 1702202 h 6858000"/>
              <a:gd name="connsiteX11167" fmla="*/ 4582682 w 12192000"/>
              <a:gd name="connsiteY11167" fmla="*/ 1737713 h 6858000"/>
              <a:gd name="connsiteX11168" fmla="*/ 4618193 w 12192000"/>
              <a:gd name="connsiteY11168" fmla="*/ 1702202 h 6858000"/>
              <a:gd name="connsiteX11169" fmla="*/ 4582682 w 12192000"/>
              <a:gd name="connsiteY11169" fmla="*/ 1666691 h 6858000"/>
              <a:gd name="connsiteX11170" fmla="*/ 4394773 w 12192000"/>
              <a:gd name="connsiteY11170" fmla="*/ 1666691 h 6858000"/>
              <a:gd name="connsiteX11171" fmla="*/ 4359261 w 12192000"/>
              <a:gd name="connsiteY11171" fmla="*/ 1702202 h 6858000"/>
              <a:gd name="connsiteX11172" fmla="*/ 4394773 w 12192000"/>
              <a:gd name="connsiteY11172" fmla="*/ 1737713 h 6858000"/>
              <a:gd name="connsiteX11173" fmla="*/ 4430285 w 12192000"/>
              <a:gd name="connsiteY11173" fmla="*/ 1702202 h 6858000"/>
              <a:gd name="connsiteX11174" fmla="*/ 4394773 w 12192000"/>
              <a:gd name="connsiteY11174" fmla="*/ 1666691 h 6858000"/>
              <a:gd name="connsiteX11175" fmla="*/ 4206862 w 12192000"/>
              <a:gd name="connsiteY11175" fmla="*/ 1666691 h 6858000"/>
              <a:gd name="connsiteX11176" fmla="*/ 4171356 w 12192000"/>
              <a:gd name="connsiteY11176" fmla="*/ 1702202 h 6858000"/>
              <a:gd name="connsiteX11177" fmla="*/ 4206862 w 12192000"/>
              <a:gd name="connsiteY11177" fmla="*/ 1737713 h 6858000"/>
              <a:gd name="connsiteX11178" fmla="*/ 4242372 w 12192000"/>
              <a:gd name="connsiteY11178" fmla="*/ 1702202 h 6858000"/>
              <a:gd name="connsiteX11179" fmla="*/ 4206862 w 12192000"/>
              <a:gd name="connsiteY11179" fmla="*/ 1666691 h 6858000"/>
              <a:gd name="connsiteX11180" fmla="*/ 4018959 w 12192000"/>
              <a:gd name="connsiteY11180" fmla="*/ 1666691 h 6858000"/>
              <a:gd name="connsiteX11181" fmla="*/ 3983449 w 12192000"/>
              <a:gd name="connsiteY11181" fmla="*/ 1702202 h 6858000"/>
              <a:gd name="connsiteX11182" fmla="*/ 4018959 w 12192000"/>
              <a:gd name="connsiteY11182" fmla="*/ 1737713 h 6858000"/>
              <a:gd name="connsiteX11183" fmla="*/ 4054470 w 12192000"/>
              <a:gd name="connsiteY11183" fmla="*/ 1702202 h 6858000"/>
              <a:gd name="connsiteX11184" fmla="*/ 4018959 w 12192000"/>
              <a:gd name="connsiteY11184" fmla="*/ 1666691 h 6858000"/>
              <a:gd name="connsiteX11185" fmla="*/ 3831047 w 12192000"/>
              <a:gd name="connsiteY11185" fmla="*/ 1666691 h 6858000"/>
              <a:gd name="connsiteX11186" fmla="*/ 3795536 w 12192000"/>
              <a:gd name="connsiteY11186" fmla="*/ 1702202 h 6858000"/>
              <a:gd name="connsiteX11187" fmla="*/ 3831047 w 12192000"/>
              <a:gd name="connsiteY11187" fmla="*/ 1737713 h 6858000"/>
              <a:gd name="connsiteX11188" fmla="*/ 3866559 w 12192000"/>
              <a:gd name="connsiteY11188" fmla="*/ 1702202 h 6858000"/>
              <a:gd name="connsiteX11189" fmla="*/ 3831047 w 12192000"/>
              <a:gd name="connsiteY11189" fmla="*/ 1666691 h 6858000"/>
              <a:gd name="connsiteX11190" fmla="*/ 3643135 w 12192000"/>
              <a:gd name="connsiteY11190" fmla="*/ 1666691 h 6858000"/>
              <a:gd name="connsiteX11191" fmla="*/ 3607624 w 12192000"/>
              <a:gd name="connsiteY11191" fmla="*/ 1702202 h 6858000"/>
              <a:gd name="connsiteX11192" fmla="*/ 3643135 w 12192000"/>
              <a:gd name="connsiteY11192" fmla="*/ 1737713 h 6858000"/>
              <a:gd name="connsiteX11193" fmla="*/ 3678648 w 12192000"/>
              <a:gd name="connsiteY11193" fmla="*/ 1702202 h 6858000"/>
              <a:gd name="connsiteX11194" fmla="*/ 3643135 w 12192000"/>
              <a:gd name="connsiteY11194" fmla="*/ 1666691 h 6858000"/>
              <a:gd name="connsiteX11195" fmla="*/ 3455228 w 12192000"/>
              <a:gd name="connsiteY11195" fmla="*/ 1666691 h 6858000"/>
              <a:gd name="connsiteX11196" fmla="*/ 3419718 w 12192000"/>
              <a:gd name="connsiteY11196" fmla="*/ 1702202 h 6858000"/>
              <a:gd name="connsiteX11197" fmla="*/ 3455228 w 12192000"/>
              <a:gd name="connsiteY11197" fmla="*/ 1737713 h 6858000"/>
              <a:gd name="connsiteX11198" fmla="*/ 3490738 w 12192000"/>
              <a:gd name="connsiteY11198" fmla="*/ 1702202 h 6858000"/>
              <a:gd name="connsiteX11199" fmla="*/ 3455228 w 12192000"/>
              <a:gd name="connsiteY11199" fmla="*/ 1666691 h 6858000"/>
              <a:gd name="connsiteX11200" fmla="*/ 3267322 w 12192000"/>
              <a:gd name="connsiteY11200" fmla="*/ 1666691 h 6858000"/>
              <a:gd name="connsiteX11201" fmla="*/ 3231812 w 12192000"/>
              <a:gd name="connsiteY11201" fmla="*/ 1702202 h 6858000"/>
              <a:gd name="connsiteX11202" fmla="*/ 3267322 w 12192000"/>
              <a:gd name="connsiteY11202" fmla="*/ 1737713 h 6858000"/>
              <a:gd name="connsiteX11203" fmla="*/ 3302832 w 12192000"/>
              <a:gd name="connsiteY11203" fmla="*/ 1702202 h 6858000"/>
              <a:gd name="connsiteX11204" fmla="*/ 3267322 w 12192000"/>
              <a:gd name="connsiteY11204" fmla="*/ 1666691 h 6858000"/>
              <a:gd name="connsiteX11205" fmla="*/ 3079409 w 12192000"/>
              <a:gd name="connsiteY11205" fmla="*/ 1666691 h 6858000"/>
              <a:gd name="connsiteX11206" fmla="*/ 3043899 w 12192000"/>
              <a:gd name="connsiteY11206" fmla="*/ 1702202 h 6858000"/>
              <a:gd name="connsiteX11207" fmla="*/ 3079409 w 12192000"/>
              <a:gd name="connsiteY11207" fmla="*/ 1737713 h 6858000"/>
              <a:gd name="connsiteX11208" fmla="*/ 3114921 w 12192000"/>
              <a:gd name="connsiteY11208" fmla="*/ 1702202 h 6858000"/>
              <a:gd name="connsiteX11209" fmla="*/ 3079409 w 12192000"/>
              <a:gd name="connsiteY11209" fmla="*/ 1666691 h 6858000"/>
              <a:gd name="connsiteX11210" fmla="*/ 2891500 w 12192000"/>
              <a:gd name="connsiteY11210" fmla="*/ 1666691 h 6858000"/>
              <a:gd name="connsiteX11211" fmla="*/ 2855988 w 12192000"/>
              <a:gd name="connsiteY11211" fmla="*/ 1702202 h 6858000"/>
              <a:gd name="connsiteX11212" fmla="*/ 2891500 w 12192000"/>
              <a:gd name="connsiteY11212" fmla="*/ 1737713 h 6858000"/>
              <a:gd name="connsiteX11213" fmla="*/ 2927011 w 12192000"/>
              <a:gd name="connsiteY11213" fmla="*/ 1702202 h 6858000"/>
              <a:gd name="connsiteX11214" fmla="*/ 2891500 w 12192000"/>
              <a:gd name="connsiteY11214" fmla="*/ 1666691 h 6858000"/>
              <a:gd name="connsiteX11215" fmla="*/ 2703588 w 12192000"/>
              <a:gd name="connsiteY11215" fmla="*/ 1666691 h 6858000"/>
              <a:gd name="connsiteX11216" fmla="*/ 2668078 w 12192000"/>
              <a:gd name="connsiteY11216" fmla="*/ 1702202 h 6858000"/>
              <a:gd name="connsiteX11217" fmla="*/ 2703588 w 12192000"/>
              <a:gd name="connsiteY11217" fmla="*/ 1737713 h 6858000"/>
              <a:gd name="connsiteX11218" fmla="*/ 2739100 w 12192000"/>
              <a:gd name="connsiteY11218" fmla="*/ 1702202 h 6858000"/>
              <a:gd name="connsiteX11219" fmla="*/ 2703588 w 12192000"/>
              <a:gd name="connsiteY11219" fmla="*/ 1666691 h 6858000"/>
              <a:gd name="connsiteX11220" fmla="*/ 2515679 w 12192000"/>
              <a:gd name="connsiteY11220" fmla="*/ 1666691 h 6858000"/>
              <a:gd name="connsiteX11221" fmla="*/ 2480169 w 12192000"/>
              <a:gd name="connsiteY11221" fmla="*/ 1702202 h 6858000"/>
              <a:gd name="connsiteX11222" fmla="*/ 2515679 w 12192000"/>
              <a:gd name="connsiteY11222" fmla="*/ 1737713 h 6858000"/>
              <a:gd name="connsiteX11223" fmla="*/ 2551191 w 12192000"/>
              <a:gd name="connsiteY11223" fmla="*/ 1702202 h 6858000"/>
              <a:gd name="connsiteX11224" fmla="*/ 2515679 w 12192000"/>
              <a:gd name="connsiteY11224" fmla="*/ 1666691 h 6858000"/>
              <a:gd name="connsiteX11225" fmla="*/ 2327769 w 12192000"/>
              <a:gd name="connsiteY11225" fmla="*/ 1666691 h 6858000"/>
              <a:gd name="connsiteX11226" fmla="*/ 2292259 w 12192000"/>
              <a:gd name="connsiteY11226" fmla="*/ 1702202 h 6858000"/>
              <a:gd name="connsiteX11227" fmla="*/ 2327769 w 12192000"/>
              <a:gd name="connsiteY11227" fmla="*/ 1737713 h 6858000"/>
              <a:gd name="connsiteX11228" fmla="*/ 2363281 w 12192000"/>
              <a:gd name="connsiteY11228" fmla="*/ 1702202 h 6858000"/>
              <a:gd name="connsiteX11229" fmla="*/ 2327769 w 12192000"/>
              <a:gd name="connsiteY11229" fmla="*/ 1666691 h 6858000"/>
              <a:gd name="connsiteX11230" fmla="*/ 2139862 w 12192000"/>
              <a:gd name="connsiteY11230" fmla="*/ 1666691 h 6858000"/>
              <a:gd name="connsiteX11231" fmla="*/ 2104350 w 12192000"/>
              <a:gd name="connsiteY11231" fmla="*/ 1702202 h 6858000"/>
              <a:gd name="connsiteX11232" fmla="*/ 2139862 w 12192000"/>
              <a:gd name="connsiteY11232" fmla="*/ 1737713 h 6858000"/>
              <a:gd name="connsiteX11233" fmla="*/ 2175372 w 12192000"/>
              <a:gd name="connsiteY11233" fmla="*/ 1702202 h 6858000"/>
              <a:gd name="connsiteX11234" fmla="*/ 2139862 w 12192000"/>
              <a:gd name="connsiteY11234" fmla="*/ 1666691 h 6858000"/>
              <a:gd name="connsiteX11235" fmla="*/ 1951950 w 12192000"/>
              <a:gd name="connsiteY11235" fmla="*/ 1666691 h 6858000"/>
              <a:gd name="connsiteX11236" fmla="*/ 1916439 w 12192000"/>
              <a:gd name="connsiteY11236" fmla="*/ 1702202 h 6858000"/>
              <a:gd name="connsiteX11237" fmla="*/ 1951950 w 12192000"/>
              <a:gd name="connsiteY11237" fmla="*/ 1737713 h 6858000"/>
              <a:gd name="connsiteX11238" fmla="*/ 1987462 w 12192000"/>
              <a:gd name="connsiteY11238" fmla="*/ 1702202 h 6858000"/>
              <a:gd name="connsiteX11239" fmla="*/ 1951950 w 12192000"/>
              <a:gd name="connsiteY11239" fmla="*/ 1666691 h 6858000"/>
              <a:gd name="connsiteX11240" fmla="*/ 1764041 w 12192000"/>
              <a:gd name="connsiteY11240" fmla="*/ 1666691 h 6858000"/>
              <a:gd name="connsiteX11241" fmla="*/ 1728530 w 12192000"/>
              <a:gd name="connsiteY11241" fmla="*/ 1702202 h 6858000"/>
              <a:gd name="connsiteX11242" fmla="*/ 1764041 w 12192000"/>
              <a:gd name="connsiteY11242" fmla="*/ 1737713 h 6858000"/>
              <a:gd name="connsiteX11243" fmla="*/ 1799552 w 12192000"/>
              <a:gd name="connsiteY11243" fmla="*/ 1702202 h 6858000"/>
              <a:gd name="connsiteX11244" fmla="*/ 1764041 w 12192000"/>
              <a:gd name="connsiteY11244" fmla="*/ 1666691 h 6858000"/>
              <a:gd name="connsiteX11245" fmla="*/ 1576131 w 12192000"/>
              <a:gd name="connsiteY11245" fmla="*/ 1666691 h 6858000"/>
              <a:gd name="connsiteX11246" fmla="*/ 1540620 w 12192000"/>
              <a:gd name="connsiteY11246" fmla="*/ 1702202 h 6858000"/>
              <a:gd name="connsiteX11247" fmla="*/ 1576131 w 12192000"/>
              <a:gd name="connsiteY11247" fmla="*/ 1737713 h 6858000"/>
              <a:gd name="connsiteX11248" fmla="*/ 1611642 w 12192000"/>
              <a:gd name="connsiteY11248" fmla="*/ 1702202 h 6858000"/>
              <a:gd name="connsiteX11249" fmla="*/ 1576131 w 12192000"/>
              <a:gd name="connsiteY11249" fmla="*/ 1666691 h 6858000"/>
              <a:gd name="connsiteX11250" fmla="*/ 1388221 w 12192000"/>
              <a:gd name="connsiteY11250" fmla="*/ 1666691 h 6858000"/>
              <a:gd name="connsiteX11251" fmla="*/ 1352710 w 12192000"/>
              <a:gd name="connsiteY11251" fmla="*/ 1702202 h 6858000"/>
              <a:gd name="connsiteX11252" fmla="*/ 1388221 w 12192000"/>
              <a:gd name="connsiteY11252" fmla="*/ 1737713 h 6858000"/>
              <a:gd name="connsiteX11253" fmla="*/ 1423732 w 12192000"/>
              <a:gd name="connsiteY11253" fmla="*/ 1702202 h 6858000"/>
              <a:gd name="connsiteX11254" fmla="*/ 1388221 w 12192000"/>
              <a:gd name="connsiteY11254" fmla="*/ 1666691 h 6858000"/>
              <a:gd name="connsiteX11255" fmla="*/ 1200312 w 12192000"/>
              <a:gd name="connsiteY11255" fmla="*/ 1666691 h 6858000"/>
              <a:gd name="connsiteX11256" fmla="*/ 1164801 w 12192000"/>
              <a:gd name="connsiteY11256" fmla="*/ 1702202 h 6858000"/>
              <a:gd name="connsiteX11257" fmla="*/ 1200312 w 12192000"/>
              <a:gd name="connsiteY11257" fmla="*/ 1737713 h 6858000"/>
              <a:gd name="connsiteX11258" fmla="*/ 1235823 w 12192000"/>
              <a:gd name="connsiteY11258" fmla="*/ 1702202 h 6858000"/>
              <a:gd name="connsiteX11259" fmla="*/ 1200312 w 12192000"/>
              <a:gd name="connsiteY11259" fmla="*/ 1666691 h 6858000"/>
              <a:gd name="connsiteX11260" fmla="*/ 1012402 w 12192000"/>
              <a:gd name="connsiteY11260" fmla="*/ 1666691 h 6858000"/>
              <a:gd name="connsiteX11261" fmla="*/ 976891 w 12192000"/>
              <a:gd name="connsiteY11261" fmla="*/ 1702202 h 6858000"/>
              <a:gd name="connsiteX11262" fmla="*/ 1012402 w 12192000"/>
              <a:gd name="connsiteY11262" fmla="*/ 1737713 h 6858000"/>
              <a:gd name="connsiteX11263" fmla="*/ 1047913 w 12192000"/>
              <a:gd name="connsiteY11263" fmla="*/ 1702202 h 6858000"/>
              <a:gd name="connsiteX11264" fmla="*/ 1012402 w 12192000"/>
              <a:gd name="connsiteY11264" fmla="*/ 1666691 h 6858000"/>
              <a:gd name="connsiteX11265" fmla="*/ 824492 w 12192000"/>
              <a:gd name="connsiteY11265" fmla="*/ 1666691 h 6858000"/>
              <a:gd name="connsiteX11266" fmla="*/ 788981 w 12192000"/>
              <a:gd name="connsiteY11266" fmla="*/ 1702202 h 6858000"/>
              <a:gd name="connsiteX11267" fmla="*/ 824492 w 12192000"/>
              <a:gd name="connsiteY11267" fmla="*/ 1737713 h 6858000"/>
              <a:gd name="connsiteX11268" fmla="*/ 860003 w 12192000"/>
              <a:gd name="connsiteY11268" fmla="*/ 1702202 h 6858000"/>
              <a:gd name="connsiteX11269" fmla="*/ 824492 w 12192000"/>
              <a:gd name="connsiteY11269" fmla="*/ 1666691 h 6858000"/>
              <a:gd name="connsiteX11270" fmla="*/ 636583 w 12192000"/>
              <a:gd name="connsiteY11270" fmla="*/ 1666691 h 6858000"/>
              <a:gd name="connsiteX11271" fmla="*/ 601071 w 12192000"/>
              <a:gd name="connsiteY11271" fmla="*/ 1702202 h 6858000"/>
              <a:gd name="connsiteX11272" fmla="*/ 636583 w 12192000"/>
              <a:gd name="connsiteY11272" fmla="*/ 1737713 h 6858000"/>
              <a:gd name="connsiteX11273" fmla="*/ 672093 w 12192000"/>
              <a:gd name="connsiteY11273" fmla="*/ 1702202 h 6858000"/>
              <a:gd name="connsiteX11274" fmla="*/ 636583 w 12192000"/>
              <a:gd name="connsiteY11274" fmla="*/ 1666691 h 6858000"/>
              <a:gd name="connsiteX11275" fmla="*/ 448673 w 12192000"/>
              <a:gd name="connsiteY11275" fmla="*/ 1666691 h 6858000"/>
              <a:gd name="connsiteX11276" fmla="*/ 413162 w 12192000"/>
              <a:gd name="connsiteY11276" fmla="*/ 1702202 h 6858000"/>
              <a:gd name="connsiteX11277" fmla="*/ 448673 w 12192000"/>
              <a:gd name="connsiteY11277" fmla="*/ 1737713 h 6858000"/>
              <a:gd name="connsiteX11278" fmla="*/ 484184 w 12192000"/>
              <a:gd name="connsiteY11278" fmla="*/ 1702202 h 6858000"/>
              <a:gd name="connsiteX11279" fmla="*/ 448673 w 12192000"/>
              <a:gd name="connsiteY11279" fmla="*/ 1666691 h 6858000"/>
              <a:gd name="connsiteX11280" fmla="*/ 260763 w 12192000"/>
              <a:gd name="connsiteY11280" fmla="*/ 1666691 h 6858000"/>
              <a:gd name="connsiteX11281" fmla="*/ 225252 w 12192000"/>
              <a:gd name="connsiteY11281" fmla="*/ 1702202 h 6858000"/>
              <a:gd name="connsiteX11282" fmla="*/ 260763 w 12192000"/>
              <a:gd name="connsiteY11282" fmla="*/ 1737713 h 6858000"/>
              <a:gd name="connsiteX11283" fmla="*/ 296274 w 12192000"/>
              <a:gd name="connsiteY11283" fmla="*/ 1702202 h 6858000"/>
              <a:gd name="connsiteX11284" fmla="*/ 260763 w 12192000"/>
              <a:gd name="connsiteY11284" fmla="*/ 1666691 h 6858000"/>
              <a:gd name="connsiteX11285" fmla="*/ 78815 w 12192000"/>
              <a:gd name="connsiteY11285" fmla="*/ 1666690 h 6858000"/>
              <a:gd name="connsiteX11286" fmla="*/ 43303 w 12192000"/>
              <a:gd name="connsiteY11286" fmla="*/ 1702201 h 6858000"/>
              <a:gd name="connsiteX11287" fmla="*/ 78815 w 12192000"/>
              <a:gd name="connsiteY11287" fmla="*/ 1737712 h 6858000"/>
              <a:gd name="connsiteX11288" fmla="*/ 114325 w 12192000"/>
              <a:gd name="connsiteY11288" fmla="*/ 1702201 h 6858000"/>
              <a:gd name="connsiteX11289" fmla="*/ 78815 w 12192000"/>
              <a:gd name="connsiteY11289" fmla="*/ 1666690 h 6858000"/>
              <a:gd name="connsiteX11290" fmla="*/ 12007004 w 12192000"/>
              <a:gd name="connsiteY11290" fmla="*/ 1514291 h 6858000"/>
              <a:gd name="connsiteX11291" fmla="*/ 11971493 w 12192000"/>
              <a:gd name="connsiteY11291" fmla="*/ 1549802 h 6858000"/>
              <a:gd name="connsiteX11292" fmla="*/ 12007004 w 12192000"/>
              <a:gd name="connsiteY11292" fmla="*/ 1585313 h 6858000"/>
              <a:gd name="connsiteX11293" fmla="*/ 12042515 w 12192000"/>
              <a:gd name="connsiteY11293" fmla="*/ 1549802 h 6858000"/>
              <a:gd name="connsiteX11294" fmla="*/ 12007004 w 12192000"/>
              <a:gd name="connsiteY11294" fmla="*/ 1514291 h 6858000"/>
              <a:gd name="connsiteX11295" fmla="*/ 11819094 w 12192000"/>
              <a:gd name="connsiteY11295" fmla="*/ 1514291 h 6858000"/>
              <a:gd name="connsiteX11296" fmla="*/ 11783583 w 12192000"/>
              <a:gd name="connsiteY11296" fmla="*/ 1549802 h 6858000"/>
              <a:gd name="connsiteX11297" fmla="*/ 11819094 w 12192000"/>
              <a:gd name="connsiteY11297" fmla="*/ 1585313 h 6858000"/>
              <a:gd name="connsiteX11298" fmla="*/ 11854605 w 12192000"/>
              <a:gd name="connsiteY11298" fmla="*/ 1549802 h 6858000"/>
              <a:gd name="connsiteX11299" fmla="*/ 11819094 w 12192000"/>
              <a:gd name="connsiteY11299" fmla="*/ 1514291 h 6858000"/>
              <a:gd name="connsiteX11300" fmla="*/ 11631184 w 12192000"/>
              <a:gd name="connsiteY11300" fmla="*/ 1514291 h 6858000"/>
              <a:gd name="connsiteX11301" fmla="*/ 11595673 w 12192000"/>
              <a:gd name="connsiteY11301" fmla="*/ 1549802 h 6858000"/>
              <a:gd name="connsiteX11302" fmla="*/ 11631184 w 12192000"/>
              <a:gd name="connsiteY11302" fmla="*/ 1585313 h 6858000"/>
              <a:gd name="connsiteX11303" fmla="*/ 11666695 w 12192000"/>
              <a:gd name="connsiteY11303" fmla="*/ 1549802 h 6858000"/>
              <a:gd name="connsiteX11304" fmla="*/ 11631184 w 12192000"/>
              <a:gd name="connsiteY11304" fmla="*/ 1514291 h 6858000"/>
              <a:gd name="connsiteX11305" fmla="*/ 11443274 w 12192000"/>
              <a:gd name="connsiteY11305" fmla="*/ 1514291 h 6858000"/>
              <a:gd name="connsiteX11306" fmla="*/ 11407763 w 12192000"/>
              <a:gd name="connsiteY11306" fmla="*/ 1549802 h 6858000"/>
              <a:gd name="connsiteX11307" fmla="*/ 11443274 w 12192000"/>
              <a:gd name="connsiteY11307" fmla="*/ 1585313 h 6858000"/>
              <a:gd name="connsiteX11308" fmla="*/ 11478785 w 12192000"/>
              <a:gd name="connsiteY11308" fmla="*/ 1549802 h 6858000"/>
              <a:gd name="connsiteX11309" fmla="*/ 11443274 w 12192000"/>
              <a:gd name="connsiteY11309" fmla="*/ 1514291 h 6858000"/>
              <a:gd name="connsiteX11310" fmla="*/ 11255364 w 12192000"/>
              <a:gd name="connsiteY11310" fmla="*/ 1514291 h 6858000"/>
              <a:gd name="connsiteX11311" fmla="*/ 11219853 w 12192000"/>
              <a:gd name="connsiteY11311" fmla="*/ 1549802 h 6858000"/>
              <a:gd name="connsiteX11312" fmla="*/ 11255364 w 12192000"/>
              <a:gd name="connsiteY11312" fmla="*/ 1585313 h 6858000"/>
              <a:gd name="connsiteX11313" fmla="*/ 11290875 w 12192000"/>
              <a:gd name="connsiteY11313" fmla="*/ 1549802 h 6858000"/>
              <a:gd name="connsiteX11314" fmla="*/ 11255364 w 12192000"/>
              <a:gd name="connsiteY11314" fmla="*/ 1514291 h 6858000"/>
              <a:gd name="connsiteX11315" fmla="*/ 11067454 w 12192000"/>
              <a:gd name="connsiteY11315" fmla="*/ 1514291 h 6858000"/>
              <a:gd name="connsiteX11316" fmla="*/ 11031943 w 12192000"/>
              <a:gd name="connsiteY11316" fmla="*/ 1549802 h 6858000"/>
              <a:gd name="connsiteX11317" fmla="*/ 11067454 w 12192000"/>
              <a:gd name="connsiteY11317" fmla="*/ 1585313 h 6858000"/>
              <a:gd name="connsiteX11318" fmla="*/ 11102965 w 12192000"/>
              <a:gd name="connsiteY11318" fmla="*/ 1549802 h 6858000"/>
              <a:gd name="connsiteX11319" fmla="*/ 11067454 w 12192000"/>
              <a:gd name="connsiteY11319" fmla="*/ 1514291 h 6858000"/>
              <a:gd name="connsiteX11320" fmla="*/ 10879544 w 12192000"/>
              <a:gd name="connsiteY11320" fmla="*/ 1514291 h 6858000"/>
              <a:gd name="connsiteX11321" fmla="*/ 10844033 w 12192000"/>
              <a:gd name="connsiteY11321" fmla="*/ 1549802 h 6858000"/>
              <a:gd name="connsiteX11322" fmla="*/ 10879544 w 12192000"/>
              <a:gd name="connsiteY11322" fmla="*/ 1585313 h 6858000"/>
              <a:gd name="connsiteX11323" fmla="*/ 10915055 w 12192000"/>
              <a:gd name="connsiteY11323" fmla="*/ 1549802 h 6858000"/>
              <a:gd name="connsiteX11324" fmla="*/ 10879544 w 12192000"/>
              <a:gd name="connsiteY11324" fmla="*/ 1514291 h 6858000"/>
              <a:gd name="connsiteX11325" fmla="*/ 10691634 w 12192000"/>
              <a:gd name="connsiteY11325" fmla="*/ 1514291 h 6858000"/>
              <a:gd name="connsiteX11326" fmla="*/ 10656123 w 12192000"/>
              <a:gd name="connsiteY11326" fmla="*/ 1549802 h 6858000"/>
              <a:gd name="connsiteX11327" fmla="*/ 10691634 w 12192000"/>
              <a:gd name="connsiteY11327" fmla="*/ 1585313 h 6858000"/>
              <a:gd name="connsiteX11328" fmla="*/ 10727145 w 12192000"/>
              <a:gd name="connsiteY11328" fmla="*/ 1549802 h 6858000"/>
              <a:gd name="connsiteX11329" fmla="*/ 10691634 w 12192000"/>
              <a:gd name="connsiteY11329" fmla="*/ 1514291 h 6858000"/>
              <a:gd name="connsiteX11330" fmla="*/ 10503724 w 12192000"/>
              <a:gd name="connsiteY11330" fmla="*/ 1514291 h 6858000"/>
              <a:gd name="connsiteX11331" fmla="*/ 10468213 w 12192000"/>
              <a:gd name="connsiteY11331" fmla="*/ 1549802 h 6858000"/>
              <a:gd name="connsiteX11332" fmla="*/ 10503724 w 12192000"/>
              <a:gd name="connsiteY11332" fmla="*/ 1585313 h 6858000"/>
              <a:gd name="connsiteX11333" fmla="*/ 10539235 w 12192000"/>
              <a:gd name="connsiteY11333" fmla="*/ 1549802 h 6858000"/>
              <a:gd name="connsiteX11334" fmla="*/ 10503724 w 12192000"/>
              <a:gd name="connsiteY11334" fmla="*/ 1514291 h 6858000"/>
              <a:gd name="connsiteX11335" fmla="*/ 10315814 w 12192000"/>
              <a:gd name="connsiteY11335" fmla="*/ 1514291 h 6858000"/>
              <a:gd name="connsiteX11336" fmla="*/ 10280303 w 12192000"/>
              <a:gd name="connsiteY11336" fmla="*/ 1549802 h 6858000"/>
              <a:gd name="connsiteX11337" fmla="*/ 10315814 w 12192000"/>
              <a:gd name="connsiteY11337" fmla="*/ 1585313 h 6858000"/>
              <a:gd name="connsiteX11338" fmla="*/ 10351325 w 12192000"/>
              <a:gd name="connsiteY11338" fmla="*/ 1549802 h 6858000"/>
              <a:gd name="connsiteX11339" fmla="*/ 10315814 w 12192000"/>
              <a:gd name="connsiteY11339" fmla="*/ 1514291 h 6858000"/>
              <a:gd name="connsiteX11340" fmla="*/ 10127904 w 12192000"/>
              <a:gd name="connsiteY11340" fmla="*/ 1514291 h 6858000"/>
              <a:gd name="connsiteX11341" fmla="*/ 10092393 w 12192000"/>
              <a:gd name="connsiteY11341" fmla="*/ 1549802 h 6858000"/>
              <a:gd name="connsiteX11342" fmla="*/ 10127904 w 12192000"/>
              <a:gd name="connsiteY11342" fmla="*/ 1585313 h 6858000"/>
              <a:gd name="connsiteX11343" fmla="*/ 10163415 w 12192000"/>
              <a:gd name="connsiteY11343" fmla="*/ 1549802 h 6858000"/>
              <a:gd name="connsiteX11344" fmla="*/ 10127904 w 12192000"/>
              <a:gd name="connsiteY11344" fmla="*/ 1514291 h 6858000"/>
              <a:gd name="connsiteX11345" fmla="*/ 9939994 w 12192000"/>
              <a:gd name="connsiteY11345" fmla="*/ 1514291 h 6858000"/>
              <a:gd name="connsiteX11346" fmla="*/ 9904483 w 12192000"/>
              <a:gd name="connsiteY11346" fmla="*/ 1549802 h 6858000"/>
              <a:gd name="connsiteX11347" fmla="*/ 9939994 w 12192000"/>
              <a:gd name="connsiteY11347" fmla="*/ 1585313 h 6858000"/>
              <a:gd name="connsiteX11348" fmla="*/ 9975505 w 12192000"/>
              <a:gd name="connsiteY11348" fmla="*/ 1549802 h 6858000"/>
              <a:gd name="connsiteX11349" fmla="*/ 9939994 w 12192000"/>
              <a:gd name="connsiteY11349" fmla="*/ 1514291 h 6858000"/>
              <a:gd name="connsiteX11350" fmla="*/ 9752084 w 12192000"/>
              <a:gd name="connsiteY11350" fmla="*/ 1514291 h 6858000"/>
              <a:gd name="connsiteX11351" fmla="*/ 9716573 w 12192000"/>
              <a:gd name="connsiteY11351" fmla="*/ 1549802 h 6858000"/>
              <a:gd name="connsiteX11352" fmla="*/ 9752084 w 12192000"/>
              <a:gd name="connsiteY11352" fmla="*/ 1585313 h 6858000"/>
              <a:gd name="connsiteX11353" fmla="*/ 9787595 w 12192000"/>
              <a:gd name="connsiteY11353" fmla="*/ 1549802 h 6858000"/>
              <a:gd name="connsiteX11354" fmla="*/ 9752084 w 12192000"/>
              <a:gd name="connsiteY11354" fmla="*/ 1514291 h 6858000"/>
              <a:gd name="connsiteX11355" fmla="*/ 9564174 w 12192000"/>
              <a:gd name="connsiteY11355" fmla="*/ 1514291 h 6858000"/>
              <a:gd name="connsiteX11356" fmla="*/ 9528663 w 12192000"/>
              <a:gd name="connsiteY11356" fmla="*/ 1549802 h 6858000"/>
              <a:gd name="connsiteX11357" fmla="*/ 9564174 w 12192000"/>
              <a:gd name="connsiteY11357" fmla="*/ 1585313 h 6858000"/>
              <a:gd name="connsiteX11358" fmla="*/ 9599685 w 12192000"/>
              <a:gd name="connsiteY11358" fmla="*/ 1549802 h 6858000"/>
              <a:gd name="connsiteX11359" fmla="*/ 9564174 w 12192000"/>
              <a:gd name="connsiteY11359" fmla="*/ 1514291 h 6858000"/>
              <a:gd name="connsiteX11360" fmla="*/ 9376264 w 12192000"/>
              <a:gd name="connsiteY11360" fmla="*/ 1514291 h 6858000"/>
              <a:gd name="connsiteX11361" fmla="*/ 9340753 w 12192000"/>
              <a:gd name="connsiteY11361" fmla="*/ 1549802 h 6858000"/>
              <a:gd name="connsiteX11362" fmla="*/ 9376264 w 12192000"/>
              <a:gd name="connsiteY11362" fmla="*/ 1585313 h 6858000"/>
              <a:gd name="connsiteX11363" fmla="*/ 9411775 w 12192000"/>
              <a:gd name="connsiteY11363" fmla="*/ 1549802 h 6858000"/>
              <a:gd name="connsiteX11364" fmla="*/ 9376264 w 12192000"/>
              <a:gd name="connsiteY11364" fmla="*/ 1514291 h 6858000"/>
              <a:gd name="connsiteX11365" fmla="*/ 9188354 w 12192000"/>
              <a:gd name="connsiteY11365" fmla="*/ 1514291 h 6858000"/>
              <a:gd name="connsiteX11366" fmla="*/ 9152843 w 12192000"/>
              <a:gd name="connsiteY11366" fmla="*/ 1549802 h 6858000"/>
              <a:gd name="connsiteX11367" fmla="*/ 9188354 w 12192000"/>
              <a:gd name="connsiteY11367" fmla="*/ 1585313 h 6858000"/>
              <a:gd name="connsiteX11368" fmla="*/ 9223865 w 12192000"/>
              <a:gd name="connsiteY11368" fmla="*/ 1549802 h 6858000"/>
              <a:gd name="connsiteX11369" fmla="*/ 9188354 w 12192000"/>
              <a:gd name="connsiteY11369" fmla="*/ 1514291 h 6858000"/>
              <a:gd name="connsiteX11370" fmla="*/ 9000444 w 12192000"/>
              <a:gd name="connsiteY11370" fmla="*/ 1514291 h 6858000"/>
              <a:gd name="connsiteX11371" fmla="*/ 8964933 w 12192000"/>
              <a:gd name="connsiteY11371" fmla="*/ 1549802 h 6858000"/>
              <a:gd name="connsiteX11372" fmla="*/ 9000444 w 12192000"/>
              <a:gd name="connsiteY11372" fmla="*/ 1585313 h 6858000"/>
              <a:gd name="connsiteX11373" fmla="*/ 9035955 w 12192000"/>
              <a:gd name="connsiteY11373" fmla="*/ 1549802 h 6858000"/>
              <a:gd name="connsiteX11374" fmla="*/ 9000444 w 12192000"/>
              <a:gd name="connsiteY11374" fmla="*/ 1514291 h 6858000"/>
              <a:gd name="connsiteX11375" fmla="*/ 8812534 w 12192000"/>
              <a:gd name="connsiteY11375" fmla="*/ 1514291 h 6858000"/>
              <a:gd name="connsiteX11376" fmla="*/ 8777023 w 12192000"/>
              <a:gd name="connsiteY11376" fmla="*/ 1549802 h 6858000"/>
              <a:gd name="connsiteX11377" fmla="*/ 8812534 w 12192000"/>
              <a:gd name="connsiteY11377" fmla="*/ 1585313 h 6858000"/>
              <a:gd name="connsiteX11378" fmla="*/ 8848045 w 12192000"/>
              <a:gd name="connsiteY11378" fmla="*/ 1549802 h 6858000"/>
              <a:gd name="connsiteX11379" fmla="*/ 8812534 w 12192000"/>
              <a:gd name="connsiteY11379" fmla="*/ 1514291 h 6858000"/>
              <a:gd name="connsiteX11380" fmla="*/ 8624624 w 12192000"/>
              <a:gd name="connsiteY11380" fmla="*/ 1514291 h 6858000"/>
              <a:gd name="connsiteX11381" fmla="*/ 8589113 w 12192000"/>
              <a:gd name="connsiteY11381" fmla="*/ 1549802 h 6858000"/>
              <a:gd name="connsiteX11382" fmla="*/ 8624624 w 12192000"/>
              <a:gd name="connsiteY11382" fmla="*/ 1585313 h 6858000"/>
              <a:gd name="connsiteX11383" fmla="*/ 8660135 w 12192000"/>
              <a:gd name="connsiteY11383" fmla="*/ 1549802 h 6858000"/>
              <a:gd name="connsiteX11384" fmla="*/ 8624624 w 12192000"/>
              <a:gd name="connsiteY11384" fmla="*/ 1514291 h 6858000"/>
              <a:gd name="connsiteX11385" fmla="*/ 8436714 w 12192000"/>
              <a:gd name="connsiteY11385" fmla="*/ 1514291 h 6858000"/>
              <a:gd name="connsiteX11386" fmla="*/ 8401203 w 12192000"/>
              <a:gd name="connsiteY11386" fmla="*/ 1549802 h 6858000"/>
              <a:gd name="connsiteX11387" fmla="*/ 8436714 w 12192000"/>
              <a:gd name="connsiteY11387" fmla="*/ 1585313 h 6858000"/>
              <a:gd name="connsiteX11388" fmla="*/ 8472225 w 12192000"/>
              <a:gd name="connsiteY11388" fmla="*/ 1549802 h 6858000"/>
              <a:gd name="connsiteX11389" fmla="*/ 8436714 w 12192000"/>
              <a:gd name="connsiteY11389" fmla="*/ 1514291 h 6858000"/>
              <a:gd name="connsiteX11390" fmla="*/ 8248804 w 12192000"/>
              <a:gd name="connsiteY11390" fmla="*/ 1514291 h 6858000"/>
              <a:gd name="connsiteX11391" fmla="*/ 8213293 w 12192000"/>
              <a:gd name="connsiteY11391" fmla="*/ 1549802 h 6858000"/>
              <a:gd name="connsiteX11392" fmla="*/ 8248804 w 12192000"/>
              <a:gd name="connsiteY11392" fmla="*/ 1585313 h 6858000"/>
              <a:gd name="connsiteX11393" fmla="*/ 8284315 w 12192000"/>
              <a:gd name="connsiteY11393" fmla="*/ 1549802 h 6858000"/>
              <a:gd name="connsiteX11394" fmla="*/ 8248804 w 12192000"/>
              <a:gd name="connsiteY11394" fmla="*/ 1514291 h 6858000"/>
              <a:gd name="connsiteX11395" fmla="*/ 8060894 w 12192000"/>
              <a:gd name="connsiteY11395" fmla="*/ 1514291 h 6858000"/>
              <a:gd name="connsiteX11396" fmla="*/ 8025383 w 12192000"/>
              <a:gd name="connsiteY11396" fmla="*/ 1549802 h 6858000"/>
              <a:gd name="connsiteX11397" fmla="*/ 8060894 w 12192000"/>
              <a:gd name="connsiteY11397" fmla="*/ 1585313 h 6858000"/>
              <a:gd name="connsiteX11398" fmla="*/ 8096405 w 12192000"/>
              <a:gd name="connsiteY11398" fmla="*/ 1549802 h 6858000"/>
              <a:gd name="connsiteX11399" fmla="*/ 8060894 w 12192000"/>
              <a:gd name="connsiteY11399" fmla="*/ 1514291 h 6858000"/>
              <a:gd name="connsiteX11400" fmla="*/ 7872984 w 12192000"/>
              <a:gd name="connsiteY11400" fmla="*/ 1514291 h 6858000"/>
              <a:gd name="connsiteX11401" fmla="*/ 7837473 w 12192000"/>
              <a:gd name="connsiteY11401" fmla="*/ 1549802 h 6858000"/>
              <a:gd name="connsiteX11402" fmla="*/ 7872984 w 12192000"/>
              <a:gd name="connsiteY11402" fmla="*/ 1585313 h 6858000"/>
              <a:gd name="connsiteX11403" fmla="*/ 7908495 w 12192000"/>
              <a:gd name="connsiteY11403" fmla="*/ 1549802 h 6858000"/>
              <a:gd name="connsiteX11404" fmla="*/ 7872984 w 12192000"/>
              <a:gd name="connsiteY11404" fmla="*/ 1514291 h 6858000"/>
              <a:gd name="connsiteX11405" fmla="*/ 7685074 w 12192000"/>
              <a:gd name="connsiteY11405" fmla="*/ 1514291 h 6858000"/>
              <a:gd name="connsiteX11406" fmla="*/ 7649563 w 12192000"/>
              <a:gd name="connsiteY11406" fmla="*/ 1549802 h 6858000"/>
              <a:gd name="connsiteX11407" fmla="*/ 7685074 w 12192000"/>
              <a:gd name="connsiteY11407" fmla="*/ 1585313 h 6858000"/>
              <a:gd name="connsiteX11408" fmla="*/ 7720585 w 12192000"/>
              <a:gd name="connsiteY11408" fmla="*/ 1549802 h 6858000"/>
              <a:gd name="connsiteX11409" fmla="*/ 7685074 w 12192000"/>
              <a:gd name="connsiteY11409" fmla="*/ 1514291 h 6858000"/>
              <a:gd name="connsiteX11410" fmla="*/ 7497164 w 12192000"/>
              <a:gd name="connsiteY11410" fmla="*/ 1514291 h 6858000"/>
              <a:gd name="connsiteX11411" fmla="*/ 7461653 w 12192000"/>
              <a:gd name="connsiteY11411" fmla="*/ 1549802 h 6858000"/>
              <a:gd name="connsiteX11412" fmla="*/ 7497164 w 12192000"/>
              <a:gd name="connsiteY11412" fmla="*/ 1585313 h 6858000"/>
              <a:gd name="connsiteX11413" fmla="*/ 7532675 w 12192000"/>
              <a:gd name="connsiteY11413" fmla="*/ 1549802 h 6858000"/>
              <a:gd name="connsiteX11414" fmla="*/ 7497164 w 12192000"/>
              <a:gd name="connsiteY11414" fmla="*/ 1514291 h 6858000"/>
              <a:gd name="connsiteX11415" fmla="*/ 7309254 w 12192000"/>
              <a:gd name="connsiteY11415" fmla="*/ 1514291 h 6858000"/>
              <a:gd name="connsiteX11416" fmla="*/ 7273743 w 12192000"/>
              <a:gd name="connsiteY11416" fmla="*/ 1549802 h 6858000"/>
              <a:gd name="connsiteX11417" fmla="*/ 7309254 w 12192000"/>
              <a:gd name="connsiteY11417" fmla="*/ 1585313 h 6858000"/>
              <a:gd name="connsiteX11418" fmla="*/ 7344765 w 12192000"/>
              <a:gd name="connsiteY11418" fmla="*/ 1549802 h 6858000"/>
              <a:gd name="connsiteX11419" fmla="*/ 7309254 w 12192000"/>
              <a:gd name="connsiteY11419" fmla="*/ 1514291 h 6858000"/>
              <a:gd name="connsiteX11420" fmla="*/ 7121344 w 12192000"/>
              <a:gd name="connsiteY11420" fmla="*/ 1514291 h 6858000"/>
              <a:gd name="connsiteX11421" fmla="*/ 7085833 w 12192000"/>
              <a:gd name="connsiteY11421" fmla="*/ 1549802 h 6858000"/>
              <a:gd name="connsiteX11422" fmla="*/ 7121344 w 12192000"/>
              <a:gd name="connsiteY11422" fmla="*/ 1585313 h 6858000"/>
              <a:gd name="connsiteX11423" fmla="*/ 7156855 w 12192000"/>
              <a:gd name="connsiteY11423" fmla="*/ 1549802 h 6858000"/>
              <a:gd name="connsiteX11424" fmla="*/ 7121344 w 12192000"/>
              <a:gd name="connsiteY11424" fmla="*/ 1514291 h 6858000"/>
              <a:gd name="connsiteX11425" fmla="*/ 6933434 w 12192000"/>
              <a:gd name="connsiteY11425" fmla="*/ 1514291 h 6858000"/>
              <a:gd name="connsiteX11426" fmla="*/ 6897923 w 12192000"/>
              <a:gd name="connsiteY11426" fmla="*/ 1549802 h 6858000"/>
              <a:gd name="connsiteX11427" fmla="*/ 6933434 w 12192000"/>
              <a:gd name="connsiteY11427" fmla="*/ 1585313 h 6858000"/>
              <a:gd name="connsiteX11428" fmla="*/ 6968945 w 12192000"/>
              <a:gd name="connsiteY11428" fmla="*/ 1549802 h 6858000"/>
              <a:gd name="connsiteX11429" fmla="*/ 6933434 w 12192000"/>
              <a:gd name="connsiteY11429" fmla="*/ 1514291 h 6858000"/>
              <a:gd name="connsiteX11430" fmla="*/ 6745524 w 12192000"/>
              <a:gd name="connsiteY11430" fmla="*/ 1514291 h 6858000"/>
              <a:gd name="connsiteX11431" fmla="*/ 6710013 w 12192000"/>
              <a:gd name="connsiteY11431" fmla="*/ 1549802 h 6858000"/>
              <a:gd name="connsiteX11432" fmla="*/ 6745524 w 12192000"/>
              <a:gd name="connsiteY11432" fmla="*/ 1585313 h 6858000"/>
              <a:gd name="connsiteX11433" fmla="*/ 6781035 w 12192000"/>
              <a:gd name="connsiteY11433" fmla="*/ 1549802 h 6858000"/>
              <a:gd name="connsiteX11434" fmla="*/ 6745524 w 12192000"/>
              <a:gd name="connsiteY11434" fmla="*/ 1514291 h 6858000"/>
              <a:gd name="connsiteX11435" fmla="*/ 6557614 w 12192000"/>
              <a:gd name="connsiteY11435" fmla="*/ 1514291 h 6858000"/>
              <a:gd name="connsiteX11436" fmla="*/ 6522103 w 12192000"/>
              <a:gd name="connsiteY11436" fmla="*/ 1549802 h 6858000"/>
              <a:gd name="connsiteX11437" fmla="*/ 6557614 w 12192000"/>
              <a:gd name="connsiteY11437" fmla="*/ 1585313 h 6858000"/>
              <a:gd name="connsiteX11438" fmla="*/ 6593125 w 12192000"/>
              <a:gd name="connsiteY11438" fmla="*/ 1549802 h 6858000"/>
              <a:gd name="connsiteX11439" fmla="*/ 6557614 w 12192000"/>
              <a:gd name="connsiteY11439" fmla="*/ 1514291 h 6858000"/>
              <a:gd name="connsiteX11440" fmla="*/ 6369704 w 12192000"/>
              <a:gd name="connsiteY11440" fmla="*/ 1514291 h 6858000"/>
              <a:gd name="connsiteX11441" fmla="*/ 6334193 w 12192000"/>
              <a:gd name="connsiteY11441" fmla="*/ 1549802 h 6858000"/>
              <a:gd name="connsiteX11442" fmla="*/ 6369704 w 12192000"/>
              <a:gd name="connsiteY11442" fmla="*/ 1585313 h 6858000"/>
              <a:gd name="connsiteX11443" fmla="*/ 6405215 w 12192000"/>
              <a:gd name="connsiteY11443" fmla="*/ 1549802 h 6858000"/>
              <a:gd name="connsiteX11444" fmla="*/ 6369704 w 12192000"/>
              <a:gd name="connsiteY11444" fmla="*/ 1514291 h 6858000"/>
              <a:gd name="connsiteX11445" fmla="*/ 6181794 w 12192000"/>
              <a:gd name="connsiteY11445" fmla="*/ 1514291 h 6858000"/>
              <a:gd name="connsiteX11446" fmla="*/ 6146283 w 12192000"/>
              <a:gd name="connsiteY11446" fmla="*/ 1549802 h 6858000"/>
              <a:gd name="connsiteX11447" fmla="*/ 6181794 w 12192000"/>
              <a:gd name="connsiteY11447" fmla="*/ 1585313 h 6858000"/>
              <a:gd name="connsiteX11448" fmla="*/ 6217305 w 12192000"/>
              <a:gd name="connsiteY11448" fmla="*/ 1549802 h 6858000"/>
              <a:gd name="connsiteX11449" fmla="*/ 6181794 w 12192000"/>
              <a:gd name="connsiteY11449" fmla="*/ 1514291 h 6858000"/>
              <a:gd name="connsiteX11450" fmla="*/ 5993886 w 12192000"/>
              <a:gd name="connsiteY11450" fmla="*/ 1514291 h 6858000"/>
              <a:gd name="connsiteX11451" fmla="*/ 5958374 w 12192000"/>
              <a:gd name="connsiteY11451" fmla="*/ 1549802 h 6858000"/>
              <a:gd name="connsiteX11452" fmla="*/ 5993886 w 12192000"/>
              <a:gd name="connsiteY11452" fmla="*/ 1585313 h 6858000"/>
              <a:gd name="connsiteX11453" fmla="*/ 6029396 w 12192000"/>
              <a:gd name="connsiteY11453" fmla="*/ 1549802 h 6858000"/>
              <a:gd name="connsiteX11454" fmla="*/ 5993886 w 12192000"/>
              <a:gd name="connsiteY11454" fmla="*/ 1514291 h 6858000"/>
              <a:gd name="connsiteX11455" fmla="*/ 5805976 w 12192000"/>
              <a:gd name="connsiteY11455" fmla="*/ 1514291 h 6858000"/>
              <a:gd name="connsiteX11456" fmla="*/ 5770466 w 12192000"/>
              <a:gd name="connsiteY11456" fmla="*/ 1549802 h 6858000"/>
              <a:gd name="connsiteX11457" fmla="*/ 5805976 w 12192000"/>
              <a:gd name="connsiteY11457" fmla="*/ 1585313 h 6858000"/>
              <a:gd name="connsiteX11458" fmla="*/ 5841487 w 12192000"/>
              <a:gd name="connsiteY11458" fmla="*/ 1549802 h 6858000"/>
              <a:gd name="connsiteX11459" fmla="*/ 5805976 w 12192000"/>
              <a:gd name="connsiteY11459" fmla="*/ 1514291 h 6858000"/>
              <a:gd name="connsiteX11460" fmla="*/ 5618068 w 12192000"/>
              <a:gd name="connsiteY11460" fmla="*/ 1514291 h 6858000"/>
              <a:gd name="connsiteX11461" fmla="*/ 5582558 w 12192000"/>
              <a:gd name="connsiteY11461" fmla="*/ 1549802 h 6858000"/>
              <a:gd name="connsiteX11462" fmla="*/ 5618068 w 12192000"/>
              <a:gd name="connsiteY11462" fmla="*/ 1585313 h 6858000"/>
              <a:gd name="connsiteX11463" fmla="*/ 5653579 w 12192000"/>
              <a:gd name="connsiteY11463" fmla="*/ 1549802 h 6858000"/>
              <a:gd name="connsiteX11464" fmla="*/ 5618068 w 12192000"/>
              <a:gd name="connsiteY11464" fmla="*/ 1514291 h 6858000"/>
              <a:gd name="connsiteX11465" fmla="*/ 5430159 w 12192000"/>
              <a:gd name="connsiteY11465" fmla="*/ 1514291 h 6858000"/>
              <a:gd name="connsiteX11466" fmla="*/ 5394647 w 12192000"/>
              <a:gd name="connsiteY11466" fmla="*/ 1549802 h 6858000"/>
              <a:gd name="connsiteX11467" fmla="*/ 5430159 w 12192000"/>
              <a:gd name="connsiteY11467" fmla="*/ 1585313 h 6858000"/>
              <a:gd name="connsiteX11468" fmla="*/ 5465670 w 12192000"/>
              <a:gd name="connsiteY11468" fmla="*/ 1549802 h 6858000"/>
              <a:gd name="connsiteX11469" fmla="*/ 5430159 w 12192000"/>
              <a:gd name="connsiteY11469" fmla="*/ 1514291 h 6858000"/>
              <a:gd name="connsiteX11470" fmla="*/ 5242249 w 12192000"/>
              <a:gd name="connsiteY11470" fmla="*/ 1514291 h 6858000"/>
              <a:gd name="connsiteX11471" fmla="*/ 5206737 w 12192000"/>
              <a:gd name="connsiteY11471" fmla="*/ 1549802 h 6858000"/>
              <a:gd name="connsiteX11472" fmla="*/ 5242249 w 12192000"/>
              <a:gd name="connsiteY11472" fmla="*/ 1585313 h 6858000"/>
              <a:gd name="connsiteX11473" fmla="*/ 5277760 w 12192000"/>
              <a:gd name="connsiteY11473" fmla="*/ 1549802 h 6858000"/>
              <a:gd name="connsiteX11474" fmla="*/ 5242249 w 12192000"/>
              <a:gd name="connsiteY11474" fmla="*/ 1514291 h 6858000"/>
              <a:gd name="connsiteX11475" fmla="*/ 5054338 w 12192000"/>
              <a:gd name="connsiteY11475" fmla="*/ 1514291 h 6858000"/>
              <a:gd name="connsiteX11476" fmla="*/ 5018828 w 12192000"/>
              <a:gd name="connsiteY11476" fmla="*/ 1549802 h 6858000"/>
              <a:gd name="connsiteX11477" fmla="*/ 5054338 w 12192000"/>
              <a:gd name="connsiteY11477" fmla="*/ 1585313 h 6858000"/>
              <a:gd name="connsiteX11478" fmla="*/ 5089850 w 12192000"/>
              <a:gd name="connsiteY11478" fmla="*/ 1549802 h 6858000"/>
              <a:gd name="connsiteX11479" fmla="*/ 5054338 w 12192000"/>
              <a:gd name="connsiteY11479" fmla="*/ 1514291 h 6858000"/>
              <a:gd name="connsiteX11480" fmla="*/ 4866430 w 12192000"/>
              <a:gd name="connsiteY11480" fmla="*/ 1514291 h 6858000"/>
              <a:gd name="connsiteX11481" fmla="*/ 4830924 w 12192000"/>
              <a:gd name="connsiteY11481" fmla="*/ 1549802 h 6858000"/>
              <a:gd name="connsiteX11482" fmla="*/ 4866430 w 12192000"/>
              <a:gd name="connsiteY11482" fmla="*/ 1585313 h 6858000"/>
              <a:gd name="connsiteX11483" fmla="*/ 4901941 w 12192000"/>
              <a:gd name="connsiteY11483" fmla="*/ 1549802 h 6858000"/>
              <a:gd name="connsiteX11484" fmla="*/ 4866430 w 12192000"/>
              <a:gd name="connsiteY11484" fmla="*/ 1514291 h 6858000"/>
              <a:gd name="connsiteX11485" fmla="*/ 4678519 w 12192000"/>
              <a:gd name="connsiteY11485" fmla="*/ 1514291 h 6858000"/>
              <a:gd name="connsiteX11486" fmla="*/ 4643007 w 12192000"/>
              <a:gd name="connsiteY11486" fmla="*/ 1549802 h 6858000"/>
              <a:gd name="connsiteX11487" fmla="*/ 4678519 w 12192000"/>
              <a:gd name="connsiteY11487" fmla="*/ 1585313 h 6858000"/>
              <a:gd name="connsiteX11488" fmla="*/ 4714030 w 12192000"/>
              <a:gd name="connsiteY11488" fmla="*/ 1549802 h 6858000"/>
              <a:gd name="connsiteX11489" fmla="*/ 4678519 w 12192000"/>
              <a:gd name="connsiteY11489" fmla="*/ 1514291 h 6858000"/>
              <a:gd name="connsiteX11490" fmla="*/ 4490610 w 12192000"/>
              <a:gd name="connsiteY11490" fmla="*/ 1514291 h 6858000"/>
              <a:gd name="connsiteX11491" fmla="*/ 4455098 w 12192000"/>
              <a:gd name="connsiteY11491" fmla="*/ 1549802 h 6858000"/>
              <a:gd name="connsiteX11492" fmla="*/ 4490610 w 12192000"/>
              <a:gd name="connsiteY11492" fmla="*/ 1585313 h 6858000"/>
              <a:gd name="connsiteX11493" fmla="*/ 4526118 w 12192000"/>
              <a:gd name="connsiteY11493" fmla="*/ 1549802 h 6858000"/>
              <a:gd name="connsiteX11494" fmla="*/ 4490610 w 12192000"/>
              <a:gd name="connsiteY11494" fmla="*/ 1514291 h 6858000"/>
              <a:gd name="connsiteX11495" fmla="*/ 4302698 w 12192000"/>
              <a:gd name="connsiteY11495" fmla="*/ 1514291 h 6858000"/>
              <a:gd name="connsiteX11496" fmla="*/ 4267187 w 12192000"/>
              <a:gd name="connsiteY11496" fmla="*/ 1549802 h 6858000"/>
              <a:gd name="connsiteX11497" fmla="*/ 4302698 w 12192000"/>
              <a:gd name="connsiteY11497" fmla="*/ 1585313 h 6858000"/>
              <a:gd name="connsiteX11498" fmla="*/ 4338210 w 12192000"/>
              <a:gd name="connsiteY11498" fmla="*/ 1549802 h 6858000"/>
              <a:gd name="connsiteX11499" fmla="*/ 4302698 w 12192000"/>
              <a:gd name="connsiteY11499" fmla="*/ 1514291 h 6858000"/>
              <a:gd name="connsiteX11500" fmla="*/ 4114802 w 12192000"/>
              <a:gd name="connsiteY11500" fmla="*/ 1514291 h 6858000"/>
              <a:gd name="connsiteX11501" fmla="*/ 4079291 w 12192000"/>
              <a:gd name="connsiteY11501" fmla="*/ 1549802 h 6858000"/>
              <a:gd name="connsiteX11502" fmla="*/ 4114802 w 12192000"/>
              <a:gd name="connsiteY11502" fmla="*/ 1585313 h 6858000"/>
              <a:gd name="connsiteX11503" fmla="*/ 4150308 w 12192000"/>
              <a:gd name="connsiteY11503" fmla="*/ 1549802 h 6858000"/>
              <a:gd name="connsiteX11504" fmla="*/ 4114802 w 12192000"/>
              <a:gd name="connsiteY11504" fmla="*/ 1514291 h 6858000"/>
              <a:gd name="connsiteX11505" fmla="*/ 3926888 w 12192000"/>
              <a:gd name="connsiteY11505" fmla="*/ 1514291 h 6858000"/>
              <a:gd name="connsiteX11506" fmla="*/ 3891378 w 12192000"/>
              <a:gd name="connsiteY11506" fmla="*/ 1549802 h 6858000"/>
              <a:gd name="connsiteX11507" fmla="*/ 3926888 w 12192000"/>
              <a:gd name="connsiteY11507" fmla="*/ 1585313 h 6858000"/>
              <a:gd name="connsiteX11508" fmla="*/ 3962401 w 12192000"/>
              <a:gd name="connsiteY11508" fmla="*/ 1549802 h 6858000"/>
              <a:gd name="connsiteX11509" fmla="*/ 3926888 w 12192000"/>
              <a:gd name="connsiteY11509" fmla="*/ 1514291 h 6858000"/>
              <a:gd name="connsiteX11510" fmla="*/ 3738979 w 12192000"/>
              <a:gd name="connsiteY11510" fmla="*/ 1514291 h 6858000"/>
              <a:gd name="connsiteX11511" fmla="*/ 3703467 w 12192000"/>
              <a:gd name="connsiteY11511" fmla="*/ 1549802 h 6858000"/>
              <a:gd name="connsiteX11512" fmla="*/ 3738979 w 12192000"/>
              <a:gd name="connsiteY11512" fmla="*/ 1585313 h 6858000"/>
              <a:gd name="connsiteX11513" fmla="*/ 3774489 w 12192000"/>
              <a:gd name="connsiteY11513" fmla="*/ 1549802 h 6858000"/>
              <a:gd name="connsiteX11514" fmla="*/ 3738979 w 12192000"/>
              <a:gd name="connsiteY11514" fmla="*/ 1514291 h 6858000"/>
              <a:gd name="connsiteX11515" fmla="*/ 3551069 w 12192000"/>
              <a:gd name="connsiteY11515" fmla="*/ 1514291 h 6858000"/>
              <a:gd name="connsiteX11516" fmla="*/ 3515557 w 12192000"/>
              <a:gd name="connsiteY11516" fmla="*/ 1549802 h 6858000"/>
              <a:gd name="connsiteX11517" fmla="*/ 3551069 w 12192000"/>
              <a:gd name="connsiteY11517" fmla="*/ 1585313 h 6858000"/>
              <a:gd name="connsiteX11518" fmla="*/ 3586579 w 12192000"/>
              <a:gd name="connsiteY11518" fmla="*/ 1549802 h 6858000"/>
              <a:gd name="connsiteX11519" fmla="*/ 3551069 w 12192000"/>
              <a:gd name="connsiteY11519" fmla="*/ 1514291 h 6858000"/>
              <a:gd name="connsiteX11520" fmla="*/ 3363163 w 12192000"/>
              <a:gd name="connsiteY11520" fmla="*/ 1514291 h 6858000"/>
              <a:gd name="connsiteX11521" fmla="*/ 3327653 w 12192000"/>
              <a:gd name="connsiteY11521" fmla="*/ 1549802 h 6858000"/>
              <a:gd name="connsiteX11522" fmla="*/ 3363163 w 12192000"/>
              <a:gd name="connsiteY11522" fmla="*/ 1585313 h 6858000"/>
              <a:gd name="connsiteX11523" fmla="*/ 3398674 w 12192000"/>
              <a:gd name="connsiteY11523" fmla="*/ 1549802 h 6858000"/>
              <a:gd name="connsiteX11524" fmla="*/ 3363163 w 12192000"/>
              <a:gd name="connsiteY11524" fmla="*/ 1514291 h 6858000"/>
              <a:gd name="connsiteX11525" fmla="*/ 3175253 w 12192000"/>
              <a:gd name="connsiteY11525" fmla="*/ 1514291 h 6858000"/>
              <a:gd name="connsiteX11526" fmla="*/ 3139740 w 12192000"/>
              <a:gd name="connsiteY11526" fmla="*/ 1549802 h 6858000"/>
              <a:gd name="connsiteX11527" fmla="*/ 3175253 w 12192000"/>
              <a:gd name="connsiteY11527" fmla="*/ 1585313 h 6858000"/>
              <a:gd name="connsiteX11528" fmla="*/ 3210767 w 12192000"/>
              <a:gd name="connsiteY11528" fmla="*/ 1549802 h 6858000"/>
              <a:gd name="connsiteX11529" fmla="*/ 3175253 w 12192000"/>
              <a:gd name="connsiteY11529" fmla="*/ 1514291 h 6858000"/>
              <a:gd name="connsiteX11530" fmla="*/ 2987343 w 12192000"/>
              <a:gd name="connsiteY11530" fmla="*/ 1514291 h 6858000"/>
              <a:gd name="connsiteX11531" fmla="*/ 2951833 w 12192000"/>
              <a:gd name="connsiteY11531" fmla="*/ 1549802 h 6858000"/>
              <a:gd name="connsiteX11532" fmla="*/ 2987343 w 12192000"/>
              <a:gd name="connsiteY11532" fmla="*/ 1585313 h 6858000"/>
              <a:gd name="connsiteX11533" fmla="*/ 3022854 w 12192000"/>
              <a:gd name="connsiteY11533" fmla="*/ 1549802 h 6858000"/>
              <a:gd name="connsiteX11534" fmla="*/ 2987343 w 12192000"/>
              <a:gd name="connsiteY11534" fmla="*/ 1514291 h 6858000"/>
              <a:gd name="connsiteX11535" fmla="*/ 2799432 w 12192000"/>
              <a:gd name="connsiteY11535" fmla="*/ 1514291 h 6858000"/>
              <a:gd name="connsiteX11536" fmla="*/ 2763919 w 12192000"/>
              <a:gd name="connsiteY11536" fmla="*/ 1549802 h 6858000"/>
              <a:gd name="connsiteX11537" fmla="*/ 2799432 w 12192000"/>
              <a:gd name="connsiteY11537" fmla="*/ 1585313 h 6858000"/>
              <a:gd name="connsiteX11538" fmla="*/ 2834941 w 12192000"/>
              <a:gd name="connsiteY11538" fmla="*/ 1549802 h 6858000"/>
              <a:gd name="connsiteX11539" fmla="*/ 2799432 w 12192000"/>
              <a:gd name="connsiteY11539" fmla="*/ 1514291 h 6858000"/>
              <a:gd name="connsiteX11540" fmla="*/ 2611522 w 12192000"/>
              <a:gd name="connsiteY11540" fmla="*/ 1514291 h 6858000"/>
              <a:gd name="connsiteX11541" fmla="*/ 2576011 w 12192000"/>
              <a:gd name="connsiteY11541" fmla="*/ 1549802 h 6858000"/>
              <a:gd name="connsiteX11542" fmla="*/ 2611522 w 12192000"/>
              <a:gd name="connsiteY11542" fmla="*/ 1585313 h 6858000"/>
              <a:gd name="connsiteX11543" fmla="*/ 2647033 w 12192000"/>
              <a:gd name="connsiteY11543" fmla="*/ 1549802 h 6858000"/>
              <a:gd name="connsiteX11544" fmla="*/ 2611522 w 12192000"/>
              <a:gd name="connsiteY11544" fmla="*/ 1514291 h 6858000"/>
              <a:gd name="connsiteX11545" fmla="*/ 2423611 w 12192000"/>
              <a:gd name="connsiteY11545" fmla="*/ 1514291 h 6858000"/>
              <a:gd name="connsiteX11546" fmla="*/ 2388100 w 12192000"/>
              <a:gd name="connsiteY11546" fmla="*/ 1549802 h 6858000"/>
              <a:gd name="connsiteX11547" fmla="*/ 2423611 w 12192000"/>
              <a:gd name="connsiteY11547" fmla="*/ 1585313 h 6858000"/>
              <a:gd name="connsiteX11548" fmla="*/ 2459122 w 12192000"/>
              <a:gd name="connsiteY11548" fmla="*/ 1549802 h 6858000"/>
              <a:gd name="connsiteX11549" fmla="*/ 2423611 w 12192000"/>
              <a:gd name="connsiteY11549" fmla="*/ 1514291 h 6858000"/>
              <a:gd name="connsiteX11550" fmla="*/ 2235702 w 12192000"/>
              <a:gd name="connsiteY11550" fmla="*/ 1514291 h 6858000"/>
              <a:gd name="connsiteX11551" fmla="*/ 2200189 w 12192000"/>
              <a:gd name="connsiteY11551" fmla="*/ 1549802 h 6858000"/>
              <a:gd name="connsiteX11552" fmla="*/ 2235702 w 12192000"/>
              <a:gd name="connsiteY11552" fmla="*/ 1585313 h 6858000"/>
              <a:gd name="connsiteX11553" fmla="*/ 2271213 w 12192000"/>
              <a:gd name="connsiteY11553" fmla="*/ 1549802 h 6858000"/>
              <a:gd name="connsiteX11554" fmla="*/ 2235702 w 12192000"/>
              <a:gd name="connsiteY11554" fmla="*/ 1514291 h 6858000"/>
              <a:gd name="connsiteX11555" fmla="*/ 2047793 w 12192000"/>
              <a:gd name="connsiteY11555" fmla="*/ 1514291 h 6858000"/>
              <a:gd name="connsiteX11556" fmla="*/ 2012281 w 12192000"/>
              <a:gd name="connsiteY11556" fmla="*/ 1549802 h 6858000"/>
              <a:gd name="connsiteX11557" fmla="*/ 2047793 w 12192000"/>
              <a:gd name="connsiteY11557" fmla="*/ 1585313 h 6858000"/>
              <a:gd name="connsiteX11558" fmla="*/ 2083303 w 12192000"/>
              <a:gd name="connsiteY11558" fmla="*/ 1549802 h 6858000"/>
              <a:gd name="connsiteX11559" fmla="*/ 2047793 w 12192000"/>
              <a:gd name="connsiteY11559" fmla="*/ 1514291 h 6858000"/>
              <a:gd name="connsiteX11560" fmla="*/ 1859882 w 12192000"/>
              <a:gd name="connsiteY11560" fmla="*/ 1514291 h 6858000"/>
              <a:gd name="connsiteX11561" fmla="*/ 1824371 w 12192000"/>
              <a:gd name="connsiteY11561" fmla="*/ 1549802 h 6858000"/>
              <a:gd name="connsiteX11562" fmla="*/ 1859882 w 12192000"/>
              <a:gd name="connsiteY11562" fmla="*/ 1585313 h 6858000"/>
              <a:gd name="connsiteX11563" fmla="*/ 1895393 w 12192000"/>
              <a:gd name="connsiteY11563" fmla="*/ 1549802 h 6858000"/>
              <a:gd name="connsiteX11564" fmla="*/ 1859882 w 12192000"/>
              <a:gd name="connsiteY11564" fmla="*/ 1514291 h 6858000"/>
              <a:gd name="connsiteX11565" fmla="*/ 1671973 w 12192000"/>
              <a:gd name="connsiteY11565" fmla="*/ 1514291 h 6858000"/>
              <a:gd name="connsiteX11566" fmla="*/ 1636461 w 12192000"/>
              <a:gd name="connsiteY11566" fmla="*/ 1549802 h 6858000"/>
              <a:gd name="connsiteX11567" fmla="*/ 1671973 w 12192000"/>
              <a:gd name="connsiteY11567" fmla="*/ 1585313 h 6858000"/>
              <a:gd name="connsiteX11568" fmla="*/ 1707483 w 12192000"/>
              <a:gd name="connsiteY11568" fmla="*/ 1549802 h 6858000"/>
              <a:gd name="connsiteX11569" fmla="*/ 1671973 w 12192000"/>
              <a:gd name="connsiteY11569" fmla="*/ 1514291 h 6858000"/>
              <a:gd name="connsiteX11570" fmla="*/ 1484063 w 12192000"/>
              <a:gd name="connsiteY11570" fmla="*/ 1514291 h 6858000"/>
              <a:gd name="connsiteX11571" fmla="*/ 1448552 w 12192000"/>
              <a:gd name="connsiteY11571" fmla="*/ 1549802 h 6858000"/>
              <a:gd name="connsiteX11572" fmla="*/ 1484063 w 12192000"/>
              <a:gd name="connsiteY11572" fmla="*/ 1585313 h 6858000"/>
              <a:gd name="connsiteX11573" fmla="*/ 1519573 w 12192000"/>
              <a:gd name="connsiteY11573" fmla="*/ 1549802 h 6858000"/>
              <a:gd name="connsiteX11574" fmla="*/ 1484063 w 12192000"/>
              <a:gd name="connsiteY11574" fmla="*/ 1514291 h 6858000"/>
              <a:gd name="connsiteX11575" fmla="*/ 1296153 w 12192000"/>
              <a:gd name="connsiteY11575" fmla="*/ 1514291 h 6858000"/>
              <a:gd name="connsiteX11576" fmla="*/ 1260642 w 12192000"/>
              <a:gd name="connsiteY11576" fmla="*/ 1549802 h 6858000"/>
              <a:gd name="connsiteX11577" fmla="*/ 1296153 w 12192000"/>
              <a:gd name="connsiteY11577" fmla="*/ 1585313 h 6858000"/>
              <a:gd name="connsiteX11578" fmla="*/ 1331664 w 12192000"/>
              <a:gd name="connsiteY11578" fmla="*/ 1549802 h 6858000"/>
              <a:gd name="connsiteX11579" fmla="*/ 1296153 w 12192000"/>
              <a:gd name="connsiteY11579" fmla="*/ 1514291 h 6858000"/>
              <a:gd name="connsiteX11580" fmla="*/ 1108243 w 12192000"/>
              <a:gd name="connsiteY11580" fmla="*/ 1514291 h 6858000"/>
              <a:gd name="connsiteX11581" fmla="*/ 1072732 w 12192000"/>
              <a:gd name="connsiteY11581" fmla="*/ 1549802 h 6858000"/>
              <a:gd name="connsiteX11582" fmla="*/ 1108243 w 12192000"/>
              <a:gd name="connsiteY11582" fmla="*/ 1585313 h 6858000"/>
              <a:gd name="connsiteX11583" fmla="*/ 1143753 w 12192000"/>
              <a:gd name="connsiteY11583" fmla="*/ 1549802 h 6858000"/>
              <a:gd name="connsiteX11584" fmla="*/ 1108243 w 12192000"/>
              <a:gd name="connsiteY11584" fmla="*/ 1514291 h 6858000"/>
              <a:gd name="connsiteX11585" fmla="*/ 920334 w 12192000"/>
              <a:gd name="connsiteY11585" fmla="*/ 1514291 h 6858000"/>
              <a:gd name="connsiteX11586" fmla="*/ 884822 w 12192000"/>
              <a:gd name="connsiteY11586" fmla="*/ 1549802 h 6858000"/>
              <a:gd name="connsiteX11587" fmla="*/ 920334 w 12192000"/>
              <a:gd name="connsiteY11587" fmla="*/ 1585313 h 6858000"/>
              <a:gd name="connsiteX11588" fmla="*/ 955844 w 12192000"/>
              <a:gd name="connsiteY11588" fmla="*/ 1549802 h 6858000"/>
              <a:gd name="connsiteX11589" fmla="*/ 920334 w 12192000"/>
              <a:gd name="connsiteY11589" fmla="*/ 1514291 h 6858000"/>
              <a:gd name="connsiteX11590" fmla="*/ 732424 w 12192000"/>
              <a:gd name="connsiteY11590" fmla="*/ 1514291 h 6858000"/>
              <a:gd name="connsiteX11591" fmla="*/ 696912 w 12192000"/>
              <a:gd name="connsiteY11591" fmla="*/ 1549802 h 6858000"/>
              <a:gd name="connsiteX11592" fmla="*/ 732424 w 12192000"/>
              <a:gd name="connsiteY11592" fmla="*/ 1585313 h 6858000"/>
              <a:gd name="connsiteX11593" fmla="*/ 767934 w 12192000"/>
              <a:gd name="connsiteY11593" fmla="*/ 1549802 h 6858000"/>
              <a:gd name="connsiteX11594" fmla="*/ 732424 w 12192000"/>
              <a:gd name="connsiteY11594" fmla="*/ 1514291 h 6858000"/>
              <a:gd name="connsiteX11595" fmla="*/ 544514 w 12192000"/>
              <a:gd name="connsiteY11595" fmla="*/ 1514291 h 6858000"/>
              <a:gd name="connsiteX11596" fmla="*/ 509003 w 12192000"/>
              <a:gd name="connsiteY11596" fmla="*/ 1549802 h 6858000"/>
              <a:gd name="connsiteX11597" fmla="*/ 544514 w 12192000"/>
              <a:gd name="connsiteY11597" fmla="*/ 1585313 h 6858000"/>
              <a:gd name="connsiteX11598" fmla="*/ 580025 w 12192000"/>
              <a:gd name="connsiteY11598" fmla="*/ 1549802 h 6858000"/>
              <a:gd name="connsiteX11599" fmla="*/ 544514 w 12192000"/>
              <a:gd name="connsiteY11599" fmla="*/ 1514291 h 6858000"/>
              <a:gd name="connsiteX11600" fmla="*/ 356604 w 12192000"/>
              <a:gd name="connsiteY11600" fmla="*/ 1514291 h 6858000"/>
              <a:gd name="connsiteX11601" fmla="*/ 321093 w 12192000"/>
              <a:gd name="connsiteY11601" fmla="*/ 1549802 h 6858000"/>
              <a:gd name="connsiteX11602" fmla="*/ 356604 w 12192000"/>
              <a:gd name="connsiteY11602" fmla="*/ 1585313 h 6858000"/>
              <a:gd name="connsiteX11603" fmla="*/ 392115 w 12192000"/>
              <a:gd name="connsiteY11603" fmla="*/ 1549802 h 6858000"/>
              <a:gd name="connsiteX11604" fmla="*/ 356604 w 12192000"/>
              <a:gd name="connsiteY11604" fmla="*/ 1514291 h 6858000"/>
              <a:gd name="connsiteX11605" fmla="*/ 168694 w 12192000"/>
              <a:gd name="connsiteY11605" fmla="*/ 1514291 h 6858000"/>
              <a:gd name="connsiteX11606" fmla="*/ 133183 w 12192000"/>
              <a:gd name="connsiteY11606" fmla="*/ 1549802 h 6858000"/>
              <a:gd name="connsiteX11607" fmla="*/ 168694 w 12192000"/>
              <a:gd name="connsiteY11607" fmla="*/ 1585313 h 6858000"/>
              <a:gd name="connsiteX11608" fmla="*/ 204206 w 12192000"/>
              <a:gd name="connsiteY11608" fmla="*/ 1549802 h 6858000"/>
              <a:gd name="connsiteX11609" fmla="*/ 168694 w 12192000"/>
              <a:gd name="connsiteY11609" fmla="*/ 1514291 h 6858000"/>
              <a:gd name="connsiteX11610" fmla="*/ 12099079 w 12192000"/>
              <a:gd name="connsiteY11610" fmla="*/ 1365960 h 6858000"/>
              <a:gd name="connsiteX11611" fmla="*/ 12063568 w 12192000"/>
              <a:gd name="connsiteY11611" fmla="*/ 1401471 h 6858000"/>
              <a:gd name="connsiteX11612" fmla="*/ 12099079 w 12192000"/>
              <a:gd name="connsiteY11612" fmla="*/ 1436982 h 6858000"/>
              <a:gd name="connsiteX11613" fmla="*/ 12134590 w 12192000"/>
              <a:gd name="connsiteY11613" fmla="*/ 1401471 h 6858000"/>
              <a:gd name="connsiteX11614" fmla="*/ 12099079 w 12192000"/>
              <a:gd name="connsiteY11614" fmla="*/ 1365960 h 6858000"/>
              <a:gd name="connsiteX11615" fmla="*/ 11911169 w 12192000"/>
              <a:gd name="connsiteY11615" fmla="*/ 1365960 h 6858000"/>
              <a:gd name="connsiteX11616" fmla="*/ 11875658 w 12192000"/>
              <a:gd name="connsiteY11616" fmla="*/ 1401471 h 6858000"/>
              <a:gd name="connsiteX11617" fmla="*/ 11911169 w 12192000"/>
              <a:gd name="connsiteY11617" fmla="*/ 1436982 h 6858000"/>
              <a:gd name="connsiteX11618" fmla="*/ 11946680 w 12192000"/>
              <a:gd name="connsiteY11618" fmla="*/ 1401471 h 6858000"/>
              <a:gd name="connsiteX11619" fmla="*/ 11911169 w 12192000"/>
              <a:gd name="connsiteY11619" fmla="*/ 1365960 h 6858000"/>
              <a:gd name="connsiteX11620" fmla="*/ 11723259 w 12192000"/>
              <a:gd name="connsiteY11620" fmla="*/ 1365960 h 6858000"/>
              <a:gd name="connsiteX11621" fmla="*/ 11687748 w 12192000"/>
              <a:gd name="connsiteY11621" fmla="*/ 1401471 h 6858000"/>
              <a:gd name="connsiteX11622" fmla="*/ 11723259 w 12192000"/>
              <a:gd name="connsiteY11622" fmla="*/ 1436982 h 6858000"/>
              <a:gd name="connsiteX11623" fmla="*/ 11758770 w 12192000"/>
              <a:gd name="connsiteY11623" fmla="*/ 1401471 h 6858000"/>
              <a:gd name="connsiteX11624" fmla="*/ 11723259 w 12192000"/>
              <a:gd name="connsiteY11624" fmla="*/ 1365960 h 6858000"/>
              <a:gd name="connsiteX11625" fmla="*/ 11535349 w 12192000"/>
              <a:gd name="connsiteY11625" fmla="*/ 1365960 h 6858000"/>
              <a:gd name="connsiteX11626" fmla="*/ 11499838 w 12192000"/>
              <a:gd name="connsiteY11626" fmla="*/ 1401471 h 6858000"/>
              <a:gd name="connsiteX11627" fmla="*/ 11535349 w 12192000"/>
              <a:gd name="connsiteY11627" fmla="*/ 1436982 h 6858000"/>
              <a:gd name="connsiteX11628" fmla="*/ 11570860 w 12192000"/>
              <a:gd name="connsiteY11628" fmla="*/ 1401471 h 6858000"/>
              <a:gd name="connsiteX11629" fmla="*/ 11535349 w 12192000"/>
              <a:gd name="connsiteY11629" fmla="*/ 1365960 h 6858000"/>
              <a:gd name="connsiteX11630" fmla="*/ 11347439 w 12192000"/>
              <a:gd name="connsiteY11630" fmla="*/ 1365960 h 6858000"/>
              <a:gd name="connsiteX11631" fmla="*/ 11311928 w 12192000"/>
              <a:gd name="connsiteY11631" fmla="*/ 1401471 h 6858000"/>
              <a:gd name="connsiteX11632" fmla="*/ 11347439 w 12192000"/>
              <a:gd name="connsiteY11632" fmla="*/ 1436982 h 6858000"/>
              <a:gd name="connsiteX11633" fmla="*/ 11382950 w 12192000"/>
              <a:gd name="connsiteY11633" fmla="*/ 1401471 h 6858000"/>
              <a:gd name="connsiteX11634" fmla="*/ 11347439 w 12192000"/>
              <a:gd name="connsiteY11634" fmla="*/ 1365960 h 6858000"/>
              <a:gd name="connsiteX11635" fmla="*/ 11159529 w 12192000"/>
              <a:gd name="connsiteY11635" fmla="*/ 1365960 h 6858000"/>
              <a:gd name="connsiteX11636" fmla="*/ 11124018 w 12192000"/>
              <a:gd name="connsiteY11636" fmla="*/ 1401471 h 6858000"/>
              <a:gd name="connsiteX11637" fmla="*/ 11159529 w 12192000"/>
              <a:gd name="connsiteY11637" fmla="*/ 1436982 h 6858000"/>
              <a:gd name="connsiteX11638" fmla="*/ 11195040 w 12192000"/>
              <a:gd name="connsiteY11638" fmla="*/ 1401471 h 6858000"/>
              <a:gd name="connsiteX11639" fmla="*/ 11159529 w 12192000"/>
              <a:gd name="connsiteY11639" fmla="*/ 1365960 h 6858000"/>
              <a:gd name="connsiteX11640" fmla="*/ 10971619 w 12192000"/>
              <a:gd name="connsiteY11640" fmla="*/ 1365960 h 6858000"/>
              <a:gd name="connsiteX11641" fmla="*/ 10936108 w 12192000"/>
              <a:gd name="connsiteY11641" fmla="*/ 1401471 h 6858000"/>
              <a:gd name="connsiteX11642" fmla="*/ 10971619 w 12192000"/>
              <a:gd name="connsiteY11642" fmla="*/ 1436982 h 6858000"/>
              <a:gd name="connsiteX11643" fmla="*/ 11007130 w 12192000"/>
              <a:gd name="connsiteY11643" fmla="*/ 1401471 h 6858000"/>
              <a:gd name="connsiteX11644" fmla="*/ 10971619 w 12192000"/>
              <a:gd name="connsiteY11644" fmla="*/ 1365960 h 6858000"/>
              <a:gd name="connsiteX11645" fmla="*/ 10783709 w 12192000"/>
              <a:gd name="connsiteY11645" fmla="*/ 1365960 h 6858000"/>
              <a:gd name="connsiteX11646" fmla="*/ 10748198 w 12192000"/>
              <a:gd name="connsiteY11646" fmla="*/ 1401471 h 6858000"/>
              <a:gd name="connsiteX11647" fmla="*/ 10783709 w 12192000"/>
              <a:gd name="connsiteY11647" fmla="*/ 1436982 h 6858000"/>
              <a:gd name="connsiteX11648" fmla="*/ 10819220 w 12192000"/>
              <a:gd name="connsiteY11648" fmla="*/ 1401471 h 6858000"/>
              <a:gd name="connsiteX11649" fmla="*/ 10783709 w 12192000"/>
              <a:gd name="connsiteY11649" fmla="*/ 1365960 h 6858000"/>
              <a:gd name="connsiteX11650" fmla="*/ 10595799 w 12192000"/>
              <a:gd name="connsiteY11650" fmla="*/ 1365960 h 6858000"/>
              <a:gd name="connsiteX11651" fmla="*/ 10560288 w 12192000"/>
              <a:gd name="connsiteY11651" fmla="*/ 1401471 h 6858000"/>
              <a:gd name="connsiteX11652" fmla="*/ 10595799 w 12192000"/>
              <a:gd name="connsiteY11652" fmla="*/ 1436982 h 6858000"/>
              <a:gd name="connsiteX11653" fmla="*/ 10631310 w 12192000"/>
              <a:gd name="connsiteY11653" fmla="*/ 1401471 h 6858000"/>
              <a:gd name="connsiteX11654" fmla="*/ 10595799 w 12192000"/>
              <a:gd name="connsiteY11654" fmla="*/ 1365960 h 6858000"/>
              <a:gd name="connsiteX11655" fmla="*/ 10407889 w 12192000"/>
              <a:gd name="connsiteY11655" fmla="*/ 1365960 h 6858000"/>
              <a:gd name="connsiteX11656" fmla="*/ 10372378 w 12192000"/>
              <a:gd name="connsiteY11656" fmla="*/ 1401471 h 6858000"/>
              <a:gd name="connsiteX11657" fmla="*/ 10407889 w 12192000"/>
              <a:gd name="connsiteY11657" fmla="*/ 1436982 h 6858000"/>
              <a:gd name="connsiteX11658" fmla="*/ 10443400 w 12192000"/>
              <a:gd name="connsiteY11658" fmla="*/ 1401471 h 6858000"/>
              <a:gd name="connsiteX11659" fmla="*/ 10407889 w 12192000"/>
              <a:gd name="connsiteY11659" fmla="*/ 1365960 h 6858000"/>
              <a:gd name="connsiteX11660" fmla="*/ 10219979 w 12192000"/>
              <a:gd name="connsiteY11660" fmla="*/ 1365960 h 6858000"/>
              <a:gd name="connsiteX11661" fmla="*/ 10184468 w 12192000"/>
              <a:gd name="connsiteY11661" fmla="*/ 1401471 h 6858000"/>
              <a:gd name="connsiteX11662" fmla="*/ 10219979 w 12192000"/>
              <a:gd name="connsiteY11662" fmla="*/ 1436982 h 6858000"/>
              <a:gd name="connsiteX11663" fmla="*/ 10255490 w 12192000"/>
              <a:gd name="connsiteY11663" fmla="*/ 1401471 h 6858000"/>
              <a:gd name="connsiteX11664" fmla="*/ 10219979 w 12192000"/>
              <a:gd name="connsiteY11664" fmla="*/ 1365960 h 6858000"/>
              <a:gd name="connsiteX11665" fmla="*/ 10032069 w 12192000"/>
              <a:gd name="connsiteY11665" fmla="*/ 1365960 h 6858000"/>
              <a:gd name="connsiteX11666" fmla="*/ 9996558 w 12192000"/>
              <a:gd name="connsiteY11666" fmla="*/ 1401471 h 6858000"/>
              <a:gd name="connsiteX11667" fmla="*/ 10032069 w 12192000"/>
              <a:gd name="connsiteY11667" fmla="*/ 1436982 h 6858000"/>
              <a:gd name="connsiteX11668" fmla="*/ 10067580 w 12192000"/>
              <a:gd name="connsiteY11668" fmla="*/ 1401471 h 6858000"/>
              <a:gd name="connsiteX11669" fmla="*/ 10032069 w 12192000"/>
              <a:gd name="connsiteY11669" fmla="*/ 1365960 h 6858000"/>
              <a:gd name="connsiteX11670" fmla="*/ 9844159 w 12192000"/>
              <a:gd name="connsiteY11670" fmla="*/ 1365960 h 6858000"/>
              <a:gd name="connsiteX11671" fmla="*/ 9808648 w 12192000"/>
              <a:gd name="connsiteY11671" fmla="*/ 1401471 h 6858000"/>
              <a:gd name="connsiteX11672" fmla="*/ 9844159 w 12192000"/>
              <a:gd name="connsiteY11672" fmla="*/ 1436982 h 6858000"/>
              <a:gd name="connsiteX11673" fmla="*/ 9879670 w 12192000"/>
              <a:gd name="connsiteY11673" fmla="*/ 1401471 h 6858000"/>
              <a:gd name="connsiteX11674" fmla="*/ 9844159 w 12192000"/>
              <a:gd name="connsiteY11674" fmla="*/ 1365960 h 6858000"/>
              <a:gd name="connsiteX11675" fmla="*/ 9656249 w 12192000"/>
              <a:gd name="connsiteY11675" fmla="*/ 1365960 h 6858000"/>
              <a:gd name="connsiteX11676" fmla="*/ 9620738 w 12192000"/>
              <a:gd name="connsiteY11676" fmla="*/ 1401471 h 6858000"/>
              <a:gd name="connsiteX11677" fmla="*/ 9656249 w 12192000"/>
              <a:gd name="connsiteY11677" fmla="*/ 1436982 h 6858000"/>
              <a:gd name="connsiteX11678" fmla="*/ 9691760 w 12192000"/>
              <a:gd name="connsiteY11678" fmla="*/ 1401471 h 6858000"/>
              <a:gd name="connsiteX11679" fmla="*/ 9656249 w 12192000"/>
              <a:gd name="connsiteY11679" fmla="*/ 1365960 h 6858000"/>
              <a:gd name="connsiteX11680" fmla="*/ 9468339 w 12192000"/>
              <a:gd name="connsiteY11680" fmla="*/ 1365960 h 6858000"/>
              <a:gd name="connsiteX11681" fmla="*/ 9432828 w 12192000"/>
              <a:gd name="connsiteY11681" fmla="*/ 1401471 h 6858000"/>
              <a:gd name="connsiteX11682" fmla="*/ 9468339 w 12192000"/>
              <a:gd name="connsiteY11682" fmla="*/ 1436982 h 6858000"/>
              <a:gd name="connsiteX11683" fmla="*/ 9503850 w 12192000"/>
              <a:gd name="connsiteY11683" fmla="*/ 1401471 h 6858000"/>
              <a:gd name="connsiteX11684" fmla="*/ 9468339 w 12192000"/>
              <a:gd name="connsiteY11684" fmla="*/ 1365960 h 6858000"/>
              <a:gd name="connsiteX11685" fmla="*/ 9280429 w 12192000"/>
              <a:gd name="connsiteY11685" fmla="*/ 1365960 h 6858000"/>
              <a:gd name="connsiteX11686" fmla="*/ 9244918 w 12192000"/>
              <a:gd name="connsiteY11686" fmla="*/ 1401471 h 6858000"/>
              <a:gd name="connsiteX11687" fmla="*/ 9280429 w 12192000"/>
              <a:gd name="connsiteY11687" fmla="*/ 1436982 h 6858000"/>
              <a:gd name="connsiteX11688" fmla="*/ 9315940 w 12192000"/>
              <a:gd name="connsiteY11688" fmla="*/ 1401471 h 6858000"/>
              <a:gd name="connsiteX11689" fmla="*/ 9280429 w 12192000"/>
              <a:gd name="connsiteY11689" fmla="*/ 1365960 h 6858000"/>
              <a:gd name="connsiteX11690" fmla="*/ 9092519 w 12192000"/>
              <a:gd name="connsiteY11690" fmla="*/ 1365960 h 6858000"/>
              <a:gd name="connsiteX11691" fmla="*/ 9057008 w 12192000"/>
              <a:gd name="connsiteY11691" fmla="*/ 1401471 h 6858000"/>
              <a:gd name="connsiteX11692" fmla="*/ 9092519 w 12192000"/>
              <a:gd name="connsiteY11692" fmla="*/ 1436982 h 6858000"/>
              <a:gd name="connsiteX11693" fmla="*/ 9128030 w 12192000"/>
              <a:gd name="connsiteY11693" fmla="*/ 1401471 h 6858000"/>
              <a:gd name="connsiteX11694" fmla="*/ 9092519 w 12192000"/>
              <a:gd name="connsiteY11694" fmla="*/ 1365960 h 6858000"/>
              <a:gd name="connsiteX11695" fmla="*/ 8904609 w 12192000"/>
              <a:gd name="connsiteY11695" fmla="*/ 1365960 h 6858000"/>
              <a:gd name="connsiteX11696" fmla="*/ 8869098 w 12192000"/>
              <a:gd name="connsiteY11696" fmla="*/ 1401471 h 6858000"/>
              <a:gd name="connsiteX11697" fmla="*/ 8904609 w 12192000"/>
              <a:gd name="connsiteY11697" fmla="*/ 1436982 h 6858000"/>
              <a:gd name="connsiteX11698" fmla="*/ 8940120 w 12192000"/>
              <a:gd name="connsiteY11698" fmla="*/ 1401471 h 6858000"/>
              <a:gd name="connsiteX11699" fmla="*/ 8904609 w 12192000"/>
              <a:gd name="connsiteY11699" fmla="*/ 1365960 h 6858000"/>
              <a:gd name="connsiteX11700" fmla="*/ 8716699 w 12192000"/>
              <a:gd name="connsiteY11700" fmla="*/ 1365960 h 6858000"/>
              <a:gd name="connsiteX11701" fmla="*/ 8681188 w 12192000"/>
              <a:gd name="connsiteY11701" fmla="*/ 1401471 h 6858000"/>
              <a:gd name="connsiteX11702" fmla="*/ 8716699 w 12192000"/>
              <a:gd name="connsiteY11702" fmla="*/ 1436982 h 6858000"/>
              <a:gd name="connsiteX11703" fmla="*/ 8752210 w 12192000"/>
              <a:gd name="connsiteY11703" fmla="*/ 1401471 h 6858000"/>
              <a:gd name="connsiteX11704" fmla="*/ 8716699 w 12192000"/>
              <a:gd name="connsiteY11704" fmla="*/ 1365960 h 6858000"/>
              <a:gd name="connsiteX11705" fmla="*/ 8528789 w 12192000"/>
              <a:gd name="connsiteY11705" fmla="*/ 1365960 h 6858000"/>
              <a:gd name="connsiteX11706" fmla="*/ 8493278 w 12192000"/>
              <a:gd name="connsiteY11706" fmla="*/ 1401471 h 6858000"/>
              <a:gd name="connsiteX11707" fmla="*/ 8528789 w 12192000"/>
              <a:gd name="connsiteY11707" fmla="*/ 1436982 h 6858000"/>
              <a:gd name="connsiteX11708" fmla="*/ 8564300 w 12192000"/>
              <a:gd name="connsiteY11708" fmla="*/ 1401471 h 6858000"/>
              <a:gd name="connsiteX11709" fmla="*/ 8528789 w 12192000"/>
              <a:gd name="connsiteY11709" fmla="*/ 1365960 h 6858000"/>
              <a:gd name="connsiteX11710" fmla="*/ 8340879 w 12192000"/>
              <a:gd name="connsiteY11710" fmla="*/ 1365960 h 6858000"/>
              <a:gd name="connsiteX11711" fmla="*/ 8305368 w 12192000"/>
              <a:gd name="connsiteY11711" fmla="*/ 1401471 h 6858000"/>
              <a:gd name="connsiteX11712" fmla="*/ 8340879 w 12192000"/>
              <a:gd name="connsiteY11712" fmla="*/ 1436982 h 6858000"/>
              <a:gd name="connsiteX11713" fmla="*/ 8376390 w 12192000"/>
              <a:gd name="connsiteY11713" fmla="*/ 1401471 h 6858000"/>
              <a:gd name="connsiteX11714" fmla="*/ 8340879 w 12192000"/>
              <a:gd name="connsiteY11714" fmla="*/ 1365960 h 6858000"/>
              <a:gd name="connsiteX11715" fmla="*/ 8152969 w 12192000"/>
              <a:gd name="connsiteY11715" fmla="*/ 1365960 h 6858000"/>
              <a:gd name="connsiteX11716" fmla="*/ 8117458 w 12192000"/>
              <a:gd name="connsiteY11716" fmla="*/ 1401471 h 6858000"/>
              <a:gd name="connsiteX11717" fmla="*/ 8152969 w 12192000"/>
              <a:gd name="connsiteY11717" fmla="*/ 1436982 h 6858000"/>
              <a:gd name="connsiteX11718" fmla="*/ 8188480 w 12192000"/>
              <a:gd name="connsiteY11718" fmla="*/ 1401471 h 6858000"/>
              <a:gd name="connsiteX11719" fmla="*/ 8152969 w 12192000"/>
              <a:gd name="connsiteY11719" fmla="*/ 1365960 h 6858000"/>
              <a:gd name="connsiteX11720" fmla="*/ 7965059 w 12192000"/>
              <a:gd name="connsiteY11720" fmla="*/ 1365960 h 6858000"/>
              <a:gd name="connsiteX11721" fmla="*/ 7929548 w 12192000"/>
              <a:gd name="connsiteY11721" fmla="*/ 1401471 h 6858000"/>
              <a:gd name="connsiteX11722" fmla="*/ 7965059 w 12192000"/>
              <a:gd name="connsiteY11722" fmla="*/ 1436982 h 6858000"/>
              <a:gd name="connsiteX11723" fmla="*/ 8000570 w 12192000"/>
              <a:gd name="connsiteY11723" fmla="*/ 1401471 h 6858000"/>
              <a:gd name="connsiteX11724" fmla="*/ 7965059 w 12192000"/>
              <a:gd name="connsiteY11724" fmla="*/ 1365960 h 6858000"/>
              <a:gd name="connsiteX11725" fmla="*/ 7777149 w 12192000"/>
              <a:gd name="connsiteY11725" fmla="*/ 1365960 h 6858000"/>
              <a:gd name="connsiteX11726" fmla="*/ 7741638 w 12192000"/>
              <a:gd name="connsiteY11726" fmla="*/ 1401471 h 6858000"/>
              <a:gd name="connsiteX11727" fmla="*/ 7777149 w 12192000"/>
              <a:gd name="connsiteY11727" fmla="*/ 1436982 h 6858000"/>
              <a:gd name="connsiteX11728" fmla="*/ 7812660 w 12192000"/>
              <a:gd name="connsiteY11728" fmla="*/ 1401471 h 6858000"/>
              <a:gd name="connsiteX11729" fmla="*/ 7777149 w 12192000"/>
              <a:gd name="connsiteY11729" fmla="*/ 1365960 h 6858000"/>
              <a:gd name="connsiteX11730" fmla="*/ 7589239 w 12192000"/>
              <a:gd name="connsiteY11730" fmla="*/ 1365960 h 6858000"/>
              <a:gd name="connsiteX11731" fmla="*/ 7553728 w 12192000"/>
              <a:gd name="connsiteY11731" fmla="*/ 1401471 h 6858000"/>
              <a:gd name="connsiteX11732" fmla="*/ 7589239 w 12192000"/>
              <a:gd name="connsiteY11732" fmla="*/ 1436982 h 6858000"/>
              <a:gd name="connsiteX11733" fmla="*/ 7624750 w 12192000"/>
              <a:gd name="connsiteY11733" fmla="*/ 1401471 h 6858000"/>
              <a:gd name="connsiteX11734" fmla="*/ 7589239 w 12192000"/>
              <a:gd name="connsiteY11734" fmla="*/ 1365960 h 6858000"/>
              <a:gd name="connsiteX11735" fmla="*/ 7401329 w 12192000"/>
              <a:gd name="connsiteY11735" fmla="*/ 1365960 h 6858000"/>
              <a:gd name="connsiteX11736" fmla="*/ 7365818 w 12192000"/>
              <a:gd name="connsiteY11736" fmla="*/ 1401471 h 6858000"/>
              <a:gd name="connsiteX11737" fmla="*/ 7401329 w 12192000"/>
              <a:gd name="connsiteY11737" fmla="*/ 1436982 h 6858000"/>
              <a:gd name="connsiteX11738" fmla="*/ 7436840 w 12192000"/>
              <a:gd name="connsiteY11738" fmla="*/ 1401471 h 6858000"/>
              <a:gd name="connsiteX11739" fmla="*/ 7401329 w 12192000"/>
              <a:gd name="connsiteY11739" fmla="*/ 1365960 h 6858000"/>
              <a:gd name="connsiteX11740" fmla="*/ 7213419 w 12192000"/>
              <a:gd name="connsiteY11740" fmla="*/ 1365960 h 6858000"/>
              <a:gd name="connsiteX11741" fmla="*/ 7177908 w 12192000"/>
              <a:gd name="connsiteY11741" fmla="*/ 1401471 h 6858000"/>
              <a:gd name="connsiteX11742" fmla="*/ 7213419 w 12192000"/>
              <a:gd name="connsiteY11742" fmla="*/ 1436982 h 6858000"/>
              <a:gd name="connsiteX11743" fmla="*/ 7248930 w 12192000"/>
              <a:gd name="connsiteY11743" fmla="*/ 1401471 h 6858000"/>
              <a:gd name="connsiteX11744" fmla="*/ 7213419 w 12192000"/>
              <a:gd name="connsiteY11744" fmla="*/ 1365960 h 6858000"/>
              <a:gd name="connsiteX11745" fmla="*/ 7025509 w 12192000"/>
              <a:gd name="connsiteY11745" fmla="*/ 1365960 h 6858000"/>
              <a:gd name="connsiteX11746" fmla="*/ 6989998 w 12192000"/>
              <a:gd name="connsiteY11746" fmla="*/ 1401471 h 6858000"/>
              <a:gd name="connsiteX11747" fmla="*/ 7025509 w 12192000"/>
              <a:gd name="connsiteY11747" fmla="*/ 1436982 h 6858000"/>
              <a:gd name="connsiteX11748" fmla="*/ 7061020 w 12192000"/>
              <a:gd name="connsiteY11748" fmla="*/ 1401471 h 6858000"/>
              <a:gd name="connsiteX11749" fmla="*/ 7025509 w 12192000"/>
              <a:gd name="connsiteY11749" fmla="*/ 1365960 h 6858000"/>
              <a:gd name="connsiteX11750" fmla="*/ 6837599 w 12192000"/>
              <a:gd name="connsiteY11750" fmla="*/ 1365960 h 6858000"/>
              <a:gd name="connsiteX11751" fmla="*/ 6802088 w 12192000"/>
              <a:gd name="connsiteY11751" fmla="*/ 1401471 h 6858000"/>
              <a:gd name="connsiteX11752" fmla="*/ 6837599 w 12192000"/>
              <a:gd name="connsiteY11752" fmla="*/ 1436982 h 6858000"/>
              <a:gd name="connsiteX11753" fmla="*/ 6873110 w 12192000"/>
              <a:gd name="connsiteY11753" fmla="*/ 1401471 h 6858000"/>
              <a:gd name="connsiteX11754" fmla="*/ 6837599 w 12192000"/>
              <a:gd name="connsiteY11754" fmla="*/ 1365960 h 6858000"/>
              <a:gd name="connsiteX11755" fmla="*/ 6649689 w 12192000"/>
              <a:gd name="connsiteY11755" fmla="*/ 1365960 h 6858000"/>
              <a:gd name="connsiteX11756" fmla="*/ 6614178 w 12192000"/>
              <a:gd name="connsiteY11756" fmla="*/ 1401471 h 6858000"/>
              <a:gd name="connsiteX11757" fmla="*/ 6649689 w 12192000"/>
              <a:gd name="connsiteY11757" fmla="*/ 1436982 h 6858000"/>
              <a:gd name="connsiteX11758" fmla="*/ 6685200 w 12192000"/>
              <a:gd name="connsiteY11758" fmla="*/ 1401471 h 6858000"/>
              <a:gd name="connsiteX11759" fmla="*/ 6649689 w 12192000"/>
              <a:gd name="connsiteY11759" fmla="*/ 1365960 h 6858000"/>
              <a:gd name="connsiteX11760" fmla="*/ 6461779 w 12192000"/>
              <a:gd name="connsiteY11760" fmla="*/ 1365960 h 6858000"/>
              <a:gd name="connsiteX11761" fmla="*/ 6426268 w 12192000"/>
              <a:gd name="connsiteY11761" fmla="*/ 1401471 h 6858000"/>
              <a:gd name="connsiteX11762" fmla="*/ 6461779 w 12192000"/>
              <a:gd name="connsiteY11762" fmla="*/ 1436982 h 6858000"/>
              <a:gd name="connsiteX11763" fmla="*/ 6497290 w 12192000"/>
              <a:gd name="connsiteY11763" fmla="*/ 1401471 h 6858000"/>
              <a:gd name="connsiteX11764" fmla="*/ 6461779 w 12192000"/>
              <a:gd name="connsiteY11764" fmla="*/ 1365960 h 6858000"/>
              <a:gd name="connsiteX11765" fmla="*/ 6273869 w 12192000"/>
              <a:gd name="connsiteY11765" fmla="*/ 1365960 h 6858000"/>
              <a:gd name="connsiteX11766" fmla="*/ 6238358 w 12192000"/>
              <a:gd name="connsiteY11766" fmla="*/ 1401471 h 6858000"/>
              <a:gd name="connsiteX11767" fmla="*/ 6273869 w 12192000"/>
              <a:gd name="connsiteY11767" fmla="*/ 1436982 h 6858000"/>
              <a:gd name="connsiteX11768" fmla="*/ 6309380 w 12192000"/>
              <a:gd name="connsiteY11768" fmla="*/ 1401471 h 6858000"/>
              <a:gd name="connsiteX11769" fmla="*/ 6273869 w 12192000"/>
              <a:gd name="connsiteY11769" fmla="*/ 1365960 h 6858000"/>
              <a:gd name="connsiteX11770" fmla="*/ 6085959 w 12192000"/>
              <a:gd name="connsiteY11770" fmla="*/ 1365960 h 6858000"/>
              <a:gd name="connsiteX11771" fmla="*/ 6050449 w 12192000"/>
              <a:gd name="connsiteY11771" fmla="*/ 1401471 h 6858000"/>
              <a:gd name="connsiteX11772" fmla="*/ 6085959 w 12192000"/>
              <a:gd name="connsiteY11772" fmla="*/ 1436982 h 6858000"/>
              <a:gd name="connsiteX11773" fmla="*/ 6121470 w 12192000"/>
              <a:gd name="connsiteY11773" fmla="*/ 1401471 h 6858000"/>
              <a:gd name="connsiteX11774" fmla="*/ 6085959 w 12192000"/>
              <a:gd name="connsiteY11774" fmla="*/ 1365960 h 6858000"/>
              <a:gd name="connsiteX11775" fmla="*/ 5898050 w 12192000"/>
              <a:gd name="connsiteY11775" fmla="*/ 1365960 h 6858000"/>
              <a:gd name="connsiteX11776" fmla="*/ 5862539 w 12192000"/>
              <a:gd name="connsiteY11776" fmla="*/ 1401471 h 6858000"/>
              <a:gd name="connsiteX11777" fmla="*/ 5898050 w 12192000"/>
              <a:gd name="connsiteY11777" fmla="*/ 1436982 h 6858000"/>
              <a:gd name="connsiteX11778" fmla="*/ 5933561 w 12192000"/>
              <a:gd name="connsiteY11778" fmla="*/ 1401471 h 6858000"/>
              <a:gd name="connsiteX11779" fmla="*/ 5898050 w 12192000"/>
              <a:gd name="connsiteY11779" fmla="*/ 1365960 h 6858000"/>
              <a:gd name="connsiteX11780" fmla="*/ 5710141 w 12192000"/>
              <a:gd name="connsiteY11780" fmla="*/ 1365960 h 6858000"/>
              <a:gd name="connsiteX11781" fmla="*/ 5674630 w 12192000"/>
              <a:gd name="connsiteY11781" fmla="*/ 1401471 h 6858000"/>
              <a:gd name="connsiteX11782" fmla="*/ 5710141 w 12192000"/>
              <a:gd name="connsiteY11782" fmla="*/ 1436982 h 6858000"/>
              <a:gd name="connsiteX11783" fmla="*/ 5745652 w 12192000"/>
              <a:gd name="connsiteY11783" fmla="*/ 1401471 h 6858000"/>
              <a:gd name="connsiteX11784" fmla="*/ 5710141 w 12192000"/>
              <a:gd name="connsiteY11784" fmla="*/ 1365960 h 6858000"/>
              <a:gd name="connsiteX11785" fmla="*/ 5522232 w 12192000"/>
              <a:gd name="connsiteY11785" fmla="*/ 1365960 h 6858000"/>
              <a:gd name="connsiteX11786" fmla="*/ 5486721 w 12192000"/>
              <a:gd name="connsiteY11786" fmla="*/ 1401471 h 6858000"/>
              <a:gd name="connsiteX11787" fmla="*/ 5522232 w 12192000"/>
              <a:gd name="connsiteY11787" fmla="*/ 1436982 h 6858000"/>
              <a:gd name="connsiteX11788" fmla="*/ 5557742 w 12192000"/>
              <a:gd name="connsiteY11788" fmla="*/ 1401471 h 6858000"/>
              <a:gd name="connsiteX11789" fmla="*/ 5522232 w 12192000"/>
              <a:gd name="connsiteY11789" fmla="*/ 1365960 h 6858000"/>
              <a:gd name="connsiteX11790" fmla="*/ 5334321 w 12192000"/>
              <a:gd name="connsiteY11790" fmla="*/ 1365960 h 6858000"/>
              <a:gd name="connsiteX11791" fmla="*/ 5298812 w 12192000"/>
              <a:gd name="connsiteY11791" fmla="*/ 1401471 h 6858000"/>
              <a:gd name="connsiteX11792" fmla="*/ 5334321 w 12192000"/>
              <a:gd name="connsiteY11792" fmla="*/ 1436982 h 6858000"/>
              <a:gd name="connsiteX11793" fmla="*/ 5369832 w 12192000"/>
              <a:gd name="connsiteY11793" fmla="*/ 1401471 h 6858000"/>
              <a:gd name="connsiteX11794" fmla="*/ 5334321 w 12192000"/>
              <a:gd name="connsiteY11794" fmla="*/ 1365960 h 6858000"/>
              <a:gd name="connsiteX11795" fmla="*/ 5146412 w 12192000"/>
              <a:gd name="connsiteY11795" fmla="*/ 1365960 h 6858000"/>
              <a:gd name="connsiteX11796" fmla="*/ 5110901 w 12192000"/>
              <a:gd name="connsiteY11796" fmla="*/ 1401471 h 6858000"/>
              <a:gd name="connsiteX11797" fmla="*/ 5146412 w 12192000"/>
              <a:gd name="connsiteY11797" fmla="*/ 1436982 h 6858000"/>
              <a:gd name="connsiteX11798" fmla="*/ 5181923 w 12192000"/>
              <a:gd name="connsiteY11798" fmla="*/ 1401471 h 6858000"/>
              <a:gd name="connsiteX11799" fmla="*/ 5146412 w 12192000"/>
              <a:gd name="connsiteY11799" fmla="*/ 1365960 h 6858000"/>
              <a:gd name="connsiteX11800" fmla="*/ 4958502 w 12192000"/>
              <a:gd name="connsiteY11800" fmla="*/ 1365960 h 6858000"/>
              <a:gd name="connsiteX11801" fmla="*/ 4922992 w 12192000"/>
              <a:gd name="connsiteY11801" fmla="*/ 1401471 h 6858000"/>
              <a:gd name="connsiteX11802" fmla="*/ 4958502 w 12192000"/>
              <a:gd name="connsiteY11802" fmla="*/ 1436982 h 6858000"/>
              <a:gd name="connsiteX11803" fmla="*/ 4994014 w 12192000"/>
              <a:gd name="connsiteY11803" fmla="*/ 1401471 h 6858000"/>
              <a:gd name="connsiteX11804" fmla="*/ 4958502 w 12192000"/>
              <a:gd name="connsiteY11804" fmla="*/ 1365960 h 6858000"/>
              <a:gd name="connsiteX11805" fmla="*/ 4770594 w 12192000"/>
              <a:gd name="connsiteY11805" fmla="*/ 1365960 h 6858000"/>
              <a:gd name="connsiteX11806" fmla="*/ 4735082 w 12192000"/>
              <a:gd name="connsiteY11806" fmla="*/ 1401471 h 6858000"/>
              <a:gd name="connsiteX11807" fmla="*/ 4770594 w 12192000"/>
              <a:gd name="connsiteY11807" fmla="*/ 1436982 h 6858000"/>
              <a:gd name="connsiteX11808" fmla="*/ 4806102 w 12192000"/>
              <a:gd name="connsiteY11808" fmla="*/ 1401471 h 6858000"/>
              <a:gd name="connsiteX11809" fmla="*/ 4770594 w 12192000"/>
              <a:gd name="connsiteY11809" fmla="*/ 1365960 h 6858000"/>
              <a:gd name="connsiteX11810" fmla="*/ 4582682 w 12192000"/>
              <a:gd name="connsiteY11810" fmla="*/ 1365960 h 6858000"/>
              <a:gd name="connsiteX11811" fmla="*/ 4547171 w 12192000"/>
              <a:gd name="connsiteY11811" fmla="*/ 1401471 h 6858000"/>
              <a:gd name="connsiteX11812" fmla="*/ 4582682 w 12192000"/>
              <a:gd name="connsiteY11812" fmla="*/ 1436982 h 6858000"/>
              <a:gd name="connsiteX11813" fmla="*/ 4618193 w 12192000"/>
              <a:gd name="connsiteY11813" fmla="*/ 1401471 h 6858000"/>
              <a:gd name="connsiteX11814" fmla="*/ 4582682 w 12192000"/>
              <a:gd name="connsiteY11814" fmla="*/ 1365960 h 6858000"/>
              <a:gd name="connsiteX11815" fmla="*/ 4394773 w 12192000"/>
              <a:gd name="connsiteY11815" fmla="*/ 1365960 h 6858000"/>
              <a:gd name="connsiteX11816" fmla="*/ 4359261 w 12192000"/>
              <a:gd name="connsiteY11816" fmla="*/ 1401471 h 6858000"/>
              <a:gd name="connsiteX11817" fmla="*/ 4394773 w 12192000"/>
              <a:gd name="connsiteY11817" fmla="*/ 1436982 h 6858000"/>
              <a:gd name="connsiteX11818" fmla="*/ 4430285 w 12192000"/>
              <a:gd name="connsiteY11818" fmla="*/ 1401471 h 6858000"/>
              <a:gd name="connsiteX11819" fmla="*/ 4394773 w 12192000"/>
              <a:gd name="connsiteY11819" fmla="*/ 1365960 h 6858000"/>
              <a:gd name="connsiteX11820" fmla="*/ 4206862 w 12192000"/>
              <a:gd name="connsiteY11820" fmla="*/ 1365960 h 6858000"/>
              <a:gd name="connsiteX11821" fmla="*/ 4171356 w 12192000"/>
              <a:gd name="connsiteY11821" fmla="*/ 1401471 h 6858000"/>
              <a:gd name="connsiteX11822" fmla="*/ 4206862 w 12192000"/>
              <a:gd name="connsiteY11822" fmla="*/ 1436982 h 6858000"/>
              <a:gd name="connsiteX11823" fmla="*/ 4242372 w 12192000"/>
              <a:gd name="connsiteY11823" fmla="*/ 1401471 h 6858000"/>
              <a:gd name="connsiteX11824" fmla="*/ 4206862 w 12192000"/>
              <a:gd name="connsiteY11824" fmla="*/ 1365960 h 6858000"/>
              <a:gd name="connsiteX11825" fmla="*/ 4018959 w 12192000"/>
              <a:gd name="connsiteY11825" fmla="*/ 1365960 h 6858000"/>
              <a:gd name="connsiteX11826" fmla="*/ 3983449 w 12192000"/>
              <a:gd name="connsiteY11826" fmla="*/ 1401471 h 6858000"/>
              <a:gd name="connsiteX11827" fmla="*/ 4018959 w 12192000"/>
              <a:gd name="connsiteY11827" fmla="*/ 1436982 h 6858000"/>
              <a:gd name="connsiteX11828" fmla="*/ 4054470 w 12192000"/>
              <a:gd name="connsiteY11828" fmla="*/ 1401471 h 6858000"/>
              <a:gd name="connsiteX11829" fmla="*/ 4018959 w 12192000"/>
              <a:gd name="connsiteY11829" fmla="*/ 1365960 h 6858000"/>
              <a:gd name="connsiteX11830" fmla="*/ 3831047 w 12192000"/>
              <a:gd name="connsiteY11830" fmla="*/ 1365960 h 6858000"/>
              <a:gd name="connsiteX11831" fmla="*/ 3795536 w 12192000"/>
              <a:gd name="connsiteY11831" fmla="*/ 1401471 h 6858000"/>
              <a:gd name="connsiteX11832" fmla="*/ 3831047 w 12192000"/>
              <a:gd name="connsiteY11832" fmla="*/ 1436982 h 6858000"/>
              <a:gd name="connsiteX11833" fmla="*/ 3866559 w 12192000"/>
              <a:gd name="connsiteY11833" fmla="*/ 1401471 h 6858000"/>
              <a:gd name="connsiteX11834" fmla="*/ 3831047 w 12192000"/>
              <a:gd name="connsiteY11834" fmla="*/ 1365960 h 6858000"/>
              <a:gd name="connsiteX11835" fmla="*/ 3643135 w 12192000"/>
              <a:gd name="connsiteY11835" fmla="*/ 1365960 h 6858000"/>
              <a:gd name="connsiteX11836" fmla="*/ 3607624 w 12192000"/>
              <a:gd name="connsiteY11836" fmla="*/ 1401471 h 6858000"/>
              <a:gd name="connsiteX11837" fmla="*/ 3643135 w 12192000"/>
              <a:gd name="connsiteY11837" fmla="*/ 1436982 h 6858000"/>
              <a:gd name="connsiteX11838" fmla="*/ 3678648 w 12192000"/>
              <a:gd name="connsiteY11838" fmla="*/ 1401471 h 6858000"/>
              <a:gd name="connsiteX11839" fmla="*/ 3643135 w 12192000"/>
              <a:gd name="connsiteY11839" fmla="*/ 1365960 h 6858000"/>
              <a:gd name="connsiteX11840" fmla="*/ 3455228 w 12192000"/>
              <a:gd name="connsiteY11840" fmla="*/ 1365960 h 6858000"/>
              <a:gd name="connsiteX11841" fmla="*/ 3419718 w 12192000"/>
              <a:gd name="connsiteY11841" fmla="*/ 1401471 h 6858000"/>
              <a:gd name="connsiteX11842" fmla="*/ 3455228 w 12192000"/>
              <a:gd name="connsiteY11842" fmla="*/ 1436982 h 6858000"/>
              <a:gd name="connsiteX11843" fmla="*/ 3490738 w 12192000"/>
              <a:gd name="connsiteY11843" fmla="*/ 1401471 h 6858000"/>
              <a:gd name="connsiteX11844" fmla="*/ 3455228 w 12192000"/>
              <a:gd name="connsiteY11844" fmla="*/ 1365960 h 6858000"/>
              <a:gd name="connsiteX11845" fmla="*/ 3267322 w 12192000"/>
              <a:gd name="connsiteY11845" fmla="*/ 1365960 h 6858000"/>
              <a:gd name="connsiteX11846" fmla="*/ 3231812 w 12192000"/>
              <a:gd name="connsiteY11846" fmla="*/ 1401471 h 6858000"/>
              <a:gd name="connsiteX11847" fmla="*/ 3267322 w 12192000"/>
              <a:gd name="connsiteY11847" fmla="*/ 1436982 h 6858000"/>
              <a:gd name="connsiteX11848" fmla="*/ 3302832 w 12192000"/>
              <a:gd name="connsiteY11848" fmla="*/ 1401471 h 6858000"/>
              <a:gd name="connsiteX11849" fmla="*/ 3267322 w 12192000"/>
              <a:gd name="connsiteY11849" fmla="*/ 1365960 h 6858000"/>
              <a:gd name="connsiteX11850" fmla="*/ 3079409 w 12192000"/>
              <a:gd name="connsiteY11850" fmla="*/ 1365960 h 6858000"/>
              <a:gd name="connsiteX11851" fmla="*/ 3043899 w 12192000"/>
              <a:gd name="connsiteY11851" fmla="*/ 1401471 h 6858000"/>
              <a:gd name="connsiteX11852" fmla="*/ 3079409 w 12192000"/>
              <a:gd name="connsiteY11852" fmla="*/ 1436982 h 6858000"/>
              <a:gd name="connsiteX11853" fmla="*/ 3114921 w 12192000"/>
              <a:gd name="connsiteY11853" fmla="*/ 1401471 h 6858000"/>
              <a:gd name="connsiteX11854" fmla="*/ 3079409 w 12192000"/>
              <a:gd name="connsiteY11854" fmla="*/ 1365960 h 6858000"/>
              <a:gd name="connsiteX11855" fmla="*/ 2891500 w 12192000"/>
              <a:gd name="connsiteY11855" fmla="*/ 1365960 h 6858000"/>
              <a:gd name="connsiteX11856" fmla="*/ 2855988 w 12192000"/>
              <a:gd name="connsiteY11856" fmla="*/ 1401471 h 6858000"/>
              <a:gd name="connsiteX11857" fmla="*/ 2891500 w 12192000"/>
              <a:gd name="connsiteY11857" fmla="*/ 1436982 h 6858000"/>
              <a:gd name="connsiteX11858" fmla="*/ 2927011 w 12192000"/>
              <a:gd name="connsiteY11858" fmla="*/ 1401471 h 6858000"/>
              <a:gd name="connsiteX11859" fmla="*/ 2891500 w 12192000"/>
              <a:gd name="connsiteY11859" fmla="*/ 1365960 h 6858000"/>
              <a:gd name="connsiteX11860" fmla="*/ 2703588 w 12192000"/>
              <a:gd name="connsiteY11860" fmla="*/ 1365960 h 6858000"/>
              <a:gd name="connsiteX11861" fmla="*/ 2668078 w 12192000"/>
              <a:gd name="connsiteY11861" fmla="*/ 1401471 h 6858000"/>
              <a:gd name="connsiteX11862" fmla="*/ 2703588 w 12192000"/>
              <a:gd name="connsiteY11862" fmla="*/ 1436982 h 6858000"/>
              <a:gd name="connsiteX11863" fmla="*/ 2739100 w 12192000"/>
              <a:gd name="connsiteY11863" fmla="*/ 1401471 h 6858000"/>
              <a:gd name="connsiteX11864" fmla="*/ 2703588 w 12192000"/>
              <a:gd name="connsiteY11864" fmla="*/ 1365960 h 6858000"/>
              <a:gd name="connsiteX11865" fmla="*/ 2515679 w 12192000"/>
              <a:gd name="connsiteY11865" fmla="*/ 1365960 h 6858000"/>
              <a:gd name="connsiteX11866" fmla="*/ 2480169 w 12192000"/>
              <a:gd name="connsiteY11866" fmla="*/ 1401471 h 6858000"/>
              <a:gd name="connsiteX11867" fmla="*/ 2515679 w 12192000"/>
              <a:gd name="connsiteY11867" fmla="*/ 1436982 h 6858000"/>
              <a:gd name="connsiteX11868" fmla="*/ 2551191 w 12192000"/>
              <a:gd name="connsiteY11868" fmla="*/ 1401471 h 6858000"/>
              <a:gd name="connsiteX11869" fmla="*/ 2515679 w 12192000"/>
              <a:gd name="connsiteY11869" fmla="*/ 1365960 h 6858000"/>
              <a:gd name="connsiteX11870" fmla="*/ 2327769 w 12192000"/>
              <a:gd name="connsiteY11870" fmla="*/ 1365960 h 6858000"/>
              <a:gd name="connsiteX11871" fmla="*/ 2292259 w 12192000"/>
              <a:gd name="connsiteY11871" fmla="*/ 1401471 h 6858000"/>
              <a:gd name="connsiteX11872" fmla="*/ 2327769 w 12192000"/>
              <a:gd name="connsiteY11872" fmla="*/ 1436982 h 6858000"/>
              <a:gd name="connsiteX11873" fmla="*/ 2363281 w 12192000"/>
              <a:gd name="connsiteY11873" fmla="*/ 1401471 h 6858000"/>
              <a:gd name="connsiteX11874" fmla="*/ 2327769 w 12192000"/>
              <a:gd name="connsiteY11874" fmla="*/ 1365960 h 6858000"/>
              <a:gd name="connsiteX11875" fmla="*/ 2139862 w 12192000"/>
              <a:gd name="connsiteY11875" fmla="*/ 1365960 h 6858000"/>
              <a:gd name="connsiteX11876" fmla="*/ 2104350 w 12192000"/>
              <a:gd name="connsiteY11876" fmla="*/ 1401471 h 6858000"/>
              <a:gd name="connsiteX11877" fmla="*/ 2139862 w 12192000"/>
              <a:gd name="connsiteY11877" fmla="*/ 1436982 h 6858000"/>
              <a:gd name="connsiteX11878" fmla="*/ 2175372 w 12192000"/>
              <a:gd name="connsiteY11878" fmla="*/ 1401471 h 6858000"/>
              <a:gd name="connsiteX11879" fmla="*/ 2139862 w 12192000"/>
              <a:gd name="connsiteY11879" fmla="*/ 1365960 h 6858000"/>
              <a:gd name="connsiteX11880" fmla="*/ 1951950 w 12192000"/>
              <a:gd name="connsiteY11880" fmla="*/ 1365960 h 6858000"/>
              <a:gd name="connsiteX11881" fmla="*/ 1916439 w 12192000"/>
              <a:gd name="connsiteY11881" fmla="*/ 1401471 h 6858000"/>
              <a:gd name="connsiteX11882" fmla="*/ 1951950 w 12192000"/>
              <a:gd name="connsiteY11882" fmla="*/ 1436982 h 6858000"/>
              <a:gd name="connsiteX11883" fmla="*/ 1987462 w 12192000"/>
              <a:gd name="connsiteY11883" fmla="*/ 1401471 h 6858000"/>
              <a:gd name="connsiteX11884" fmla="*/ 1951950 w 12192000"/>
              <a:gd name="connsiteY11884" fmla="*/ 1365960 h 6858000"/>
              <a:gd name="connsiteX11885" fmla="*/ 1764041 w 12192000"/>
              <a:gd name="connsiteY11885" fmla="*/ 1365960 h 6858000"/>
              <a:gd name="connsiteX11886" fmla="*/ 1728530 w 12192000"/>
              <a:gd name="connsiteY11886" fmla="*/ 1401471 h 6858000"/>
              <a:gd name="connsiteX11887" fmla="*/ 1764041 w 12192000"/>
              <a:gd name="connsiteY11887" fmla="*/ 1436982 h 6858000"/>
              <a:gd name="connsiteX11888" fmla="*/ 1799552 w 12192000"/>
              <a:gd name="connsiteY11888" fmla="*/ 1401471 h 6858000"/>
              <a:gd name="connsiteX11889" fmla="*/ 1764041 w 12192000"/>
              <a:gd name="connsiteY11889" fmla="*/ 1365960 h 6858000"/>
              <a:gd name="connsiteX11890" fmla="*/ 1576131 w 12192000"/>
              <a:gd name="connsiteY11890" fmla="*/ 1365960 h 6858000"/>
              <a:gd name="connsiteX11891" fmla="*/ 1540620 w 12192000"/>
              <a:gd name="connsiteY11891" fmla="*/ 1401471 h 6858000"/>
              <a:gd name="connsiteX11892" fmla="*/ 1576131 w 12192000"/>
              <a:gd name="connsiteY11892" fmla="*/ 1436982 h 6858000"/>
              <a:gd name="connsiteX11893" fmla="*/ 1611642 w 12192000"/>
              <a:gd name="connsiteY11893" fmla="*/ 1401471 h 6858000"/>
              <a:gd name="connsiteX11894" fmla="*/ 1576131 w 12192000"/>
              <a:gd name="connsiteY11894" fmla="*/ 1365960 h 6858000"/>
              <a:gd name="connsiteX11895" fmla="*/ 1388221 w 12192000"/>
              <a:gd name="connsiteY11895" fmla="*/ 1365960 h 6858000"/>
              <a:gd name="connsiteX11896" fmla="*/ 1352710 w 12192000"/>
              <a:gd name="connsiteY11896" fmla="*/ 1401471 h 6858000"/>
              <a:gd name="connsiteX11897" fmla="*/ 1388221 w 12192000"/>
              <a:gd name="connsiteY11897" fmla="*/ 1436982 h 6858000"/>
              <a:gd name="connsiteX11898" fmla="*/ 1423732 w 12192000"/>
              <a:gd name="connsiteY11898" fmla="*/ 1401471 h 6858000"/>
              <a:gd name="connsiteX11899" fmla="*/ 1388221 w 12192000"/>
              <a:gd name="connsiteY11899" fmla="*/ 1365960 h 6858000"/>
              <a:gd name="connsiteX11900" fmla="*/ 1200312 w 12192000"/>
              <a:gd name="connsiteY11900" fmla="*/ 1365960 h 6858000"/>
              <a:gd name="connsiteX11901" fmla="*/ 1164801 w 12192000"/>
              <a:gd name="connsiteY11901" fmla="*/ 1401471 h 6858000"/>
              <a:gd name="connsiteX11902" fmla="*/ 1200312 w 12192000"/>
              <a:gd name="connsiteY11902" fmla="*/ 1436982 h 6858000"/>
              <a:gd name="connsiteX11903" fmla="*/ 1235823 w 12192000"/>
              <a:gd name="connsiteY11903" fmla="*/ 1401471 h 6858000"/>
              <a:gd name="connsiteX11904" fmla="*/ 1200312 w 12192000"/>
              <a:gd name="connsiteY11904" fmla="*/ 1365960 h 6858000"/>
              <a:gd name="connsiteX11905" fmla="*/ 1012402 w 12192000"/>
              <a:gd name="connsiteY11905" fmla="*/ 1365960 h 6858000"/>
              <a:gd name="connsiteX11906" fmla="*/ 976891 w 12192000"/>
              <a:gd name="connsiteY11906" fmla="*/ 1401471 h 6858000"/>
              <a:gd name="connsiteX11907" fmla="*/ 1012402 w 12192000"/>
              <a:gd name="connsiteY11907" fmla="*/ 1436982 h 6858000"/>
              <a:gd name="connsiteX11908" fmla="*/ 1047913 w 12192000"/>
              <a:gd name="connsiteY11908" fmla="*/ 1401471 h 6858000"/>
              <a:gd name="connsiteX11909" fmla="*/ 1012402 w 12192000"/>
              <a:gd name="connsiteY11909" fmla="*/ 1365960 h 6858000"/>
              <a:gd name="connsiteX11910" fmla="*/ 824492 w 12192000"/>
              <a:gd name="connsiteY11910" fmla="*/ 1365960 h 6858000"/>
              <a:gd name="connsiteX11911" fmla="*/ 788981 w 12192000"/>
              <a:gd name="connsiteY11911" fmla="*/ 1401471 h 6858000"/>
              <a:gd name="connsiteX11912" fmla="*/ 824492 w 12192000"/>
              <a:gd name="connsiteY11912" fmla="*/ 1436982 h 6858000"/>
              <a:gd name="connsiteX11913" fmla="*/ 860003 w 12192000"/>
              <a:gd name="connsiteY11913" fmla="*/ 1401471 h 6858000"/>
              <a:gd name="connsiteX11914" fmla="*/ 824492 w 12192000"/>
              <a:gd name="connsiteY11914" fmla="*/ 1365960 h 6858000"/>
              <a:gd name="connsiteX11915" fmla="*/ 636583 w 12192000"/>
              <a:gd name="connsiteY11915" fmla="*/ 1365960 h 6858000"/>
              <a:gd name="connsiteX11916" fmla="*/ 601071 w 12192000"/>
              <a:gd name="connsiteY11916" fmla="*/ 1401471 h 6858000"/>
              <a:gd name="connsiteX11917" fmla="*/ 636583 w 12192000"/>
              <a:gd name="connsiteY11917" fmla="*/ 1436982 h 6858000"/>
              <a:gd name="connsiteX11918" fmla="*/ 672093 w 12192000"/>
              <a:gd name="connsiteY11918" fmla="*/ 1401471 h 6858000"/>
              <a:gd name="connsiteX11919" fmla="*/ 636583 w 12192000"/>
              <a:gd name="connsiteY11919" fmla="*/ 1365960 h 6858000"/>
              <a:gd name="connsiteX11920" fmla="*/ 448673 w 12192000"/>
              <a:gd name="connsiteY11920" fmla="*/ 1365960 h 6858000"/>
              <a:gd name="connsiteX11921" fmla="*/ 413162 w 12192000"/>
              <a:gd name="connsiteY11921" fmla="*/ 1401471 h 6858000"/>
              <a:gd name="connsiteX11922" fmla="*/ 448673 w 12192000"/>
              <a:gd name="connsiteY11922" fmla="*/ 1436982 h 6858000"/>
              <a:gd name="connsiteX11923" fmla="*/ 484184 w 12192000"/>
              <a:gd name="connsiteY11923" fmla="*/ 1401471 h 6858000"/>
              <a:gd name="connsiteX11924" fmla="*/ 448673 w 12192000"/>
              <a:gd name="connsiteY11924" fmla="*/ 1365960 h 6858000"/>
              <a:gd name="connsiteX11925" fmla="*/ 260763 w 12192000"/>
              <a:gd name="connsiteY11925" fmla="*/ 1365960 h 6858000"/>
              <a:gd name="connsiteX11926" fmla="*/ 225252 w 12192000"/>
              <a:gd name="connsiteY11926" fmla="*/ 1401471 h 6858000"/>
              <a:gd name="connsiteX11927" fmla="*/ 260763 w 12192000"/>
              <a:gd name="connsiteY11927" fmla="*/ 1436982 h 6858000"/>
              <a:gd name="connsiteX11928" fmla="*/ 296274 w 12192000"/>
              <a:gd name="connsiteY11928" fmla="*/ 1401471 h 6858000"/>
              <a:gd name="connsiteX11929" fmla="*/ 260763 w 12192000"/>
              <a:gd name="connsiteY11929" fmla="*/ 1365960 h 6858000"/>
              <a:gd name="connsiteX11930" fmla="*/ 78815 w 12192000"/>
              <a:gd name="connsiteY11930" fmla="*/ 1365959 h 6858000"/>
              <a:gd name="connsiteX11931" fmla="*/ 43303 w 12192000"/>
              <a:gd name="connsiteY11931" fmla="*/ 1401470 h 6858000"/>
              <a:gd name="connsiteX11932" fmla="*/ 78815 w 12192000"/>
              <a:gd name="connsiteY11932" fmla="*/ 1436981 h 6858000"/>
              <a:gd name="connsiteX11933" fmla="*/ 114325 w 12192000"/>
              <a:gd name="connsiteY11933" fmla="*/ 1401470 h 6858000"/>
              <a:gd name="connsiteX11934" fmla="*/ 78815 w 12192000"/>
              <a:gd name="connsiteY11934" fmla="*/ 1365959 h 6858000"/>
              <a:gd name="connsiteX11935" fmla="*/ 12007004 w 12192000"/>
              <a:gd name="connsiteY11935" fmla="*/ 1213560 h 6858000"/>
              <a:gd name="connsiteX11936" fmla="*/ 11971493 w 12192000"/>
              <a:gd name="connsiteY11936" fmla="*/ 1249071 h 6858000"/>
              <a:gd name="connsiteX11937" fmla="*/ 12007004 w 12192000"/>
              <a:gd name="connsiteY11937" fmla="*/ 1284582 h 6858000"/>
              <a:gd name="connsiteX11938" fmla="*/ 12042515 w 12192000"/>
              <a:gd name="connsiteY11938" fmla="*/ 1249071 h 6858000"/>
              <a:gd name="connsiteX11939" fmla="*/ 12007004 w 12192000"/>
              <a:gd name="connsiteY11939" fmla="*/ 1213560 h 6858000"/>
              <a:gd name="connsiteX11940" fmla="*/ 11819094 w 12192000"/>
              <a:gd name="connsiteY11940" fmla="*/ 1213560 h 6858000"/>
              <a:gd name="connsiteX11941" fmla="*/ 11783583 w 12192000"/>
              <a:gd name="connsiteY11941" fmla="*/ 1249071 h 6858000"/>
              <a:gd name="connsiteX11942" fmla="*/ 11819094 w 12192000"/>
              <a:gd name="connsiteY11942" fmla="*/ 1284582 h 6858000"/>
              <a:gd name="connsiteX11943" fmla="*/ 11854605 w 12192000"/>
              <a:gd name="connsiteY11943" fmla="*/ 1249071 h 6858000"/>
              <a:gd name="connsiteX11944" fmla="*/ 11819094 w 12192000"/>
              <a:gd name="connsiteY11944" fmla="*/ 1213560 h 6858000"/>
              <a:gd name="connsiteX11945" fmla="*/ 11631184 w 12192000"/>
              <a:gd name="connsiteY11945" fmla="*/ 1213560 h 6858000"/>
              <a:gd name="connsiteX11946" fmla="*/ 11595673 w 12192000"/>
              <a:gd name="connsiteY11946" fmla="*/ 1249071 h 6858000"/>
              <a:gd name="connsiteX11947" fmla="*/ 11631184 w 12192000"/>
              <a:gd name="connsiteY11947" fmla="*/ 1284582 h 6858000"/>
              <a:gd name="connsiteX11948" fmla="*/ 11666695 w 12192000"/>
              <a:gd name="connsiteY11948" fmla="*/ 1249071 h 6858000"/>
              <a:gd name="connsiteX11949" fmla="*/ 11631184 w 12192000"/>
              <a:gd name="connsiteY11949" fmla="*/ 1213560 h 6858000"/>
              <a:gd name="connsiteX11950" fmla="*/ 11443274 w 12192000"/>
              <a:gd name="connsiteY11950" fmla="*/ 1213560 h 6858000"/>
              <a:gd name="connsiteX11951" fmla="*/ 11407763 w 12192000"/>
              <a:gd name="connsiteY11951" fmla="*/ 1249071 h 6858000"/>
              <a:gd name="connsiteX11952" fmla="*/ 11443274 w 12192000"/>
              <a:gd name="connsiteY11952" fmla="*/ 1284582 h 6858000"/>
              <a:gd name="connsiteX11953" fmla="*/ 11478785 w 12192000"/>
              <a:gd name="connsiteY11953" fmla="*/ 1249071 h 6858000"/>
              <a:gd name="connsiteX11954" fmla="*/ 11443274 w 12192000"/>
              <a:gd name="connsiteY11954" fmla="*/ 1213560 h 6858000"/>
              <a:gd name="connsiteX11955" fmla="*/ 11255364 w 12192000"/>
              <a:gd name="connsiteY11955" fmla="*/ 1213560 h 6858000"/>
              <a:gd name="connsiteX11956" fmla="*/ 11219853 w 12192000"/>
              <a:gd name="connsiteY11956" fmla="*/ 1249071 h 6858000"/>
              <a:gd name="connsiteX11957" fmla="*/ 11255364 w 12192000"/>
              <a:gd name="connsiteY11957" fmla="*/ 1284582 h 6858000"/>
              <a:gd name="connsiteX11958" fmla="*/ 11290875 w 12192000"/>
              <a:gd name="connsiteY11958" fmla="*/ 1249071 h 6858000"/>
              <a:gd name="connsiteX11959" fmla="*/ 11255364 w 12192000"/>
              <a:gd name="connsiteY11959" fmla="*/ 1213560 h 6858000"/>
              <a:gd name="connsiteX11960" fmla="*/ 11067454 w 12192000"/>
              <a:gd name="connsiteY11960" fmla="*/ 1213560 h 6858000"/>
              <a:gd name="connsiteX11961" fmla="*/ 11031943 w 12192000"/>
              <a:gd name="connsiteY11961" fmla="*/ 1249071 h 6858000"/>
              <a:gd name="connsiteX11962" fmla="*/ 11067454 w 12192000"/>
              <a:gd name="connsiteY11962" fmla="*/ 1284582 h 6858000"/>
              <a:gd name="connsiteX11963" fmla="*/ 11102965 w 12192000"/>
              <a:gd name="connsiteY11963" fmla="*/ 1249071 h 6858000"/>
              <a:gd name="connsiteX11964" fmla="*/ 11067454 w 12192000"/>
              <a:gd name="connsiteY11964" fmla="*/ 1213560 h 6858000"/>
              <a:gd name="connsiteX11965" fmla="*/ 10879544 w 12192000"/>
              <a:gd name="connsiteY11965" fmla="*/ 1213560 h 6858000"/>
              <a:gd name="connsiteX11966" fmla="*/ 10844033 w 12192000"/>
              <a:gd name="connsiteY11966" fmla="*/ 1249071 h 6858000"/>
              <a:gd name="connsiteX11967" fmla="*/ 10879544 w 12192000"/>
              <a:gd name="connsiteY11967" fmla="*/ 1284582 h 6858000"/>
              <a:gd name="connsiteX11968" fmla="*/ 10915055 w 12192000"/>
              <a:gd name="connsiteY11968" fmla="*/ 1249071 h 6858000"/>
              <a:gd name="connsiteX11969" fmla="*/ 10879544 w 12192000"/>
              <a:gd name="connsiteY11969" fmla="*/ 1213560 h 6858000"/>
              <a:gd name="connsiteX11970" fmla="*/ 10691634 w 12192000"/>
              <a:gd name="connsiteY11970" fmla="*/ 1213560 h 6858000"/>
              <a:gd name="connsiteX11971" fmla="*/ 10656123 w 12192000"/>
              <a:gd name="connsiteY11971" fmla="*/ 1249071 h 6858000"/>
              <a:gd name="connsiteX11972" fmla="*/ 10691634 w 12192000"/>
              <a:gd name="connsiteY11972" fmla="*/ 1284582 h 6858000"/>
              <a:gd name="connsiteX11973" fmla="*/ 10727145 w 12192000"/>
              <a:gd name="connsiteY11973" fmla="*/ 1249071 h 6858000"/>
              <a:gd name="connsiteX11974" fmla="*/ 10691634 w 12192000"/>
              <a:gd name="connsiteY11974" fmla="*/ 1213560 h 6858000"/>
              <a:gd name="connsiteX11975" fmla="*/ 10503724 w 12192000"/>
              <a:gd name="connsiteY11975" fmla="*/ 1213560 h 6858000"/>
              <a:gd name="connsiteX11976" fmla="*/ 10468213 w 12192000"/>
              <a:gd name="connsiteY11976" fmla="*/ 1249071 h 6858000"/>
              <a:gd name="connsiteX11977" fmla="*/ 10503724 w 12192000"/>
              <a:gd name="connsiteY11977" fmla="*/ 1284582 h 6858000"/>
              <a:gd name="connsiteX11978" fmla="*/ 10539235 w 12192000"/>
              <a:gd name="connsiteY11978" fmla="*/ 1249071 h 6858000"/>
              <a:gd name="connsiteX11979" fmla="*/ 10503724 w 12192000"/>
              <a:gd name="connsiteY11979" fmla="*/ 1213560 h 6858000"/>
              <a:gd name="connsiteX11980" fmla="*/ 10315814 w 12192000"/>
              <a:gd name="connsiteY11980" fmla="*/ 1213560 h 6858000"/>
              <a:gd name="connsiteX11981" fmla="*/ 10280303 w 12192000"/>
              <a:gd name="connsiteY11981" fmla="*/ 1249071 h 6858000"/>
              <a:gd name="connsiteX11982" fmla="*/ 10315814 w 12192000"/>
              <a:gd name="connsiteY11982" fmla="*/ 1284582 h 6858000"/>
              <a:gd name="connsiteX11983" fmla="*/ 10351325 w 12192000"/>
              <a:gd name="connsiteY11983" fmla="*/ 1249071 h 6858000"/>
              <a:gd name="connsiteX11984" fmla="*/ 10315814 w 12192000"/>
              <a:gd name="connsiteY11984" fmla="*/ 1213560 h 6858000"/>
              <a:gd name="connsiteX11985" fmla="*/ 10127904 w 12192000"/>
              <a:gd name="connsiteY11985" fmla="*/ 1213560 h 6858000"/>
              <a:gd name="connsiteX11986" fmla="*/ 10092393 w 12192000"/>
              <a:gd name="connsiteY11986" fmla="*/ 1249071 h 6858000"/>
              <a:gd name="connsiteX11987" fmla="*/ 10127904 w 12192000"/>
              <a:gd name="connsiteY11987" fmla="*/ 1284582 h 6858000"/>
              <a:gd name="connsiteX11988" fmla="*/ 10163415 w 12192000"/>
              <a:gd name="connsiteY11988" fmla="*/ 1249071 h 6858000"/>
              <a:gd name="connsiteX11989" fmla="*/ 10127904 w 12192000"/>
              <a:gd name="connsiteY11989" fmla="*/ 1213560 h 6858000"/>
              <a:gd name="connsiteX11990" fmla="*/ 9939994 w 12192000"/>
              <a:gd name="connsiteY11990" fmla="*/ 1213560 h 6858000"/>
              <a:gd name="connsiteX11991" fmla="*/ 9904483 w 12192000"/>
              <a:gd name="connsiteY11991" fmla="*/ 1249071 h 6858000"/>
              <a:gd name="connsiteX11992" fmla="*/ 9939994 w 12192000"/>
              <a:gd name="connsiteY11992" fmla="*/ 1284582 h 6858000"/>
              <a:gd name="connsiteX11993" fmla="*/ 9975505 w 12192000"/>
              <a:gd name="connsiteY11993" fmla="*/ 1249071 h 6858000"/>
              <a:gd name="connsiteX11994" fmla="*/ 9939994 w 12192000"/>
              <a:gd name="connsiteY11994" fmla="*/ 1213560 h 6858000"/>
              <a:gd name="connsiteX11995" fmla="*/ 9752084 w 12192000"/>
              <a:gd name="connsiteY11995" fmla="*/ 1213560 h 6858000"/>
              <a:gd name="connsiteX11996" fmla="*/ 9716573 w 12192000"/>
              <a:gd name="connsiteY11996" fmla="*/ 1249071 h 6858000"/>
              <a:gd name="connsiteX11997" fmla="*/ 9752084 w 12192000"/>
              <a:gd name="connsiteY11997" fmla="*/ 1284582 h 6858000"/>
              <a:gd name="connsiteX11998" fmla="*/ 9787595 w 12192000"/>
              <a:gd name="connsiteY11998" fmla="*/ 1249071 h 6858000"/>
              <a:gd name="connsiteX11999" fmla="*/ 9752084 w 12192000"/>
              <a:gd name="connsiteY11999" fmla="*/ 1213560 h 6858000"/>
              <a:gd name="connsiteX12000" fmla="*/ 9564174 w 12192000"/>
              <a:gd name="connsiteY12000" fmla="*/ 1213560 h 6858000"/>
              <a:gd name="connsiteX12001" fmla="*/ 9528663 w 12192000"/>
              <a:gd name="connsiteY12001" fmla="*/ 1249071 h 6858000"/>
              <a:gd name="connsiteX12002" fmla="*/ 9564174 w 12192000"/>
              <a:gd name="connsiteY12002" fmla="*/ 1284582 h 6858000"/>
              <a:gd name="connsiteX12003" fmla="*/ 9599685 w 12192000"/>
              <a:gd name="connsiteY12003" fmla="*/ 1249071 h 6858000"/>
              <a:gd name="connsiteX12004" fmla="*/ 9564174 w 12192000"/>
              <a:gd name="connsiteY12004" fmla="*/ 1213560 h 6858000"/>
              <a:gd name="connsiteX12005" fmla="*/ 9376264 w 12192000"/>
              <a:gd name="connsiteY12005" fmla="*/ 1213560 h 6858000"/>
              <a:gd name="connsiteX12006" fmla="*/ 9340753 w 12192000"/>
              <a:gd name="connsiteY12006" fmla="*/ 1249071 h 6858000"/>
              <a:gd name="connsiteX12007" fmla="*/ 9376264 w 12192000"/>
              <a:gd name="connsiteY12007" fmla="*/ 1284582 h 6858000"/>
              <a:gd name="connsiteX12008" fmla="*/ 9411775 w 12192000"/>
              <a:gd name="connsiteY12008" fmla="*/ 1249071 h 6858000"/>
              <a:gd name="connsiteX12009" fmla="*/ 9376264 w 12192000"/>
              <a:gd name="connsiteY12009" fmla="*/ 1213560 h 6858000"/>
              <a:gd name="connsiteX12010" fmla="*/ 9188354 w 12192000"/>
              <a:gd name="connsiteY12010" fmla="*/ 1213560 h 6858000"/>
              <a:gd name="connsiteX12011" fmla="*/ 9152843 w 12192000"/>
              <a:gd name="connsiteY12011" fmla="*/ 1249071 h 6858000"/>
              <a:gd name="connsiteX12012" fmla="*/ 9188354 w 12192000"/>
              <a:gd name="connsiteY12012" fmla="*/ 1284582 h 6858000"/>
              <a:gd name="connsiteX12013" fmla="*/ 9223865 w 12192000"/>
              <a:gd name="connsiteY12013" fmla="*/ 1249071 h 6858000"/>
              <a:gd name="connsiteX12014" fmla="*/ 9188354 w 12192000"/>
              <a:gd name="connsiteY12014" fmla="*/ 1213560 h 6858000"/>
              <a:gd name="connsiteX12015" fmla="*/ 9000444 w 12192000"/>
              <a:gd name="connsiteY12015" fmla="*/ 1213560 h 6858000"/>
              <a:gd name="connsiteX12016" fmla="*/ 8964933 w 12192000"/>
              <a:gd name="connsiteY12016" fmla="*/ 1249071 h 6858000"/>
              <a:gd name="connsiteX12017" fmla="*/ 9000444 w 12192000"/>
              <a:gd name="connsiteY12017" fmla="*/ 1284582 h 6858000"/>
              <a:gd name="connsiteX12018" fmla="*/ 9035955 w 12192000"/>
              <a:gd name="connsiteY12018" fmla="*/ 1249071 h 6858000"/>
              <a:gd name="connsiteX12019" fmla="*/ 9000444 w 12192000"/>
              <a:gd name="connsiteY12019" fmla="*/ 1213560 h 6858000"/>
              <a:gd name="connsiteX12020" fmla="*/ 8812534 w 12192000"/>
              <a:gd name="connsiteY12020" fmla="*/ 1213560 h 6858000"/>
              <a:gd name="connsiteX12021" fmla="*/ 8777023 w 12192000"/>
              <a:gd name="connsiteY12021" fmla="*/ 1249071 h 6858000"/>
              <a:gd name="connsiteX12022" fmla="*/ 8812534 w 12192000"/>
              <a:gd name="connsiteY12022" fmla="*/ 1284582 h 6858000"/>
              <a:gd name="connsiteX12023" fmla="*/ 8848045 w 12192000"/>
              <a:gd name="connsiteY12023" fmla="*/ 1249071 h 6858000"/>
              <a:gd name="connsiteX12024" fmla="*/ 8812534 w 12192000"/>
              <a:gd name="connsiteY12024" fmla="*/ 1213560 h 6858000"/>
              <a:gd name="connsiteX12025" fmla="*/ 8624624 w 12192000"/>
              <a:gd name="connsiteY12025" fmla="*/ 1213560 h 6858000"/>
              <a:gd name="connsiteX12026" fmla="*/ 8589113 w 12192000"/>
              <a:gd name="connsiteY12026" fmla="*/ 1249071 h 6858000"/>
              <a:gd name="connsiteX12027" fmla="*/ 8624624 w 12192000"/>
              <a:gd name="connsiteY12027" fmla="*/ 1284582 h 6858000"/>
              <a:gd name="connsiteX12028" fmla="*/ 8660135 w 12192000"/>
              <a:gd name="connsiteY12028" fmla="*/ 1249071 h 6858000"/>
              <a:gd name="connsiteX12029" fmla="*/ 8624624 w 12192000"/>
              <a:gd name="connsiteY12029" fmla="*/ 1213560 h 6858000"/>
              <a:gd name="connsiteX12030" fmla="*/ 8436714 w 12192000"/>
              <a:gd name="connsiteY12030" fmla="*/ 1213560 h 6858000"/>
              <a:gd name="connsiteX12031" fmla="*/ 8401203 w 12192000"/>
              <a:gd name="connsiteY12031" fmla="*/ 1249071 h 6858000"/>
              <a:gd name="connsiteX12032" fmla="*/ 8436714 w 12192000"/>
              <a:gd name="connsiteY12032" fmla="*/ 1284582 h 6858000"/>
              <a:gd name="connsiteX12033" fmla="*/ 8472225 w 12192000"/>
              <a:gd name="connsiteY12033" fmla="*/ 1249071 h 6858000"/>
              <a:gd name="connsiteX12034" fmla="*/ 8436714 w 12192000"/>
              <a:gd name="connsiteY12034" fmla="*/ 1213560 h 6858000"/>
              <a:gd name="connsiteX12035" fmla="*/ 8248804 w 12192000"/>
              <a:gd name="connsiteY12035" fmla="*/ 1213560 h 6858000"/>
              <a:gd name="connsiteX12036" fmla="*/ 8213293 w 12192000"/>
              <a:gd name="connsiteY12036" fmla="*/ 1249071 h 6858000"/>
              <a:gd name="connsiteX12037" fmla="*/ 8248804 w 12192000"/>
              <a:gd name="connsiteY12037" fmla="*/ 1284582 h 6858000"/>
              <a:gd name="connsiteX12038" fmla="*/ 8284315 w 12192000"/>
              <a:gd name="connsiteY12038" fmla="*/ 1249071 h 6858000"/>
              <a:gd name="connsiteX12039" fmla="*/ 8248804 w 12192000"/>
              <a:gd name="connsiteY12039" fmla="*/ 1213560 h 6858000"/>
              <a:gd name="connsiteX12040" fmla="*/ 8060894 w 12192000"/>
              <a:gd name="connsiteY12040" fmla="*/ 1213560 h 6858000"/>
              <a:gd name="connsiteX12041" fmla="*/ 8025383 w 12192000"/>
              <a:gd name="connsiteY12041" fmla="*/ 1249071 h 6858000"/>
              <a:gd name="connsiteX12042" fmla="*/ 8060894 w 12192000"/>
              <a:gd name="connsiteY12042" fmla="*/ 1284582 h 6858000"/>
              <a:gd name="connsiteX12043" fmla="*/ 8096405 w 12192000"/>
              <a:gd name="connsiteY12043" fmla="*/ 1249071 h 6858000"/>
              <a:gd name="connsiteX12044" fmla="*/ 8060894 w 12192000"/>
              <a:gd name="connsiteY12044" fmla="*/ 1213560 h 6858000"/>
              <a:gd name="connsiteX12045" fmla="*/ 7872984 w 12192000"/>
              <a:gd name="connsiteY12045" fmla="*/ 1213560 h 6858000"/>
              <a:gd name="connsiteX12046" fmla="*/ 7837473 w 12192000"/>
              <a:gd name="connsiteY12046" fmla="*/ 1249071 h 6858000"/>
              <a:gd name="connsiteX12047" fmla="*/ 7872984 w 12192000"/>
              <a:gd name="connsiteY12047" fmla="*/ 1284582 h 6858000"/>
              <a:gd name="connsiteX12048" fmla="*/ 7908495 w 12192000"/>
              <a:gd name="connsiteY12048" fmla="*/ 1249071 h 6858000"/>
              <a:gd name="connsiteX12049" fmla="*/ 7872984 w 12192000"/>
              <a:gd name="connsiteY12049" fmla="*/ 1213560 h 6858000"/>
              <a:gd name="connsiteX12050" fmla="*/ 7685074 w 12192000"/>
              <a:gd name="connsiteY12050" fmla="*/ 1213560 h 6858000"/>
              <a:gd name="connsiteX12051" fmla="*/ 7649563 w 12192000"/>
              <a:gd name="connsiteY12051" fmla="*/ 1249071 h 6858000"/>
              <a:gd name="connsiteX12052" fmla="*/ 7685074 w 12192000"/>
              <a:gd name="connsiteY12052" fmla="*/ 1284582 h 6858000"/>
              <a:gd name="connsiteX12053" fmla="*/ 7720585 w 12192000"/>
              <a:gd name="connsiteY12053" fmla="*/ 1249071 h 6858000"/>
              <a:gd name="connsiteX12054" fmla="*/ 7685074 w 12192000"/>
              <a:gd name="connsiteY12054" fmla="*/ 1213560 h 6858000"/>
              <a:gd name="connsiteX12055" fmla="*/ 7497164 w 12192000"/>
              <a:gd name="connsiteY12055" fmla="*/ 1213560 h 6858000"/>
              <a:gd name="connsiteX12056" fmla="*/ 7461653 w 12192000"/>
              <a:gd name="connsiteY12056" fmla="*/ 1249071 h 6858000"/>
              <a:gd name="connsiteX12057" fmla="*/ 7497164 w 12192000"/>
              <a:gd name="connsiteY12057" fmla="*/ 1284582 h 6858000"/>
              <a:gd name="connsiteX12058" fmla="*/ 7532675 w 12192000"/>
              <a:gd name="connsiteY12058" fmla="*/ 1249071 h 6858000"/>
              <a:gd name="connsiteX12059" fmla="*/ 7497164 w 12192000"/>
              <a:gd name="connsiteY12059" fmla="*/ 1213560 h 6858000"/>
              <a:gd name="connsiteX12060" fmla="*/ 7309254 w 12192000"/>
              <a:gd name="connsiteY12060" fmla="*/ 1213560 h 6858000"/>
              <a:gd name="connsiteX12061" fmla="*/ 7273743 w 12192000"/>
              <a:gd name="connsiteY12061" fmla="*/ 1249071 h 6858000"/>
              <a:gd name="connsiteX12062" fmla="*/ 7309254 w 12192000"/>
              <a:gd name="connsiteY12062" fmla="*/ 1284582 h 6858000"/>
              <a:gd name="connsiteX12063" fmla="*/ 7344765 w 12192000"/>
              <a:gd name="connsiteY12063" fmla="*/ 1249071 h 6858000"/>
              <a:gd name="connsiteX12064" fmla="*/ 7309254 w 12192000"/>
              <a:gd name="connsiteY12064" fmla="*/ 1213560 h 6858000"/>
              <a:gd name="connsiteX12065" fmla="*/ 7121344 w 12192000"/>
              <a:gd name="connsiteY12065" fmla="*/ 1213560 h 6858000"/>
              <a:gd name="connsiteX12066" fmla="*/ 7085833 w 12192000"/>
              <a:gd name="connsiteY12066" fmla="*/ 1249071 h 6858000"/>
              <a:gd name="connsiteX12067" fmla="*/ 7121344 w 12192000"/>
              <a:gd name="connsiteY12067" fmla="*/ 1284582 h 6858000"/>
              <a:gd name="connsiteX12068" fmla="*/ 7156855 w 12192000"/>
              <a:gd name="connsiteY12068" fmla="*/ 1249071 h 6858000"/>
              <a:gd name="connsiteX12069" fmla="*/ 7121344 w 12192000"/>
              <a:gd name="connsiteY12069" fmla="*/ 1213560 h 6858000"/>
              <a:gd name="connsiteX12070" fmla="*/ 6933434 w 12192000"/>
              <a:gd name="connsiteY12070" fmla="*/ 1213560 h 6858000"/>
              <a:gd name="connsiteX12071" fmla="*/ 6897923 w 12192000"/>
              <a:gd name="connsiteY12071" fmla="*/ 1249071 h 6858000"/>
              <a:gd name="connsiteX12072" fmla="*/ 6933434 w 12192000"/>
              <a:gd name="connsiteY12072" fmla="*/ 1284582 h 6858000"/>
              <a:gd name="connsiteX12073" fmla="*/ 6968945 w 12192000"/>
              <a:gd name="connsiteY12073" fmla="*/ 1249071 h 6858000"/>
              <a:gd name="connsiteX12074" fmla="*/ 6933434 w 12192000"/>
              <a:gd name="connsiteY12074" fmla="*/ 1213560 h 6858000"/>
              <a:gd name="connsiteX12075" fmla="*/ 6745524 w 12192000"/>
              <a:gd name="connsiteY12075" fmla="*/ 1213560 h 6858000"/>
              <a:gd name="connsiteX12076" fmla="*/ 6710013 w 12192000"/>
              <a:gd name="connsiteY12076" fmla="*/ 1249071 h 6858000"/>
              <a:gd name="connsiteX12077" fmla="*/ 6745524 w 12192000"/>
              <a:gd name="connsiteY12077" fmla="*/ 1284582 h 6858000"/>
              <a:gd name="connsiteX12078" fmla="*/ 6781035 w 12192000"/>
              <a:gd name="connsiteY12078" fmla="*/ 1249071 h 6858000"/>
              <a:gd name="connsiteX12079" fmla="*/ 6745524 w 12192000"/>
              <a:gd name="connsiteY12079" fmla="*/ 1213560 h 6858000"/>
              <a:gd name="connsiteX12080" fmla="*/ 6557614 w 12192000"/>
              <a:gd name="connsiteY12080" fmla="*/ 1213560 h 6858000"/>
              <a:gd name="connsiteX12081" fmla="*/ 6522103 w 12192000"/>
              <a:gd name="connsiteY12081" fmla="*/ 1249071 h 6858000"/>
              <a:gd name="connsiteX12082" fmla="*/ 6557614 w 12192000"/>
              <a:gd name="connsiteY12082" fmla="*/ 1284582 h 6858000"/>
              <a:gd name="connsiteX12083" fmla="*/ 6593125 w 12192000"/>
              <a:gd name="connsiteY12083" fmla="*/ 1249071 h 6858000"/>
              <a:gd name="connsiteX12084" fmla="*/ 6557614 w 12192000"/>
              <a:gd name="connsiteY12084" fmla="*/ 1213560 h 6858000"/>
              <a:gd name="connsiteX12085" fmla="*/ 6369704 w 12192000"/>
              <a:gd name="connsiteY12085" fmla="*/ 1213560 h 6858000"/>
              <a:gd name="connsiteX12086" fmla="*/ 6334193 w 12192000"/>
              <a:gd name="connsiteY12086" fmla="*/ 1249071 h 6858000"/>
              <a:gd name="connsiteX12087" fmla="*/ 6369704 w 12192000"/>
              <a:gd name="connsiteY12087" fmla="*/ 1284582 h 6858000"/>
              <a:gd name="connsiteX12088" fmla="*/ 6405215 w 12192000"/>
              <a:gd name="connsiteY12088" fmla="*/ 1249071 h 6858000"/>
              <a:gd name="connsiteX12089" fmla="*/ 6369704 w 12192000"/>
              <a:gd name="connsiteY12089" fmla="*/ 1213560 h 6858000"/>
              <a:gd name="connsiteX12090" fmla="*/ 6181794 w 12192000"/>
              <a:gd name="connsiteY12090" fmla="*/ 1213560 h 6858000"/>
              <a:gd name="connsiteX12091" fmla="*/ 6146283 w 12192000"/>
              <a:gd name="connsiteY12091" fmla="*/ 1249071 h 6858000"/>
              <a:gd name="connsiteX12092" fmla="*/ 6181794 w 12192000"/>
              <a:gd name="connsiteY12092" fmla="*/ 1284582 h 6858000"/>
              <a:gd name="connsiteX12093" fmla="*/ 6217305 w 12192000"/>
              <a:gd name="connsiteY12093" fmla="*/ 1249071 h 6858000"/>
              <a:gd name="connsiteX12094" fmla="*/ 6181794 w 12192000"/>
              <a:gd name="connsiteY12094" fmla="*/ 1213560 h 6858000"/>
              <a:gd name="connsiteX12095" fmla="*/ 5993886 w 12192000"/>
              <a:gd name="connsiteY12095" fmla="*/ 1213560 h 6858000"/>
              <a:gd name="connsiteX12096" fmla="*/ 5958374 w 12192000"/>
              <a:gd name="connsiteY12096" fmla="*/ 1249071 h 6858000"/>
              <a:gd name="connsiteX12097" fmla="*/ 5993886 w 12192000"/>
              <a:gd name="connsiteY12097" fmla="*/ 1284582 h 6858000"/>
              <a:gd name="connsiteX12098" fmla="*/ 6029396 w 12192000"/>
              <a:gd name="connsiteY12098" fmla="*/ 1249071 h 6858000"/>
              <a:gd name="connsiteX12099" fmla="*/ 5993886 w 12192000"/>
              <a:gd name="connsiteY12099" fmla="*/ 1213560 h 6858000"/>
              <a:gd name="connsiteX12100" fmla="*/ 5805976 w 12192000"/>
              <a:gd name="connsiteY12100" fmla="*/ 1213560 h 6858000"/>
              <a:gd name="connsiteX12101" fmla="*/ 5770466 w 12192000"/>
              <a:gd name="connsiteY12101" fmla="*/ 1249071 h 6858000"/>
              <a:gd name="connsiteX12102" fmla="*/ 5805976 w 12192000"/>
              <a:gd name="connsiteY12102" fmla="*/ 1284582 h 6858000"/>
              <a:gd name="connsiteX12103" fmla="*/ 5841487 w 12192000"/>
              <a:gd name="connsiteY12103" fmla="*/ 1249071 h 6858000"/>
              <a:gd name="connsiteX12104" fmla="*/ 5805976 w 12192000"/>
              <a:gd name="connsiteY12104" fmla="*/ 1213560 h 6858000"/>
              <a:gd name="connsiteX12105" fmla="*/ 5618068 w 12192000"/>
              <a:gd name="connsiteY12105" fmla="*/ 1213560 h 6858000"/>
              <a:gd name="connsiteX12106" fmla="*/ 5582558 w 12192000"/>
              <a:gd name="connsiteY12106" fmla="*/ 1249071 h 6858000"/>
              <a:gd name="connsiteX12107" fmla="*/ 5618068 w 12192000"/>
              <a:gd name="connsiteY12107" fmla="*/ 1284582 h 6858000"/>
              <a:gd name="connsiteX12108" fmla="*/ 5653579 w 12192000"/>
              <a:gd name="connsiteY12108" fmla="*/ 1249071 h 6858000"/>
              <a:gd name="connsiteX12109" fmla="*/ 5618068 w 12192000"/>
              <a:gd name="connsiteY12109" fmla="*/ 1213560 h 6858000"/>
              <a:gd name="connsiteX12110" fmla="*/ 5430159 w 12192000"/>
              <a:gd name="connsiteY12110" fmla="*/ 1213560 h 6858000"/>
              <a:gd name="connsiteX12111" fmla="*/ 5394647 w 12192000"/>
              <a:gd name="connsiteY12111" fmla="*/ 1249071 h 6858000"/>
              <a:gd name="connsiteX12112" fmla="*/ 5430159 w 12192000"/>
              <a:gd name="connsiteY12112" fmla="*/ 1284582 h 6858000"/>
              <a:gd name="connsiteX12113" fmla="*/ 5465670 w 12192000"/>
              <a:gd name="connsiteY12113" fmla="*/ 1249071 h 6858000"/>
              <a:gd name="connsiteX12114" fmla="*/ 5430159 w 12192000"/>
              <a:gd name="connsiteY12114" fmla="*/ 1213560 h 6858000"/>
              <a:gd name="connsiteX12115" fmla="*/ 5242249 w 12192000"/>
              <a:gd name="connsiteY12115" fmla="*/ 1213560 h 6858000"/>
              <a:gd name="connsiteX12116" fmla="*/ 5206737 w 12192000"/>
              <a:gd name="connsiteY12116" fmla="*/ 1249071 h 6858000"/>
              <a:gd name="connsiteX12117" fmla="*/ 5242249 w 12192000"/>
              <a:gd name="connsiteY12117" fmla="*/ 1284582 h 6858000"/>
              <a:gd name="connsiteX12118" fmla="*/ 5277760 w 12192000"/>
              <a:gd name="connsiteY12118" fmla="*/ 1249071 h 6858000"/>
              <a:gd name="connsiteX12119" fmla="*/ 5242249 w 12192000"/>
              <a:gd name="connsiteY12119" fmla="*/ 1213560 h 6858000"/>
              <a:gd name="connsiteX12120" fmla="*/ 5054338 w 12192000"/>
              <a:gd name="connsiteY12120" fmla="*/ 1213560 h 6858000"/>
              <a:gd name="connsiteX12121" fmla="*/ 5018828 w 12192000"/>
              <a:gd name="connsiteY12121" fmla="*/ 1249071 h 6858000"/>
              <a:gd name="connsiteX12122" fmla="*/ 5054338 w 12192000"/>
              <a:gd name="connsiteY12122" fmla="*/ 1284582 h 6858000"/>
              <a:gd name="connsiteX12123" fmla="*/ 5089850 w 12192000"/>
              <a:gd name="connsiteY12123" fmla="*/ 1249071 h 6858000"/>
              <a:gd name="connsiteX12124" fmla="*/ 5054338 w 12192000"/>
              <a:gd name="connsiteY12124" fmla="*/ 1213560 h 6858000"/>
              <a:gd name="connsiteX12125" fmla="*/ 4866430 w 12192000"/>
              <a:gd name="connsiteY12125" fmla="*/ 1213560 h 6858000"/>
              <a:gd name="connsiteX12126" fmla="*/ 4830924 w 12192000"/>
              <a:gd name="connsiteY12126" fmla="*/ 1249071 h 6858000"/>
              <a:gd name="connsiteX12127" fmla="*/ 4866430 w 12192000"/>
              <a:gd name="connsiteY12127" fmla="*/ 1284582 h 6858000"/>
              <a:gd name="connsiteX12128" fmla="*/ 4901941 w 12192000"/>
              <a:gd name="connsiteY12128" fmla="*/ 1249071 h 6858000"/>
              <a:gd name="connsiteX12129" fmla="*/ 4866430 w 12192000"/>
              <a:gd name="connsiteY12129" fmla="*/ 1213560 h 6858000"/>
              <a:gd name="connsiteX12130" fmla="*/ 4678519 w 12192000"/>
              <a:gd name="connsiteY12130" fmla="*/ 1213560 h 6858000"/>
              <a:gd name="connsiteX12131" fmla="*/ 4643007 w 12192000"/>
              <a:gd name="connsiteY12131" fmla="*/ 1249071 h 6858000"/>
              <a:gd name="connsiteX12132" fmla="*/ 4678519 w 12192000"/>
              <a:gd name="connsiteY12132" fmla="*/ 1284582 h 6858000"/>
              <a:gd name="connsiteX12133" fmla="*/ 4714030 w 12192000"/>
              <a:gd name="connsiteY12133" fmla="*/ 1249071 h 6858000"/>
              <a:gd name="connsiteX12134" fmla="*/ 4678519 w 12192000"/>
              <a:gd name="connsiteY12134" fmla="*/ 1213560 h 6858000"/>
              <a:gd name="connsiteX12135" fmla="*/ 4490610 w 12192000"/>
              <a:gd name="connsiteY12135" fmla="*/ 1213560 h 6858000"/>
              <a:gd name="connsiteX12136" fmla="*/ 4455098 w 12192000"/>
              <a:gd name="connsiteY12136" fmla="*/ 1249071 h 6858000"/>
              <a:gd name="connsiteX12137" fmla="*/ 4490610 w 12192000"/>
              <a:gd name="connsiteY12137" fmla="*/ 1284582 h 6858000"/>
              <a:gd name="connsiteX12138" fmla="*/ 4526118 w 12192000"/>
              <a:gd name="connsiteY12138" fmla="*/ 1249071 h 6858000"/>
              <a:gd name="connsiteX12139" fmla="*/ 4490610 w 12192000"/>
              <a:gd name="connsiteY12139" fmla="*/ 1213560 h 6858000"/>
              <a:gd name="connsiteX12140" fmla="*/ 4302698 w 12192000"/>
              <a:gd name="connsiteY12140" fmla="*/ 1213560 h 6858000"/>
              <a:gd name="connsiteX12141" fmla="*/ 4267187 w 12192000"/>
              <a:gd name="connsiteY12141" fmla="*/ 1249071 h 6858000"/>
              <a:gd name="connsiteX12142" fmla="*/ 4302698 w 12192000"/>
              <a:gd name="connsiteY12142" fmla="*/ 1284582 h 6858000"/>
              <a:gd name="connsiteX12143" fmla="*/ 4338210 w 12192000"/>
              <a:gd name="connsiteY12143" fmla="*/ 1249071 h 6858000"/>
              <a:gd name="connsiteX12144" fmla="*/ 4302698 w 12192000"/>
              <a:gd name="connsiteY12144" fmla="*/ 1213560 h 6858000"/>
              <a:gd name="connsiteX12145" fmla="*/ 4114802 w 12192000"/>
              <a:gd name="connsiteY12145" fmla="*/ 1213560 h 6858000"/>
              <a:gd name="connsiteX12146" fmla="*/ 4079291 w 12192000"/>
              <a:gd name="connsiteY12146" fmla="*/ 1249071 h 6858000"/>
              <a:gd name="connsiteX12147" fmla="*/ 4114802 w 12192000"/>
              <a:gd name="connsiteY12147" fmla="*/ 1284582 h 6858000"/>
              <a:gd name="connsiteX12148" fmla="*/ 4150308 w 12192000"/>
              <a:gd name="connsiteY12148" fmla="*/ 1249071 h 6858000"/>
              <a:gd name="connsiteX12149" fmla="*/ 4114802 w 12192000"/>
              <a:gd name="connsiteY12149" fmla="*/ 1213560 h 6858000"/>
              <a:gd name="connsiteX12150" fmla="*/ 3926888 w 12192000"/>
              <a:gd name="connsiteY12150" fmla="*/ 1213560 h 6858000"/>
              <a:gd name="connsiteX12151" fmla="*/ 3891378 w 12192000"/>
              <a:gd name="connsiteY12151" fmla="*/ 1249071 h 6858000"/>
              <a:gd name="connsiteX12152" fmla="*/ 3926888 w 12192000"/>
              <a:gd name="connsiteY12152" fmla="*/ 1284582 h 6858000"/>
              <a:gd name="connsiteX12153" fmla="*/ 3962401 w 12192000"/>
              <a:gd name="connsiteY12153" fmla="*/ 1249071 h 6858000"/>
              <a:gd name="connsiteX12154" fmla="*/ 3926888 w 12192000"/>
              <a:gd name="connsiteY12154" fmla="*/ 1213560 h 6858000"/>
              <a:gd name="connsiteX12155" fmla="*/ 3738979 w 12192000"/>
              <a:gd name="connsiteY12155" fmla="*/ 1213560 h 6858000"/>
              <a:gd name="connsiteX12156" fmla="*/ 3703467 w 12192000"/>
              <a:gd name="connsiteY12156" fmla="*/ 1249071 h 6858000"/>
              <a:gd name="connsiteX12157" fmla="*/ 3738979 w 12192000"/>
              <a:gd name="connsiteY12157" fmla="*/ 1284582 h 6858000"/>
              <a:gd name="connsiteX12158" fmla="*/ 3774489 w 12192000"/>
              <a:gd name="connsiteY12158" fmla="*/ 1249071 h 6858000"/>
              <a:gd name="connsiteX12159" fmla="*/ 3738979 w 12192000"/>
              <a:gd name="connsiteY12159" fmla="*/ 1213560 h 6858000"/>
              <a:gd name="connsiteX12160" fmla="*/ 3551069 w 12192000"/>
              <a:gd name="connsiteY12160" fmla="*/ 1213560 h 6858000"/>
              <a:gd name="connsiteX12161" fmla="*/ 3515557 w 12192000"/>
              <a:gd name="connsiteY12161" fmla="*/ 1249071 h 6858000"/>
              <a:gd name="connsiteX12162" fmla="*/ 3551069 w 12192000"/>
              <a:gd name="connsiteY12162" fmla="*/ 1284582 h 6858000"/>
              <a:gd name="connsiteX12163" fmla="*/ 3586579 w 12192000"/>
              <a:gd name="connsiteY12163" fmla="*/ 1249071 h 6858000"/>
              <a:gd name="connsiteX12164" fmla="*/ 3551069 w 12192000"/>
              <a:gd name="connsiteY12164" fmla="*/ 1213560 h 6858000"/>
              <a:gd name="connsiteX12165" fmla="*/ 3363163 w 12192000"/>
              <a:gd name="connsiteY12165" fmla="*/ 1213560 h 6858000"/>
              <a:gd name="connsiteX12166" fmla="*/ 3327653 w 12192000"/>
              <a:gd name="connsiteY12166" fmla="*/ 1249071 h 6858000"/>
              <a:gd name="connsiteX12167" fmla="*/ 3363163 w 12192000"/>
              <a:gd name="connsiteY12167" fmla="*/ 1284582 h 6858000"/>
              <a:gd name="connsiteX12168" fmla="*/ 3398674 w 12192000"/>
              <a:gd name="connsiteY12168" fmla="*/ 1249071 h 6858000"/>
              <a:gd name="connsiteX12169" fmla="*/ 3363163 w 12192000"/>
              <a:gd name="connsiteY12169" fmla="*/ 1213560 h 6858000"/>
              <a:gd name="connsiteX12170" fmla="*/ 3175253 w 12192000"/>
              <a:gd name="connsiteY12170" fmla="*/ 1213560 h 6858000"/>
              <a:gd name="connsiteX12171" fmla="*/ 3139740 w 12192000"/>
              <a:gd name="connsiteY12171" fmla="*/ 1249071 h 6858000"/>
              <a:gd name="connsiteX12172" fmla="*/ 3175253 w 12192000"/>
              <a:gd name="connsiteY12172" fmla="*/ 1284582 h 6858000"/>
              <a:gd name="connsiteX12173" fmla="*/ 3210767 w 12192000"/>
              <a:gd name="connsiteY12173" fmla="*/ 1249071 h 6858000"/>
              <a:gd name="connsiteX12174" fmla="*/ 3175253 w 12192000"/>
              <a:gd name="connsiteY12174" fmla="*/ 1213560 h 6858000"/>
              <a:gd name="connsiteX12175" fmla="*/ 2987343 w 12192000"/>
              <a:gd name="connsiteY12175" fmla="*/ 1213560 h 6858000"/>
              <a:gd name="connsiteX12176" fmla="*/ 2951833 w 12192000"/>
              <a:gd name="connsiteY12176" fmla="*/ 1249071 h 6858000"/>
              <a:gd name="connsiteX12177" fmla="*/ 2987343 w 12192000"/>
              <a:gd name="connsiteY12177" fmla="*/ 1284582 h 6858000"/>
              <a:gd name="connsiteX12178" fmla="*/ 3022854 w 12192000"/>
              <a:gd name="connsiteY12178" fmla="*/ 1249071 h 6858000"/>
              <a:gd name="connsiteX12179" fmla="*/ 2987343 w 12192000"/>
              <a:gd name="connsiteY12179" fmla="*/ 1213560 h 6858000"/>
              <a:gd name="connsiteX12180" fmla="*/ 2799432 w 12192000"/>
              <a:gd name="connsiteY12180" fmla="*/ 1213560 h 6858000"/>
              <a:gd name="connsiteX12181" fmla="*/ 2763919 w 12192000"/>
              <a:gd name="connsiteY12181" fmla="*/ 1249071 h 6858000"/>
              <a:gd name="connsiteX12182" fmla="*/ 2799432 w 12192000"/>
              <a:gd name="connsiteY12182" fmla="*/ 1284582 h 6858000"/>
              <a:gd name="connsiteX12183" fmla="*/ 2834941 w 12192000"/>
              <a:gd name="connsiteY12183" fmla="*/ 1249071 h 6858000"/>
              <a:gd name="connsiteX12184" fmla="*/ 2799432 w 12192000"/>
              <a:gd name="connsiteY12184" fmla="*/ 1213560 h 6858000"/>
              <a:gd name="connsiteX12185" fmla="*/ 2611522 w 12192000"/>
              <a:gd name="connsiteY12185" fmla="*/ 1213560 h 6858000"/>
              <a:gd name="connsiteX12186" fmla="*/ 2576011 w 12192000"/>
              <a:gd name="connsiteY12186" fmla="*/ 1249071 h 6858000"/>
              <a:gd name="connsiteX12187" fmla="*/ 2611522 w 12192000"/>
              <a:gd name="connsiteY12187" fmla="*/ 1284582 h 6858000"/>
              <a:gd name="connsiteX12188" fmla="*/ 2647033 w 12192000"/>
              <a:gd name="connsiteY12188" fmla="*/ 1249071 h 6858000"/>
              <a:gd name="connsiteX12189" fmla="*/ 2611522 w 12192000"/>
              <a:gd name="connsiteY12189" fmla="*/ 1213560 h 6858000"/>
              <a:gd name="connsiteX12190" fmla="*/ 2423611 w 12192000"/>
              <a:gd name="connsiteY12190" fmla="*/ 1213560 h 6858000"/>
              <a:gd name="connsiteX12191" fmla="*/ 2388100 w 12192000"/>
              <a:gd name="connsiteY12191" fmla="*/ 1249071 h 6858000"/>
              <a:gd name="connsiteX12192" fmla="*/ 2423611 w 12192000"/>
              <a:gd name="connsiteY12192" fmla="*/ 1284582 h 6858000"/>
              <a:gd name="connsiteX12193" fmla="*/ 2459122 w 12192000"/>
              <a:gd name="connsiteY12193" fmla="*/ 1249071 h 6858000"/>
              <a:gd name="connsiteX12194" fmla="*/ 2423611 w 12192000"/>
              <a:gd name="connsiteY12194" fmla="*/ 1213560 h 6858000"/>
              <a:gd name="connsiteX12195" fmla="*/ 2235702 w 12192000"/>
              <a:gd name="connsiteY12195" fmla="*/ 1213560 h 6858000"/>
              <a:gd name="connsiteX12196" fmla="*/ 2200189 w 12192000"/>
              <a:gd name="connsiteY12196" fmla="*/ 1249071 h 6858000"/>
              <a:gd name="connsiteX12197" fmla="*/ 2235702 w 12192000"/>
              <a:gd name="connsiteY12197" fmla="*/ 1284582 h 6858000"/>
              <a:gd name="connsiteX12198" fmla="*/ 2271213 w 12192000"/>
              <a:gd name="connsiteY12198" fmla="*/ 1249071 h 6858000"/>
              <a:gd name="connsiteX12199" fmla="*/ 2235702 w 12192000"/>
              <a:gd name="connsiteY12199" fmla="*/ 1213560 h 6858000"/>
              <a:gd name="connsiteX12200" fmla="*/ 2047793 w 12192000"/>
              <a:gd name="connsiteY12200" fmla="*/ 1213560 h 6858000"/>
              <a:gd name="connsiteX12201" fmla="*/ 2012281 w 12192000"/>
              <a:gd name="connsiteY12201" fmla="*/ 1249071 h 6858000"/>
              <a:gd name="connsiteX12202" fmla="*/ 2047793 w 12192000"/>
              <a:gd name="connsiteY12202" fmla="*/ 1284582 h 6858000"/>
              <a:gd name="connsiteX12203" fmla="*/ 2083303 w 12192000"/>
              <a:gd name="connsiteY12203" fmla="*/ 1249071 h 6858000"/>
              <a:gd name="connsiteX12204" fmla="*/ 2047793 w 12192000"/>
              <a:gd name="connsiteY12204" fmla="*/ 1213560 h 6858000"/>
              <a:gd name="connsiteX12205" fmla="*/ 1859882 w 12192000"/>
              <a:gd name="connsiteY12205" fmla="*/ 1213560 h 6858000"/>
              <a:gd name="connsiteX12206" fmla="*/ 1824371 w 12192000"/>
              <a:gd name="connsiteY12206" fmla="*/ 1249071 h 6858000"/>
              <a:gd name="connsiteX12207" fmla="*/ 1859882 w 12192000"/>
              <a:gd name="connsiteY12207" fmla="*/ 1284582 h 6858000"/>
              <a:gd name="connsiteX12208" fmla="*/ 1895393 w 12192000"/>
              <a:gd name="connsiteY12208" fmla="*/ 1249071 h 6858000"/>
              <a:gd name="connsiteX12209" fmla="*/ 1859882 w 12192000"/>
              <a:gd name="connsiteY12209" fmla="*/ 1213560 h 6858000"/>
              <a:gd name="connsiteX12210" fmla="*/ 1671973 w 12192000"/>
              <a:gd name="connsiteY12210" fmla="*/ 1213560 h 6858000"/>
              <a:gd name="connsiteX12211" fmla="*/ 1636461 w 12192000"/>
              <a:gd name="connsiteY12211" fmla="*/ 1249071 h 6858000"/>
              <a:gd name="connsiteX12212" fmla="*/ 1671973 w 12192000"/>
              <a:gd name="connsiteY12212" fmla="*/ 1284582 h 6858000"/>
              <a:gd name="connsiteX12213" fmla="*/ 1707483 w 12192000"/>
              <a:gd name="connsiteY12213" fmla="*/ 1249071 h 6858000"/>
              <a:gd name="connsiteX12214" fmla="*/ 1671973 w 12192000"/>
              <a:gd name="connsiteY12214" fmla="*/ 1213560 h 6858000"/>
              <a:gd name="connsiteX12215" fmla="*/ 1484063 w 12192000"/>
              <a:gd name="connsiteY12215" fmla="*/ 1213560 h 6858000"/>
              <a:gd name="connsiteX12216" fmla="*/ 1448552 w 12192000"/>
              <a:gd name="connsiteY12216" fmla="*/ 1249071 h 6858000"/>
              <a:gd name="connsiteX12217" fmla="*/ 1484063 w 12192000"/>
              <a:gd name="connsiteY12217" fmla="*/ 1284582 h 6858000"/>
              <a:gd name="connsiteX12218" fmla="*/ 1519573 w 12192000"/>
              <a:gd name="connsiteY12218" fmla="*/ 1249071 h 6858000"/>
              <a:gd name="connsiteX12219" fmla="*/ 1484063 w 12192000"/>
              <a:gd name="connsiteY12219" fmla="*/ 1213560 h 6858000"/>
              <a:gd name="connsiteX12220" fmla="*/ 1296153 w 12192000"/>
              <a:gd name="connsiteY12220" fmla="*/ 1213560 h 6858000"/>
              <a:gd name="connsiteX12221" fmla="*/ 1260642 w 12192000"/>
              <a:gd name="connsiteY12221" fmla="*/ 1249071 h 6858000"/>
              <a:gd name="connsiteX12222" fmla="*/ 1296153 w 12192000"/>
              <a:gd name="connsiteY12222" fmla="*/ 1284582 h 6858000"/>
              <a:gd name="connsiteX12223" fmla="*/ 1331664 w 12192000"/>
              <a:gd name="connsiteY12223" fmla="*/ 1249071 h 6858000"/>
              <a:gd name="connsiteX12224" fmla="*/ 1296153 w 12192000"/>
              <a:gd name="connsiteY12224" fmla="*/ 1213560 h 6858000"/>
              <a:gd name="connsiteX12225" fmla="*/ 1108243 w 12192000"/>
              <a:gd name="connsiteY12225" fmla="*/ 1213560 h 6858000"/>
              <a:gd name="connsiteX12226" fmla="*/ 1072732 w 12192000"/>
              <a:gd name="connsiteY12226" fmla="*/ 1249071 h 6858000"/>
              <a:gd name="connsiteX12227" fmla="*/ 1108243 w 12192000"/>
              <a:gd name="connsiteY12227" fmla="*/ 1284582 h 6858000"/>
              <a:gd name="connsiteX12228" fmla="*/ 1143753 w 12192000"/>
              <a:gd name="connsiteY12228" fmla="*/ 1249071 h 6858000"/>
              <a:gd name="connsiteX12229" fmla="*/ 1108243 w 12192000"/>
              <a:gd name="connsiteY12229" fmla="*/ 1213560 h 6858000"/>
              <a:gd name="connsiteX12230" fmla="*/ 920334 w 12192000"/>
              <a:gd name="connsiteY12230" fmla="*/ 1213560 h 6858000"/>
              <a:gd name="connsiteX12231" fmla="*/ 884822 w 12192000"/>
              <a:gd name="connsiteY12231" fmla="*/ 1249071 h 6858000"/>
              <a:gd name="connsiteX12232" fmla="*/ 920334 w 12192000"/>
              <a:gd name="connsiteY12232" fmla="*/ 1284582 h 6858000"/>
              <a:gd name="connsiteX12233" fmla="*/ 955844 w 12192000"/>
              <a:gd name="connsiteY12233" fmla="*/ 1249071 h 6858000"/>
              <a:gd name="connsiteX12234" fmla="*/ 920334 w 12192000"/>
              <a:gd name="connsiteY12234" fmla="*/ 1213560 h 6858000"/>
              <a:gd name="connsiteX12235" fmla="*/ 732424 w 12192000"/>
              <a:gd name="connsiteY12235" fmla="*/ 1213560 h 6858000"/>
              <a:gd name="connsiteX12236" fmla="*/ 696912 w 12192000"/>
              <a:gd name="connsiteY12236" fmla="*/ 1249071 h 6858000"/>
              <a:gd name="connsiteX12237" fmla="*/ 732424 w 12192000"/>
              <a:gd name="connsiteY12237" fmla="*/ 1284582 h 6858000"/>
              <a:gd name="connsiteX12238" fmla="*/ 767934 w 12192000"/>
              <a:gd name="connsiteY12238" fmla="*/ 1249071 h 6858000"/>
              <a:gd name="connsiteX12239" fmla="*/ 732424 w 12192000"/>
              <a:gd name="connsiteY12239" fmla="*/ 1213560 h 6858000"/>
              <a:gd name="connsiteX12240" fmla="*/ 544514 w 12192000"/>
              <a:gd name="connsiteY12240" fmla="*/ 1213560 h 6858000"/>
              <a:gd name="connsiteX12241" fmla="*/ 509003 w 12192000"/>
              <a:gd name="connsiteY12241" fmla="*/ 1249071 h 6858000"/>
              <a:gd name="connsiteX12242" fmla="*/ 544514 w 12192000"/>
              <a:gd name="connsiteY12242" fmla="*/ 1284582 h 6858000"/>
              <a:gd name="connsiteX12243" fmla="*/ 580025 w 12192000"/>
              <a:gd name="connsiteY12243" fmla="*/ 1249071 h 6858000"/>
              <a:gd name="connsiteX12244" fmla="*/ 544514 w 12192000"/>
              <a:gd name="connsiteY12244" fmla="*/ 1213560 h 6858000"/>
              <a:gd name="connsiteX12245" fmla="*/ 356604 w 12192000"/>
              <a:gd name="connsiteY12245" fmla="*/ 1213560 h 6858000"/>
              <a:gd name="connsiteX12246" fmla="*/ 321093 w 12192000"/>
              <a:gd name="connsiteY12246" fmla="*/ 1249071 h 6858000"/>
              <a:gd name="connsiteX12247" fmla="*/ 356604 w 12192000"/>
              <a:gd name="connsiteY12247" fmla="*/ 1284582 h 6858000"/>
              <a:gd name="connsiteX12248" fmla="*/ 392115 w 12192000"/>
              <a:gd name="connsiteY12248" fmla="*/ 1249071 h 6858000"/>
              <a:gd name="connsiteX12249" fmla="*/ 356604 w 12192000"/>
              <a:gd name="connsiteY12249" fmla="*/ 1213560 h 6858000"/>
              <a:gd name="connsiteX12250" fmla="*/ 168694 w 12192000"/>
              <a:gd name="connsiteY12250" fmla="*/ 1213560 h 6858000"/>
              <a:gd name="connsiteX12251" fmla="*/ 133183 w 12192000"/>
              <a:gd name="connsiteY12251" fmla="*/ 1249071 h 6858000"/>
              <a:gd name="connsiteX12252" fmla="*/ 168694 w 12192000"/>
              <a:gd name="connsiteY12252" fmla="*/ 1284582 h 6858000"/>
              <a:gd name="connsiteX12253" fmla="*/ 204206 w 12192000"/>
              <a:gd name="connsiteY12253" fmla="*/ 1249071 h 6858000"/>
              <a:gd name="connsiteX12254" fmla="*/ 168694 w 12192000"/>
              <a:gd name="connsiteY12254" fmla="*/ 1213560 h 6858000"/>
              <a:gd name="connsiteX12255" fmla="*/ 12099079 w 12192000"/>
              <a:gd name="connsiteY12255" fmla="*/ 1065229 h 6858000"/>
              <a:gd name="connsiteX12256" fmla="*/ 12063568 w 12192000"/>
              <a:gd name="connsiteY12256" fmla="*/ 1100740 h 6858000"/>
              <a:gd name="connsiteX12257" fmla="*/ 12099079 w 12192000"/>
              <a:gd name="connsiteY12257" fmla="*/ 1136251 h 6858000"/>
              <a:gd name="connsiteX12258" fmla="*/ 12134590 w 12192000"/>
              <a:gd name="connsiteY12258" fmla="*/ 1100740 h 6858000"/>
              <a:gd name="connsiteX12259" fmla="*/ 12099079 w 12192000"/>
              <a:gd name="connsiteY12259" fmla="*/ 1065229 h 6858000"/>
              <a:gd name="connsiteX12260" fmla="*/ 11911169 w 12192000"/>
              <a:gd name="connsiteY12260" fmla="*/ 1065229 h 6858000"/>
              <a:gd name="connsiteX12261" fmla="*/ 11875658 w 12192000"/>
              <a:gd name="connsiteY12261" fmla="*/ 1100740 h 6858000"/>
              <a:gd name="connsiteX12262" fmla="*/ 11911169 w 12192000"/>
              <a:gd name="connsiteY12262" fmla="*/ 1136251 h 6858000"/>
              <a:gd name="connsiteX12263" fmla="*/ 11946680 w 12192000"/>
              <a:gd name="connsiteY12263" fmla="*/ 1100740 h 6858000"/>
              <a:gd name="connsiteX12264" fmla="*/ 11911169 w 12192000"/>
              <a:gd name="connsiteY12264" fmla="*/ 1065229 h 6858000"/>
              <a:gd name="connsiteX12265" fmla="*/ 11723259 w 12192000"/>
              <a:gd name="connsiteY12265" fmla="*/ 1065229 h 6858000"/>
              <a:gd name="connsiteX12266" fmla="*/ 11687748 w 12192000"/>
              <a:gd name="connsiteY12266" fmla="*/ 1100740 h 6858000"/>
              <a:gd name="connsiteX12267" fmla="*/ 11723259 w 12192000"/>
              <a:gd name="connsiteY12267" fmla="*/ 1136251 h 6858000"/>
              <a:gd name="connsiteX12268" fmla="*/ 11758770 w 12192000"/>
              <a:gd name="connsiteY12268" fmla="*/ 1100740 h 6858000"/>
              <a:gd name="connsiteX12269" fmla="*/ 11723259 w 12192000"/>
              <a:gd name="connsiteY12269" fmla="*/ 1065229 h 6858000"/>
              <a:gd name="connsiteX12270" fmla="*/ 11535349 w 12192000"/>
              <a:gd name="connsiteY12270" fmla="*/ 1065229 h 6858000"/>
              <a:gd name="connsiteX12271" fmla="*/ 11499838 w 12192000"/>
              <a:gd name="connsiteY12271" fmla="*/ 1100740 h 6858000"/>
              <a:gd name="connsiteX12272" fmla="*/ 11535349 w 12192000"/>
              <a:gd name="connsiteY12272" fmla="*/ 1136251 h 6858000"/>
              <a:gd name="connsiteX12273" fmla="*/ 11570860 w 12192000"/>
              <a:gd name="connsiteY12273" fmla="*/ 1100740 h 6858000"/>
              <a:gd name="connsiteX12274" fmla="*/ 11535349 w 12192000"/>
              <a:gd name="connsiteY12274" fmla="*/ 1065229 h 6858000"/>
              <a:gd name="connsiteX12275" fmla="*/ 11347439 w 12192000"/>
              <a:gd name="connsiteY12275" fmla="*/ 1065229 h 6858000"/>
              <a:gd name="connsiteX12276" fmla="*/ 11311928 w 12192000"/>
              <a:gd name="connsiteY12276" fmla="*/ 1100740 h 6858000"/>
              <a:gd name="connsiteX12277" fmla="*/ 11347439 w 12192000"/>
              <a:gd name="connsiteY12277" fmla="*/ 1136251 h 6858000"/>
              <a:gd name="connsiteX12278" fmla="*/ 11382950 w 12192000"/>
              <a:gd name="connsiteY12278" fmla="*/ 1100740 h 6858000"/>
              <a:gd name="connsiteX12279" fmla="*/ 11347439 w 12192000"/>
              <a:gd name="connsiteY12279" fmla="*/ 1065229 h 6858000"/>
              <a:gd name="connsiteX12280" fmla="*/ 11159529 w 12192000"/>
              <a:gd name="connsiteY12280" fmla="*/ 1065229 h 6858000"/>
              <a:gd name="connsiteX12281" fmla="*/ 11124018 w 12192000"/>
              <a:gd name="connsiteY12281" fmla="*/ 1100740 h 6858000"/>
              <a:gd name="connsiteX12282" fmla="*/ 11159529 w 12192000"/>
              <a:gd name="connsiteY12282" fmla="*/ 1136251 h 6858000"/>
              <a:gd name="connsiteX12283" fmla="*/ 11195040 w 12192000"/>
              <a:gd name="connsiteY12283" fmla="*/ 1100740 h 6858000"/>
              <a:gd name="connsiteX12284" fmla="*/ 11159529 w 12192000"/>
              <a:gd name="connsiteY12284" fmla="*/ 1065229 h 6858000"/>
              <a:gd name="connsiteX12285" fmla="*/ 10971619 w 12192000"/>
              <a:gd name="connsiteY12285" fmla="*/ 1065229 h 6858000"/>
              <a:gd name="connsiteX12286" fmla="*/ 10936108 w 12192000"/>
              <a:gd name="connsiteY12286" fmla="*/ 1100740 h 6858000"/>
              <a:gd name="connsiteX12287" fmla="*/ 10971619 w 12192000"/>
              <a:gd name="connsiteY12287" fmla="*/ 1136251 h 6858000"/>
              <a:gd name="connsiteX12288" fmla="*/ 11007130 w 12192000"/>
              <a:gd name="connsiteY12288" fmla="*/ 1100740 h 6858000"/>
              <a:gd name="connsiteX12289" fmla="*/ 10971619 w 12192000"/>
              <a:gd name="connsiteY12289" fmla="*/ 1065229 h 6858000"/>
              <a:gd name="connsiteX12290" fmla="*/ 10783709 w 12192000"/>
              <a:gd name="connsiteY12290" fmla="*/ 1065229 h 6858000"/>
              <a:gd name="connsiteX12291" fmla="*/ 10748198 w 12192000"/>
              <a:gd name="connsiteY12291" fmla="*/ 1100740 h 6858000"/>
              <a:gd name="connsiteX12292" fmla="*/ 10783709 w 12192000"/>
              <a:gd name="connsiteY12292" fmla="*/ 1136251 h 6858000"/>
              <a:gd name="connsiteX12293" fmla="*/ 10819220 w 12192000"/>
              <a:gd name="connsiteY12293" fmla="*/ 1100740 h 6858000"/>
              <a:gd name="connsiteX12294" fmla="*/ 10783709 w 12192000"/>
              <a:gd name="connsiteY12294" fmla="*/ 1065229 h 6858000"/>
              <a:gd name="connsiteX12295" fmla="*/ 10595799 w 12192000"/>
              <a:gd name="connsiteY12295" fmla="*/ 1065229 h 6858000"/>
              <a:gd name="connsiteX12296" fmla="*/ 10560288 w 12192000"/>
              <a:gd name="connsiteY12296" fmla="*/ 1100740 h 6858000"/>
              <a:gd name="connsiteX12297" fmla="*/ 10595799 w 12192000"/>
              <a:gd name="connsiteY12297" fmla="*/ 1136251 h 6858000"/>
              <a:gd name="connsiteX12298" fmla="*/ 10631310 w 12192000"/>
              <a:gd name="connsiteY12298" fmla="*/ 1100740 h 6858000"/>
              <a:gd name="connsiteX12299" fmla="*/ 10595799 w 12192000"/>
              <a:gd name="connsiteY12299" fmla="*/ 1065229 h 6858000"/>
              <a:gd name="connsiteX12300" fmla="*/ 10407889 w 12192000"/>
              <a:gd name="connsiteY12300" fmla="*/ 1065229 h 6858000"/>
              <a:gd name="connsiteX12301" fmla="*/ 10372378 w 12192000"/>
              <a:gd name="connsiteY12301" fmla="*/ 1100740 h 6858000"/>
              <a:gd name="connsiteX12302" fmla="*/ 10407889 w 12192000"/>
              <a:gd name="connsiteY12302" fmla="*/ 1136251 h 6858000"/>
              <a:gd name="connsiteX12303" fmla="*/ 10443400 w 12192000"/>
              <a:gd name="connsiteY12303" fmla="*/ 1100740 h 6858000"/>
              <a:gd name="connsiteX12304" fmla="*/ 10407889 w 12192000"/>
              <a:gd name="connsiteY12304" fmla="*/ 1065229 h 6858000"/>
              <a:gd name="connsiteX12305" fmla="*/ 10219979 w 12192000"/>
              <a:gd name="connsiteY12305" fmla="*/ 1065229 h 6858000"/>
              <a:gd name="connsiteX12306" fmla="*/ 10184468 w 12192000"/>
              <a:gd name="connsiteY12306" fmla="*/ 1100740 h 6858000"/>
              <a:gd name="connsiteX12307" fmla="*/ 10219979 w 12192000"/>
              <a:gd name="connsiteY12307" fmla="*/ 1136251 h 6858000"/>
              <a:gd name="connsiteX12308" fmla="*/ 10255490 w 12192000"/>
              <a:gd name="connsiteY12308" fmla="*/ 1100740 h 6858000"/>
              <a:gd name="connsiteX12309" fmla="*/ 10219979 w 12192000"/>
              <a:gd name="connsiteY12309" fmla="*/ 1065229 h 6858000"/>
              <a:gd name="connsiteX12310" fmla="*/ 10032069 w 12192000"/>
              <a:gd name="connsiteY12310" fmla="*/ 1065229 h 6858000"/>
              <a:gd name="connsiteX12311" fmla="*/ 9996558 w 12192000"/>
              <a:gd name="connsiteY12311" fmla="*/ 1100740 h 6858000"/>
              <a:gd name="connsiteX12312" fmla="*/ 10032069 w 12192000"/>
              <a:gd name="connsiteY12312" fmla="*/ 1136251 h 6858000"/>
              <a:gd name="connsiteX12313" fmla="*/ 10067580 w 12192000"/>
              <a:gd name="connsiteY12313" fmla="*/ 1100740 h 6858000"/>
              <a:gd name="connsiteX12314" fmla="*/ 10032069 w 12192000"/>
              <a:gd name="connsiteY12314" fmla="*/ 1065229 h 6858000"/>
              <a:gd name="connsiteX12315" fmla="*/ 9844159 w 12192000"/>
              <a:gd name="connsiteY12315" fmla="*/ 1065229 h 6858000"/>
              <a:gd name="connsiteX12316" fmla="*/ 9808648 w 12192000"/>
              <a:gd name="connsiteY12316" fmla="*/ 1100740 h 6858000"/>
              <a:gd name="connsiteX12317" fmla="*/ 9844159 w 12192000"/>
              <a:gd name="connsiteY12317" fmla="*/ 1136251 h 6858000"/>
              <a:gd name="connsiteX12318" fmla="*/ 9879670 w 12192000"/>
              <a:gd name="connsiteY12318" fmla="*/ 1100740 h 6858000"/>
              <a:gd name="connsiteX12319" fmla="*/ 9844159 w 12192000"/>
              <a:gd name="connsiteY12319" fmla="*/ 1065229 h 6858000"/>
              <a:gd name="connsiteX12320" fmla="*/ 9656249 w 12192000"/>
              <a:gd name="connsiteY12320" fmla="*/ 1065229 h 6858000"/>
              <a:gd name="connsiteX12321" fmla="*/ 9620738 w 12192000"/>
              <a:gd name="connsiteY12321" fmla="*/ 1100740 h 6858000"/>
              <a:gd name="connsiteX12322" fmla="*/ 9656249 w 12192000"/>
              <a:gd name="connsiteY12322" fmla="*/ 1136251 h 6858000"/>
              <a:gd name="connsiteX12323" fmla="*/ 9691760 w 12192000"/>
              <a:gd name="connsiteY12323" fmla="*/ 1100740 h 6858000"/>
              <a:gd name="connsiteX12324" fmla="*/ 9656249 w 12192000"/>
              <a:gd name="connsiteY12324" fmla="*/ 1065229 h 6858000"/>
              <a:gd name="connsiteX12325" fmla="*/ 9468339 w 12192000"/>
              <a:gd name="connsiteY12325" fmla="*/ 1065229 h 6858000"/>
              <a:gd name="connsiteX12326" fmla="*/ 9432828 w 12192000"/>
              <a:gd name="connsiteY12326" fmla="*/ 1100740 h 6858000"/>
              <a:gd name="connsiteX12327" fmla="*/ 9468339 w 12192000"/>
              <a:gd name="connsiteY12327" fmla="*/ 1136251 h 6858000"/>
              <a:gd name="connsiteX12328" fmla="*/ 9503850 w 12192000"/>
              <a:gd name="connsiteY12328" fmla="*/ 1100740 h 6858000"/>
              <a:gd name="connsiteX12329" fmla="*/ 9468339 w 12192000"/>
              <a:gd name="connsiteY12329" fmla="*/ 1065229 h 6858000"/>
              <a:gd name="connsiteX12330" fmla="*/ 9280429 w 12192000"/>
              <a:gd name="connsiteY12330" fmla="*/ 1065229 h 6858000"/>
              <a:gd name="connsiteX12331" fmla="*/ 9244918 w 12192000"/>
              <a:gd name="connsiteY12331" fmla="*/ 1100740 h 6858000"/>
              <a:gd name="connsiteX12332" fmla="*/ 9280429 w 12192000"/>
              <a:gd name="connsiteY12332" fmla="*/ 1136251 h 6858000"/>
              <a:gd name="connsiteX12333" fmla="*/ 9315940 w 12192000"/>
              <a:gd name="connsiteY12333" fmla="*/ 1100740 h 6858000"/>
              <a:gd name="connsiteX12334" fmla="*/ 9280429 w 12192000"/>
              <a:gd name="connsiteY12334" fmla="*/ 1065229 h 6858000"/>
              <a:gd name="connsiteX12335" fmla="*/ 9092519 w 12192000"/>
              <a:gd name="connsiteY12335" fmla="*/ 1065229 h 6858000"/>
              <a:gd name="connsiteX12336" fmla="*/ 9057008 w 12192000"/>
              <a:gd name="connsiteY12336" fmla="*/ 1100740 h 6858000"/>
              <a:gd name="connsiteX12337" fmla="*/ 9092519 w 12192000"/>
              <a:gd name="connsiteY12337" fmla="*/ 1136251 h 6858000"/>
              <a:gd name="connsiteX12338" fmla="*/ 9128030 w 12192000"/>
              <a:gd name="connsiteY12338" fmla="*/ 1100740 h 6858000"/>
              <a:gd name="connsiteX12339" fmla="*/ 9092519 w 12192000"/>
              <a:gd name="connsiteY12339" fmla="*/ 1065229 h 6858000"/>
              <a:gd name="connsiteX12340" fmla="*/ 8904609 w 12192000"/>
              <a:gd name="connsiteY12340" fmla="*/ 1065229 h 6858000"/>
              <a:gd name="connsiteX12341" fmla="*/ 8869098 w 12192000"/>
              <a:gd name="connsiteY12341" fmla="*/ 1100740 h 6858000"/>
              <a:gd name="connsiteX12342" fmla="*/ 8904609 w 12192000"/>
              <a:gd name="connsiteY12342" fmla="*/ 1136251 h 6858000"/>
              <a:gd name="connsiteX12343" fmla="*/ 8940120 w 12192000"/>
              <a:gd name="connsiteY12343" fmla="*/ 1100740 h 6858000"/>
              <a:gd name="connsiteX12344" fmla="*/ 8904609 w 12192000"/>
              <a:gd name="connsiteY12344" fmla="*/ 1065229 h 6858000"/>
              <a:gd name="connsiteX12345" fmla="*/ 8716699 w 12192000"/>
              <a:gd name="connsiteY12345" fmla="*/ 1065229 h 6858000"/>
              <a:gd name="connsiteX12346" fmla="*/ 8681188 w 12192000"/>
              <a:gd name="connsiteY12346" fmla="*/ 1100740 h 6858000"/>
              <a:gd name="connsiteX12347" fmla="*/ 8716699 w 12192000"/>
              <a:gd name="connsiteY12347" fmla="*/ 1136251 h 6858000"/>
              <a:gd name="connsiteX12348" fmla="*/ 8752210 w 12192000"/>
              <a:gd name="connsiteY12348" fmla="*/ 1100740 h 6858000"/>
              <a:gd name="connsiteX12349" fmla="*/ 8716699 w 12192000"/>
              <a:gd name="connsiteY12349" fmla="*/ 1065229 h 6858000"/>
              <a:gd name="connsiteX12350" fmla="*/ 8528789 w 12192000"/>
              <a:gd name="connsiteY12350" fmla="*/ 1065229 h 6858000"/>
              <a:gd name="connsiteX12351" fmla="*/ 8493278 w 12192000"/>
              <a:gd name="connsiteY12351" fmla="*/ 1100740 h 6858000"/>
              <a:gd name="connsiteX12352" fmla="*/ 8528789 w 12192000"/>
              <a:gd name="connsiteY12352" fmla="*/ 1136251 h 6858000"/>
              <a:gd name="connsiteX12353" fmla="*/ 8564300 w 12192000"/>
              <a:gd name="connsiteY12353" fmla="*/ 1100740 h 6858000"/>
              <a:gd name="connsiteX12354" fmla="*/ 8528789 w 12192000"/>
              <a:gd name="connsiteY12354" fmla="*/ 1065229 h 6858000"/>
              <a:gd name="connsiteX12355" fmla="*/ 8340879 w 12192000"/>
              <a:gd name="connsiteY12355" fmla="*/ 1065229 h 6858000"/>
              <a:gd name="connsiteX12356" fmla="*/ 8305368 w 12192000"/>
              <a:gd name="connsiteY12356" fmla="*/ 1100740 h 6858000"/>
              <a:gd name="connsiteX12357" fmla="*/ 8340879 w 12192000"/>
              <a:gd name="connsiteY12357" fmla="*/ 1136251 h 6858000"/>
              <a:gd name="connsiteX12358" fmla="*/ 8376390 w 12192000"/>
              <a:gd name="connsiteY12358" fmla="*/ 1100740 h 6858000"/>
              <a:gd name="connsiteX12359" fmla="*/ 8340879 w 12192000"/>
              <a:gd name="connsiteY12359" fmla="*/ 1065229 h 6858000"/>
              <a:gd name="connsiteX12360" fmla="*/ 8152969 w 12192000"/>
              <a:gd name="connsiteY12360" fmla="*/ 1065229 h 6858000"/>
              <a:gd name="connsiteX12361" fmla="*/ 8117458 w 12192000"/>
              <a:gd name="connsiteY12361" fmla="*/ 1100740 h 6858000"/>
              <a:gd name="connsiteX12362" fmla="*/ 8152969 w 12192000"/>
              <a:gd name="connsiteY12362" fmla="*/ 1136251 h 6858000"/>
              <a:gd name="connsiteX12363" fmla="*/ 8188480 w 12192000"/>
              <a:gd name="connsiteY12363" fmla="*/ 1100740 h 6858000"/>
              <a:gd name="connsiteX12364" fmla="*/ 8152969 w 12192000"/>
              <a:gd name="connsiteY12364" fmla="*/ 1065229 h 6858000"/>
              <a:gd name="connsiteX12365" fmla="*/ 7965059 w 12192000"/>
              <a:gd name="connsiteY12365" fmla="*/ 1065229 h 6858000"/>
              <a:gd name="connsiteX12366" fmla="*/ 7929548 w 12192000"/>
              <a:gd name="connsiteY12366" fmla="*/ 1100740 h 6858000"/>
              <a:gd name="connsiteX12367" fmla="*/ 7965059 w 12192000"/>
              <a:gd name="connsiteY12367" fmla="*/ 1136251 h 6858000"/>
              <a:gd name="connsiteX12368" fmla="*/ 8000570 w 12192000"/>
              <a:gd name="connsiteY12368" fmla="*/ 1100740 h 6858000"/>
              <a:gd name="connsiteX12369" fmla="*/ 7965059 w 12192000"/>
              <a:gd name="connsiteY12369" fmla="*/ 1065229 h 6858000"/>
              <a:gd name="connsiteX12370" fmla="*/ 7777149 w 12192000"/>
              <a:gd name="connsiteY12370" fmla="*/ 1065229 h 6858000"/>
              <a:gd name="connsiteX12371" fmla="*/ 7741638 w 12192000"/>
              <a:gd name="connsiteY12371" fmla="*/ 1100740 h 6858000"/>
              <a:gd name="connsiteX12372" fmla="*/ 7777149 w 12192000"/>
              <a:gd name="connsiteY12372" fmla="*/ 1136251 h 6858000"/>
              <a:gd name="connsiteX12373" fmla="*/ 7812660 w 12192000"/>
              <a:gd name="connsiteY12373" fmla="*/ 1100740 h 6858000"/>
              <a:gd name="connsiteX12374" fmla="*/ 7777149 w 12192000"/>
              <a:gd name="connsiteY12374" fmla="*/ 1065229 h 6858000"/>
              <a:gd name="connsiteX12375" fmla="*/ 7589239 w 12192000"/>
              <a:gd name="connsiteY12375" fmla="*/ 1065229 h 6858000"/>
              <a:gd name="connsiteX12376" fmla="*/ 7553728 w 12192000"/>
              <a:gd name="connsiteY12376" fmla="*/ 1100740 h 6858000"/>
              <a:gd name="connsiteX12377" fmla="*/ 7589239 w 12192000"/>
              <a:gd name="connsiteY12377" fmla="*/ 1136251 h 6858000"/>
              <a:gd name="connsiteX12378" fmla="*/ 7624750 w 12192000"/>
              <a:gd name="connsiteY12378" fmla="*/ 1100740 h 6858000"/>
              <a:gd name="connsiteX12379" fmla="*/ 7589239 w 12192000"/>
              <a:gd name="connsiteY12379" fmla="*/ 1065229 h 6858000"/>
              <a:gd name="connsiteX12380" fmla="*/ 7401329 w 12192000"/>
              <a:gd name="connsiteY12380" fmla="*/ 1065229 h 6858000"/>
              <a:gd name="connsiteX12381" fmla="*/ 7365818 w 12192000"/>
              <a:gd name="connsiteY12381" fmla="*/ 1100740 h 6858000"/>
              <a:gd name="connsiteX12382" fmla="*/ 7401329 w 12192000"/>
              <a:gd name="connsiteY12382" fmla="*/ 1136251 h 6858000"/>
              <a:gd name="connsiteX12383" fmla="*/ 7436840 w 12192000"/>
              <a:gd name="connsiteY12383" fmla="*/ 1100740 h 6858000"/>
              <a:gd name="connsiteX12384" fmla="*/ 7401329 w 12192000"/>
              <a:gd name="connsiteY12384" fmla="*/ 1065229 h 6858000"/>
              <a:gd name="connsiteX12385" fmla="*/ 7213419 w 12192000"/>
              <a:gd name="connsiteY12385" fmla="*/ 1065229 h 6858000"/>
              <a:gd name="connsiteX12386" fmla="*/ 7177908 w 12192000"/>
              <a:gd name="connsiteY12386" fmla="*/ 1100740 h 6858000"/>
              <a:gd name="connsiteX12387" fmla="*/ 7213419 w 12192000"/>
              <a:gd name="connsiteY12387" fmla="*/ 1136251 h 6858000"/>
              <a:gd name="connsiteX12388" fmla="*/ 7248930 w 12192000"/>
              <a:gd name="connsiteY12388" fmla="*/ 1100740 h 6858000"/>
              <a:gd name="connsiteX12389" fmla="*/ 7213419 w 12192000"/>
              <a:gd name="connsiteY12389" fmla="*/ 1065229 h 6858000"/>
              <a:gd name="connsiteX12390" fmla="*/ 7025509 w 12192000"/>
              <a:gd name="connsiteY12390" fmla="*/ 1065229 h 6858000"/>
              <a:gd name="connsiteX12391" fmla="*/ 6989998 w 12192000"/>
              <a:gd name="connsiteY12391" fmla="*/ 1100740 h 6858000"/>
              <a:gd name="connsiteX12392" fmla="*/ 7025509 w 12192000"/>
              <a:gd name="connsiteY12392" fmla="*/ 1136251 h 6858000"/>
              <a:gd name="connsiteX12393" fmla="*/ 7061020 w 12192000"/>
              <a:gd name="connsiteY12393" fmla="*/ 1100740 h 6858000"/>
              <a:gd name="connsiteX12394" fmla="*/ 7025509 w 12192000"/>
              <a:gd name="connsiteY12394" fmla="*/ 1065229 h 6858000"/>
              <a:gd name="connsiteX12395" fmla="*/ 6837599 w 12192000"/>
              <a:gd name="connsiteY12395" fmla="*/ 1065229 h 6858000"/>
              <a:gd name="connsiteX12396" fmla="*/ 6802088 w 12192000"/>
              <a:gd name="connsiteY12396" fmla="*/ 1100740 h 6858000"/>
              <a:gd name="connsiteX12397" fmla="*/ 6837599 w 12192000"/>
              <a:gd name="connsiteY12397" fmla="*/ 1136251 h 6858000"/>
              <a:gd name="connsiteX12398" fmla="*/ 6873110 w 12192000"/>
              <a:gd name="connsiteY12398" fmla="*/ 1100740 h 6858000"/>
              <a:gd name="connsiteX12399" fmla="*/ 6837599 w 12192000"/>
              <a:gd name="connsiteY12399" fmla="*/ 1065229 h 6858000"/>
              <a:gd name="connsiteX12400" fmla="*/ 6649689 w 12192000"/>
              <a:gd name="connsiteY12400" fmla="*/ 1065229 h 6858000"/>
              <a:gd name="connsiteX12401" fmla="*/ 6614178 w 12192000"/>
              <a:gd name="connsiteY12401" fmla="*/ 1100740 h 6858000"/>
              <a:gd name="connsiteX12402" fmla="*/ 6649689 w 12192000"/>
              <a:gd name="connsiteY12402" fmla="*/ 1136251 h 6858000"/>
              <a:gd name="connsiteX12403" fmla="*/ 6685200 w 12192000"/>
              <a:gd name="connsiteY12403" fmla="*/ 1100740 h 6858000"/>
              <a:gd name="connsiteX12404" fmla="*/ 6649689 w 12192000"/>
              <a:gd name="connsiteY12404" fmla="*/ 1065229 h 6858000"/>
              <a:gd name="connsiteX12405" fmla="*/ 6461779 w 12192000"/>
              <a:gd name="connsiteY12405" fmla="*/ 1065229 h 6858000"/>
              <a:gd name="connsiteX12406" fmla="*/ 6426268 w 12192000"/>
              <a:gd name="connsiteY12406" fmla="*/ 1100740 h 6858000"/>
              <a:gd name="connsiteX12407" fmla="*/ 6461779 w 12192000"/>
              <a:gd name="connsiteY12407" fmla="*/ 1136251 h 6858000"/>
              <a:gd name="connsiteX12408" fmla="*/ 6497290 w 12192000"/>
              <a:gd name="connsiteY12408" fmla="*/ 1100740 h 6858000"/>
              <a:gd name="connsiteX12409" fmla="*/ 6461779 w 12192000"/>
              <a:gd name="connsiteY12409" fmla="*/ 1065229 h 6858000"/>
              <a:gd name="connsiteX12410" fmla="*/ 6273869 w 12192000"/>
              <a:gd name="connsiteY12410" fmla="*/ 1065229 h 6858000"/>
              <a:gd name="connsiteX12411" fmla="*/ 6238358 w 12192000"/>
              <a:gd name="connsiteY12411" fmla="*/ 1100740 h 6858000"/>
              <a:gd name="connsiteX12412" fmla="*/ 6273869 w 12192000"/>
              <a:gd name="connsiteY12412" fmla="*/ 1136251 h 6858000"/>
              <a:gd name="connsiteX12413" fmla="*/ 6309380 w 12192000"/>
              <a:gd name="connsiteY12413" fmla="*/ 1100740 h 6858000"/>
              <a:gd name="connsiteX12414" fmla="*/ 6273869 w 12192000"/>
              <a:gd name="connsiteY12414" fmla="*/ 1065229 h 6858000"/>
              <a:gd name="connsiteX12415" fmla="*/ 6085959 w 12192000"/>
              <a:gd name="connsiteY12415" fmla="*/ 1065229 h 6858000"/>
              <a:gd name="connsiteX12416" fmla="*/ 6050449 w 12192000"/>
              <a:gd name="connsiteY12416" fmla="*/ 1100740 h 6858000"/>
              <a:gd name="connsiteX12417" fmla="*/ 6085959 w 12192000"/>
              <a:gd name="connsiteY12417" fmla="*/ 1136251 h 6858000"/>
              <a:gd name="connsiteX12418" fmla="*/ 6121470 w 12192000"/>
              <a:gd name="connsiteY12418" fmla="*/ 1100740 h 6858000"/>
              <a:gd name="connsiteX12419" fmla="*/ 6085959 w 12192000"/>
              <a:gd name="connsiteY12419" fmla="*/ 1065229 h 6858000"/>
              <a:gd name="connsiteX12420" fmla="*/ 5898050 w 12192000"/>
              <a:gd name="connsiteY12420" fmla="*/ 1065229 h 6858000"/>
              <a:gd name="connsiteX12421" fmla="*/ 5862539 w 12192000"/>
              <a:gd name="connsiteY12421" fmla="*/ 1100740 h 6858000"/>
              <a:gd name="connsiteX12422" fmla="*/ 5898050 w 12192000"/>
              <a:gd name="connsiteY12422" fmla="*/ 1136251 h 6858000"/>
              <a:gd name="connsiteX12423" fmla="*/ 5933561 w 12192000"/>
              <a:gd name="connsiteY12423" fmla="*/ 1100740 h 6858000"/>
              <a:gd name="connsiteX12424" fmla="*/ 5898050 w 12192000"/>
              <a:gd name="connsiteY12424" fmla="*/ 1065229 h 6858000"/>
              <a:gd name="connsiteX12425" fmla="*/ 5710141 w 12192000"/>
              <a:gd name="connsiteY12425" fmla="*/ 1065229 h 6858000"/>
              <a:gd name="connsiteX12426" fmla="*/ 5674630 w 12192000"/>
              <a:gd name="connsiteY12426" fmla="*/ 1100740 h 6858000"/>
              <a:gd name="connsiteX12427" fmla="*/ 5710141 w 12192000"/>
              <a:gd name="connsiteY12427" fmla="*/ 1136251 h 6858000"/>
              <a:gd name="connsiteX12428" fmla="*/ 5745652 w 12192000"/>
              <a:gd name="connsiteY12428" fmla="*/ 1100740 h 6858000"/>
              <a:gd name="connsiteX12429" fmla="*/ 5710141 w 12192000"/>
              <a:gd name="connsiteY12429" fmla="*/ 1065229 h 6858000"/>
              <a:gd name="connsiteX12430" fmla="*/ 5522232 w 12192000"/>
              <a:gd name="connsiteY12430" fmla="*/ 1065229 h 6858000"/>
              <a:gd name="connsiteX12431" fmla="*/ 5486721 w 12192000"/>
              <a:gd name="connsiteY12431" fmla="*/ 1100740 h 6858000"/>
              <a:gd name="connsiteX12432" fmla="*/ 5522232 w 12192000"/>
              <a:gd name="connsiteY12432" fmla="*/ 1136251 h 6858000"/>
              <a:gd name="connsiteX12433" fmla="*/ 5557742 w 12192000"/>
              <a:gd name="connsiteY12433" fmla="*/ 1100740 h 6858000"/>
              <a:gd name="connsiteX12434" fmla="*/ 5522232 w 12192000"/>
              <a:gd name="connsiteY12434" fmla="*/ 1065229 h 6858000"/>
              <a:gd name="connsiteX12435" fmla="*/ 5334321 w 12192000"/>
              <a:gd name="connsiteY12435" fmla="*/ 1065229 h 6858000"/>
              <a:gd name="connsiteX12436" fmla="*/ 5298812 w 12192000"/>
              <a:gd name="connsiteY12436" fmla="*/ 1100740 h 6858000"/>
              <a:gd name="connsiteX12437" fmla="*/ 5334321 w 12192000"/>
              <a:gd name="connsiteY12437" fmla="*/ 1136251 h 6858000"/>
              <a:gd name="connsiteX12438" fmla="*/ 5369832 w 12192000"/>
              <a:gd name="connsiteY12438" fmla="*/ 1100740 h 6858000"/>
              <a:gd name="connsiteX12439" fmla="*/ 5334321 w 12192000"/>
              <a:gd name="connsiteY12439" fmla="*/ 1065229 h 6858000"/>
              <a:gd name="connsiteX12440" fmla="*/ 5146412 w 12192000"/>
              <a:gd name="connsiteY12440" fmla="*/ 1065229 h 6858000"/>
              <a:gd name="connsiteX12441" fmla="*/ 5110901 w 12192000"/>
              <a:gd name="connsiteY12441" fmla="*/ 1100740 h 6858000"/>
              <a:gd name="connsiteX12442" fmla="*/ 5146412 w 12192000"/>
              <a:gd name="connsiteY12442" fmla="*/ 1136251 h 6858000"/>
              <a:gd name="connsiteX12443" fmla="*/ 5181923 w 12192000"/>
              <a:gd name="connsiteY12443" fmla="*/ 1100740 h 6858000"/>
              <a:gd name="connsiteX12444" fmla="*/ 5146412 w 12192000"/>
              <a:gd name="connsiteY12444" fmla="*/ 1065229 h 6858000"/>
              <a:gd name="connsiteX12445" fmla="*/ 4958502 w 12192000"/>
              <a:gd name="connsiteY12445" fmla="*/ 1065229 h 6858000"/>
              <a:gd name="connsiteX12446" fmla="*/ 4922992 w 12192000"/>
              <a:gd name="connsiteY12446" fmla="*/ 1100740 h 6858000"/>
              <a:gd name="connsiteX12447" fmla="*/ 4958502 w 12192000"/>
              <a:gd name="connsiteY12447" fmla="*/ 1136251 h 6858000"/>
              <a:gd name="connsiteX12448" fmla="*/ 4994014 w 12192000"/>
              <a:gd name="connsiteY12448" fmla="*/ 1100740 h 6858000"/>
              <a:gd name="connsiteX12449" fmla="*/ 4958502 w 12192000"/>
              <a:gd name="connsiteY12449" fmla="*/ 1065229 h 6858000"/>
              <a:gd name="connsiteX12450" fmla="*/ 4770594 w 12192000"/>
              <a:gd name="connsiteY12450" fmla="*/ 1065229 h 6858000"/>
              <a:gd name="connsiteX12451" fmla="*/ 4735082 w 12192000"/>
              <a:gd name="connsiteY12451" fmla="*/ 1100740 h 6858000"/>
              <a:gd name="connsiteX12452" fmla="*/ 4770594 w 12192000"/>
              <a:gd name="connsiteY12452" fmla="*/ 1136251 h 6858000"/>
              <a:gd name="connsiteX12453" fmla="*/ 4806102 w 12192000"/>
              <a:gd name="connsiteY12453" fmla="*/ 1100740 h 6858000"/>
              <a:gd name="connsiteX12454" fmla="*/ 4770594 w 12192000"/>
              <a:gd name="connsiteY12454" fmla="*/ 1065229 h 6858000"/>
              <a:gd name="connsiteX12455" fmla="*/ 4582682 w 12192000"/>
              <a:gd name="connsiteY12455" fmla="*/ 1065229 h 6858000"/>
              <a:gd name="connsiteX12456" fmla="*/ 4547171 w 12192000"/>
              <a:gd name="connsiteY12456" fmla="*/ 1100740 h 6858000"/>
              <a:gd name="connsiteX12457" fmla="*/ 4582682 w 12192000"/>
              <a:gd name="connsiteY12457" fmla="*/ 1136251 h 6858000"/>
              <a:gd name="connsiteX12458" fmla="*/ 4618193 w 12192000"/>
              <a:gd name="connsiteY12458" fmla="*/ 1100740 h 6858000"/>
              <a:gd name="connsiteX12459" fmla="*/ 4582682 w 12192000"/>
              <a:gd name="connsiteY12459" fmla="*/ 1065229 h 6858000"/>
              <a:gd name="connsiteX12460" fmla="*/ 4394773 w 12192000"/>
              <a:gd name="connsiteY12460" fmla="*/ 1065229 h 6858000"/>
              <a:gd name="connsiteX12461" fmla="*/ 4359261 w 12192000"/>
              <a:gd name="connsiteY12461" fmla="*/ 1100740 h 6858000"/>
              <a:gd name="connsiteX12462" fmla="*/ 4394773 w 12192000"/>
              <a:gd name="connsiteY12462" fmla="*/ 1136251 h 6858000"/>
              <a:gd name="connsiteX12463" fmla="*/ 4430285 w 12192000"/>
              <a:gd name="connsiteY12463" fmla="*/ 1100740 h 6858000"/>
              <a:gd name="connsiteX12464" fmla="*/ 4394773 w 12192000"/>
              <a:gd name="connsiteY12464" fmla="*/ 1065229 h 6858000"/>
              <a:gd name="connsiteX12465" fmla="*/ 4206862 w 12192000"/>
              <a:gd name="connsiteY12465" fmla="*/ 1065229 h 6858000"/>
              <a:gd name="connsiteX12466" fmla="*/ 4171356 w 12192000"/>
              <a:gd name="connsiteY12466" fmla="*/ 1100740 h 6858000"/>
              <a:gd name="connsiteX12467" fmla="*/ 4206862 w 12192000"/>
              <a:gd name="connsiteY12467" fmla="*/ 1136251 h 6858000"/>
              <a:gd name="connsiteX12468" fmla="*/ 4242372 w 12192000"/>
              <a:gd name="connsiteY12468" fmla="*/ 1100740 h 6858000"/>
              <a:gd name="connsiteX12469" fmla="*/ 4206862 w 12192000"/>
              <a:gd name="connsiteY12469" fmla="*/ 1065229 h 6858000"/>
              <a:gd name="connsiteX12470" fmla="*/ 4018959 w 12192000"/>
              <a:gd name="connsiteY12470" fmla="*/ 1065229 h 6858000"/>
              <a:gd name="connsiteX12471" fmla="*/ 3983449 w 12192000"/>
              <a:gd name="connsiteY12471" fmla="*/ 1100740 h 6858000"/>
              <a:gd name="connsiteX12472" fmla="*/ 4018959 w 12192000"/>
              <a:gd name="connsiteY12472" fmla="*/ 1136251 h 6858000"/>
              <a:gd name="connsiteX12473" fmla="*/ 4054470 w 12192000"/>
              <a:gd name="connsiteY12473" fmla="*/ 1100740 h 6858000"/>
              <a:gd name="connsiteX12474" fmla="*/ 4018959 w 12192000"/>
              <a:gd name="connsiteY12474" fmla="*/ 1065229 h 6858000"/>
              <a:gd name="connsiteX12475" fmla="*/ 3831047 w 12192000"/>
              <a:gd name="connsiteY12475" fmla="*/ 1065229 h 6858000"/>
              <a:gd name="connsiteX12476" fmla="*/ 3795536 w 12192000"/>
              <a:gd name="connsiteY12476" fmla="*/ 1100740 h 6858000"/>
              <a:gd name="connsiteX12477" fmla="*/ 3831047 w 12192000"/>
              <a:gd name="connsiteY12477" fmla="*/ 1136251 h 6858000"/>
              <a:gd name="connsiteX12478" fmla="*/ 3866559 w 12192000"/>
              <a:gd name="connsiteY12478" fmla="*/ 1100740 h 6858000"/>
              <a:gd name="connsiteX12479" fmla="*/ 3831047 w 12192000"/>
              <a:gd name="connsiteY12479" fmla="*/ 1065229 h 6858000"/>
              <a:gd name="connsiteX12480" fmla="*/ 3643135 w 12192000"/>
              <a:gd name="connsiteY12480" fmla="*/ 1065229 h 6858000"/>
              <a:gd name="connsiteX12481" fmla="*/ 3607624 w 12192000"/>
              <a:gd name="connsiteY12481" fmla="*/ 1100740 h 6858000"/>
              <a:gd name="connsiteX12482" fmla="*/ 3643135 w 12192000"/>
              <a:gd name="connsiteY12482" fmla="*/ 1136251 h 6858000"/>
              <a:gd name="connsiteX12483" fmla="*/ 3678648 w 12192000"/>
              <a:gd name="connsiteY12483" fmla="*/ 1100740 h 6858000"/>
              <a:gd name="connsiteX12484" fmla="*/ 3643135 w 12192000"/>
              <a:gd name="connsiteY12484" fmla="*/ 1065229 h 6858000"/>
              <a:gd name="connsiteX12485" fmla="*/ 3455228 w 12192000"/>
              <a:gd name="connsiteY12485" fmla="*/ 1065229 h 6858000"/>
              <a:gd name="connsiteX12486" fmla="*/ 3419718 w 12192000"/>
              <a:gd name="connsiteY12486" fmla="*/ 1100740 h 6858000"/>
              <a:gd name="connsiteX12487" fmla="*/ 3455228 w 12192000"/>
              <a:gd name="connsiteY12487" fmla="*/ 1136251 h 6858000"/>
              <a:gd name="connsiteX12488" fmla="*/ 3490738 w 12192000"/>
              <a:gd name="connsiteY12488" fmla="*/ 1100740 h 6858000"/>
              <a:gd name="connsiteX12489" fmla="*/ 3455228 w 12192000"/>
              <a:gd name="connsiteY12489" fmla="*/ 1065229 h 6858000"/>
              <a:gd name="connsiteX12490" fmla="*/ 3267322 w 12192000"/>
              <a:gd name="connsiteY12490" fmla="*/ 1065229 h 6858000"/>
              <a:gd name="connsiteX12491" fmla="*/ 3231812 w 12192000"/>
              <a:gd name="connsiteY12491" fmla="*/ 1100740 h 6858000"/>
              <a:gd name="connsiteX12492" fmla="*/ 3267322 w 12192000"/>
              <a:gd name="connsiteY12492" fmla="*/ 1136251 h 6858000"/>
              <a:gd name="connsiteX12493" fmla="*/ 3302832 w 12192000"/>
              <a:gd name="connsiteY12493" fmla="*/ 1100740 h 6858000"/>
              <a:gd name="connsiteX12494" fmla="*/ 3267322 w 12192000"/>
              <a:gd name="connsiteY12494" fmla="*/ 1065229 h 6858000"/>
              <a:gd name="connsiteX12495" fmla="*/ 3079409 w 12192000"/>
              <a:gd name="connsiteY12495" fmla="*/ 1065229 h 6858000"/>
              <a:gd name="connsiteX12496" fmla="*/ 3043899 w 12192000"/>
              <a:gd name="connsiteY12496" fmla="*/ 1100740 h 6858000"/>
              <a:gd name="connsiteX12497" fmla="*/ 3079409 w 12192000"/>
              <a:gd name="connsiteY12497" fmla="*/ 1136251 h 6858000"/>
              <a:gd name="connsiteX12498" fmla="*/ 3114921 w 12192000"/>
              <a:gd name="connsiteY12498" fmla="*/ 1100740 h 6858000"/>
              <a:gd name="connsiteX12499" fmla="*/ 3079409 w 12192000"/>
              <a:gd name="connsiteY12499" fmla="*/ 1065229 h 6858000"/>
              <a:gd name="connsiteX12500" fmla="*/ 2891500 w 12192000"/>
              <a:gd name="connsiteY12500" fmla="*/ 1065229 h 6858000"/>
              <a:gd name="connsiteX12501" fmla="*/ 2855988 w 12192000"/>
              <a:gd name="connsiteY12501" fmla="*/ 1100740 h 6858000"/>
              <a:gd name="connsiteX12502" fmla="*/ 2891500 w 12192000"/>
              <a:gd name="connsiteY12502" fmla="*/ 1136251 h 6858000"/>
              <a:gd name="connsiteX12503" fmla="*/ 2927011 w 12192000"/>
              <a:gd name="connsiteY12503" fmla="*/ 1100740 h 6858000"/>
              <a:gd name="connsiteX12504" fmla="*/ 2891500 w 12192000"/>
              <a:gd name="connsiteY12504" fmla="*/ 1065229 h 6858000"/>
              <a:gd name="connsiteX12505" fmla="*/ 2703588 w 12192000"/>
              <a:gd name="connsiteY12505" fmla="*/ 1065229 h 6858000"/>
              <a:gd name="connsiteX12506" fmla="*/ 2668078 w 12192000"/>
              <a:gd name="connsiteY12506" fmla="*/ 1100740 h 6858000"/>
              <a:gd name="connsiteX12507" fmla="*/ 2703588 w 12192000"/>
              <a:gd name="connsiteY12507" fmla="*/ 1136251 h 6858000"/>
              <a:gd name="connsiteX12508" fmla="*/ 2739100 w 12192000"/>
              <a:gd name="connsiteY12508" fmla="*/ 1100740 h 6858000"/>
              <a:gd name="connsiteX12509" fmla="*/ 2703588 w 12192000"/>
              <a:gd name="connsiteY12509" fmla="*/ 1065229 h 6858000"/>
              <a:gd name="connsiteX12510" fmla="*/ 2515679 w 12192000"/>
              <a:gd name="connsiteY12510" fmla="*/ 1065229 h 6858000"/>
              <a:gd name="connsiteX12511" fmla="*/ 2480169 w 12192000"/>
              <a:gd name="connsiteY12511" fmla="*/ 1100740 h 6858000"/>
              <a:gd name="connsiteX12512" fmla="*/ 2515679 w 12192000"/>
              <a:gd name="connsiteY12512" fmla="*/ 1136251 h 6858000"/>
              <a:gd name="connsiteX12513" fmla="*/ 2551191 w 12192000"/>
              <a:gd name="connsiteY12513" fmla="*/ 1100740 h 6858000"/>
              <a:gd name="connsiteX12514" fmla="*/ 2515679 w 12192000"/>
              <a:gd name="connsiteY12514" fmla="*/ 1065229 h 6858000"/>
              <a:gd name="connsiteX12515" fmla="*/ 2327769 w 12192000"/>
              <a:gd name="connsiteY12515" fmla="*/ 1065229 h 6858000"/>
              <a:gd name="connsiteX12516" fmla="*/ 2292259 w 12192000"/>
              <a:gd name="connsiteY12516" fmla="*/ 1100740 h 6858000"/>
              <a:gd name="connsiteX12517" fmla="*/ 2327769 w 12192000"/>
              <a:gd name="connsiteY12517" fmla="*/ 1136251 h 6858000"/>
              <a:gd name="connsiteX12518" fmla="*/ 2363281 w 12192000"/>
              <a:gd name="connsiteY12518" fmla="*/ 1100740 h 6858000"/>
              <a:gd name="connsiteX12519" fmla="*/ 2327769 w 12192000"/>
              <a:gd name="connsiteY12519" fmla="*/ 1065229 h 6858000"/>
              <a:gd name="connsiteX12520" fmla="*/ 2139862 w 12192000"/>
              <a:gd name="connsiteY12520" fmla="*/ 1065229 h 6858000"/>
              <a:gd name="connsiteX12521" fmla="*/ 2104350 w 12192000"/>
              <a:gd name="connsiteY12521" fmla="*/ 1100740 h 6858000"/>
              <a:gd name="connsiteX12522" fmla="*/ 2139862 w 12192000"/>
              <a:gd name="connsiteY12522" fmla="*/ 1136251 h 6858000"/>
              <a:gd name="connsiteX12523" fmla="*/ 2175372 w 12192000"/>
              <a:gd name="connsiteY12523" fmla="*/ 1100740 h 6858000"/>
              <a:gd name="connsiteX12524" fmla="*/ 2139862 w 12192000"/>
              <a:gd name="connsiteY12524" fmla="*/ 1065229 h 6858000"/>
              <a:gd name="connsiteX12525" fmla="*/ 1951951 w 12192000"/>
              <a:gd name="connsiteY12525" fmla="*/ 1065229 h 6858000"/>
              <a:gd name="connsiteX12526" fmla="*/ 1916439 w 12192000"/>
              <a:gd name="connsiteY12526" fmla="*/ 1100740 h 6858000"/>
              <a:gd name="connsiteX12527" fmla="*/ 1951951 w 12192000"/>
              <a:gd name="connsiteY12527" fmla="*/ 1136251 h 6858000"/>
              <a:gd name="connsiteX12528" fmla="*/ 1987463 w 12192000"/>
              <a:gd name="connsiteY12528" fmla="*/ 1100740 h 6858000"/>
              <a:gd name="connsiteX12529" fmla="*/ 1951951 w 12192000"/>
              <a:gd name="connsiteY12529" fmla="*/ 1065229 h 6858000"/>
              <a:gd name="connsiteX12530" fmla="*/ 1764042 w 12192000"/>
              <a:gd name="connsiteY12530" fmla="*/ 1065229 h 6858000"/>
              <a:gd name="connsiteX12531" fmla="*/ 1728530 w 12192000"/>
              <a:gd name="connsiteY12531" fmla="*/ 1100740 h 6858000"/>
              <a:gd name="connsiteX12532" fmla="*/ 1764042 w 12192000"/>
              <a:gd name="connsiteY12532" fmla="*/ 1136251 h 6858000"/>
              <a:gd name="connsiteX12533" fmla="*/ 1799552 w 12192000"/>
              <a:gd name="connsiteY12533" fmla="*/ 1100740 h 6858000"/>
              <a:gd name="connsiteX12534" fmla="*/ 1764042 w 12192000"/>
              <a:gd name="connsiteY12534" fmla="*/ 1065229 h 6858000"/>
              <a:gd name="connsiteX12535" fmla="*/ 1576132 w 12192000"/>
              <a:gd name="connsiteY12535" fmla="*/ 1065229 h 6858000"/>
              <a:gd name="connsiteX12536" fmla="*/ 1540620 w 12192000"/>
              <a:gd name="connsiteY12536" fmla="*/ 1100740 h 6858000"/>
              <a:gd name="connsiteX12537" fmla="*/ 1576132 w 12192000"/>
              <a:gd name="connsiteY12537" fmla="*/ 1136251 h 6858000"/>
              <a:gd name="connsiteX12538" fmla="*/ 1611642 w 12192000"/>
              <a:gd name="connsiteY12538" fmla="*/ 1100740 h 6858000"/>
              <a:gd name="connsiteX12539" fmla="*/ 1576132 w 12192000"/>
              <a:gd name="connsiteY12539" fmla="*/ 1065229 h 6858000"/>
              <a:gd name="connsiteX12540" fmla="*/ 1388221 w 12192000"/>
              <a:gd name="connsiteY12540" fmla="*/ 1065229 h 6858000"/>
              <a:gd name="connsiteX12541" fmla="*/ 1352710 w 12192000"/>
              <a:gd name="connsiteY12541" fmla="*/ 1100740 h 6858000"/>
              <a:gd name="connsiteX12542" fmla="*/ 1388221 w 12192000"/>
              <a:gd name="connsiteY12542" fmla="*/ 1136251 h 6858000"/>
              <a:gd name="connsiteX12543" fmla="*/ 1423733 w 12192000"/>
              <a:gd name="connsiteY12543" fmla="*/ 1100740 h 6858000"/>
              <a:gd name="connsiteX12544" fmla="*/ 1388221 w 12192000"/>
              <a:gd name="connsiteY12544" fmla="*/ 1065229 h 6858000"/>
              <a:gd name="connsiteX12545" fmla="*/ 1200313 w 12192000"/>
              <a:gd name="connsiteY12545" fmla="*/ 1065229 h 6858000"/>
              <a:gd name="connsiteX12546" fmla="*/ 1164801 w 12192000"/>
              <a:gd name="connsiteY12546" fmla="*/ 1100740 h 6858000"/>
              <a:gd name="connsiteX12547" fmla="*/ 1200313 w 12192000"/>
              <a:gd name="connsiteY12547" fmla="*/ 1136251 h 6858000"/>
              <a:gd name="connsiteX12548" fmla="*/ 1235823 w 12192000"/>
              <a:gd name="connsiteY12548" fmla="*/ 1100740 h 6858000"/>
              <a:gd name="connsiteX12549" fmla="*/ 1200313 w 12192000"/>
              <a:gd name="connsiteY12549" fmla="*/ 1065229 h 6858000"/>
              <a:gd name="connsiteX12550" fmla="*/ 1012402 w 12192000"/>
              <a:gd name="connsiteY12550" fmla="*/ 1065229 h 6858000"/>
              <a:gd name="connsiteX12551" fmla="*/ 976892 w 12192000"/>
              <a:gd name="connsiteY12551" fmla="*/ 1100740 h 6858000"/>
              <a:gd name="connsiteX12552" fmla="*/ 1012402 w 12192000"/>
              <a:gd name="connsiteY12552" fmla="*/ 1136251 h 6858000"/>
              <a:gd name="connsiteX12553" fmla="*/ 1047914 w 12192000"/>
              <a:gd name="connsiteY12553" fmla="*/ 1100740 h 6858000"/>
              <a:gd name="connsiteX12554" fmla="*/ 1012402 w 12192000"/>
              <a:gd name="connsiteY12554" fmla="*/ 1065229 h 6858000"/>
              <a:gd name="connsiteX12555" fmla="*/ 824492 w 12192000"/>
              <a:gd name="connsiteY12555" fmla="*/ 1065229 h 6858000"/>
              <a:gd name="connsiteX12556" fmla="*/ 788982 w 12192000"/>
              <a:gd name="connsiteY12556" fmla="*/ 1100740 h 6858000"/>
              <a:gd name="connsiteX12557" fmla="*/ 824492 w 12192000"/>
              <a:gd name="connsiteY12557" fmla="*/ 1136251 h 6858000"/>
              <a:gd name="connsiteX12558" fmla="*/ 860003 w 12192000"/>
              <a:gd name="connsiteY12558" fmla="*/ 1100740 h 6858000"/>
              <a:gd name="connsiteX12559" fmla="*/ 824492 w 12192000"/>
              <a:gd name="connsiteY12559" fmla="*/ 1065229 h 6858000"/>
              <a:gd name="connsiteX12560" fmla="*/ 636583 w 12192000"/>
              <a:gd name="connsiteY12560" fmla="*/ 1065229 h 6858000"/>
              <a:gd name="connsiteX12561" fmla="*/ 601071 w 12192000"/>
              <a:gd name="connsiteY12561" fmla="*/ 1100740 h 6858000"/>
              <a:gd name="connsiteX12562" fmla="*/ 636583 w 12192000"/>
              <a:gd name="connsiteY12562" fmla="*/ 1136251 h 6858000"/>
              <a:gd name="connsiteX12563" fmla="*/ 672093 w 12192000"/>
              <a:gd name="connsiteY12563" fmla="*/ 1100740 h 6858000"/>
              <a:gd name="connsiteX12564" fmla="*/ 636583 w 12192000"/>
              <a:gd name="connsiteY12564" fmla="*/ 1065229 h 6858000"/>
              <a:gd name="connsiteX12565" fmla="*/ 448673 w 12192000"/>
              <a:gd name="connsiteY12565" fmla="*/ 1065229 h 6858000"/>
              <a:gd name="connsiteX12566" fmla="*/ 413162 w 12192000"/>
              <a:gd name="connsiteY12566" fmla="*/ 1100740 h 6858000"/>
              <a:gd name="connsiteX12567" fmla="*/ 448673 w 12192000"/>
              <a:gd name="connsiteY12567" fmla="*/ 1136251 h 6858000"/>
              <a:gd name="connsiteX12568" fmla="*/ 484184 w 12192000"/>
              <a:gd name="connsiteY12568" fmla="*/ 1100740 h 6858000"/>
              <a:gd name="connsiteX12569" fmla="*/ 448673 w 12192000"/>
              <a:gd name="connsiteY12569" fmla="*/ 1065229 h 6858000"/>
              <a:gd name="connsiteX12570" fmla="*/ 260764 w 12192000"/>
              <a:gd name="connsiteY12570" fmla="*/ 1065229 h 6858000"/>
              <a:gd name="connsiteX12571" fmla="*/ 225252 w 12192000"/>
              <a:gd name="connsiteY12571" fmla="*/ 1100740 h 6858000"/>
              <a:gd name="connsiteX12572" fmla="*/ 260764 w 12192000"/>
              <a:gd name="connsiteY12572" fmla="*/ 1136251 h 6858000"/>
              <a:gd name="connsiteX12573" fmla="*/ 296274 w 12192000"/>
              <a:gd name="connsiteY12573" fmla="*/ 1100740 h 6858000"/>
              <a:gd name="connsiteX12574" fmla="*/ 260764 w 12192000"/>
              <a:gd name="connsiteY12574" fmla="*/ 1065229 h 6858000"/>
              <a:gd name="connsiteX12575" fmla="*/ 78815 w 12192000"/>
              <a:gd name="connsiteY12575" fmla="*/ 1065228 h 6858000"/>
              <a:gd name="connsiteX12576" fmla="*/ 43303 w 12192000"/>
              <a:gd name="connsiteY12576" fmla="*/ 1100739 h 6858000"/>
              <a:gd name="connsiteX12577" fmla="*/ 78815 w 12192000"/>
              <a:gd name="connsiteY12577" fmla="*/ 1136250 h 6858000"/>
              <a:gd name="connsiteX12578" fmla="*/ 114325 w 12192000"/>
              <a:gd name="connsiteY12578" fmla="*/ 1100739 h 6858000"/>
              <a:gd name="connsiteX12579" fmla="*/ 78815 w 12192000"/>
              <a:gd name="connsiteY12579" fmla="*/ 1065228 h 6858000"/>
              <a:gd name="connsiteX12580" fmla="*/ 12007004 w 12192000"/>
              <a:gd name="connsiteY12580" fmla="*/ 912829 h 6858000"/>
              <a:gd name="connsiteX12581" fmla="*/ 11971493 w 12192000"/>
              <a:gd name="connsiteY12581" fmla="*/ 948340 h 6858000"/>
              <a:gd name="connsiteX12582" fmla="*/ 12007004 w 12192000"/>
              <a:gd name="connsiteY12582" fmla="*/ 983851 h 6858000"/>
              <a:gd name="connsiteX12583" fmla="*/ 12042515 w 12192000"/>
              <a:gd name="connsiteY12583" fmla="*/ 948340 h 6858000"/>
              <a:gd name="connsiteX12584" fmla="*/ 12007004 w 12192000"/>
              <a:gd name="connsiteY12584" fmla="*/ 912829 h 6858000"/>
              <a:gd name="connsiteX12585" fmla="*/ 11819094 w 12192000"/>
              <a:gd name="connsiteY12585" fmla="*/ 912829 h 6858000"/>
              <a:gd name="connsiteX12586" fmla="*/ 11783583 w 12192000"/>
              <a:gd name="connsiteY12586" fmla="*/ 948340 h 6858000"/>
              <a:gd name="connsiteX12587" fmla="*/ 11819094 w 12192000"/>
              <a:gd name="connsiteY12587" fmla="*/ 983851 h 6858000"/>
              <a:gd name="connsiteX12588" fmla="*/ 11854605 w 12192000"/>
              <a:gd name="connsiteY12588" fmla="*/ 948340 h 6858000"/>
              <a:gd name="connsiteX12589" fmla="*/ 11819094 w 12192000"/>
              <a:gd name="connsiteY12589" fmla="*/ 912829 h 6858000"/>
              <a:gd name="connsiteX12590" fmla="*/ 11631184 w 12192000"/>
              <a:gd name="connsiteY12590" fmla="*/ 912829 h 6858000"/>
              <a:gd name="connsiteX12591" fmla="*/ 11595673 w 12192000"/>
              <a:gd name="connsiteY12591" fmla="*/ 948340 h 6858000"/>
              <a:gd name="connsiteX12592" fmla="*/ 11631184 w 12192000"/>
              <a:gd name="connsiteY12592" fmla="*/ 983851 h 6858000"/>
              <a:gd name="connsiteX12593" fmla="*/ 11666695 w 12192000"/>
              <a:gd name="connsiteY12593" fmla="*/ 948340 h 6858000"/>
              <a:gd name="connsiteX12594" fmla="*/ 11631184 w 12192000"/>
              <a:gd name="connsiteY12594" fmla="*/ 912829 h 6858000"/>
              <a:gd name="connsiteX12595" fmla="*/ 11443274 w 12192000"/>
              <a:gd name="connsiteY12595" fmla="*/ 912829 h 6858000"/>
              <a:gd name="connsiteX12596" fmla="*/ 11407763 w 12192000"/>
              <a:gd name="connsiteY12596" fmla="*/ 948340 h 6858000"/>
              <a:gd name="connsiteX12597" fmla="*/ 11443274 w 12192000"/>
              <a:gd name="connsiteY12597" fmla="*/ 983851 h 6858000"/>
              <a:gd name="connsiteX12598" fmla="*/ 11478785 w 12192000"/>
              <a:gd name="connsiteY12598" fmla="*/ 948340 h 6858000"/>
              <a:gd name="connsiteX12599" fmla="*/ 11443274 w 12192000"/>
              <a:gd name="connsiteY12599" fmla="*/ 912829 h 6858000"/>
              <a:gd name="connsiteX12600" fmla="*/ 11255364 w 12192000"/>
              <a:gd name="connsiteY12600" fmla="*/ 912829 h 6858000"/>
              <a:gd name="connsiteX12601" fmla="*/ 11219853 w 12192000"/>
              <a:gd name="connsiteY12601" fmla="*/ 948340 h 6858000"/>
              <a:gd name="connsiteX12602" fmla="*/ 11255364 w 12192000"/>
              <a:gd name="connsiteY12602" fmla="*/ 983851 h 6858000"/>
              <a:gd name="connsiteX12603" fmla="*/ 11290875 w 12192000"/>
              <a:gd name="connsiteY12603" fmla="*/ 948340 h 6858000"/>
              <a:gd name="connsiteX12604" fmla="*/ 11255364 w 12192000"/>
              <a:gd name="connsiteY12604" fmla="*/ 912829 h 6858000"/>
              <a:gd name="connsiteX12605" fmla="*/ 11067454 w 12192000"/>
              <a:gd name="connsiteY12605" fmla="*/ 912829 h 6858000"/>
              <a:gd name="connsiteX12606" fmla="*/ 11031943 w 12192000"/>
              <a:gd name="connsiteY12606" fmla="*/ 948340 h 6858000"/>
              <a:gd name="connsiteX12607" fmla="*/ 11067454 w 12192000"/>
              <a:gd name="connsiteY12607" fmla="*/ 983851 h 6858000"/>
              <a:gd name="connsiteX12608" fmla="*/ 11102965 w 12192000"/>
              <a:gd name="connsiteY12608" fmla="*/ 948340 h 6858000"/>
              <a:gd name="connsiteX12609" fmla="*/ 11067454 w 12192000"/>
              <a:gd name="connsiteY12609" fmla="*/ 912829 h 6858000"/>
              <a:gd name="connsiteX12610" fmla="*/ 10879544 w 12192000"/>
              <a:gd name="connsiteY12610" fmla="*/ 912829 h 6858000"/>
              <a:gd name="connsiteX12611" fmla="*/ 10844033 w 12192000"/>
              <a:gd name="connsiteY12611" fmla="*/ 948340 h 6858000"/>
              <a:gd name="connsiteX12612" fmla="*/ 10879544 w 12192000"/>
              <a:gd name="connsiteY12612" fmla="*/ 983851 h 6858000"/>
              <a:gd name="connsiteX12613" fmla="*/ 10915055 w 12192000"/>
              <a:gd name="connsiteY12613" fmla="*/ 948340 h 6858000"/>
              <a:gd name="connsiteX12614" fmla="*/ 10879544 w 12192000"/>
              <a:gd name="connsiteY12614" fmla="*/ 912829 h 6858000"/>
              <a:gd name="connsiteX12615" fmla="*/ 10691634 w 12192000"/>
              <a:gd name="connsiteY12615" fmla="*/ 912829 h 6858000"/>
              <a:gd name="connsiteX12616" fmla="*/ 10656123 w 12192000"/>
              <a:gd name="connsiteY12616" fmla="*/ 948340 h 6858000"/>
              <a:gd name="connsiteX12617" fmla="*/ 10691634 w 12192000"/>
              <a:gd name="connsiteY12617" fmla="*/ 983851 h 6858000"/>
              <a:gd name="connsiteX12618" fmla="*/ 10727145 w 12192000"/>
              <a:gd name="connsiteY12618" fmla="*/ 948340 h 6858000"/>
              <a:gd name="connsiteX12619" fmla="*/ 10691634 w 12192000"/>
              <a:gd name="connsiteY12619" fmla="*/ 912829 h 6858000"/>
              <a:gd name="connsiteX12620" fmla="*/ 10503724 w 12192000"/>
              <a:gd name="connsiteY12620" fmla="*/ 912829 h 6858000"/>
              <a:gd name="connsiteX12621" fmla="*/ 10468213 w 12192000"/>
              <a:gd name="connsiteY12621" fmla="*/ 948340 h 6858000"/>
              <a:gd name="connsiteX12622" fmla="*/ 10503724 w 12192000"/>
              <a:gd name="connsiteY12622" fmla="*/ 983851 h 6858000"/>
              <a:gd name="connsiteX12623" fmla="*/ 10539235 w 12192000"/>
              <a:gd name="connsiteY12623" fmla="*/ 948340 h 6858000"/>
              <a:gd name="connsiteX12624" fmla="*/ 10503724 w 12192000"/>
              <a:gd name="connsiteY12624" fmla="*/ 912829 h 6858000"/>
              <a:gd name="connsiteX12625" fmla="*/ 10315814 w 12192000"/>
              <a:gd name="connsiteY12625" fmla="*/ 912829 h 6858000"/>
              <a:gd name="connsiteX12626" fmla="*/ 10280303 w 12192000"/>
              <a:gd name="connsiteY12626" fmla="*/ 948340 h 6858000"/>
              <a:gd name="connsiteX12627" fmla="*/ 10315814 w 12192000"/>
              <a:gd name="connsiteY12627" fmla="*/ 983851 h 6858000"/>
              <a:gd name="connsiteX12628" fmla="*/ 10351325 w 12192000"/>
              <a:gd name="connsiteY12628" fmla="*/ 948340 h 6858000"/>
              <a:gd name="connsiteX12629" fmla="*/ 10315814 w 12192000"/>
              <a:gd name="connsiteY12629" fmla="*/ 912829 h 6858000"/>
              <a:gd name="connsiteX12630" fmla="*/ 10127904 w 12192000"/>
              <a:gd name="connsiteY12630" fmla="*/ 912829 h 6858000"/>
              <a:gd name="connsiteX12631" fmla="*/ 10092393 w 12192000"/>
              <a:gd name="connsiteY12631" fmla="*/ 948340 h 6858000"/>
              <a:gd name="connsiteX12632" fmla="*/ 10127904 w 12192000"/>
              <a:gd name="connsiteY12632" fmla="*/ 983851 h 6858000"/>
              <a:gd name="connsiteX12633" fmla="*/ 10163415 w 12192000"/>
              <a:gd name="connsiteY12633" fmla="*/ 948340 h 6858000"/>
              <a:gd name="connsiteX12634" fmla="*/ 10127904 w 12192000"/>
              <a:gd name="connsiteY12634" fmla="*/ 912829 h 6858000"/>
              <a:gd name="connsiteX12635" fmla="*/ 9939994 w 12192000"/>
              <a:gd name="connsiteY12635" fmla="*/ 912829 h 6858000"/>
              <a:gd name="connsiteX12636" fmla="*/ 9904483 w 12192000"/>
              <a:gd name="connsiteY12636" fmla="*/ 948340 h 6858000"/>
              <a:gd name="connsiteX12637" fmla="*/ 9939994 w 12192000"/>
              <a:gd name="connsiteY12637" fmla="*/ 983851 h 6858000"/>
              <a:gd name="connsiteX12638" fmla="*/ 9975505 w 12192000"/>
              <a:gd name="connsiteY12638" fmla="*/ 948340 h 6858000"/>
              <a:gd name="connsiteX12639" fmla="*/ 9939994 w 12192000"/>
              <a:gd name="connsiteY12639" fmla="*/ 912829 h 6858000"/>
              <a:gd name="connsiteX12640" fmla="*/ 9752084 w 12192000"/>
              <a:gd name="connsiteY12640" fmla="*/ 912829 h 6858000"/>
              <a:gd name="connsiteX12641" fmla="*/ 9716573 w 12192000"/>
              <a:gd name="connsiteY12641" fmla="*/ 948340 h 6858000"/>
              <a:gd name="connsiteX12642" fmla="*/ 9752084 w 12192000"/>
              <a:gd name="connsiteY12642" fmla="*/ 983851 h 6858000"/>
              <a:gd name="connsiteX12643" fmla="*/ 9787595 w 12192000"/>
              <a:gd name="connsiteY12643" fmla="*/ 948340 h 6858000"/>
              <a:gd name="connsiteX12644" fmla="*/ 9752084 w 12192000"/>
              <a:gd name="connsiteY12644" fmla="*/ 912829 h 6858000"/>
              <a:gd name="connsiteX12645" fmla="*/ 9564174 w 12192000"/>
              <a:gd name="connsiteY12645" fmla="*/ 912829 h 6858000"/>
              <a:gd name="connsiteX12646" fmla="*/ 9528663 w 12192000"/>
              <a:gd name="connsiteY12646" fmla="*/ 948340 h 6858000"/>
              <a:gd name="connsiteX12647" fmla="*/ 9564174 w 12192000"/>
              <a:gd name="connsiteY12647" fmla="*/ 983851 h 6858000"/>
              <a:gd name="connsiteX12648" fmla="*/ 9599685 w 12192000"/>
              <a:gd name="connsiteY12648" fmla="*/ 948340 h 6858000"/>
              <a:gd name="connsiteX12649" fmla="*/ 9564174 w 12192000"/>
              <a:gd name="connsiteY12649" fmla="*/ 912829 h 6858000"/>
              <a:gd name="connsiteX12650" fmla="*/ 9376264 w 12192000"/>
              <a:gd name="connsiteY12650" fmla="*/ 912829 h 6858000"/>
              <a:gd name="connsiteX12651" fmla="*/ 9340753 w 12192000"/>
              <a:gd name="connsiteY12651" fmla="*/ 948340 h 6858000"/>
              <a:gd name="connsiteX12652" fmla="*/ 9376264 w 12192000"/>
              <a:gd name="connsiteY12652" fmla="*/ 983851 h 6858000"/>
              <a:gd name="connsiteX12653" fmla="*/ 9411775 w 12192000"/>
              <a:gd name="connsiteY12653" fmla="*/ 948340 h 6858000"/>
              <a:gd name="connsiteX12654" fmla="*/ 9376264 w 12192000"/>
              <a:gd name="connsiteY12654" fmla="*/ 912829 h 6858000"/>
              <a:gd name="connsiteX12655" fmla="*/ 9188354 w 12192000"/>
              <a:gd name="connsiteY12655" fmla="*/ 912829 h 6858000"/>
              <a:gd name="connsiteX12656" fmla="*/ 9152843 w 12192000"/>
              <a:gd name="connsiteY12656" fmla="*/ 948340 h 6858000"/>
              <a:gd name="connsiteX12657" fmla="*/ 9188354 w 12192000"/>
              <a:gd name="connsiteY12657" fmla="*/ 983851 h 6858000"/>
              <a:gd name="connsiteX12658" fmla="*/ 9223865 w 12192000"/>
              <a:gd name="connsiteY12658" fmla="*/ 948340 h 6858000"/>
              <a:gd name="connsiteX12659" fmla="*/ 9188354 w 12192000"/>
              <a:gd name="connsiteY12659" fmla="*/ 912829 h 6858000"/>
              <a:gd name="connsiteX12660" fmla="*/ 9000444 w 12192000"/>
              <a:gd name="connsiteY12660" fmla="*/ 912829 h 6858000"/>
              <a:gd name="connsiteX12661" fmla="*/ 8964933 w 12192000"/>
              <a:gd name="connsiteY12661" fmla="*/ 948340 h 6858000"/>
              <a:gd name="connsiteX12662" fmla="*/ 9000444 w 12192000"/>
              <a:gd name="connsiteY12662" fmla="*/ 983851 h 6858000"/>
              <a:gd name="connsiteX12663" fmla="*/ 9035955 w 12192000"/>
              <a:gd name="connsiteY12663" fmla="*/ 948340 h 6858000"/>
              <a:gd name="connsiteX12664" fmla="*/ 9000444 w 12192000"/>
              <a:gd name="connsiteY12664" fmla="*/ 912829 h 6858000"/>
              <a:gd name="connsiteX12665" fmla="*/ 8812534 w 12192000"/>
              <a:gd name="connsiteY12665" fmla="*/ 912829 h 6858000"/>
              <a:gd name="connsiteX12666" fmla="*/ 8777023 w 12192000"/>
              <a:gd name="connsiteY12666" fmla="*/ 948340 h 6858000"/>
              <a:gd name="connsiteX12667" fmla="*/ 8812534 w 12192000"/>
              <a:gd name="connsiteY12667" fmla="*/ 983851 h 6858000"/>
              <a:gd name="connsiteX12668" fmla="*/ 8848045 w 12192000"/>
              <a:gd name="connsiteY12668" fmla="*/ 948340 h 6858000"/>
              <a:gd name="connsiteX12669" fmla="*/ 8812534 w 12192000"/>
              <a:gd name="connsiteY12669" fmla="*/ 912829 h 6858000"/>
              <a:gd name="connsiteX12670" fmla="*/ 8624624 w 12192000"/>
              <a:gd name="connsiteY12670" fmla="*/ 912829 h 6858000"/>
              <a:gd name="connsiteX12671" fmla="*/ 8589113 w 12192000"/>
              <a:gd name="connsiteY12671" fmla="*/ 948340 h 6858000"/>
              <a:gd name="connsiteX12672" fmla="*/ 8624624 w 12192000"/>
              <a:gd name="connsiteY12672" fmla="*/ 983851 h 6858000"/>
              <a:gd name="connsiteX12673" fmla="*/ 8660135 w 12192000"/>
              <a:gd name="connsiteY12673" fmla="*/ 948340 h 6858000"/>
              <a:gd name="connsiteX12674" fmla="*/ 8624624 w 12192000"/>
              <a:gd name="connsiteY12674" fmla="*/ 912829 h 6858000"/>
              <a:gd name="connsiteX12675" fmla="*/ 8436714 w 12192000"/>
              <a:gd name="connsiteY12675" fmla="*/ 912829 h 6858000"/>
              <a:gd name="connsiteX12676" fmla="*/ 8401203 w 12192000"/>
              <a:gd name="connsiteY12676" fmla="*/ 948340 h 6858000"/>
              <a:gd name="connsiteX12677" fmla="*/ 8436714 w 12192000"/>
              <a:gd name="connsiteY12677" fmla="*/ 983851 h 6858000"/>
              <a:gd name="connsiteX12678" fmla="*/ 8472225 w 12192000"/>
              <a:gd name="connsiteY12678" fmla="*/ 948340 h 6858000"/>
              <a:gd name="connsiteX12679" fmla="*/ 8436714 w 12192000"/>
              <a:gd name="connsiteY12679" fmla="*/ 912829 h 6858000"/>
              <a:gd name="connsiteX12680" fmla="*/ 8248804 w 12192000"/>
              <a:gd name="connsiteY12680" fmla="*/ 912829 h 6858000"/>
              <a:gd name="connsiteX12681" fmla="*/ 8213293 w 12192000"/>
              <a:gd name="connsiteY12681" fmla="*/ 948340 h 6858000"/>
              <a:gd name="connsiteX12682" fmla="*/ 8248804 w 12192000"/>
              <a:gd name="connsiteY12682" fmla="*/ 983851 h 6858000"/>
              <a:gd name="connsiteX12683" fmla="*/ 8284315 w 12192000"/>
              <a:gd name="connsiteY12683" fmla="*/ 948340 h 6858000"/>
              <a:gd name="connsiteX12684" fmla="*/ 8248804 w 12192000"/>
              <a:gd name="connsiteY12684" fmla="*/ 912829 h 6858000"/>
              <a:gd name="connsiteX12685" fmla="*/ 8060894 w 12192000"/>
              <a:gd name="connsiteY12685" fmla="*/ 912829 h 6858000"/>
              <a:gd name="connsiteX12686" fmla="*/ 8025383 w 12192000"/>
              <a:gd name="connsiteY12686" fmla="*/ 948340 h 6858000"/>
              <a:gd name="connsiteX12687" fmla="*/ 8060894 w 12192000"/>
              <a:gd name="connsiteY12687" fmla="*/ 983851 h 6858000"/>
              <a:gd name="connsiteX12688" fmla="*/ 8096405 w 12192000"/>
              <a:gd name="connsiteY12688" fmla="*/ 948340 h 6858000"/>
              <a:gd name="connsiteX12689" fmla="*/ 8060894 w 12192000"/>
              <a:gd name="connsiteY12689" fmla="*/ 912829 h 6858000"/>
              <a:gd name="connsiteX12690" fmla="*/ 7872984 w 12192000"/>
              <a:gd name="connsiteY12690" fmla="*/ 912829 h 6858000"/>
              <a:gd name="connsiteX12691" fmla="*/ 7837473 w 12192000"/>
              <a:gd name="connsiteY12691" fmla="*/ 948340 h 6858000"/>
              <a:gd name="connsiteX12692" fmla="*/ 7872984 w 12192000"/>
              <a:gd name="connsiteY12692" fmla="*/ 983851 h 6858000"/>
              <a:gd name="connsiteX12693" fmla="*/ 7908495 w 12192000"/>
              <a:gd name="connsiteY12693" fmla="*/ 948340 h 6858000"/>
              <a:gd name="connsiteX12694" fmla="*/ 7872984 w 12192000"/>
              <a:gd name="connsiteY12694" fmla="*/ 912829 h 6858000"/>
              <a:gd name="connsiteX12695" fmla="*/ 7685074 w 12192000"/>
              <a:gd name="connsiteY12695" fmla="*/ 912829 h 6858000"/>
              <a:gd name="connsiteX12696" fmla="*/ 7649563 w 12192000"/>
              <a:gd name="connsiteY12696" fmla="*/ 948340 h 6858000"/>
              <a:gd name="connsiteX12697" fmla="*/ 7685074 w 12192000"/>
              <a:gd name="connsiteY12697" fmla="*/ 983851 h 6858000"/>
              <a:gd name="connsiteX12698" fmla="*/ 7720585 w 12192000"/>
              <a:gd name="connsiteY12698" fmla="*/ 948340 h 6858000"/>
              <a:gd name="connsiteX12699" fmla="*/ 7685074 w 12192000"/>
              <a:gd name="connsiteY12699" fmla="*/ 912829 h 6858000"/>
              <a:gd name="connsiteX12700" fmla="*/ 7497164 w 12192000"/>
              <a:gd name="connsiteY12700" fmla="*/ 912829 h 6858000"/>
              <a:gd name="connsiteX12701" fmla="*/ 7461653 w 12192000"/>
              <a:gd name="connsiteY12701" fmla="*/ 948340 h 6858000"/>
              <a:gd name="connsiteX12702" fmla="*/ 7497164 w 12192000"/>
              <a:gd name="connsiteY12702" fmla="*/ 983851 h 6858000"/>
              <a:gd name="connsiteX12703" fmla="*/ 7532675 w 12192000"/>
              <a:gd name="connsiteY12703" fmla="*/ 948340 h 6858000"/>
              <a:gd name="connsiteX12704" fmla="*/ 7497164 w 12192000"/>
              <a:gd name="connsiteY12704" fmla="*/ 912829 h 6858000"/>
              <a:gd name="connsiteX12705" fmla="*/ 7309254 w 12192000"/>
              <a:gd name="connsiteY12705" fmla="*/ 912829 h 6858000"/>
              <a:gd name="connsiteX12706" fmla="*/ 7273743 w 12192000"/>
              <a:gd name="connsiteY12706" fmla="*/ 948340 h 6858000"/>
              <a:gd name="connsiteX12707" fmla="*/ 7309254 w 12192000"/>
              <a:gd name="connsiteY12707" fmla="*/ 983851 h 6858000"/>
              <a:gd name="connsiteX12708" fmla="*/ 7344765 w 12192000"/>
              <a:gd name="connsiteY12708" fmla="*/ 948340 h 6858000"/>
              <a:gd name="connsiteX12709" fmla="*/ 7309254 w 12192000"/>
              <a:gd name="connsiteY12709" fmla="*/ 912829 h 6858000"/>
              <a:gd name="connsiteX12710" fmla="*/ 7121344 w 12192000"/>
              <a:gd name="connsiteY12710" fmla="*/ 912829 h 6858000"/>
              <a:gd name="connsiteX12711" fmla="*/ 7085833 w 12192000"/>
              <a:gd name="connsiteY12711" fmla="*/ 948340 h 6858000"/>
              <a:gd name="connsiteX12712" fmla="*/ 7121344 w 12192000"/>
              <a:gd name="connsiteY12712" fmla="*/ 983851 h 6858000"/>
              <a:gd name="connsiteX12713" fmla="*/ 7156855 w 12192000"/>
              <a:gd name="connsiteY12713" fmla="*/ 948340 h 6858000"/>
              <a:gd name="connsiteX12714" fmla="*/ 7121344 w 12192000"/>
              <a:gd name="connsiteY12714" fmla="*/ 912829 h 6858000"/>
              <a:gd name="connsiteX12715" fmla="*/ 6933434 w 12192000"/>
              <a:gd name="connsiteY12715" fmla="*/ 912829 h 6858000"/>
              <a:gd name="connsiteX12716" fmla="*/ 6897923 w 12192000"/>
              <a:gd name="connsiteY12716" fmla="*/ 948340 h 6858000"/>
              <a:gd name="connsiteX12717" fmla="*/ 6933434 w 12192000"/>
              <a:gd name="connsiteY12717" fmla="*/ 983851 h 6858000"/>
              <a:gd name="connsiteX12718" fmla="*/ 6968945 w 12192000"/>
              <a:gd name="connsiteY12718" fmla="*/ 948340 h 6858000"/>
              <a:gd name="connsiteX12719" fmla="*/ 6933434 w 12192000"/>
              <a:gd name="connsiteY12719" fmla="*/ 912829 h 6858000"/>
              <a:gd name="connsiteX12720" fmla="*/ 6745524 w 12192000"/>
              <a:gd name="connsiteY12720" fmla="*/ 912829 h 6858000"/>
              <a:gd name="connsiteX12721" fmla="*/ 6710013 w 12192000"/>
              <a:gd name="connsiteY12721" fmla="*/ 948340 h 6858000"/>
              <a:gd name="connsiteX12722" fmla="*/ 6745524 w 12192000"/>
              <a:gd name="connsiteY12722" fmla="*/ 983851 h 6858000"/>
              <a:gd name="connsiteX12723" fmla="*/ 6781035 w 12192000"/>
              <a:gd name="connsiteY12723" fmla="*/ 948340 h 6858000"/>
              <a:gd name="connsiteX12724" fmla="*/ 6745524 w 12192000"/>
              <a:gd name="connsiteY12724" fmla="*/ 912829 h 6858000"/>
              <a:gd name="connsiteX12725" fmla="*/ 6557614 w 12192000"/>
              <a:gd name="connsiteY12725" fmla="*/ 912829 h 6858000"/>
              <a:gd name="connsiteX12726" fmla="*/ 6522103 w 12192000"/>
              <a:gd name="connsiteY12726" fmla="*/ 948340 h 6858000"/>
              <a:gd name="connsiteX12727" fmla="*/ 6557614 w 12192000"/>
              <a:gd name="connsiteY12727" fmla="*/ 983851 h 6858000"/>
              <a:gd name="connsiteX12728" fmla="*/ 6593125 w 12192000"/>
              <a:gd name="connsiteY12728" fmla="*/ 948340 h 6858000"/>
              <a:gd name="connsiteX12729" fmla="*/ 6557614 w 12192000"/>
              <a:gd name="connsiteY12729" fmla="*/ 912829 h 6858000"/>
              <a:gd name="connsiteX12730" fmla="*/ 6369704 w 12192000"/>
              <a:gd name="connsiteY12730" fmla="*/ 912829 h 6858000"/>
              <a:gd name="connsiteX12731" fmla="*/ 6334193 w 12192000"/>
              <a:gd name="connsiteY12731" fmla="*/ 948340 h 6858000"/>
              <a:gd name="connsiteX12732" fmla="*/ 6369704 w 12192000"/>
              <a:gd name="connsiteY12732" fmla="*/ 983851 h 6858000"/>
              <a:gd name="connsiteX12733" fmla="*/ 6405215 w 12192000"/>
              <a:gd name="connsiteY12733" fmla="*/ 948340 h 6858000"/>
              <a:gd name="connsiteX12734" fmla="*/ 6369704 w 12192000"/>
              <a:gd name="connsiteY12734" fmla="*/ 912829 h 6858000"/>
              <a:gd name="connsiteX12735" fmla="*/ 6181794 w 12192000"/>
              <a:gd name="connsiteY12735" fmla="*/ 912829 h 6858000"/>
              <a:gd name="connsiteX12736" fmla="*/ 6146283 w 12192000"/>
              <a:gd name="connsiteY12736" fmla="*/ 948340 h 6858000"/>
              <a:gd name="connsiteX12737" fmla="*/ 6181794 w 12192000"/>
              <a:gd name="connsiteY12737" fmla="*/ 983851 h 6858000"/>
              <a:gd name="connsiteX12738" fmla="*/ 6217305 w 12192000"/>
              <a:gd name="connsiteY12738" fmla="*/ 948340 h 6858000"/>
              <a:gd name="connsiteX12739" fmla="*/ 6181794 w 12192000"/>
              <a:gd name="connsiteY12739" fmla="*/ 912829 h 6858000"/>
              <a:gd name="connsiteX12740" fmla="*/ 5993886 w 12192000"/>
              <a:gd name="connsiteY12740" fmla="*/ 912829 h 6858000"/>
              <a:gd name="connsiteX12741" fmla="*/ 5958374 w 12192000"/>
              <a:gd name="connsiteY12741" fmla="*/ 948340 h 6858000"/>
              <a:gd name="connsiteX12742" fmla="*/ 5993886 w 12192000"/>
              <a:gd name="connsiteY12742" fmla="*/ 983851 h 6858000"/>
              <a:gd name="connsiteX12743" fmla="*/ 6029396 w 12192000"/>
              <a:gd name="connsiteY12743" fmla="*/ 948340 h 6858000"/>
              <a:gd name="connsiteX12744" fmla="*/ 5993886 w 12192000"/>
              <a:gd name="connsiteY12744" fmla="*/ 912829 h 6858000"/>
              <a:gd name="connsiteX12745" fmla="*/ 5805976 w 12192000"/>
              <a:gd name="connsiteY12745" fmla="*/ 912829 h 6858000"/>
              <a:gd name="connsiteX12746" fmla="*/ 5770466 w 12192000"/>
              <a:gd name="connsiteY12746" fmla="*/ 948340 h 6858000"/>
              <a:gd name="connsiteX12747" fmla="*/ 5805976 w 12192000"/>
              <a:gd name="connsiteY12747" fmla="*/ 983851 h 6858000"/>
              <a:gd name="connsiteX12748" fmla="*/ 5841487 w 12192000"/>
              <a:gd name="connsiteY12748" fmla="*/ 948340 h 6858000"/>
              <a:gd name="connsiteX12749" fmla="*/ 5805976 w 12192000"/>
              <a:gd name="connsiteY12749" fmla="*/ 912829 h 6858000"/>
              <a:gd name="connsiteX12750" fmla="*/ 5618068 w 12192000"/>
              <a:gd name="connsiteY12750" fmla="*/ 912829 h 6858000"/>
              <a:gd name="connsiteX12751" fmla="*/ 5582558 w 12192000"/>
              <a:gd name="connsiteY12751" fmla="*/ 948340 h 6858000"/>
              <a:gd name="connsiteX12752" fmla="*/ 5618068 w 12192000"/>
              <a:gd name="connsiteY12752" fmla="*/ 983851 h 6858000"/>
              <a:gd name="connsiteX12753" fmla="*/ 5653579 w 12192000"/>
              <a:gd name="connsiteY12753" fmla="*/ 948340 h 6858000"/>
              <a:gd name="connsiteX12754" fmla="*/ 5618068 w 12192000"/>
              <a:gd name="connsiteY12754" fmla="*/ 912829 h 6858000"/>
              <a:gd name="connsiteX12755" fmla="*/ 5430159 w 12192000"/>
              <a:gd name="connsiteY12755" fmla="*/ 912829 h 6858000"/>
              <a:gd name="connsiteX12756" fmla="*/ 5394647 w 12192000"/>
              <a:gd name="connsiteY12756" fmla="*/ 948340 h 6858000"/>
              <a:gd name="connsiteX12757" fmla="*/ 5430159 w 12192000"/>
              <a:gd name="connsiteY12757" fmla="*/ 983851 h 6858000"/>
              <a:gd name="connsiteX12758" fmla="*/ 5465670 w 12192000"/>
              <a:gd name="connsiteY12758" fmla="*/ 948340 h 6858000"/>
              <a:gd name="connsiteX12759" fmla="*/ 5430159 w 12192000"/>
              <a:gd name="connsiteY12759" fmla="*/ 912829 h 6858000"/>
              <a:gd name="connsiteX12760" fmla="*/ 5242249 w 12192000"/>
              <a:gd name="connsiteY12760" fmla="*/ 912829 h 6858000"/>
              <a:gd name="connsiteX12761" fmla="*/ 5206737 w 12192000"/>
              <a:gd name="connsiteY12761" fmla="*/ 948340 h 6858000"/>
              <a:gd name="connsiteX12762" fmla="*/ 5242249 w 12192000"/>
              <a:gd name="connsiteY12762" fmla="*/ 983851 h 6858000"/>
              <a:gd name="connsiteX12763" fmla="*/ 5277760 w 12192000"/>
              <a:gd name="connsiteY12763" fmla="*/ 948340 h 6858000"/>
              <a:gd name="connsiteX12764" fmla="*/ 5242249 w 12192000"/>
              <a:gd name="connsiteY12764" fmla="*/ 912829 h 6858000"/>
              <a:gd name="connsiteX12765" fmla="*/ 5054338 w 12192000"/>
              <a:gd name="connsiteY12765" fmla="*/ 912829 h 6858000"/>
              <a:gd name="connsiteX12766" fmla="*/ 5018828 w 12192000"/>
              <a:gd name="connsiteY12766" fmla="*/ 948340 h 6858000"/>
              <a:gd name="connsiteX12767" fmla="*/ 5054338 w 12192000"/>
              <a:gd name="connsiteY12767" fmla="*/ 983851 h 6858000"/>
              <a:gd name="connsiteX12768" fmla="*/ 5089850 w 12192000"/>
              <a:gd name="connsiteY12768" fmla="*/ 948340 h 6858000"/>
              <a:gd name="connsiteX12769" fmla="*/ 5054338 w 12192000"/>
              <a:gd name="connsiteY12769" fmla="*/ 912829 h 6858000"/>
              <a:gd name="connsiteX12770" fmla="*/ 4866430 w 12192000"/>
              <a:gd name="connsiteY12770" fmla="*/ 912829 h 6858000"/>
              <a:gd name="connsiteX12771" fmla="*/ 4830924 w 12192000"/>
              <a:gd name="connsiteY12771" fmla="*/ 948340 h 6858000"/>
              <a:gd name="connsiteX12772" fmla="*/ 4866430 w 12192000"/>
              <a:gd name="connsiteY12772" fmla="*/ 983851 h 6858000"/>
              <a:gd name="connsiteX12773" fmla="*/ 4901941 w 12192000"/>
              <a:gd name="connsiteY12773" fmla="*/ 948340 h 6858000"/>
              <a:gd name="connsiteX12774" fmla="*/ 4866430 w 12192000"/>
              <a:gd name="connsiteY12774" fmla="*/ 912829 h 6858000"/>
              <a:gd name="connsiteX12775" fmla="*/ 4678519 w 12192000"/>
              <a:gd name="connsiteY12775" fmla="*/ 912829 h 6858000"/>
              <a:gd name="connsiteX12776" fmla="*/ 4643007 w 12192000"/>
              <a:gd name="connsiteY12776" fmla="*/ 948340 h 6858000"/>
              <a:gd name="connsiteX12777" fmla="*/ 4678519 w 12192000"/>
              <a:gd name="connsiteY12777" fmla="*/ 983851 h 6858000"/>
              <a:gd name="connsiteX12778" fmla="*/ 4714030 w 12192000"/>
              <a:gd name="connsiteY12778" fmla="*/ 948340 h 6858000"/>
              <a:gd name="connsiteX12779" fmla="*/ 4678519 w 12192000"/>
              <a:gd name="connsiteY12779" fmla="*/ 912829 h 6858000"/>
              <a:gd name="connsiteX12780" fmla="*/ 4490610 w 12192000"/>
              <a:gd name="connsiteY12780" fmla="*/ 912829 h 6858000"/>
              <a:gd name="connsiteX12781" fmla="*/ 4455098 w 12192000"/>
              <a:gd name="connsiteY12781" fmla="*/ 948340 h 6858000"/>
              <a:gd name="connsiteX12782" fmla="*/ 4490610 w 12192000"/>
              <a:gd name="connsiteY12782" fmla="*/ 983851 h 6858000"/>
              <a:gd name="connsiteX12783" fmla="*/ 4526118 w 12192000"/>
              <a:gd name="connsiteY12783" fmla="*/ 948340 h 6858000"/>
              <a:gd name="connsiteX12784" fmla="*/ 4490610 w 12192000"/>
              <a:gd name="connsiteY12784" fmla="*/ 912829 h 6858000"/>
              <a:gd name="connsiteX12785" fmla="*/ 4302698 w 12192000"/>
              <a:gd name="connsiteY12785" fmla="*/ 912829 h 6858000"/>
              <a:gd name="connsiteX12786" fmla="*/ 4267187 w 12192000"/>
              <a:gd name="connsiteY12786" fmla="*/ 948340 h 6858000"/>
              <a:gd name="connsiteX12787" fmla="*/ 4302698 w 12192000"/>
              <a:gd name="connsiteY12787" fmla="*/ 983851 h 6858000"/>
              <a:gd name="connsiteX12788" fmla="*/ 4338210 w 12192000"/>
              <a:gd name="connsiteY12788" fmla="*/ 948340 h 6858000"/>
              <a:gd name="connsiteX12789" fmla="*/ 4302698 w 12192000"/>
              <a:gd name="connsiteY12789" fmla="*/ 912829 h 6858000"/>
              <a:gd name="connsiteX12790" fmla="*/ 4114802 w 12192000"/>
              <a:gd name="connsiteY12790" fmla="*/ 912829 h 6858000"/>
              <a:gd name="connsiteX12791" fmla="*/ 4079291 w 12192000"/>
              <a:gd name="connsiteY12791" fmla="*/ 948340 h 6858000"/>
              <a:gd name="connsiteX12792" fmla="*/ 4114802 w 12192000"/>
              <a:gd name="connsiteY12792" fmla="*/ 983851 h 6858000"/>
              <a:gd name="connsiteX12793" fmla="*/ 4150308 w 12192000"/>
              <a:gd name="connsiteY12793" fmla="*/ 948340 h 6858000"/>
              <a:gd name="connsiteX12794" fmla="*/ 4114802 w 12192000"/>
              <a:gd name="connsiteY12794" fmla="*/ 912829 h 6858000"/>
              <a:gd name="connsiteX12795" fmla="*/ 3926888 w 12192000"/>
              <a:gd name="connsiteY12795" fmla="*/ 912829 h 6858000"/>
              <a:gd name="connsiteX12796" fmla="*/ 3891378 w 12192000"/>
              <a:gd name="connsiteY12796" fmla="*/ 948340 h 6858000"/>
              <a:gd name="connsiteX12797" fmla="*/ 3926888 w 12192000"/>
              <a:gd name="connsiteY12797" fmla="*/ 983851 h 6858000"/>
              <a:gd name="connsiteX12798" fmla="*/ 3962401 w 12192000"/>
              <a:gd name="connsiteY12798" fmla="*/ 948340 h 6858000"/>
              <a:gd name="connsiteX12799" fmla="*/ 3926888 w 12192000"/>
              <a:gd name="connsiteY12799" fmla="*/ 912829 h 6858000"/>
              <a:gd name="connsiteX12800" fmla="*/ 3738979 w 12192000"/>
              <a:gd name="connsiteY12800" fmla="*/ 912829 h 6858000"/>
              <a:gd name="connsiteX12801" fmla="*/ 3703467 w 12192000"/>
              <a:gd name="connsiteY12801" fmla="*/ 948340 h 6858000"/>
              <a:gd name="connsiteX12802" fmla="*/ 3738979 w 12192000"/>
              <a:gd name="connsiteY12802" fmla="*/ 983851 h 6858000"/>
              <a:gd name="connsiteX12803" fmla="*/ 3774489 w 12192000"/>
              <a:gd name="connsiteY12803" fmla="*/ 948340 h 6858000"/>
              <a:gd name="connsiteX12804" fmla="*/ 3738979 w 12192000"/>
              <a:gd name="connsiteY12804" fmla="*/ 912829 h 6858000"/>
              <a:gd name="connsiteX12805" fmla="*/ 3551069 w 12192000"/>
              <a:gd name="connsiteY12805" fmla="*/ 912829 h 6858000"/>
              <a:gd name="connsiteX12806" fmla="*/ 3515557 w 12192000"/>
              <a:gd name="connsiteY12806" fmla="*/ 948340 h 6858000"/>
              <a:gd name="connsiteX12807" fmla="*/ 3551069 w 12192000"/>
              <a:gd name="connsiteY12807" fmla="*/ 983851 h 6858000"/>
              <a:gd name="connsiteX12808" fmla="*/ 3586579 w 12192000"/>
              <a:gd name="connsiteY12808" fmla="*/ 948340 h 6858000"/>
              <a:gd name="connsiteX12809" fmla="*/ 3551069 w 12192000"/>
              <a:gd name="connsiteY12809" fmla="*/ 912829 h 6858000"/>
              <a:gd name="connsiteX12810" fmla="*/ 3363163 w 12192000"/>
              <a:gd name="connsiteY12810" fmla="*/ 912829 h 6858000"/>
              <a:gd name="connsiteX12811" fmla="*/ 3327653 w 12192000"/>
              <a:gd name="connsiteY12811" fmla="*/ 948340 h 6858000"/>
              <a:gd name="connsiteX12812" fmla="*/ 3363163 w 12192000"/>
              <a:gd name="connsiteY12812" fmla="*/ 983851 h 6858000"/>
              <a:gd name="connsiteX12813" fmla="*/ 3398674 w 12192000"/>
              <a:gd name="connsiteY12813" fmla="*/ 948340 h 6858000"/>
              <a:gd name="connsiteX12814" fmla="*/ 3363163 w 12192000"/>
              <a:gd name="connsiteY12814" fmla="*/ 912829 h 6858000"/>
              <a:gd name="connsiteX12815" fmla="*/ 3175253 w 12192000"/>
              <a:gd name="connsiteY12815" fmla="*/ 912829 h 6858000"/>
              <a:gd name="connsiteX12816" fmla="*/ 3139740 w 12192000"/>
              <a:gd name="connsiteY12816" fmla="*/ 948340 h 6858000"/>
              <a:gd name="connsiteX12817" fmla="*/ 3175253 w 12192000"/>
              <a:gd name="connsiteY12817" fmla="*/ 983851 h 6858000"/>
              <a:gd name="connsiteX12818" fmla="*/ 3210767 w 12192000"/>
              <a:gd name="connsiteY12818" fmla="*/ 948340 h 6858000"/>
              <a:gd name="connsiteX12819" fmla="*/ 3175253 w 12192000"/>
              <a:gd name="connsiteY12819" fmla="*/ 912829 h 6858000"/>
              <a:gd name="connsiteX12820" fmla="*/ 2987343 w 12192000"/>
              <a:gd name="connsiteY12820" fmla="*/ 912829 h 6858000"/>
              <a:gd name="connsiteX12821" fmla="*/ 2951833 w 12192000"/>
              <a:gd name="connsiteY12821" fmla="*/ 948340 h 6858000"/>
              <a:gd name="connsiteX12822" fmla="*/ 2987343 w 12192000"/>
              <a:gd name="connsiteY12822" fmla="*/ 983851 h 6858000"/>
              <a:gd name="connsiteX12823" fmla="*/ 3022854 w 12192000"/>
              <a:gd name="connsiteY12823" fmla="*/ 948340 h 6858000"/>
              <a:gd name="connsiteX12824" fmla="*/ 2987343 w 12192000"/>
              <a:gd name="connsiteY12824" fmla="*/ 912829 h 6858000"/>
              <a:gd name="connsiteX12825" fmla="*/ 2799432 w 12192000"/>
              <a:gd name="connsiteY12825" fmla="*/ 912829 h 6858000"/>
              <a:gd name="connsiteX12826" fmla="*/ 2763919 w 12192000"/>
              <a:gd name="connsiteY12826" fmla="*/ 948340 h 6858000"/>
              <a:gd name="connsiteX12827" fmla="*/ 2799432 w 12192000"/>
              <a:gd name="connsiteY12827" fmla="*/ 983851 h 6858000"/>
              <a:gd name="connsiteX12828" fmla="*/ 2834941 w 12192000"/>
              <a:gd name="connsiteY12828" fmla="*/ 948340 h 6858000"/>
              <a:gd name="connsiteX12829" fmla="*/ 2799432 w 12192000"/>
              <a:gd name="connsiteY12829" fmla="*/ 912829 h 6858000"/>
              <a:gd name="connsiteX12830" fmla="*/ 2611522 w 12192000"/>
              <a:gd name="connsiteY12830" fmla="*/ 912829 h 6858000"/>
              <a:gd name="connsiteX12831" fmla="*/ 2576011 w 12192000"/>
              <a:gd name="connsiteY12831" fmla="*/ 948340 h 6858000"/>
              <a:gd name="connsiteX12832" fmla="*/ 2611522 w 12192000"/>
              <a:gd name="connsiteY12832" fmla="*/ 983851 h 6858000"/>
              <a:gd name="connsiteX12833" fmla="*/ 2647033 w 12192000"/>
              <a:gd name="connsiteY12833" fmla="*/ 948340 h 6858000"/>
              <a:gd name="connsiteX12834" fmla="*/ 2611522 w 12192000"/>
              <a:gd name="connsiteY12834" fmla="*/ 912829 h 6858000"/>
              <a:gd name="connsiteX12835" fmla="*/ 2423611 w 12192000"/>
              <a:gd name="connsiteY12835" fmla="*/ 912829 h 6858000"/>
              <a:gd name="connsiteX12836" fmla="*/ 2388100 w 12192000"/>
              <a:gd name="connsiteY12836" fmla="*/ 948340 h 6858000"/>
              <a:gd name="connsiteX12837" fmla="*/ 2423611 w 12192000"/>
              <a:gd name="connsiteY12837" fmla="*/ 983851 h 6858000"/>
              <a:gd name="connsiteX12838" fmla="*/ 2459122 w 12192000"/>
              <a:gd name="connsiteY12838" fmla="*/ 948340 h 6858000"/>
              <a:gd name="connsiteX12839" fmla="*/ 2423611 w 12192000"/>
              <a:gd name="connsiteY12839" fmla="*/ 912829 h 6858000"/>
              <a:gd name="connsiteX12840" fmla="*/ 2235702 w 12192000"/>
              <a:gd name="connsiteY12840" fmla="*/ 912829 h 6858000"/>
              <a:gd name="connsiteX12841" fmla="*/ 2200189 w 12192000"/>
              <a:gd name="connsiteY12841" fmla="*/ 948340 h 6858000"/>
              <a:gd name="connsiteX12842" fmla="*/ 2235702 w 12192000"/>
              <a:gd name="connsiteY12842" fmla="*/ 983851 h 6858000"/>
              <a:gd name="connsiteX12843" fmla="*/ 2271213 w 12192000"/>
              <a:gd name="connsiteY12843" fmla="*/ 948340 h 6858000"/>
              <a:gd name="connsiteX12844" fmla="*/ 2235702 w 12192000"/>
              <a:gd name="connsiteY12844" fmla="*/ 912829 h 6858000"/>
              <a:gd name="connsiteX12845" fmla="*/ 2047794 w 12192000"/>
              <a:gd name="connsiteY12845" fmla="*/ 912829 h 6858000"/>
              <a:gd name="connsiteX12846" fmla="*/ 2012282 w 12192000"/>
              <a:gd name="connsiteY12846" fmla="*/ 948340 h 6858000"/>
              <a:gd name="connsiteX12847" fmla="*/ 2047794 w 12192000"/>
              <a:gd name="connsiteY12847" fmla="*/ 983851 h 6858000"/>
              <a:gd name="connsiteX12848" fmla="*/ 2083304 w 12192000"/>
              <a:gd name="connsiteY12848" fmla="*/ 948340 h 6858000"/>
              <a:gd name="connsiteX12849" fmla="*/ 2047794 w 12192000"/>
              <a:gd name="connsiteY12849" fmla="*/ 912829 h 6858000"/>
              <a:gd name="connsiteX12850" fmla="*/ 1859883 w 12192000"/>
              <a:gd name="connsiteY12850" fmla="*/ 912829 h 6858000"/>
              <a:gd name="connsiteX12851" fmla="*/ 1824371 w 12192000"/>
              <a:gd name="connsiteY12851" fmla="*/ 948340 h 6858000"/>
              <a:gd name="connsiteX12852" fmla="*/ 1859883 w 12192000"/>
              <a:gd name="connsiteY12852" fmla="*/ 983851 h 6858000"/>
              <a:gd name="connsiteX12853" fmla="*/ 1895393 w 12192000"/>
              <a:gd name="connsiteY12853" fmla="*/ 948340 h 6858000"/>
              <a:gd name="connsiteX12854" fmla="*/ 1859883 w 12192000"/>
              <a:gd name="connsiteY12854" fmla="*/ 912829 h 6858000"/>
              <a:gd name="connsiteX12855" fmla="*/ 1671973 w 12192000"/>
              <a:gd name="connsiteY12855" fmla="*/ 912829 h 6858000"/>
              <a:gd name="connsiteX12856" fmla="*/ 1636461 w 12192000"/>
              <a:gd name="connsiteY12856" fmla="*/ 948340 h 6858000"/>
              <a:gd name="connsiteX12857" fmla="*/ 1671973 w 12192000"/>
              <a:gd name="connsiteY12857" fmla="*/ 983851 h 6858000"/>
              <a:gd name="connsiteX12858" fmla="*/ 1707483 w 12192000"/>
              <a:gd name="connsiteY12858" fmla="*/ 948340 h 6858000"/>
              <a:gd name="connsiteX12859" fmla="*/ 1671973 w 12192000"/>
              <a:gd name="connsiteY12859" fmla="*/ 912829 h 6858000"/>
              <a:gd name="connsiteX12860" fmla="*/ 1484064 w 12192000"/>
              <a:gd name="connsiteY12860" fmla="*/ 912829 h 6858000"/>
              <a:gd name="connsiteX12861" fmla="*/ 1448552 w 12192000"/>
              <a:gd name="connsiteY12861" fmla="*/ 948340 h 6858000"/>
              <a:gd name="connsiteX12862" fmla="*/ 1484064 w 12192000"/>
              <a:gd name="connsiteY12862" fmla="*/ 983851 h 6858000"/>
              <a:gd name="connsiteX12863" fmla="*/ 1519574 w 12192000"/>
              <a:gd name="connsiteY12863" fmla="*/ 948340 h 6858000"/>
              <a:gd name="connsiteX12864" fmla="*/ 1484064 w 12192000"/>
              <a:gd name="connsiteY12864" fmla="*/ 912829 h 6858000"/>
              <a:gd name="connsiteX12865" fmla="*/ 1296154 w 12192000"/>
              <a:gd name="connsiteY12865" fmla="*/ 912829 h 6858000"/>
              <a:gd name="connsiteX12866" fmla="*/ 1260642 w 12192000"/>
              <a:gd name="connsiteY12866" fmla="*/ 948340 h 6858000"/>
              <a:gd name="connsiteX12867" fmla="*/ 1296154 w 12192000"/>
              <a:gd name="connsiteY12867" fmla="*/ 983851 h 6858000"/>
              <a:gd name="connsiteX12868" fmla="*/ 1331664 w 12192000"/>
              <a:gd name="connsiteY12868" fmla="*/ 948340 h 6858000"/>
              <a:gd name="connsiteX12869" fmla="*/ 1296154 w 12192000"/>
              <a:gd name="connsiteY12869" fmla="*/ 912829 h 6858000"/>
              <a:gd name="connsiteX12870" fmla="*/ 1108243 w 12192000"/>
              <a:gd name="connsiteY12870" fmla="*/ 912829 h 6858000"/>
              <a:gd name="connsiteX12871" fmla="*/ 1072733 w 12192000"/>
              <a:gd name="connsiteY12871" fmla="*/ 948340 h 6858000"/>
              <a:gd name="connsiteX12872" fmla="*/ 1108243 w 12192000"/>
              <a:gd name="connsiteY12872" fmla="*/ 983851 h 6858000"/>
              <a:gd name="connsiteX12873" fmla="*/ 1143753 w 12192000"/>
              <a:gd name="connsiteY12873" fmla="*/ 948340 h 6858000"/>
              <a:gd name="connsiteX12874" fmla="*/ 1108243 w 12192000"/>
              <a:gd name="connsiteY12874" fmla="*/ 912829 h 6858000"/>
              <a:gd name="connsiteX12875" fmla="*/ 920334 w 12192000"/>
              <a:gd name="connsiteY12875" fmla="*/ 912829 h 6858000"/>
              <a:gd name="connsiteX12876" fmla="*/ 884822 w 12192000"/>
              <a:gd name="connsiteY12876" fmla="*/ 948340 h 6858000"/>
              <a:gd name="connsiteX12877" fmla="*/ 920334 w 12192000"/>
              <a:gd name="connsiteY12877" fmla="*/ 983851 h 6858000"/>
              <a:gd name="connsiteX12878" fmla="*/ 955844 w 12192000"/>
              <a:gd name="connsiteY12878" fmla="*/ 948340 h 6858000"/>
              <a:gd name="connsiteX12879" fmla="*/ 920334 w 12192000"/>
              <a:gd name="connsiteY12879" fmla="*/ 912829 h 6858000"/>
              <a:gd name="connsiteX12880" fmla="*/ 732424 w 12192000"/>
              <a:gd name="connsiteY12880" fmla="*/ 912829 h 6858000"/>
              <a:gd name="connsiteX12881" fmla="*/ 696912 w 12192000"/>
              <a:gd name="connsiteY12881" fmla="*/ 948340 h 6858000"/>
              <a:gd name="connsiteX12882" fmla="*/ 732424 w 12192000"/>
              <a:gd name="connsiteY12882" fmla="*/ 983851 h 6858000"/>
              <a:gd name="connsiteX12883" fmla="*/ 767934 w 12192000"/>
              <a:gd name="connsiteY12883" fmla="*/ 948340 h 6858000"/>
              <a:gd name="connsiteX12884" fmla="*/ 732424 w 12192000"/>
              <a:gd name="connsiteY12884" fmla="*/ 912829 h 6858000"/>
              <a:gd name="connsiteX12885" fmla="*/ 544514 w 12192000"/>
              <a:gd name="connsiteY12885" fmla="*/ 912829 h 6858000"/>
              <a:gd name="connsiteX12886" fmla="*/ 509003 w 12192000"/>
              <a:gd name="connsiteY12886" fmla="*/ 948340 h 6858000"/>
              <a:gd name="connsiteX12887" fmla="*/ 544514 w 12192000"/>
              <a:gd name="connsiteY12887" fmla="*/ 983851 h 6858000"/>
              <a:gd name="connsiteX12888" fmla="*/ 580025 w 12192000"/>
              <a:gd name="connsiteY12888" fmla="*/ 948340 h 6858000"/>
              <a:gd name="connsiteX12889" fmla="*/ 544514 w 12192000"/>
              <a:gd name="connsiteY12889" fmla="*/ 912829 h 6858000"/>
              <a:gd name="connsiteX12890" fmla="*/ 356605 w 12192000"/>
              <a:gd name="connsiteY12890" fmla="*/ 912829 h 6858000"/>
              <a:gd name="connsiteX12891" fmla="*/ 321093 w 12192000"/>
              <a:gd name="connsiteY12891" fmla="*/ 948340 h 6858000"/>
              <a:gd name="connsiteX12892" fmla="*/ 356605 w 12192000"/>
              <a:gd name="connsiteY12892" fmla="*/ 983851 h 6858000"/>
              <a:gd name="connsiteX12893" fmla="*/ 392115 w 12192000"/>
              <a:gd name="connsiteY12893" fmla="*/ 948340 h 6858000"/>
              <a:gd name="connsiteX12894" fmla="*/ 356605 w 12192000"/>
              <a:gd name="connsiteY12894" fmla="*/ 912829 h 6858000"/>
              <a:gd name="connsiteX12895" fmla="*/ 168694 w 12192000"/>
              <a:gd name="connsiteY12895" fmla="*/ 912829 h 6858000"/>
              <a:gd name="connsiteX12896" fmla="*/ 133183 w 12192000"/>
              <a:gd name="connsiteY12896" fmla="*/ 948340 h 6858000"/>
              <a:gd name="connsiteX12897" fmla="*/ 168694 w 12192000"/>
              <a:gd name="connsiteY12897" fmla="*/ 983851 h 6858000"/>
              <a:gd name="connsiteX12898" fmla="*/ 204206 w 12192000"/>
              <a:gd name="connsiteY12898" fmla="*/ 948340 h 6858000"/>
              <a:gd name="connsiteX12899" fmla="*/ 168694 w 12192000"/>
              <a:gd name="connsiteY12899" fmla="*/ 912829 h 6858000"/>
              <a:gd name="connsiteX12900" fmla="*/ 12099079 w 12192000"/>
              <a:gd name="connsiteY12900" fmla="*/ 764498 h 6858000"/>
              <a:gd name="connsiteX12901" fmla="*/ 12063568 w 12192000"/>
              <a:gd name="connsiteY12901" fmla="*/ 800009 h 6858000"/>
              <a:gd name="connsiteX12902" fmla="*/ 12099079 w 12192000"/>
              <a:gd name="connsiteY12902" fmla="*/ 835520 h 6858000"/>
              <a:gd name="connsiteX12903" fmla="*/ 12134590 w 12192000"/>
              <a:gd name="connsiteY12903" fmla="*/ 800009 h 6858000"/>
              <a:gd name="connsiteX12904" fmla="*/ 12099079 w 12192000"/>
              <a:gd name="connsiteY12904" fmla="*/ 764498 h 6858000"/>
              <a:gd name="connsiteX12905" fmla="*/ 11911169 w 12192000"/>
              <a:gd name="connsiteY12905" fmla="*/ 764498 h 6858000"/>
              <a:gd name="connsiteX12906" fmla="*/ 11875658 w 12192000"/>
              <a:gd name="connsiteY12906" fmla="*/ 800009 h 6858000"/>
              <a:gd name="connsiteX12907" fmla="*/ 11911169 w 12192000"/>
              <a:gd name="connsiteY12907" fmla="*/ 835520 h 6858000"/>
              <a:gd name="connsiteX12908" fmla="*/ 11946680 w 12192000"/>
              <a:gd name="connsiteY12908" fmla="*/ 800009 h 6858000"/>
              <a:gd name="connsiteX12909" fmla="*/ 11911169 w 12192000"/>
              <a:gd name="connsiteY12909" fmla="*/ 764498 h 6858000"/>
              <a:gd name="connsiteX12910" fmla="*/ 11723259 w 12192000"/>
              <a:gd name="connsiteY12910" fmla="*/ 764498 h 6858000"/>
              <a:gd name="connsiteX12911" fmla="*/ 11687748 w 12192000"/>
              <a:gd name="connsiteY12911" fmla="*/ 800009 h 6858000"/>
              <a:gd name="connsiteX12912" fmla="*/ 11723259 w 12192000"/>
              <a:gd name="connsiteY12912" fmla="*/ 835520 h 6858000"/>
              <a:gd name="connsiteX12913" fmla="*/ 11758770 w 12192000"/>
              <a:gd name="connsiteY12913" fmla="*/ 800009 h 6858000"/>
              <a:gd name="connsiteX12914" fmla="*/ 11723259 w 12192000"/>
              <a:gd name="connsiteY12914" fmla="*/ 764498 h 6858000"/>
              <a:gd name="connsiteX12915" fmla="*/ 11535349 w 12192000"/>
              <a:gd name="connsiteY12915" fmla="*/ 764498 h 6858000"/>
              <a:gd name="connsiteX12916" fmla="*/ 11499838 w 12192000"/>
              <a:gd name="connsiteY12916" fmla="*/ 800009 h 6858000"/>
              <a:gd name="connsiteX12917" fmla="*/ 11535349 w 12192000"/>
              <a:gd name="connsiteY12917" fmla="*/ 835520 h 6858000"/>
              <a:gd name="connsiteX12918" fmla="*/ 11570860 w 12192000"/>
              <a:gd name="connsiteY12918" fmla="*/ 800009 h 6858000"/>
              <a:gd name="connsiteX12919" fmla="*/ 11535349 w 12192000"/>
              <a:gd name="connsiteY12919" fmla="*/ 764498 h 6858000"/>
              <a:gd name="connsiteX12920" fmla="*/ 11347439 w 12192000"/>
              <a:gd name="connsiteY12920" fmla="*/ 764498 h 6858000"/>
              <a:gd name="connsiteX12921" fmla="*/ 11311928 w 12192000"/>
              <a:gd name="connsiteY12921" fmla="*/ 800009 h 6858000"/>
              <a:gd name="connsiteX12922" fmla="*/ 11347439 w 12192000"/>
              <a:gd name="connsiteY12922" fmla="*/ 835520 h 6858000"/>
              <a:gd name="connsiteX12923" fmla="*/ 11382950 w 12192000"/>
              <a:gd name="connsiteY12923" fmla="*/ 800009 h 6858000"/>
              <a:gd name="connsiteX12924" fmla="*/ 11347439 w 12192000"/>
              <a:gd name="connsiteY12924" fmla="*/ 764498 h 6858000"/>
              <a:gd name="connsiteX12925" fmla="*/ 11159529 w 12192000"/>
              <a:gd name="connsiteY12925" fmla="*/ 764498 h 6858000"/>
              <a:gd name="connsiteX12926" fmla="*/ 11124018 w 12192000"/>
              <a:gd name="connsiteY12926" fmla="*/ 800009 h 6858000"/>
              <a:gd name="connsiteX12927" fmla="*/ 11159529 w 12192000"/>
              <a:gd name="connsiteY12927" fmla="*/ 835520 h 6858000"/>
              <a:gd name="connsiteX12928" fmla="*/ 11195040 w 12192000"/>
              <a:gd name="connsiteY12928" fmla="*/ 800009 h 6858000"/>
              <a:gd name="connsiteX12929" fmla="*/ 11159529 w 12192000"/>
              <a:gd name="connsiteY12929" fmla="*/ 764498 h 6858000"/>
              <a:gd name="connsiteX12930" fmla="*/ 10971619 w 12192000"/>
              <a:gd name="connsiteY12930" fmla="*/ 764498 h 6858000"/>
              <a:gd name="connsiteX12931" fmla="*/ 10936108 w 12192000"/>
              <a:gd name="connsiteY12931" fmla="*/ 800009 h 6858000"/>
              <a:gd name="connsiteX12932" fmla="*/ 10971619 w 12192000"/>
              <a:gd name="connsiteY12932" fmla="*/ 835520 h 6858000"/>
              <a:gd name="connsiteX12933" fmla="*/ 11007130 w 12192000"/>
              <a:gd name="connsiteY12933" fmla="*/ 800009 h 6858000"/>
              <a:gd name="connsiteX12934" fmla="*/ 10971619 w 12192000"/>
              <a:gd name="connsiteY12934" fmla="*/ 764498 h 6858000"/>
              <a:gd name="connsiteX12935" fmla="*/ 10783709 w 12192000"/>
              <a:gd name="connsiteY12935" fmla="*/ 764498 h 6858000"/>
              <a:gd name="connsiteX12936" fmla="*/ 10748198 w 12192000"/>
              <a:gd name="connsiteY12936" fmla="*/ 800009 h 6858000"/>
              <a:gd name="connsiteX12937" fmla="*/ 10783709 w 12192000"/>
              <a:gd name="connsiteY12937" fmla="*/ 835520 h 6858000"/>
              <a:gd name="connsiteX12938" fmla="*/ 10819220 w 12192000"/>
              <a:gd name="connsiteY12938" fmla="*/ 800009 h 6858000"/>
              <a:gd name="connsiteX12939" fmla="*/ 10783709 w 12192000"/>
              <a:gd name="connsiteY12939" fmla="*/ 764498 h 6858000"/>
              <a:gd name="connsiteX12940" fmla="*/ 10595799 w 12192000"/>
              <a:gd name="connsiteY12940" fmla="*/ 764498 h 6858000"/>
              <a:gd name="connsiteX12941" fmla="*/ 10560288 w 12192000"/>
              <a:gd name="connsiteY12941" fmla="*/ 800009 h 6858000"/>
              <a:gd name="connsiteX12942" fmla="*/ 10595799 w 12192000"/>
              <a:gd name="connsiteY12942" fmla="*/ 835520 h 6858000"/>
              <a:gd name="connsiteX12943" fmla="*/ 10631310 w 12192000"/>
              <a:gd name="connsiteY12943" fmla="*/ 800009 h 6858000"/>
              <a:gd name="connsiteX12944" fmla="*/ 10595799 w 12192000"/>
              <a:gd name="connsiteY12944" fmla="*/ 764498 h 6858000"/>
              <a:gd name="connsiteX12945" fmla="*/ 10407889 w 12192000"/>
              <a:gd name="connsiteY12945" fmla="*/ 764498 h 6858000"/>
              <a:gd name="connsiteX12946" fmla="*/ 10372378 w 12192000"/>
              <a:gd name="connsiteY12946" fmla="*/ 800009 h 6858000"/>
              <a:gd name="connsiteX12947" fmla="*/ 10407889 w 12192000"/>
              <a:gd name="connsiteY12947" fmla="*/ 835520 h 6858000"/>
              <a:gd name="connsiteX12948" fmla="*/ 10443400 w 12192000"/>
              <a:gd name="connsiteY12948" fmla="*/ 800009 h 6858000"/>
              <a:gd name="connsiteX12949" fmla="*/ 10407889 w 12192000"/>
              <a:gd name="connsiteY12949" fmla="*/ 764498 h 6858000"/>
              <a:gd name="connsiteX12950" fmla="*/ 10219979 w 12192000"/>
              <a:gd name="connsiteY12950" fmla="*/ 764498 h 6858000"/>
              <a:gd name="connsiteX12951" fmla="*/ 10184468 w 12192000"/>
              <a:gd name="connsiteY12951" fmla="*/ 800009 h 6858000"/>
              <a:gd name="connsiteX12952" fmla="*/ 10219979 w 12192000"/>
              <a:gd name="connsiteY12952" fmla="*/ 835520 h 6858000"/>
              <a:gd name="connsiteX12953" fmla="*/ 10255490 w 12192000"/>
              <a:gd name="connsiteY12953" fmla="*/ 800009 h 6858000"/>
              <a:gd name="connsiteX12954" fmla="*/ 10219979 w 12192000"/>
              <a:gd name="connsiteY12954" fmla="*/ 764498 h 6858000"/>
              <a:gd name="connsiteX12955" fmla="*/ 10032069 w 12192000"/>
              <a:gd name="connsiteY12955" fmla="*/ 764498 h 6858000"/>
              <a:gd name="connsiteX12956" fmla="*/ 9996558 w 12192000"/>
              <a:gd name="connsiteY12956" fmla="*/ 800009 h 6858000"/>
              <a:gd name="connsiteX12957" fmla="*/ 10032069 w 12192000"/>
              <a:gd name="connsiteY12957" fmla="*/ 835520 h 6858000"/>
              <a:gd name="connsiteX12958" fmla="*/ 10067580 w 12192000"/>
              <a:gd name="connsiteY12958" fmla="*/ 800009 h 6858000"/>
              <a:gd name="connsiteX12959" fmla="*/ 10032069 w 12192000"/>
              <a:gd name="connsiteY12959" fmla="*/ 764498 h 6858000"/>
              <a:gd name="connsiteX12960" fmla="*/ 9844159 w 12192000"/>
              <a:gd name="connsiteY12960" fmla="*/ 764498 h 6858000"/>
              <a:gd name="connsiteX12961" fmla="*/ 9808648 w 12192000"/>
              <a:gd name="connsiteY12961" fmla="*/ 800009 h 6858000"/>
              <a:gd name="connsiteX12962" fmla="*/ 9844159 w 12192000"/>
              <a:gd name="connsiteY12962" fmla="*/ 835520 h 6858000"/>
              <a:gd name="connsiteX12963" fmla="*/ 9879670 w 12192000"/>
              <a:gd name="connsiteY12963" fmla="*/ 800009 h 6858000"/>
              <a:gd name="connsiteX12964" fmla="*/ 9844159 w 12192000"/>
              <a:gd name="connsiteY12964" fmla="*/ 764498 h 6858000"/>
              <a:gd name="connsiteX12965" fmla="*/ 9656249 w 12192000"/>
              <a:gd name="connsiteY12965" fmla="*/ 764498 h 6858000"/>
              <a:gd name="connsiteX12966" fmla="*/ 9620738 w 12192000"/>
              <a:gd name="connsiteY12966" fmla="*/ 800009 h 6858000"/>
              <a:gd name="connsiteX12967" fmla="*/ 9656249 w 12192000"/>
              <a:gd name="connsiteY12967" fmla="*/ 835520 h 6858000"/>
              <a:gd name="connsiteX12968" fmla="*/ 9691760 w 12192000"/>
              <a:gd name="connsiteY12968" fmla="*/ 800009 h 6858000"/>
              <a:gd name="connsiteX12969" fmla="*/ 9656249 w 12192000"/>
              <a:gd name="connsiteY12969" fmla="*/ 764498 h 6858000"/>
              <a:gd name="connsiteX12970" fmla="*/ 9468339 w 12192000"/>
              <a:gd name="connsiteY12970" fmla="*/ 764498 h 6858000"/>
              <a:gd name="connsiteX12971" fmla="*/ 9432828 w 12192000"/>
              <a:gd name="connsiteY12971" fmla="*/ 800009 h 6858000"/>
              <a:gd name="connsiteX12972" fmla="*/ 9468339 w 12192000"/>
              <a:gd name="connsiteY12972" fmla="*/ 835520 h 6858000"/>
              <a:gd name="connsiteX12973" fmla="*/ 9503850 w 12192000"/>
              <a:gd name="connsiteY12973" fmla="*/ 800009 h 6858000"/>
              <a:gd name="connsiteX12974" fmla="*/ 9468339 w 12192000"/>
              <a:gd name="connsiteY12974" fmla="*/ 764498 h 6858000"/>
              <a:gd name="connsiteX12975" fmla="*/ 9280429 w 12192000"/>
              <a:gd name="connsiteY12975" fmla="*/ 764498 h 6858000"/>
              <a:gd name="connsiteX12976" fmla="*/ 9244918 w 12192000"/>
              <a:gd name="connsiteY12976" fmla="*/ 800009 h 6858000"/>
              <a:gd name="connsiteX12977" fmla="*/ 9280429 w 12192000"/>
              <a:gd name="connsiteY12977" fmla="*/ 835520 h 6858000"/>
              <a:gd name="connsiteX12978" fmla="*/ 9315940 w 12192000"/>
              <a:gd name="connsiteY12978" fmla="*/ 800009 h 6858000"/>
              <a:gd name="connsiteX12979" fmla="*/ 9280429 w 12192000"/>
              <a:gd name="connsiteY12979" fmla="*/ 764498 h 6858000"/>
              <a:gd name="connsiteX12980" fmla="*/ 9092519 w 12192000"/>
              <a:gd name="connsiteY12980" fmla="*/ 764498 h 6858000"/>
              <a:gd name="connsiteX12981" fmla="*/ 9057008 w 12192000"/>
              <a:gd name="connsiteY12981" fmla="*/ 800009 h 6858000"/>
              <a:gd name="connsiteX12982" fmla="*/ 9092519 w 12192000"/>
              <a:gd name="connsiteY12982" fmla="*/ 835520 h 6858000"/>
              <a:gd name="connsiteX12983" fmla="*/ 9128030 w 12192000"/>
              <a:gd name="connsiteY12983" fmla="*/ 800009 h 6858000"/>
              <a:gd name="connsiteX12984" fmla="*/ 9092519 w 12192000"/>
              <a:gd name="connsiteY12984" fmla="*/ 764498 h 6858000"/>
              <a:gd name="connsiteX12985" fmla="*/ 8904609 w 12192000"/>
              <a:gd name="connsiteY12985" fmla="*/ 764498 h 6858000"/>
              <a:gd name="connsiteX12986" fmla="*/ 8869098 w 12192000"/>
              <a:gd name="connsiteY12986" fmla="*/ 800009 h 6858000"/>
              <a:gd name="connsiteX12987" fmla="*/ 8904609 w 12192000"/>
              <a:gd name="connsiteY12987" fmla="*/ 835520 h 6858000"/>
              <a:gd name="connsiteX12988" fmla="*/ 8940120 w 12192000"/>
              <a:gd name="connsiteY12988" fmla="*/ 800009 h 6858000"/>
              <a:gd name="connsiteX12989" fmla="*/ 8904609 w 12192000"/>
              <a:gd name="connsiteY12989" fmla="*/ 764498 h 6858000"/>
              <a:gd name="connsiteX12990" fmla="*/ 8716699 w 12192000"/>
              <a:gd name="connsiteY12990" fmla="*/ 764498 h 6858000"/>
              <a:gd name="connsiteX12991" fmla="*/ 8681188 w 12192000"/>
              <a:gd name="connsiteY12991" fmla="*/ 800009 h 6858000"/>
              <a:gd name="connsiteX12992" fmla="*/ 8716699 w 12192000"/>
              <a:gd name="connsiteY12992" fmla="*/ 835520 h 6858000"/>
              <a:gd name="connsiteX12993" fmla="*/ 8752210 w 12192000"/>
              <a:gd name="connsiteY12993" fmla="*/ 800009 h 6858000"/>
              <a:gd name="connsiteX12994" fmla="*/ 8716699 w 12192000"/>
              <a:gd name="connsiteY12994" fmla="*/ 764498 h 6858000"/>
              <a:gd name="connsiteX12995" fmla="*/ 8528789 w 12192000"/>
              <a:gd name="connsiteY12995" fmla="*/ 764498 h 6858000"/>
              <a:gd name="connsiteX12996" fmla="*/ 8493278 w 12192000"/>
              <a:gd name="connsiteY12996" fmla="*/ 800009 h 6858000"/>
              <a:gd name="connsiteX12997" fmla="*/ 8528789 w 12192000"/>
              <a:gd name="connsiteY12997" fmla="*/ 835520 h 6858000"/>
              <a:gd name="connsiteX12998" fmla="*/ 8564300 w 12192000"/>
              <a:gd name="connsiteY12998" fmla="*/ 800009 h 6858000"/>
              <a:gd name="connsiteX12999" fmla="*/ 8528789 w 12192000"/>
              <a:gd name="connsiteY12999" fmla="*/ 764498 h 6858000"/>
              <a:gd name="connsiteX13000" fmla="*/ 8340879 w 12192000"/>
              <a:gd name="connsiteY13000" fmla="*/ 764498 h 6858000"/>
              <a:gd name="connsiteX13001" fmla="*/ 8305368 w 12192000"/>
              <a:gd name="connsiteY13001" fmla="*/ 800009 h 6858000"/>
              <a:gd name="connsiteX13002" fmla="*/ 8340879 w 12192000"/>
              <a:gd name="connsiteY13002" fmla="*/ 835520 h 6858000"/>
              <a:gd name="connsiteX13003" fmla="*/ 8376390 w 12192000"/>
              <a:gd name="connsiteY13003" fmla="*/ 800009 h 6858000"/>
              <a:gd name="connsiteX13004" fmla="*/ 8340879 w 12192000"/>
              <a:gd name="connsiteY13004" fmla="*/ 764498 h 6858000"/>
              <a:gd name="connsiteX13005" fmla="*/ 8152969 w 12192000"/>
              <a:gd name="connsiteY13005" fmla="*/ 764498 h 6858000"/>
              <a:gd name="connsiteX13006" fmla="*/ 8117458 w 12192000"/>
              <a:gd name="connsiteY13006" fmla="*/ 800009 h 6858000"/>
              <a:gd name="connsiteX13007" fmla="*/ 8152969 w 12192000"/>
              <a:gd name="connsiteY13007" fmla="*/ 835520 h 6858000"/>
              <a:gd name="connsiteX13008" fmla="*/ 8188480 w 12192000"/>
              <a:gd name="connsiteY13008" fmla="*/ 800009 h 6858000"/>
              <a:gd name="connsiteX13009" fmla="*/ 8152969 w 12192000"/>
              <a:gd name="connsiteY13009" fmla="*/ 764498 h 6858000"/>
              <a:gd name="connsiteX13010" fmla="*/ 7965059 w 12192000"/>
              <a:gd name="connsiteY13010" fmla="*/ 764498 h 6858000"/>
              <a:gd name="connsiteX13011" fmla="*/ 7929548 w 12192000"/>
              <a:gd name="connsiteY13011" fmla="*/ 800009 h 6858000"/>
              <a:gd name="connsiteX13012" fmla="*/ 7965059 w 12192000"/>
              <a:gd name="connsiteY13012" fmla="*/ 835520 h 6858000"/>
              <a:gd name="connsiteX13013" fmla="*/ 8000570 w 12192000"/>
              <a:gd name="connsiteY13013" fmla="*/ 800009 h 6858000"/>
              <a:gd name="connsiteX13014" fmla="*/ 7965059 w 12192000"/>
              <a:gd name="connsiteY13014" fmla="*/ 764498 h 6858000"/>
              <a:gd name="connsiteX13015" fmla="*/ 7777149 w 12192000"/>
              <a:gd name="connsiteY13015" fmla="*/ 764498 h 6858000"/>
              <a:gd name="connsiteX13016" fmla="*/ 7741638 w 12192000"/>
              <a:gd name="connsiteY13016" fmla="*/ 800009 h 6858000"/>
              <a:gd name="connsiteX13017" fmla="*/ 7777149 w 12192000"/>
              <a:gd name="connsiteY13017" fmla="*/ 835520 h 6858000"/>
              <a:gd name="connsiteX13018" fmla="*/ 7812660 w 12192000"/>
              <a:gd name="connsiteY13018" fmla="*/ 800009 h 6858000"/>
              <a:gd name="connsiteX13019" fmla="*/ 7777149 w 12192000"/>
              <a:gd name="connsiteY13019" fmla="*/ 764498 h 6858000"/>
              <a:gd name="connsiteX13020" fmla="*/ 7589239 w 12192000"/>
              <a:gd name="connsiteY13020" fmla="*/ 764498 h 6858000"/>
              <a:gd name="connsiteX13021" fmla="*/ 7553728 w 12192000"/>
              <a:gd name="connsiteY13021" fmla="*/ 800009 h 6858000"/>
              <a:gd name="connsiteX13022" fmla="*/ 7589239 w 12192000"/>
              <a:gd name="connsiteY13022" fmla="*/ 835520 h 6858000"/>
              <a:gd name="connsiteX13023" fmla="*/ 7624750 w 12192000"/>
              <a:gd name="connsiteY13023" fmla="*/ 800009 h 6858000"/>
              <a:gd name="connsiteX13024" fmla="*/ 7589239 w 12192000"/>
              <a:gd name="connsiteY13024" fmla="*/ 764498 h 6858000"/>
              <a:gd name="connsiteX13025" fmla="*/ 7401329 w 12192000"/>
              <a:gd name="connsiteY13025" fmla="*/ 764498 h 6858000"/>
              <a:gd name="connsiteX13026" fmla="*/ 7365818 w 12192000"/>
              <a:gd name="connsiteY13026" fmla="*/ 800009 h 6858000"/>
              <a:gd name="connsiteX13027" fmla="*/ 7401329 w 12192000"/>
              <a:gd name="connsiteY13027" fmla="*/ 835520 h 6858000"/>
              <a:gd name="connsiteX13028" fmla="*/ 7436840 w 12192000"/>
              <a:gd name="connsiteY13028" fmla="*/ 800009 h 6858000"/>
              <a:gd name="connsiteX13029" fmla="*/ 7401329 w 12192000"/>
              <a:gd name="connsiteY13029" fmla="*/ 764498 h 6858000"/>
              <a:gd name="connsiteX13030" fmla="*/ 7213419 w 12192000"/>
              <a:gd name="connsiteY13030" fmla="*/ 764498 h 6858000"/>
              <a:gd name="connsiteX13031" fmla="*/ 7177908 w 12192000"/>
              <a:gd name="connsiteY13031" fmla="*/ 800009 h 6858000"/>
              <a:gd name="connsiteX13032" fmla="*/ 7213419 w 12192000"/>
              <a:gd name="connsiteY13032" fmla="*/ 835520 h 6858000"/>
              <a:gd name="connsiteX13033" fmla="*/ 7248930 w 12192000"/>
              <a:gd name="connsiteY13033" fmla="*/ 800009 h 6858000"/>
              <a:gd name="connsiteX13034" fmla="*/ 7213419 w 12192000"/>
              <a:gd name="connsiteY13034" fmla="*/ 764498 h 6858000"/>
              <a:gd name="connsiteX13035" fmla="*/ 7025509 w 12192000"/>
              <a:gd name="connsiteY13035" fmla="*/ 764498 h 6858000"/>
              <a:gd name="connsiteX13036" fmla="*/ 6989998 w 12192000"/>
              <a:gd name="connsiteY13036" fmla="*/ 800009 h 6858000"/>
              <a:gd name="connsiteX13037" fmla="*/ 7025509 w 12192000"/>
              <a:gd name="connsiteY13037" fmla="*/ 835520 h 6858000"/>
              <a:gd name="connsiteX13038" fmla="*/ 7061020 w 12192000"/>
              <a:gd name="connsiteY13038" fmla="*/ 800009 h 6858000"/>
              <a:gd name="connsiteX13039" fmla="*/ 7025509 w 12192000"/>
              <a:gd name="connsiteY13039" fmla="*/ 764498 h 6858000"/>
              <a:gd name="connsiteX13040" fmla="*/ 6837599 w 12192000"/>
              <a:gd name="connsiteY13040" fmla="*/ 764498 h 6858000"/>
              <a:gd name="connsiteX13041" fmla="*/ 6802088 w 12192000"/>
              <a:gd name="connsiteY13041" fmla="*/ 800009 h 6858000"/>
              <a:gd name="connsiteX13042" fmla="*/ 6837599 w 12192000"/>
              <a:gd name="connsiteY13042" fmla="*/ 835520 h 6858000"/>
              <a:gd name="connsiteX13043" fmla="*/ 6873110 w 12192000"/>
              <a:gd name="connsiteY13043" fmla="*/ 800009 h 6858000"/>
              <a:gd name="connsiteX13044" fmla="*/ 6837599 w 12192000"/>
              <a:gd name="connsiteY13044" fmla="*/ 764498 h 6858000"/>
              <a:gd name="connsiteX13045" fmla="*/ 6649689 w 12192000"/>
              <a:gd name="connsiteY13045" fmla="*/ 764498 h 6858000"/>
              <a:gd name="connsiteX13046" fmla="*/ 6614178 w 12192000"/>
              <a:gd name="connsiteY13046" fmla="*/ 800009 h 6858000"/>
              <a:gd name="connsiteX13047" fmla="*/ 6649689 w 12192000"/>
              <a:gd name="connsiteY13047" fmla="*/ 835520 h 6858000"/>
              <a:gd name="connsiteX13048" fmla="*/ 6685200 w 12192000"/>
              <a:gd name="connsiteY13048" fmla="*/ 800009 h 6858000"/>
              <a:gd name="connsiteX13049" fmla="*/ 6649689 w 12192000"/>
              <a:gd name="connsiteY13049" fmla="*/ 764498 h 6858000"/>
              <a:gd name="connsiteX13050" fmla="*/ 6461779 w 12192000"/>
              <a:gd name="connsiteY13050" fmla="*/ 764498 h 6858000"/>
              <a:gd name="connsiteX13051" fmla="*/ 6426268 w 12192000"/>
              <a:gd name="connsiteY13051" fmla="*/ 800009 h 6858000"/>
              <a:gd name="connsiteX13052" fmla="*/ 6461779 w 12192000"/>
              <a:gd name="connsiteY13052" fmla="*/ 835520 h 6858000"/>
              <a:gd name="connsiteX13053" fmla="*/ 6497290 w 12192000"/>
              <a:gd name="connsiteY13053" fmla="*/ 800009 h 6858000"/>
              <a:gd name="connsiteX13054" fmla="*/ 6461779 w 12192000"/>
              <a:gd name="connsiteY13054" fmla="*/ 764498 h 6858000"/>
              <a:gd name="connsiteX13055" fmla="*/ 6273869 w 12192000"/>
              <a:gd name="connsiteY13055" fmla="*/ 764498 h 6858000"/>
              <a:gd name="connsiteX13056" fmla="*/ 6238358 w 12192000"/>
              <a:gd name="connsiteY13056" fmla="*/ 800009 h 6858000"/>
              <a:gd name="connsiteX13057" fmla="*/ 6273869 w 12192000"/>
              <a:gd name="connsiteY13057" fmla="*/ 835520 h 6858000"/>
              <a:gd name="connsiteX13058" fmla="*/ 6309380 w 12192000"/>
              <a:gd name="connsiteY13058" fmla="*/ 800009 h 6858000"/>
              <a:gd name="connsiteX13059" fmla="*/ 6273869 w 12192000"/>
              <a:gd name="connsiteY13059" fmla="*/ 764498 h 6858000"/>
              <a:gd name="connsiteX13060" fmla="*/ 6085959 w 12192000"/>
              <a:gd name="connsiteY13060" fmla="*/ 764498 h 6858000"/>
              <a:gd name="connsiteX13061" fmla="*/ 6050449 w 12192000"/>
              <a:gd name="connsiteY13061" fmla="*/ 800009 h 6858000"/>
              <a:gd name="connsiteX13062" fmla="*/ 6085959 w 12192000"/>
              <a:gd name="connsiteY13062" fmla="*/ 835520 h 6858000"/>
              <a:gd name="connsiteX13063" fmla="*/ 6121470 w 12192000"/>
              <a:gd name="connsiteY13063" fmla="*/ 800009 h 6858000"/>
              <a:gd name="connsiteX13064" fmla="*/ 6085959 w 12192000"/>
              <a:gd name="connsiteY13064" fmla="*/ 764498 h 6858000"/>
              <a:gd name="connsiteX13065" fmla="*/ 5898050 w 12192000"/>
              <a:gd name="connsiteY13065" fmla="*/ 764498 h 6858000"/>
              <a:gd name="connsiteX13066" fmla="*/ 5862539 w 12192000"/>
              <a:gd name="connsiteY13066" fmla="*/ 800009 h 6858000"/>
              <a:gd name="connsiteX13067" fmla="*/ 5898050 w 12192000"/>
              <a:gd name="connsiteY13067" fmla="*/ 835520 h 6858000"/>
              <a:gd name="connsiteX13068" fmla="*/ 5933561 w 12192000"/>
              <a:gd name="connsiteY13068" fmla="*/ 800009 h 6858000"/>
              <a:gd name="connsiteX13069" fmla="*/ 5898050 w 12192000"/>
              <a:gd name="connsiteY13069" fmla="*/ 764498 h 6858000"/>
              <a:gd name="connsiteX13070" fmla="*/ 5710141 w 12192000"/>
              <a:gd name="connsiteY13070" fmla="*/ 764498 h 6858000"/>
              <a:gd name="connsiteX13071" fmla="*/ 5674630 w 12192000"/>
              <a:gd name="connsiteY13071" fmla="*/ 800009 h 6858000"/>
              <a:gd name="connsiteX13072" fmla="*/ 5710141 w 12192000"/>
              <a:gd name="connsiteY13072" fmla="*/ 835520 h 6858000"/>
              <a:gd name="connsiteX13073" fmla="*/ 5745652 w 12192000"/>
              <a:gd name="connsiteY13073" fmla="*/ 800009 h 6858000"/>
              <a:gd name="connsiteX13074" fmla="*/ 5710141 w 12192000"/>
              <a:gd name="connsiteY13074" fmla="*/ 764498 h 6858000"/>
              <a:gd name="connsiteX13075" fmla="*/ 5522232 w 12192000"/>
              <a:gd name="connsiteY13075" fmla="*/ 764498 h 6858000"/>
              <a:gd name="connsiteX13076" fmla="*/ 5486721 w 12192000"/>
              <a:gd name="connsiteY13076" fmla="*/ 800009 h 6858000"/>
              <a:gd name="connsiteX13077" fmla="*/ 5522232 w 12192000"/>
              <a:gd name="connsiteY13077" fmla="*/ 835520 h 6858000"/>
              <a:gd name="connsiteX13078" fmla="*/ 5557742 w 12192000"/>
              <a:gd name="connsiteY13078" fmla="*/ 800009 h 6858000"/>
              <a:gd name="connsiteX13079" fmla="*/ 5522232 w 12192000"/>
              <a:gd name="connsiteY13079" fmla="*/ 764498 h 6858000"/>
              <a:gd name="connsiteX13080" fmla="*/ 5334321 w 12192000"/>
              <a:gd name="connsiteY13080" fmla="*/ 764498 h 6858000"/>
              <a:gd name="connsiteX13081" fmla="*/ 5298812 w 12192000"/>
              <a:gd name="connsiteY13081" fmla="*/ 800009 h 6858000"/>
              <a:gd name="connsiteX13082" fmla="*/ 5334321 w 12192000"/>
              <a:gd name="connsiteY13082" fmla="*/ 835520 h 6858000"/>
              <a:gd name="connsiteX13083" fmla="*/ 5369832 w 12192000"/>
              <a:gd name="connsiteY13083" fmla="*/ 800009 h 6858000"/>
              <a:gd name="connsiteX13084" fmla="*/ 5334321 w 12192000"/>
              <a:gd name="connsiteY13084" fmla="*/ 764498 h 6858000"/>
              <a:gd name="connsiteX13085" fmla="*/ 5146412 w 12192000"/>
              <a:gd name="connsiteY13085" fmla="*/ 764498 h 6858000"/>
              <a:gd name="connsiteX13086" fmla="*/ 5110901 w 12192000"/>
              <a:gd name="connsiteY13086" fmla="*/ 800009 h 6858000"/>
              <a:gd name="connsiteX13087" fmla="*/ 5146412 w 12192000"/>
              <a:gd name="connsiteY13087" fmla="*/ 835520 h 6858000"/>
              <a:gd name="connsiteX13088" fmla="*/ 5181923 w 12192000"/>
              <a:gd name="connsiteY13088" fmla="*/ 800009 h 6858000"/>
              <a:gd name="connsiteX13089" fmla="*/ 5146412 w 12192000"/>
              <a:gd name="connsiteY13089" fmla="*/ 764498 h 6858000"/>
              <a:gd name="connsiteX13090" fmla="*/ 4958502 w 12192000"/>
              <a:gd name="connsiteY13090" fmla="*/ 764498 h 6858000"/>
              <a:gd name="connsiteX13091" fmla="*/ 4922992 w 12192000"/>
              <a:gd name="connsiteY13091" fmla="*/ 800009 h 6858000"/>
              <a:gd name="connsiteX13092" fmla="*/ 4958502 w 12192000"/>
              <a:gd name="connsiteY13092" fmla="*/ 835520 h 6858000"/>
              <a:gd name="connsiteX13093" fmla="*/ 4994014 w 12192000"/>
              <a:gd name="connsiteY13093" fmla="*/ 800009 h 6858000"/>
              <a:gd name="connsiteX13094" fmla="*/ 4958502 w 12192000"/>
              <a:gd name="connsiteY13094" fmla="*/ 764498 h 6858000"/>
              <a:gd name="connsiteX13095" fmla="*/ 4770594 w 12192000"/>
              <a:gd name="connsiteY13095" fmla="*/ 764498 h 6858000"/>
              <a:gd name="connsiteX13096" fmla="*/ 4735082 w 12192000"/>
              <a:gd name="connsiteY13096" fmla="*/ 800009 h 6858000"/>
              <a:gd name="connsiteX13097" fmla="*/ 4770594 w 12192000"/>
              <a:gd name="connsiteY13097" fmla="*/ 835520 h 6858000"/>
              <a:gd name="connsiteX13098" fmla="*/ 4806102 w 12192000"/>
              <a:gd name="connsiteY13098" fmla="*/ 800009 h 6858000"/>
              <a:gd name="connsiteX13099" fmla="*/ 4770594 w 12192000"/>
              <a:gd name="connsiteY13099" fmla="*/ 764498 h 6858000"/>
              <a:gd name="connsiteX13100" fmla="*/ 4582682 w 12192000"/>
              <a:gd name="connsiteY13100" fmla="*/ 764498 h 6858000"/>
              <a:gd name="connsiteX13101" fmla="*/ 4547171 w 12192000"/>
              <a:gd name="connsiteY13101" fmla="*/ 800009 h 6858000"/>
              <a:gd name="connsiteX13102" fmla="*/ 4582682 w 12192000"/>
              <a:gd name="connsiteY13102" fmla="*/ 835520 h 6858000"/>
              <a:gd name="connsiteX13103" fmla="*/ 4618193 w 12192000"/>
              <a:gd name="connsiteY13103" fmla="*/ 800009 h 6858000"/>
              <a:gd name="connsiteX13104" fmla="*/ 4582682 w 12192000"/>
              <a:gd name="connsiteY13104" fmla="*/ 764498 h 6858000"/>
              <a:gd name="connsiteX13105" fmla="*/ 4394773 w 12192000"/>
              <a:gd name="connsiteY13105" fmla="*/ 764498 h 6858000"/>
              <a:gd name="connsiteX13106" fmla="*/ 4359261 w 12192000"/>
              <a:gd name="connsiteY13106" fmla="*/ 800009 h 6858000"/>
              <a:gd name="connsiteX13107" fmla="*/ 4394773 w 12192000"/>
              <a:gd name="connsiteY13107" fmla="*/ 835520 h 6858000"/>
              <a:gd name="connsiteX13108" fmla="*/ 4430285 w 12192000"/>
              <a:gd name="connsiteY13108" fmla="*/ 800009 h 6858000"/>
              <a:gd name="connsiteX13109" fmla="*/ 4394773 w 12192000"/>
              <a:gd name="connsiteY13109" fmla="*/ 764498 h 6858000"/>
              <a:gd name="connsiteX13110" fmla="*/ 4206862 w 12192000"/>
              <a:gd name="connsiteY13110" fmla="*/ 764498 h 6858000"/>
              <a:gd name="connsiteX13111" fmla="*/ 4171356 w 12192000"/>
              <a:gd name="connsiteY13111" fmla="*/ 800009 h 6858000"/>
              <a:gd name="connsiteX13112" fmla="*/ 4206862 w 12192000"/>
              <a:gd name="connsiteY13112" fmla="*/ 835520 h 6858000"/>
              <a:gd name="connsiteX13113" fmla="*/ 4242372 w 12192000"/>
              <a:gd name="connsiteY13113" fmla="*/ 800009 h 6858000"/>
              <a:gd name="connsiteX13114" fmla="*/ 4206862 w 12192000"/>
              <a:gd name="connsiteY13114" fmla="*/ 764498 h 6858000"/>
              <a:gd name="connsiteX13115" fmla="*/ 4018959 w 12192000"/>
              <a:gd name="connsiteY13115" fmla="*/ 764498 h 6858000"/>
              <a:gd name="connsiteX13116" fmla="*/ 3983449 w 12192000"/>
              <a:gd name="connsiteY13116" fmla="*/ 800009 h 6858000"/>
              <a:gd name="connsiteX13117" fmla="*/ 4018959 w 12192000"/>
              <a:gd name="connsiteY13117" fmla="*/ 835520 h 6858000"/>
              <a:gd name="connsiteX13118" fmla="*/ 4054470 w 12192000"/>
              <a:gd name="connsiteY13118" fmla="*/ 800009 h 6858000"/>
              <a:gd name="connsiteX13119" fmla="*/ 4018959 w 12192000"/>
              <a:gd name="connsiteY13119" fmla="*/ 764498 h 6858000"/>
              <a:gd name="connsiteX13120" fmla="*/ 3831047 w 12192000"/>
              <a:gd name="connsiteY13120" fmla="*/ 764498 h 6858000"/>
              <a:gd name="connsiteX13121" fmla="*/ 3795536 w 12192000"/>
              <a:gd name="connsiteY13121" fmla="*/ 800009 h 6858000"/>
              <a:gd name="connsiteX13122" fmla="*/ 3831047 w 12192000"/>
              <a:gd name="connsiteY13122" fmla="*/ 835520 h 6858000"/>
              <a:gd name="connsiteX13123" fmla="*/ 3866559 w 12192000"/>
              <a:gd name="connsiteY13123" fmla="*/ 800009 h 6858000"/>
              <a:gd name="connsiteX13124" fmla="*/ 3831047 w 12192000"/>
              <a:gd name="connsiteY13124" fmla="*/ 764498 h 6858000"/>
              <a:gd name="connsiteX13125" fmla="*/ 3643135 w 12192000"/>
              <a:gd name="connsiteY13125" fmla="*/ 764498 h 6858000"/>
              <a:gd name="connsiteX13126" fmla="*/ 3607624 w 12192000"/>
              <a:gd name="connsiteY13126" fmla="*/ 800009 h 6858000"/>
              <a:gd name="connsiteX13127" fmla="*/ 3643135 w 12192000"/>
              <a:gd name="connsiteY13127" fmla="*/ 835520 h 6858000"/>
              <a:gd name="connsiteX13128" fmla="*/ 3678648 w 12192000"/>
              <a:gd name="connsiteY13128" fmla="*/ 800009 h 6858000"/>
              <a:gd name="connsiteX13129" fmla="*/ 3643135 w 12192000"/>
              <a:gd name="connsiteY13129" fmla="*/ 764498 h 6858000"/>
              <a:gd name="connsiteX13130" fmla="*/ 3455228 w 12192000"/>
              <a:gd name="connsiteY13130" fmla="*/ 764498 h 6858000"/>
              <a:gd name="connsiteX13131" fmla="*/ 3419718 w 12192000"/>
              <a:gd name="connsiteY13131" fmla="*/ 800009 h 6858000"/>
              <a:gd name="connsiteX13132" fmla="*/ 3455228 w 12192000"/>
              <a:gd name="connsiteY13132" fmla="*/ 835520 h 6858000"/>
              <a:gd name="connsiteX13133" fmla="*/ 3490738 w 12192000"/>
              <a:gd name="connsiteY13133" fmla="*/ 800009 h 6858000"/>
              <a:gd name="connsiteX13134" fmla="*/ 3455228 w 12192000"/>
              <a:gd name="connsiteY13134" fmla="*/ 764498 h 6858000"/>
              <a:gd name="connsiteX13135" fmla="*/ 3267322 w 12192000"/>
              <a:gd name="connsiteY13135" fmla="*/ 764498 h 6858000"/>
              <a:gd name="connsiteX13136" fmla="*/ 3231812 w 12192000"/>
              <a:gd name="connsiteY13136" fmla="*/ 800009 h 6858000"/>
              <a:gd name="connsiteX13137" fmla="*/ 3267322 w 12192000"/>
              <a:gd name="connsiteY13137" fmla="*/ 835520 h 6858000"/>
              <a:gd name="connsiteX13138" fmla="*/ 3302832 w 12192000"/>
              <a:gd name="connsiteY13138" fmla="*/ 800009 h 6858000"/>
              <a:gd name="connsiteX13139" fmla="*/ 3267322 w 12192000"/>
              <a:gd name="connsiteY13139" fmla="*/ 764498 h 6858000"/>
              <a:gd name="connsiteX13140" fmla="*/ 3079409 w 12192000"/>
              <a:gd name="connsiteY13140" fmla="*/ 764498 h 6858000"/>
              <a:gd name="connsiteX13141" fmla="*/ 3043899 w 12192000"/>
              <a:gd name="connsiteY13141" fmla="*/ 800009 h 6858000"/>
              <a:gd name="connsiteX13142" fmla="*/ 3079409 w 12192000"/>
              <a:gd name="connsiteY13142" fmla="*/ 835520 h 6858000"/>
              <a:gd name="connsiteX13143" fmla="*/ 3114921 w 12192000"/>
              <a:gd name="connsiteY13143" fmla="*/ 800009 h 6858000"/>
              <a:gd name="connsiteX13144" fmla="*/ 3079409 w 12192000"/>
              <a:gd name="connsiteY13144" fmla="*/ 764498 h 6858000"/>
              <a:gd name="connsiteX13145" fmla="*/ 2891500 w 12192000"/>
              <a:gd name="connsiteY13145" fmla="*/ 764498 h 6858000"/>
              <a:gd name="connsiteX13146" fmla="*/ 2855988 w 12192000"/>
              <a:gd name="connsiteY13146" fmla="*/ 800009 h 6858000"/>
              <a:gd name="connsiteX13147" fmla="*/ 2891500 w 12192000"/>
              <a:gd name="connsiteY13147" fmla="*/ 835520 h 6858000"/>
              <a:gd name="connsiteX13148" fmla="*/ 2927011 w 12192000"/>
              <a:gd name="connsiteY13148" fmla="*/ 800009 h 6858000"/>
              <a:gd name="connsiteX13149" fmla="*/ 2891500 w 12192000"/>
              <a:gd name="connsiteY13149" fmla="*/ 764498 h 6858000"/>
              <a:gd name="connsiteX13150" fmla="*/ 2703588 w 12192000"/>
              <a:gd name="connsiteY13150" fmla="*/ 764498 h 6858000"/>
              <a:gd name="connsiteX13151" fmla="*/ 2668078 w 12192000"/>
              <a:gd name="connsiteY13151" fmla="*/ 800009 h 6858000"/>
              <a:gd name="connsiteX13152" fmla="*/ 2703588 w 12192000"/>
              <a:gd name="connsiteY13152" fmla="*/ 835520 h 6858000"/>
              <a:gd name="connsiteX13153" fmla="*/ 2739100 w 12192000"/>
              <a:gd name="connsiteY13153" fmla="*/ 800009 h 6858000"/>
              <a:gd name="connsiteX13154" fmla="*/ 2703588 w 12192000"/>
              <a:gd name="connsiteY13154" fmla="*/ 764498 h 6858000"/>
              <a:gd name="connsiteX13155" fmla="*/ 2515679 w 12192000"/>
              <a:gd name="connsiteY13155" fmla="*/ 764498 h 6858000"/>
              <a:gd name="connsiteX13156" fmla="*/ 2480169 w 12192000"/>
              <a:gd name="connsiteY13156" fmla="*/ 800009 h 6858000"/>
              <a:gd name="connsiteX13157" fmla="*/ 2515679 w 12192000"/>
              <a:gd name="connsiteY13157" fmla="*/ 835520 h 6858000"/>
              <a:gd name="connsiteX13158" fmla="*/ 2551191 w 12192000"/>
              <a:gd name="connsiteY13158" fmla="*/ 800009 h 6858000"/>
              <a:gd name="connsiteX13159" fmla="*/ 2515679 w 12192000"/>
              <a:gd name="connsiteY13159" fmla="*/ 764498 h 6858000"/>
              <a:gd name="connsiteX13160" fmla="*/ 2327769 w 12192000"/>
              <a:gd name="connsiteY13160" fmla="*/ 764498 h 6858000"/>
              <a:gd name="connsiteX13161" fmla="*/ 2292259 w 12192000"/>
              <a:gd name="connsiteY13161" fmla="*/ 800009 h 6858000"/>
              <a:gd name="connsiteX13162" fmla="*/ 2327769 w 12192000"/>
              <a:gd name="connsiteY13162" fmla="*/ 835520 h 6858000"/>
              <a:gd name="connsiteX13163" fmla="*/ 2363281 w 12192000"/>
              <a:gd name="connsiteY13163" fmla="*/ 800009 h 6858000"/>
              <a:gd name="connsiteX13164" fmla="*/ 2327769 w 12192000"/>
              <a:gd name="connsiteY13164" fmla="*/ 764498 h 6858000"/>
              <a:gd name="connsiteX13165" fmla="*/ 2139862 w 12192000"/>
              <a:gd name="connsiteY13165" fmla="*/ 764498 h 6858000"/>
              <a:gd name="connsiteX13166" fmla="*/ 2104350 w 12192000"/>
              <a:gd name="connsiteY13166" fmla="*/ 800009 h 6858000"/>
              <a:gd name="connsiteX13167" fmla="*/ 2139862 w 12192000"/>
              <a:gd name="connsiteY13167" fmla="*/ 835520 h 6858000"/>
              <a:gd name="connsiteX13168" fmla="*/ 2175372 w 12192000"/>
              <a:gd name="connsiteY13168" fmla="*/ 800009 h 6858000"/>
              <a:gd name="connsiteX13169" fmla="*/ 2139862 w 12192000"/>
              <a:gd name="connsiteY13169" fmla="*/ 764498 h 6858000"/>
              <a:gd name="connsiteX13170" fmla="*/ 1951951 w 12192000"/>
              <a:gd name="connsiteY13170" fmla="*/ 764498 h 6858000"/>
              <a:gd name="connsiteX13171" fmla="*/ 1916440 w 12192000"/>
              <a:gd name="connsiteY13171" fmla="*/ 800009 h 6858000"/>
              <a:gd name="connsiteX13172" fmla="*/ 1951951 w 12192000"/>
              <a:gd name="connsiteY13172" fmla="*/ 835520 h 6858000"/>
              <a:gd name="connsiteX13173" fmla="*/ 1987463 w 12192000"/>
              <a:gd name="connsiteY13173" fmla="*/ 800009 h 6858000"/>
              <a:gd name="connsiteX13174" fmla="*/ 1951951 w 12192000"/>
              <a:gd name="connsiteY13174" fmla="*/ 764498 h 6858000"/>
              <a:gd name="connsiteX13175" fmla="*/ 1764042 w 12192000"/>
              <a:gd name="connsiteY13175" fmla="*/ 764498 h 6858000"/>
              <a:gd name="connsiteX13176" fmla="*/ 1728531 w 12192000"/>
              <a:gd name="connsiteY13176" fmla="*/ 800009 h 6858000"/>
              <a:gd name="connsiteX13177" fmla="*/ 1764042 w 12192000"/>
              <a:gd name="connsiteY13177" fmla="*/ 835520 h 6858000"/>
              <a:gd name="connsiteX13178" fmla="*/ 1799553 w 12192000"/>
              <a:gd name="connsiteY13178" fmla="*/ 800009 h 6858000"/>
              <a:gd name="connsiteX13179" fmla="*/ 1764042 w 12192000"/>
              <a:gd name="connsiteY13179" fmla="*/ 764498 h 6858000"/>
              <a:gd name="connsiteX13180" fmla="*/ 1576132 w 12192000"/>
              <a:gd name="connsiteY13180" fmla="*/ 764498 h 6858000"/>
              <a:gd name="connsiteX13181" fmla="*/ 1540621 w 12192000"/>
              <a:gd name="connsiteY13181" fmla="*/ 800009 h 6858000"/>
              <a:gd name="connsiteX13182" fmla="*/ 1576132 w 12192000"/>
              <a:gd name="connsiteY13182" fmla="*/ 835520 h 6858000"/>
              <a:gd name="connsiteX13183" fmla="*/ 1611643 w 12192000"/>
              <a:gd name="connsiteY13183" fmla="*/ 800009 h 6858000"/>
              <a:gd name="connsiteX13184" fmla="*/ 1576132 w 12192000"/>
              <a:gd name="connsiteY13184" fmla="*/ 764498 h 6858000"/>
              <a:gd name="connsiteX13185" fmla="*/ 1388222 w 12192000"/>
              <a:gd name="connsiteY13185" fmla="*/ 764498 h 6858000"/>
              <a:gd name="connsiteX13186" fmla="*/ 1352711 w 12192000"/>
              <a:gd name="connsiteY13186" fmla="*/ 800009 h 6858000"/>
              <a:gd name="connsiteX13187" fmla="*/ 1388222 w 12192000"/>
              <a:gd name="connsiteY13187" fmla="*/ 835520 h 6858000"/>
              <a:gd name="connsiteX13188" fmla="*/ 1423733 w 12192000"/>
              <a:gd name="connsiteY13188" fmla="*/ 800009 h 6858000"/>
              <a:gd name="connsiteX13189" fmla="*/ 1388222 w 12192000"/>
              <a:gd name="connsiteY13189" fmla="*/ 764498 h 6858000"/>
              <a:gd name="connsiteX13190" fmla="*/ 1200313 w 12192000"/>
              <a:gd name="connsiteY13190" fmla="*/ 764498 h 6858000"/>
              <a:gd name="connsiteX13191" fmla="*/ 1164802 w 12192000"/>
              <a:gd name="connsiteY13191" fmla="*/ 800009 h 6858000"/>
              <a:gd name="connsiteX13192" fmla="*/ 1200313 w 12192000"/>
              <a:gd name="connsiteY13192" fmla="*/ 835520 h 6858000"/>
              <a:gd name="connsiteX13193" fmla="*/ 1235824 w 12192000"/>
              <a:gd name="connsiteY13193" fmla="*/ 800009 h 6858000"/>
              <a:gd name="connsiteX13194" fmla="*/ 1200313 w 12192000"/>
              <a:gd name="connsiteY13194" fmla="*/ 764498 h 6858000"/>
              <a:gd name="connsiteX13195" fmla="*/ 1012403 w 12192000"/>
              <a:gd name="connsiteY13195" fmla="*/ 764498 h 6858000"/>
              <a:gd name="connsiteX13196" fmla="*/ 976892 w 12192000"/>
              <a:gd name="connsiteY13196" fmla="*/ 800009 h 6858000"/>
              <a:gd name="connsiteX13197" fmla="*/ 1012403 w 12192000"/>
              <a:gd name="connsiteY13197" fmla="*/ 835520 h 6858000"/>
              <a:gd name="connsiteX13198" fmla="*/ 1047914 w 12192000"/>
              <a:gd name="connsiteY13198" fmla="*/ 800009 h 6858000"/>
              <a:gd name="connsiteX13199" fmla="*/ 1012403 w 12192000"/>
              <a:gd name="connsiteY13199" fmla="*/ 764498 h 6858000"/>
              <a:gd name="connsiteX13200" fmla="*/ 824493 w 12192000"/>
              <a:gd name="connsiteY13200" fmla="*/ 764498 h 6858000"/>
              <a:gd name="connsiteX13201" fmla="*/ 788982 w 12192000"/>
              <a:gd name="connsiteY13201" fmla="*/ 800009 h 6858000"/>
              <a:gd name="connsiteX13202" fmla="*/ 824493 w 12192000"/>
              <a:gd name="connsiteY13202" fmla="*/ 835520 h 6858000"/>
              <a:gd name="connsiteX13203" fmla="*/ 860004 w 12192000"/>
              <a:gd name="connsiteY13203" fmla="*/ 800009 h 6858000"/>
              <a:gd name="connsiteX13204" fmla="*/ 824493 w 12192000"/>
              <a:gd name="connsiteY13204" fmla="*/ 764498 h 6858000"/>
              <a:gd name="connsiteX13205" fmla="*/ 636584 w 12192000"/>
              <a:gd name="connsiteY13205" fmla="*/ 764498 h 6858000"/>
              <a:gd name="connsiteX13206" fmla="*/ 601072 w 12192000"/>
              <a:gd name="connsiteY13206" fmla="*/ 800009 h 6858000"/>
              <a:gd name="connsiteX13207" fmla="*/ 636584 w 12192000"/>
              <a:gd name="connsiteY13207" fmla="*/ 835520 h 6858000"/>
              <a:gd name="connsiteX13208" fmla="*/ 672094 w 12192000"/>
              <a:gd name="connsiteY13208" fmla="*/ 800009 h 6858000"/>
              <a:gd name="connsiteX13209" fmla="*/ 636584 w 12192000"/>
              <a:gd name="connsiteY13209" fmla="*/ 764498 h 6858000"/>
              <a:gd name="connsiteX13210" fmla="*/ 448674 w 12192000"/>
              <a:gd name="connsiteY13210" fmla="*/ 764498 h 6858000"/>
              <a:gd name="connsiteX13211" fmla="*/ 413163 w 12192000"/>
              <a:gd name="connsiteY13211" fmla="*/ 800009 h 6858000"/>
              <a:gd name="connsiteX13212" fmla="*/ 448674 w 12192000"/>
              <a:gd name="connsiteY13212" fmla="*/ 835520 h 6858000"/>
              <a:gd name="connsiteX13213" fmla="*/ 484185 w 12192000"/>
              <a:gd name="connsiteY13213" fmla="*/ 800009 h 6858000"/>
              <a:gd name="connsiteX13214" fmla="*/ 448674 w 12192000"/>
              <a:gd name="connsiteY13214" fmla="*/ 764498 h 6858000"/>
              <a:gd name="connsiteX13215" fmla="*/ 260764 w 12192000"/>
              <a:gd name="connsiteY13215" fmla="*/ 764498 h 6858000"/>
              <a:gd name="connsiteX13216" fmla="*/ 225253 w 12192000"/>
              <a:gd name="connsiteY13216" fmla="*/ 800009 h 6858000"/>
              <a:gd name="connsiteX13217" fmla="*/ 260764 w 12192000"/>
              <a:gd name="connsiteY13217" fmla="*/ 835520 h 6858000"/>
              <a:gd name="connsiteX13218" fmla="*/ 296275 w 12192000"/>
              <a:gd name="connsiteY13218" fmla="*/ 800009 h 6858000"/>
              <a:gd name="connsiteX13219" fmla="*/ 260764 w 12192000"/>
              <a:gd name="connsiteY13219" fmla="*/ 764498 h 6858000"/>
              <a:gd name="connsiteX13220" fmla="*/ 78816 w 12192000"/>
              <a:gd name="connsiteY13220" fmla="*/ 764497 h 6858000"/>
              <a:gd name="connsiteX13221" fmla="*/ 43304 w 12192000"/>
              <a:gd name="connsiteY13221" fmla="*/ 800008 h 6858000"/>
              <a:gd name="connsiteX13222" fmla="*/ 78816 w 12192000"/>
              <a:gd name="connsiteY13222" fmla="*/ 835519 h 6858000"/>
              <a:gd name="connsiteX13223" fmla="*/ 114326 w 12192000"/>
              <a:gd name="connsiteY13223" fmla="*/ 800008 h 6858000"/>
              <a:gd name="connsiteX13224" fmla="*/ 78816 w 12192000"/>
              <a:gd name="connsiteY13224" fmla="*/ 764497 h 6858000"/>
              <a:gd name="connsiteX13225" fmla="*/ 12007004 w 12192000"/>
              <a:gd name="connsiteY13225" fmla="*/ 612098 h 6858000"/>
              <a:gd name="connsiteX13226" fmla="*/ 11971493 w 12192000"/>
              <a:gd name="connsiteY13226" fmla="*/ 647609 h 6858000"/>
              <a:gd name="connsiteX13227" fmla="*/ 12007004 w 12192000"/>
              <a:gd name="connsiteY13227" fmla="*/ 683120 h 6858000"/>
              <a:gd name="connsiteX13228" fmla="*/ 12042515 w 12192000"/>
              <a:gd name="connsiteY13228" fmla="*/ 647609 h 6858000"/>
              <a:gd name="connsiteX13229" fmla="*/ 12007004 w 12192000"/>
              <a:gd name="connsiteY13229" fmla="*/ 612098 h 6858000"/>
              <a:gd name="connsiteX13230" fmla="*/ 11819094 w 12192000"/>
              <a:gd name="connsiteY13230" fmla="*/ 612098 h 6858000"/>
              <a:gd name="connsiteX13231" fmla="*/ 11783583 w 12192000"/>
              <a:gd name="connsiteY13231" fmla="*/ 647609 h 6858000"/>
              <a:gd name="connsiteX13232" fmla="*/ 11819094 w 12192000"/>
              <a:gd name="connsiteY13232" fmla="*/ 683120 h 6858000"/>
              <a:gd name="connsiteX13233" fmla="*/ 11854605 w 12192000"/>
              <a:gd name="connsiteY13233" fmla="*/ 647609 h 6858000"/>
              <a:gd name="connsiteX13234" fmla="*/ 11819094 w 12192000"/>
              <a:gd name="connsiteY13234" fmla="*/ 612098 h 6858000"/>
              <a:gd name="connsiteX13235" fmla="*/ 11631184 w 12192000"/>
              <a:gd name="connsiteY13235" fmla="*/ 612098 h 6858000"/>
              <a:gd name="connsiteX13236" fmla="*/ 11595673 w 12192000"/>
              <a:gd name="connsiteY13236" fmla="*/ 647609 h 6858000"/>
              <a:gd name="connsiteX13237" fmla="*/ 11631184 w 12192000"/>
              <a:gd name="connsiteY13237" fmla="*/ 683120 h 6858000"/>
              <a:gd name="connsiteX13238" fmla="*/ 11666695 w 12192000"/>
              <a:gd name="connsiteY13238" fmla="*/ 647609 h 6858000"/>
              <a:gd name="connsiteX13239" fmla="*/ 11631184 w 12192000"/>
              <a:gd name="connsiteY13239" fmla="*/ 612098 h 6858000"/>
              <a:gd name="connsiteX13240" fmla="*/ 11443274 w 12192000"/>
              <a:gd name="connsiteY13240" fmla="*/ 612098 h 6858000"/>
              <a:gd name="connsiteX13241" fmla="*/ 11407763 w 12192000"/>
              <a:gd name="connsiteY13241" fmla="*/ 647609 h 6858000"/>
              <a:gd name="connsiteX13242" fmla="*/ 11443274 w 12192000"/>
              <a:gd name="connsiteY13242" fmla="*/ 683120 h 6858000"/>
              <a:gd name="connsiteX13243" fmla="*/ 11478785 w 12192000"/>
              <a:gd name="connsiteY13243" fmla="*/ 647609 h 6858000"/>
              <a:gd name="connsiteX13244" fmla="*/ 11443274 w 12192000"/>
              <a:gd name="connsiteY13244" fmla="*/ 612098 h 6858000"/>
              <a:gd name="connsiteX13245" fmla="*/ 11255364 w 12192000"/>
              <a:gd name="connsiteY13245" fmla="*/ 612098 h 6858000"/>
              <a:gd name="connsiteX13246" fmla="*/ 11219853 w 12192000"/>
              <a:gd name="connsiteY13246" fmla="*/ 647609 h 6858000"/>
              <a:gd name="connsiteX13247" fmla="*/ 11255364 w 12192000"/>
              <a:gd name="connsiteY13247" fmla="*/ 683120 h 6858000"/>
              <a:gd name="connsiteX13248" fmla="*/ 11290875 w 12192000"/>
              <a:gd name="connsiteY13248" fmla="*/ 647609 h 6858000"/>
              <a:gd name="connsiteX13249" fmla="*/ 11255364 w 12192000"/>
              <a:gd name="connsiteY13249" fmla="*/ 612098 h 6858000"/>
              <a:gd name="connsiteX13250" fmla="*/ 11067454 w 12192000"/>
              <a:gd name="connsiteY13250" fmla="*/ 612098 h 6858000"/>
              <a:gd name="connsiteX13251" fmla="*/ 11031943 w 12192000"/>
              <a:gd name="connsiteY13251" fmla="*/ 647609 h 6858000"/>
              <a:gd name="connsiteX13252" fmla="*/ 11067454 w 12192000"/>
              <a:gd name="connsiteY13252" fmla="*/ 683120 h 6858000"/>
              <a:gd name="connsiteX13253" fmla="*/ 11102965 w 12192000"/>
              <a:gd name="connsiteY13253" fmla="*/ 647609 h 6858000"/>
              <a:gd name="connsiteX13254" fmla="*/ 11067454 w 12192000"/>
              <a:gd name="connsiteY13254" fmla="*/ 612098 h 6858000"/>
              <a:gd name="connsiteX13255" fmla="*/ 10879544 w 12192000"/>
              <a:gd name="connsiteY13255" fmla="*/ 612098 h 6858000"/>
              <a:gd name="connsiteX13256" fmla="*/ 10844033 w 12192000"/>
              <a:gd name="connsiteY13256" fmla="*/ 647609 h 6858000"/>
              <a:gd name="connsiteX13257" fmla="*/ 10879544 w 12192000"/>
              <a:gd name="connsiteY13257" fmla="*/ 683120 h 6858000"/>
              <a:gd name="connsiteX13258" fmla="*/ 10915055 w 12192000"/>
              <a:gd name="connsiteY13258" fmla="*/ 647609 h 6858000"/>
              <a:gd name="connsiteX13259" fmla="*/ 10879544 w 12192000"/>
              <a:gd name="connsiteY13259" fmla="*/ 612098 h 6858000"/>
              <a:gd name="connsiteX13260" fmla="*/ 10691634 w 12192000"/>
              <a:gd name="connsiteY13260" fmla="*/ 612098 h 6858000"/>
              <a:gd name="connsiteX13261" fmla="*/ 10656123 w 12192000"/>
              <a:gd name="connsiteY13261" fmla="*/ 647609 h 6858000"/>
              <a:gd name="connsiteX13262" fmla="*/ 10691634 w 12192000"/>
              <a:gd name="connsiteY13262" fmla="*/ 683120 h 6858000"/>
              <a:gd name="connsiteX13263" fmla="*/ 10727145 w 12192000"/>
              <a:gd name="connsiteY13263" fmla="*/ 647609 h 6858000"/>
              <a:gd name="connsiteX13264" fmla="*/ 10691634 w 12192000"/>
              <a:gd name="connsiteY13264" fmla="*/ 612098 h 6858000"/>
              <a:gd name="connsiteX13265" fmla="*/ 10503724 w 12192000"/>
              <a:gd name="connsiteY13265" fmla="*/ 612098 h 6858000"/>
              <a:gd name="connsiteX13266" fmla="*/ 10468213 w 12192000"/>
              <a:gd name="connsiteY13266" fmla="*/ 647609 h 6858000"/>
              <a:gd name="connsiteX13267" fmla="*/ 10503724 w 12192000"/>
              <a:gd name="connsiteY13267" fmla="*/ 683120 h 6858000"/>
              <a:gd name="connsiteX13268" fmla="*/ 10539235 w 12192000"/>
              <a:gd name="connsiteY13268" fmla="*/ 647609 h 6858000"/>
              <a:gd name="connsiteX13269" fmla="*/ 10503724 w 12192000"/>
              <a:gd name="connsiteY13269" fmla="*/ 612098 h 6858000"/>
              <a:gd name="connsiteX13270" fmla="*/ 10315814 w 12192000"/>
              <a:gd name="connsiteY13270" fmla="*/ 612098 h 6858000"/>
              <a:gd name="connsiteX13271" fmla="*/ 10280303 w 12192000"/>
              <a:gd name="connsiteY13271" fmla="*/ 647609 h 6858000"/>
              <a:gd name="connsiteX13272" fmla="*/ 10315814 w 12192000"/>
              <a:gd name="connsiteY13272" fmla="*/ 683120 h 6858000"/>
              <a:gd name="connsiteX13273" fmla="*/ 10351325 w 12192000"/>
              <a:gd name="connsiteY13273" fmla="*/ 647609 h 6858000"/>
              <a:gd name="connsiteX13274" fmla="*/ 10315814 w 12192000"/>
              <a:gd name="connsiteY13274" fmla="*/ 612098 h 6858000"/>
              <a:gd name="connsiteX13275" fmla="*/ 10127904 w 12192000"/>
              <a:gd name="connsiteY13275" fmla="*/ 612098 h 6858000"/>
              <a:gd name="connsiteX13276" fmla="*/ 10092393 w 12192000"/>
              <a:gd name="connsiteY13276" fmla="*/ 647609 h 6858000"/>
              <a:gd name="connsiteX13277" fmla="*/ 10127904 w 12192000"/>
              <a:gd name="connsiteY13277" fmla="*/ 683120 h 6858000"/>
              <a:gd name="connsiteX13278" fmla="*/ 10163415 w 12192000"/>
              <a:gd name="connsiteY13278" fmla="*/ 647609 h 6858000"/>
              <a:gd name="connsiteX13279" fmla="*/ 10127904 w 12192000"/>
              <a:gd name="connsiteY13279" fmla="*/ 612098 h 6858000"/>
              <a:gd name="connsiteX13280" fmla="*/ 9939994 w 12192000"/>
              <a:gd name="connsiteY13280" fmla="*/ 612098 h 6858000"/>
              <a:gd name="connsiteX13281" fmla="*/ 9904483 w 12192000"/>
              <a:gd name="connsiteY13281" fmla="*/ 647609 h 6858000"/>
              <a:gd name="connsiteX13282" fmla="*/ 9939994 w 12192000"/>
              <a:gd name="connsiteY13282" fmla="*/ 683120 h 6858000"/>
              <a:gd name="connsiteX13283" fmla="*/ 9975505 w 12192000"/>
              <a:gd name="connsiteY13283" fmla="*/ 647609 h 6858000"/>
              <a:gd name="connsiteX13284" fmla="*/ 9939994 w 12192000"/>
              <a:gd name="connsiteY13284" fmla="*/ 612098 h 6858000"/>
              <a:gd name="connsiteX13285" fmla="*/ 9752084 w 12192000"/>
              <a:gd name="connsiteY13285" fmla="*/ 612098 h 6858000"/>
              <a:gd name="connsiteX13286" fmla="*/ 9716573 w 12192000"/>
              <a:gd name="connsiteY13286" fmla="*/ 647609 h 6858000"/>
              <a:gd name="connsiteX13287" fmla="*/ 9752084 w 12192000"/>
              <a:gd name="connsiteY13287" fmla="*/ 683120 h 6858000"/>
              <a:gd name="connsiteX13288" fmla="*/ 9787595 w 12192000"/>
              <a:gd name="connsiteY13288" fmla="*/ 647609 h 6858000"/>
              <a:gd name="connsiteX13289" fmla="*/ 9752084 w 12192000"/>
              <a:gd name="connsiteY13289" fmla="*/ 612098 h 6858000"/>
              <a:gd name="connsiteX13290" fmla="*/ 9564174 w 12192000"/>
              <a:gd name="connsiteY13290" fmla="*/ 612098 h 6858000"/>
              <a:gd name="connsiteX13291" fmla="*/ 9528663 w 12192000"/>
              <a:gd name="connsiteY13291" fmla="*/ 647609 h 6858000"/>
              <a:gd name="connsiteX13292" fmla="*/ 9564174 w 12192000"/>
              <a:gd name="connsiteY13292" fmla="*/ 683120 h 6858000"/>
              <a:gd name="connsiteX13293" fmla="*/ 9599685 w 12192000"/>
              <a:gd name="connsiteY13293" fmla="*/ 647609 h 6858000"/>
              <a:gd name="connsiteX13294" fmla="*/ 9564174 w 12192000"/>
              <a:gd name="connsiteY13294" fmla="*/ 612098 h 6858000"/>
              <a:gd name="connsiteX13295" fmla="*/ 9376264 w 12192000"/>
              <a:gd name="connsiteY13295" fmla="*/ 612098 h 6858000"/>
              <a:gd name="connsiteX13296" fmla="*/ 9340753 w 12192000"/>
              <a:gd name="connsiteY13296" fmla="*/ 647609 h 6858000"/>
              <a:gd name="connsiteX13297" fmla="*/ 9376264 w 12192000"/>
              <a:gd name="connsiteY13297" fmla="*/ 683120 h 6858000"/>
              <a:gd name="connsiteX13298" fmla="*/ 9411775 w 12192000"/>
              <a:gd name="connsiteY13298" fmla="*/ 647609 h 6858000"/>
              <a:gd name="connsiteX13299" fmla="*/ 9376264 w 12192000"/>
              <a:gd name="connsiteY13299" fmla="*/ 612098 h 6858000"/>
              <a:gd name="connsiteX13300" fmla="*/ 9188354 w 12192000"/>
              <a:gd name="connsiteY13300" fmla="*/ 612098 h 6858000"/>
              <a:gd name="connsiteX13301" fmla="*/ 9152843 w 12192000"/>
              <a:gd name="connsiteY13301" fmla="*/ 647609 h 6858000"/>
              <a:gd name="connsiteX13302" fmla="*/ 9188354 w 12192000"/>
              <a:gd name="connsiteY13302" fmla="*/ 683120 h 6858000"/>
              <a:gd name="connsiteX13303" fmla="*/ 9223865 w 12192000"/>
              <a:gd name="connsiteY13303" fmla="*/ 647609 h 6858000"/>
              <a:gd name="connsiteX13304" fmla="*/ 9188354 w 12192000"/>
              <a:gd name="connsiteY13304" fmla="*/ 612098 h 6858000"/>
              <a:gd name="connsiteX13305" fmla="*/ 9000444 w 12192000"/>
              <a:gd name="connsiteY13305" fmla="*/ 612098 h 6858000"/>
              <a:gd name="connsiteX13306" fmla="*/ 8964933 w 12192000"/>
              <a:gd name="connsiteY13306" fmla="*/ 647609 h 6858000"/>
              <a:gd name="connsiteX13307" fmla="*/ 9000444 w 12192000"/>
              <a:gd name="connsiteY13307" fmla="*/ 683120 h 6858000"/>
              <a:gd name="connsiteX13308" fmla="*/ 9035955 w 12192000"/>
              <a:gd name="connsiteY13308" fmla="*/ 647609 h 6858000"/>
              <a:gd name="connsiteX13309" fmla="*/ 9000444 w 12192000"/>
              <a:gd name="connsiteY13309" fmla="*/ 612098 h 6858000"/>
              <a:gd name="connsiteX13310" fmla="*/ 8812534 w 12192000"/>
              <a:gd name="connsiteY13310" fmla="*/ 612098 h 6858000"/>
              <a:gd name="connsiteX13311" fmla="*/ 8777023 w 12192000"/>
              <a:gd name="connsiteY13311" fmla="*/ 647609 h 6858000"/>
              <a:gd name="connsiteX13312" fmla="*/ 8812534 w 12192000"/>
              <a:gd name="connsiteY13312" fmla="*/ 683120 h 6858000"/>
              <a:gd name="connsiteX13313" fmla="*/ 8848045 w 12192000"/>
              <a:gd name="connsiteY13313" fmla="*/ 647609 h 6858000"/>
              <a:gd name="connsiteX13314" fmla="*/ 8812534 w 12192000"/>
              <a:gd name="connsiteY13314" fmla="*/ 612098 h 6858000"/>
              <a:gd name="connsiteX13315" fmla="*/ 8624624 w 12192000"/>
              <a:gd name="connsiteY13315" fmla="*/ 612098 h 6858000"/>
              <a:gd name="connsiteX13316" fmla="*/ 8589113 w 12192000"/>
              <a:gd name="connsiteY13316" fmla="*/ 647609 h 6858000"/>
              <a:gd name="connsiteX13317" fmla="*/ 8624624 w 12192000"/>
              <a:gd name="connsiteY13317" fmla="*/ 683120 h 6858000"/>
              <a:gd name="connsiteX13318" fmla="*/ 8660135 w 12192000"/>
              <a:gd name="connsiteY13318" fmla="*/ 647609 h 6858000"/>
              <a:gd name="connsiteX13319" fmla="*/ 8624624 w 12192000"/>
              <a:gd name="connsiteY13319" fmla="*/ 612098 h 6858000"/>
              <a:gd name="connsiteX13320" fmla="*/ 8436714 w 12192000"/>
              <a:gd name="connsiteY13320" fmla="*/ 612098 h 6858000"/>
              <a:gd name="connsiteX13321" fmla="*/ 8401203 w 12192000"/>
              <a:gd name="connsiteY13321" fmla="*/ 647609 h 6858000"/>
              <a:gd name="connsiteX13322" fmla="*/ 8436714 w 12192000"/>
              <a:gd name="connsiteY13322" fmla="*/ 683120 h 6858000"/>
              <a:gd name="connsiteX13323" fmla="*/ 8472225 w 12192000"/>
              <a:gd name="connsiteY13323" fmla="*/ 647609 h 6858000"/>
              <a:gd name="connsiteX13324" fmla="*/ 8436714 w 12192000"/>
              <a:gd name="connsiteY13324" fmla="*/ 612098 h 6858000"/>
              <a:gd name="connsiteX13325" fmla="*/ 8248804 w 12192000"/>
              <a:gd name="connsiteY13325" fmla="*/ 612098 h 6858000"/>
              <a:gd name="connsiteX13326" fmla="*/ 8213293 w 12192000"/>
              <a:gd name="connsiteY13326" fmla="*/ 647609 h 6858000"/>
              <a:gd name="connsiteX13327" fmla="*/ 8248804 w 12192000"/>
              <a:gd name="connsiteY13327" fmla="*/ 683120 h 6858000"/>
              <a:gd name="connsiteX13328" fmla="*/ 8284315 w 12192000"/>
              <a:gd name="connsiteY13328" fmla="*/ 647609 h 6858000"/>
              <a:gd name="connsiteX13329" fmla="*/ 8248804 w 12192000"/>
              <a:gd name="connsiteY13329" fmla="*/ 612098 h 6858000"/>
              <a:gd name="connsiteX13330" fmla="*/ 8060894 w 12192000"/>
              <a:gd name="connsiteY13330" fmla="*/ 612098 h 6858000"/>
              <a:gd name="connsiteX13331" fmla="*/ 8025383 w 12192000"/>
              <a:gd name="connsiteY13331" fmla="*/ 647609 h 6858000"/>
              <a:gd name="connsiteX13332" fmla="*/ 8060894 w 12192000"/>
              <a:gd name="connsiteY13332" fmla="*/ 683120 h 6858000"/>
              <a:gd name="connsiteX13333" fmla="*/ 8096405 w 12192000"/>
              <a:gd name="connsiteY13333" fmla="*/ 647609 h 6858000"/>
              <a:gd name="connsiteX13334" fmla="*/ 8060894 w 12192000"/>
              <a:gd name="connsiteY13334" fmla="*/ 612098 h 6858000"/>
              <a:gd name="connsiteX13335" fmla="*/ 7872984 w 12192000"/>
              <a:gd name="connsiteY13335" fmla="*/ 612098 h 6858000"/>
              <a:gd name="connsiteX13336" fmla="*/ 7837473 w 12192000"/>
              <a:gd name="connsiteY13336" fmla="*/ 647609 h 6858000"/>
              <a:gd name="connsiteX13337" fmla="*/ 7872984 w 12192000"/>
              <a:gd name="connsiteY13337" fmla="*/ 683120 h 6858000"/>
              <a:gd name="connsiteX13338" fmla="*/ 7908495 w 12192000"/>
              <a:gd name="connsiteY13338" fmla="*/ 647609 h 6858000"/>
              <a:gd name="connsiteX13339" fmla="*/ 7872984 w 12192000"/>
              <a:gd name="connsiteY13339" fmla="*/ 612098 h 6858000"/>
              <a:gd name="connsiteX13340" fmla="*/ 7685074 w 12192000"/>
              <a:gd name="connsiteY13340" fmla="*/ 612098 h 6858000"/>
              <a:gd name="connsiteX13341" fmla="*/ 7649563 w 12192000"/>
              <a:gd name="connsiteY13341" fmla="*/ 647609 h 6858000"/>
              <a:gd name="connsiteX13342" fmla="*/ 7685074 w 12192000"/>
              <a:gd name="connsiteY13342" fmla="*/ 683120 h 6858000"/>
              <a:gd name="connsiteX13343" fmla="*/ 7720585 w 12192000"/>
              <a:gd name="connsiteY13343" fmla="*/ 647609 h 6858000"/>
              <a:gd name="connsiteX13344" fmla="*/ 7685074 w 12192000"/>
              <a:gd name="connsiteY13344" fmla="*/ 612098 h 6858000"/>
              <a:gd name="connsiteX13345" fmla="*/ 7497164 w 12192000"/>
              <a:gd name="connsiteY13345" fmla="*/ 612098 h 6858000"/>
              <a:gd name="connsiteX13346" fmla="*/ 7461653 w 12192000"/>
              <a:gd name="connsiteY13346" fmla="*/ 647609 h 6858000"/>
              <a:gd name="connsiteX13347" fmla="*/ 7497164 w 12192000"/>
              <a:gd name="connsiteY13347" fmla="*/ 683120 h 6858000"/>
              <a:gd name="connsiteX13348" fmla="*/ 7532675 w 12192000"/>
              <a:gd name="connsiteY13348" fmla="*/ 647609 h 6858000"/>
              <a:gd name="connsiteX13349" fmla="*/ 7497164 w 12192000"/>
              <a:gd name="connsiteY13349" fmla="*/ 612098 h 6858000"/>
              <a:gd name="connsiteX13350" fmla="*/ 7309254 w 12192000"/>
              <a:gd name="connsiteY13350" fmla="*/ 612098 h 6858000"/>
              <a:gd name="connsiteX13351" fmla="*/ 7273743 w 12192000"/>
              <a:gd name="connsiteY13351" fmla="*/ 647609 h 6858000"/>
              <a:gd name="connsiteX13352" fmla="*/ 7309254 w 12192000"/>
              <a:gd name="connsiteY13352" fmla="*/ 683120 h 6858000"/>
              <a:gd name="connsiteX13353" fmla="*/ 7344765 w 12192000"/>
              <a:gd name="connsiteY13353" fmla="*/ 647609 h 6858000"/>
              <a:gd name="connsiteX13354" fmla="*/ 7309254 w 12192000"/>
              <a:gd name="connsiteY13354" fmla="*/ 612098 h 6858000"/>
              <a:gd name="connsiteX13355" fmla="*/ 7121344 w 12192000"/>
              <a:gd name="connsiteY13355" fmla="*/ 612098 h 6858000"/>
              <a:gd name="connsiteX13356" fmla="*/ 7085833 w 12192000"/>
              <a:gd name="connsiteY13356" fmla="*/ 647609 h 6858000"/>
              <a:gd name="connsiteX13357" fmla="*/ 7121344 w 12192000"/>
              <a:gd name="connsiteY13357" fmla="*/ 683120 h 6858000"/>
              <a:gd name="connsiteX13358" fmla="*/ 7156855 w 12192000"/>
              <a:gd name="connsiteY13358" fmla="*/ 647609 h 6858000"/>
              <a:gd name="connsiteX13359" fmla="*/ 7121344 w 12192000"/>
              <a:gd name="connsiteY13359" fmla="*/ 612098 h 6858000"/>
              <a:gd name="connsiteX13360" fmla="*/ 6933434 w 12192000"/>
              <a:gd name="connsiteY13360" fmla="*/ 612098 h 6858000"/>
              <a:gd name="connsiteX13361" fmla="*/ 6897923 w 12192000"/>
              <a:gd name="connsiteY13361" fmla="*/ 647609 h 6858000"/>
              <a:gd name="connsiteX13362" fmla="*/ 6933434 w 12192000"/>
              <a:gd name="connsiteY13362" fmla="*/ 683120 h 6858000"/>
              <a:gd name="connsiteX13363" fmla="*/ 6968945 w 12192000"/>
              <a:gd name="connsiteY13363" fmla="*/ 647609 h 6858000"/>
              <a:gd name="connsiteX13364" fmla="*/ 6933434 w 12192000"/>
              <a:gd name="connsiteY13364" fmla="*/ 612098 h 6858000"/>
              <a:gd name="connsiteX13365" fmla="*/ 6745524 w 12192000"/>
              <a:gd name="connsiteY13365" fmla="*/ 612098 h 6858000"/>
              <a:gd name="connsiteX13366" fmla="*/ 6710013 w 12192000"/>
              <a:gd name="connsiteY13366" fmla="*/ 647609 h 6858000"/>
              <a:gd name="connsiteX13367" fmla="*/ 6745524 w 12192000"/>
              <a:gd name="connsiteY13367" fmla="*/ 683120 h 6858000"/>
              <a:gd name="connsiteX13368" fmla="*/ 6781035 w 12192000"/>
              <a:gd name="connsiteY13368" fmla="*/ 647609 h 6858000"/>
              <a:gd name="connsiteX13369" fmla="*/ 6745524 w 12192000"/>
              <a:gd name="connsiteY13369" fmla="*/ 612098 h 6858000"/>
              <a:gd name="connsiteX13370" fmla="*/ 6557614 w 12192000"/>
              <a:gd name="connsiteY13370" fmla="*/ 612098 h 6858000"/>
              <a:gd name="connsiteX13371" fmla="*/ 6522103 w 12192000"/>
              <a:gd name="connsiteY13371" fmla="*/ 647609 h 6858000"/>
              <a:gd name="connsiteX13372" fmla="*/ 6557614 w 12192000"/>
              <a:gd name="connsiteY13372" fmla="*/ 683120 h 6858000"/>
              <a:gd name="connsiteX13373" fmla="*/ 6593125 w 12192000"/>
              <a:gd name="connsiteY13373" fmla="*/ 647609 h 6858000"/>
              <a:gd name="connsiteX13374" fmla="*/ 6557614 w 12192000"/>
              <a:gd name="connsiteY13374" fmla="*/ 612098 h 6858000"/>
              <a:gd name="connsiteX13375" fmla="*/ 6369704 w 12192000"/>
              <a:gd name="connsiteY13375" fmla="*/ 612098 h 6858000"/>
              <a:gd name="connsiteX13376" fmla="*/ 6334193 w 12192000"/>
              <a:gd name="connsiteY13376" fmla="*/ 647609 h 6858000"/>
              <a:gd name="connsiteX13377" fmla="*/ 6369704 w 12192000"/>
              <a:gd name="connsiteY13377" fmla="*/ 683120 h 6858000"/>
              <a:gd name="connsiteX13378" fmla="*/ 6405215 w 12192000"/>
              <a:gd name="connsiteY13378" fmla="*/ 647609 h 6858000"/>
              <a:gd name="connsiteX13379" fmla="*/ 6369704 w 12192000"/>
              <a:gd name="connsiteY13379" fmla="*/ 612098 h 6858000"/>
              <a:gd name="connsiteX13380" fmla="*/ 6181794 w 12192000"/>
              <a:gd name="connsiteY13380" fmla="*/ 612098 h 6858000"/>
              <a:gd name="connsiteX13381" fmla="*/ 6146283 w 12192000"/>
              <a:gd name="connsiteY13381" fmla="*/ 647609 h 6858000"/>
              <a:gd name="connsiteX13382" fmla="*/ 6181794 w 12192000"/>
              <a:gd name="connsiteY13382" fmla="*/ 683120 h 6858000"/>
              <a:gd name="connsiteX13383" fmla="*/ 6217305 w 12192000"/>
              <a:gd name="connsiteY13383" fmla="*/ 647609 h 6858000"/>
              <a:gd name="connsiteX13384" fmla="*/ 6181794 w 12192000"/>
              <a:gd name="connsiteY13384" fmla="*/ 612098 h 6858000"/>
              <a:gd name="connsiteX13385" fmla="*/ 5993886 w 12192000"/>
              <a:gd name="connsiteY13385" fmla="*/ 612098 h 6858000"/>
              <a:gd name="connsiteX13386" fmla="*/ 5958374 w 12192000"/>
              <a:gd name="connsiteY13386" fmla="*/ 647609 h 6858000"/>
              <a:gd name="connsiteX13387" fmla="*/ 5993886 w 12192000"/>
              <a:gd name="connsiteY13387" fmla="*/ 683120 h 6858000"/>
              <a:gd name="connsiteX13388" fmla="*/ 6029396 w 12192000"/>
              <a:gd name="connsiteY13388" fmla="*/ 647609 h 6858000"/>
              <a:gd name="connsiteX13389" fmla="*/ 5993886 w 12192000"/>
              <a:gd name="connsiteY13389" fmla="*/ 612098 h 6858000"/>
              <a:gd name="connsiteX13390" fmla="*/ 5805976 w 12192000"/>
              <a:gd name="connsiteY13390" fmla="*/ 612098 h 6858000"/>
              <a:gd name="connsiteX13391" fmla="*/ 5770466 w 12192000"/>
              <a:gd name="connsiteY13391" fmla="*/ 647609 h 6858000"/>
              <a:gd name="connsiteX13392" fmla="*/ 5805976 w 12192000"/>
              <a:gd name="connsiteY13392" fmla="*/ 683120 h 6858000"/>
              <a:gd name="connsiteX13393" fmla="*/ 5841487 w 12192000"/>
              <a:gd name="connsiteY13393" fmla="*/ 647609 h 6858000"/>
              <a:gd name="connsiteX13394" fmla="*/ 5805976 w 12192000"/>
              <a:gd name="connsiteY13394" fmla="*/ 612098 h 6858000"/>
              <a:gd name="connsiteX13395" fmla="*/ 5618068 w 12192000"/>
              <a:gd name="connsiteY13395" fmla="*/ 612098 h 6858000"/>
              <a:gd name="connsiteX13396" fmla="*/ 5582558 w 12192000"/>
              <a:gd name="connsiteY13396" fmla="*/ 647609 h 6858000"/>
              <a:gd name="connsiteX13397" fmla="*/ 5618068 w 12192000"/>
              <a:gd name="connsiteY13397" fmla="*/ 683120 h 6858000"/>
              <a:gd name="connsiteX13398" fmla="*/ 5653579 w 12192000"/>
              <a:gd name="connsiteY13398" fmla="*/ 647609 h 6858000"/>
              <a:gd name="connsiteX13399" fmla="*/ 5618068 w 12192000"/>
              <a:gd name="connsiteY13399" fmla="*/ 612098 h 6858000"/>
              <a:gd name="connsiteX13400" fmla="*/ 5430159 w 12192000"/>
              <a:gd name="connsiteY13400" fmla="*/ 612098 h 6858000"/>
              <a:gd name="connsiteX13401" fmla="*/ 5394647 w 12192000"/>
              <a:gd name="connsiteY13401" fmla="*/ 647609 h 6858000"/>
              <a:gd name="connsiteX13402" fmla="*/ 5430159 w 12192000"/>
              <a:gd name="connsiteY13402" fmla="*/ 683120 h 6858000"/>
              <a:gd name="connsiteX13403" fmla="*/ 5465670 w 12192000"/>
              <a:gd name="connsiteY13403" fmla="*/ 647609 h 6858000"/>
              <a:gd name="connsiteX13404" fmla="*/ 5430159 w 12192000"/>
              <a:gd name="connsiteY13404" fmla="*/ 612098 h 6858000"/>
              <a:gd name="connsiteX13405" fmla="*/ 5242249 w 12192000"/>
              <a:gd name="connsiteY13405" fmla="*/ 612098 h 6858000"/>
              <a:gd name="connsiteX13406" fmla="*/ 5206737 w 12192000"/>
              <a:gd name="connsiteY13406" fmla="*/ 647609 h 6858000"/>
              <a:gd name="connsiteX13407" fmla="*/ 5242249 w 12192000"/>
              <a:gd name="connsiteY13407" fmla="*/ 683120 h 6858000"/>
              <a:gd name="connsiteX13408" fmla="*/ 5277760 w 12192000"/>
              <a:gd name="connsiteY13408" fmla="*/ 647609 h 6858000"/>
              <a:gd name="connsiteX13409" fmla="*/ 5242249 w 12192000"/>
              <a:gd name="connsiteY13409" fmla="*/ 612098 h 6858000"/>
              <a:gd name="connsiteX13410" fmla="*/ 5054338 w 12192000"/>
              <a:gd name="connsiteY13410" fmla="*/ 612098 h 6858000"/>
              <a:gd name="connsiteX13411" fmla="*/ 5018828 w 12192000"/>
              <a:gd name="connsiteY13411" fmla="*/ 647609 h 6858000"/>
              <a:gd name="connsiteX13412" fmla="*/ 5054338 w 12192000"/>
              <a:gd name="connsiteY13412" fmla="*/ 683120 h 6858000"/>
              <a:gd name="connsiteX13413" fmla="*/ 5089850 w 12192000"/>
              <a:gd name="connsiteY13413" fmla="*/ 647609 h 6858000"/>
              <a:gd name="connsiteX13414" fmla="*/ 5054338 w 12192000"/>
              <a:gd name="connsiteY13414" fmla="*/ 612098 h 6858000"/>
              <a:gd name="connsiteX13415" fmla="*/ 4866430 w 12192000"/>
              <a:gd name="connsiteY13415" fmla="*/ 612098 h 6858000"/>
              <a:gd name="connsiteX13416" fmla="*/ 4830924 w 12192000"/>
              <a:gd name="connsiteY13416" fmla="*/ 647609 h 6858000"/>
              <a:gd name="connsiteX13417" fmla="*/ 4866430 w 12192000"/>
              <a:gd name="connsiteY13417" fmla="*/ 683120 h 6858000"/>
              <a:gd name="connsiteX13418" fmla="*/ 4901941 w 12192000"/>
              <a:gd name="connsiteY13418" fmla="*/ 647609 h 6858000"/>
              <a:gd name="connsiteX13419" fmla="*/ 4866430 w 12192000"/>
              <a:gd name="connsiteY13419" fmla="*/ 612098 h 6858000"/>
              <a:gd name="connsiteX13420" fmla="*/ 4678519 w 12192000"/>
              <a:gd name="connsiteY13420" fmla="*/ 612098 h 6858000"/>
              <a:gd name="connsiteX13421" fmla="*/ 4643007 w 12192000"/>
              <a:gd name="connsiteY13421" fmla="*/ 647609 h 6858000"/>
              <a:gd name="connsiteX13422" fmla="*/ 4678519 w 12192000"/>
              <a:gd name="connsiteY13422" fmla="*/ 683120 h 6858000"/>
              <a:gd name="connsiteX13423" fmla="*/ 4714030 w 12192000"/>
              <a:gd name="connsiteY13423" fmla="*/ 647609 h 6858000"/>
              <a:gd name="connsiteX13424" fmla="*/ 4678519 w 12192000"/>
              <a:gd name="connsiteY13424" fmla="*/ 612098 h 6858000"/>
              <a:gd name="connsiteX13425" fmla="*/ 4490610 w 12192000"/>
              <a:gd name="connsiteY13425" fmla="*/ 612098 h 6858000"/>
              <a:gd name="connsiteX13426" fmla="*/ 4455098 w 12192000"/>
              <a:gd name="connsiteY13426" fmla="*/ 647609 h 6858000"/>
              <a:gd name="connsiteX13427" fmla="*/ 4490610 w 12192000"/>
              <a:gd name="connsiteY13427" fmla="*/ 683120 h 6858000"/>
              <a:gd name="connsiteX13428" fmla="*/ 4526118 w 12192000"/>
              <a:gd name="connsiteY13428" fmla="*/ 647609 h 6858000"/>
              <a:gd name="connsiteX13429" fmla="*/ 4490610 w 12192000"/>
              <a:gd name="connsiteY13429" fmla="*/ 612098 h 6858000"/>
              <a:gd name="connsiteX13430" fmla="*/ 4302698 w 12192000"/>
              <a:gd name="connsiteY13430" fmla="*/ 612098 h 6858000"/>
              <a:gd name="connsiteX13431" fmla="*/ 4267187 w 12192000"/>
              <a:gd name="connsiteY13431" fmla="*/ 647609 h 6858000"/>
              <a:gd name="connsiteX13432" fmla="*/ 4302698 w 12192000"/>
              <a:gd name="connsiteY13432" fmla="*/ 683120 h 6858000"/>
              <a:gd name="connsiteX13433" fmla="*/ 4338210 w 12192000"/>
              <a:gd name="connsiteY13433" fmla="*/ 647609 h 6858000"/>
              <a:gd name="connsiteX13434" fmla="*/ 4302698 w 12192000"/>
              <a:gd name="connsiteY13434" fmla="*/ 612098 h 6858000"/>
              <a:gd name="connsiteX13435" fmla="*/ 4114802 w 12192000"/>
              <a:gd name="connsiteY13435" fmla="*/ 612098 h 6858000"/>
              <a:gd name="connsiteX13436" fmla="*/ 4079291 w 12192000"/>
              <a:gd name="connsiteY13436" fmla="*/ 647609 h 6858000"/>
              <a:gd name="connsiteX13437" fmla="*/ 4114802 w 12192000"/>
              <a:gd name="connsiteY13437" fmla="*/ 683120 h 6858000"/>
              <a:gd name="connsiteX13438" fmla="*/ 4150308 w 12192000"/>
              <a:gd name="connsiteY13438" fmla="*/ 647609 h 6858000"/>
              <a:gd name="connsiteX13439" fmla="*/ 4114802 w 12192000"/>
              <a:gd name="connsiteY13439" fmla="*/ 612098 h 6858000"/>
              <a:gd name="connsiteX13440" fmla="*/ 3926888 w 12192000"/>
              <a:gd name="connsiteY13440" fmla="*/ 612098 h 6858000"/>
              <a:gd name="connsiteX13441" fmla="*/ 3891378 w 12192000"/>
              <a:gd name="connsiteY13441" fmla="*/ 647609 h 6858000"/>
              <a:gd name="connsiteX13442" fmla="*/ 3926888 w 12192000"/>
              <a:gd name="connsiteY13442" fmla="*/ 683120 h 6858000"/>
              <a:gd name="connsiteX13443" fmla="*/ 3962401 w 12192000"/>
              <a:gd name="connsiteY13443" fmla="*/ 647609 h 6858000"/>
              <a:gd name="connsiteX13444" fmla="*/ 3926888 w 12192000"/>
              <a:gd name="connsiteY13444" fmla="*/ 612098 h 6858000"/>
              <a:gd name="connsiteX13445" fmla="*/ 3738979 w 12192000"/>
              <a:gd name="connsiteY13445" fmla="*/ 612098 h 6858000"/>
              <a:gd name="connsiteX13446" fmla="*/ 3703467 w 12192000"/>
              <a:gd name="connsiteY13446" fmla="*/ 647609 h 6858000"/>
              <a:gd name="connsiteX13447" fmla="*/ 3738979 w 12192000"/>
              <a:gd name="connsiteY13447" fmla="*/ 683120 h 6858000"/>
              <a:gd name="connsiteX13448" fmla="*/ 3774489 w 12192000"/>
              <a:gd name="connsiteY13448" fmla="*/ 647609 h 6858000"/>
              <a:gd name="connsiteX13449" fmla="*/ 3738979 w 12192000"/>
              <a:gd name="connsiteY13449" fmla="*/ 612098 h 6858000"/>
              <a:gd name="connsiteX13450" fmla="*/ 3551069 w 12192000"/>
              <a:gd name="connsiteY13450" fmla="*/ 612098 h 6858000"/>
              <a:gd name="connsiteX13451" fmla="*/ 3515557 w 12192000"/>
              <a:gd name="connsiteY13451" fmla="*/ 647609 h 6858000"/>
              <a:gd name="connsiteX13452" fmla="*/ 3551069 w 12192000"/>
              <a:gd name="connsiteY13452" fmla="*/ 683120 h 6858000"/>
              <a:gd name="connsiteX13453" fmla="*/ 3586579 w 12192000"/>
              <a:gd name="connsiteY13453" fmla="*/ 647609 h 6858000"/>
              <a:gd name="connsiteX13454" fmla="*/ 3551069 w 12192000"/>
              <a:gd name="connsiteY13454" fmla="*/ 612098 h 6858000"/>
              <a:gd name="connsiteX13455" fmla="*/ 3363163 w 12192000"/>
              <a:gd name="connsiteY13455" fmla="*/ 612098 h 6858000"/>
              <a:gd name="connsiteX13456" fmla="*/ 3327653 w 12192000"/>
              <a:gd name="connsiteY13456" fmla="*/ 647609 h 6858000"/>
              <a:gd name="connsiteX13457" fmla="*/ 3363163 w 12192000"/>
              <a:gd name="connsiteY13457" fmla="*/ 683120 h 6858000"/>
              <a:gd name="connsiteX13458" fmla="*/ 3398674 w 12192000"/>
              <a:gd name="connsiteY13458" fmla="*/ 647609 h 6858000"/>
              <a:gd name="connsiteX13459" fmla="*/ 3363163 w 12192000"/>
              <a:gd name="connsiteY13459" fmla="*/ 612098 h 6858000"/>
              <a:gd name="connsiteX13460" fmla="*/ 3175253 w 12192000"/>
              <a:gd name="connsiteY13460" fmla="*/ 612098 h 6858000"/>
              <a:gd name="connsiteX13461" fmla="*/ 3139740 w 12192000"/>
              <a:gd name="connsiteY13461" fmla="*/ 647609 h 6858000"/>
              <a:gd name="connsiteX13462" fmla="*/ 3175253 w 12192000"/>
              <a:gd name="connsiteY13462" fmla="*/ 683120 h 6858000"/>
              <a:gd name="connsiteX13463" fmla="*/ 3210767 w 12192000"/>
              <a:gd name="connsiteY13463" fmla="*/ 647609 h 6858000"/>
              <a:gd name="connsiteX13464" fmla="*/ 3175253 w 12192000"/>
              <a:gd name="connsiteY13464" fmla="*/ 612098 h 6858000"/>
              <a:gd name="connsiteX13465" fmla="*/ 2987343 w 12192000"/>
              <a:gd name="connsiteY13465" fmla="*/ 612098 h 6858000"/>
              <a:gd name="connsiteX13466" fmla="*/ 2951833 w 12192000"/>
              <a:gd name="connsiteY13466" fmla="*/ 647609 h 6858000"/>
              <a:gd name="connsiteX13467" fmla="*/ 2987343 w 12192000"/>
              <a:gd name="connsiteY13467" fmla="*/ 683120 h 6858000"/>
              <a:gd name="connsiteX13468" fmla="*/ 3022854 w 12192000"/>
              <a:gd name="connsiteY13468" fmla="*/ 647609 h 6858000"/>
              <a:gd name="connsiteX13469" fmla="*/ 2987343 w 12192000"/>
              <a:gd name="connsiteY13469" fmla="*/ 612098 h 6858000"/>
              <a:gd name="connsiteX13470" fmla="*/ 2799432 w 12192000"/>
              <a:gd name="connsiteY13470" fmla="*/ 612098 h 6858000"/>
              <a:gd name="connsiteX13471" fmla="*/ 2763919 w 12192000"/>
              <a:gd name="connsiteY13471" fmla="*/ 647609 h 6858000"/>
              <a:gd name="connsiteX13472" fmla="*/ 2799432 w 12192000"/>
              <a:gd name="connsiteY13472" fmla="*/ 683120 h 6858000"/>
              <a:gd name="connsiteX13473" fmla="*/ 2834941 w 12192000"/>
              <a:gd name="connsiteY13473" fmla="*/ 647609 h 6858000"/>
              <a:gd name="connsiteX13474" fmla="*/ 2799432 w 12192000"/>
              <a:gd name="connsiteY13474" fmla="*/ 612098 h 6858000"/>
              <a:gd name="connsiteX13475" fmla="*/ 2611522 w 12192000"/>
              <a:gd name="connsiteY13475" fmla="*/ 612098 h 6858000"/>
              <a:gd name="connsiteX13476" fmla="*/ 2576011 w 12192000"/>
              <a:gd name="connsiteY13476" fmla="*/ 647609 h 6858000"/>
              <a:gd name="connsiteX13477" fmla="*/ 2611522 w 12192000"/>
              <a:gd name="connsiteY13477" fmla="*/ 683120 h 6858000"/>
              <a:gd name="connsiteX13478" fmla="*/ 2647033 w 12192000"/>
              <a:gd name="connsiteY13478" fmla="*/ 647609 h 6858000"/>
              <a:gd name="connsiteX13479" fmla="*/ 2611522 w 12192000"/>
              <a:gd name="connsiteY13479" fmla="*/ 612098 h 6858000"/>
              <a:gd name="connsiteX13480" fmla="*/ 2423611 w 12192000"/>
              <a:gd name="connsiteY13480" fmla="*/ 612098 h 6858000"/>
              <a:gd name="connsiteX13481" fmla="*/ 2388100 w 12192000"/>
              <a:gd name="connsiteY13481" fmla="*/ 647609 h 6858000"/>
              <a:gd name="connsiteX13482" fmla="*/ 2423611 w 12192000"/>
              <a:gd name="connsiteY13482" fmla="*/ 683120 h 6858000"/>
              <a:gd name="connsiteX13483" fmla="*/ 2459122 w 12192000"/>
              <a:gd name="connsiteY13483" fmla="*/ 647609 h 6858000"/>
              <a:gd name="connsiteX13484" fmla="*/ 2423611 w 12192000"/>
              <a:gd name="connsiteY13484" fmla="*/ 612098 h 6858000"/>
              <a:gd name="connsiteX13485" fmla="*/ 2235702 w 12192000"/>
              <a:gd name="connsiteY13485" fmla="*/ 612098 h 6858000"/>
              <a:gd name="connsiteX13486" fmla="*/ 2200189 w 12192000"/>
              <a:gd name="connsiteY13486" fmla="*/ 647609 h 6858000"/>
              <a:gd name="connsiteX13487" fmla="*/ 2235702 w 12192000"/>
              <a:gd name="connsiteY13487" fmla="*/ 683120 h 6858000"/>
              <a:gd name="connsiteX13488" fmla="*/ 2271213 w 12192000"/>
              <a:gd name="connsiteY13488" fmla="*/ 647609 h 6858000"/>
              <a:gd name="connsiteX13489" fmla="*/ 2235702 w 12192000"/>
              <a:gd name="connsiteY13489" fmla="*/ 612098 h 6858000"/>
              <a:gd name="connsiteX13490" fmla="*/ 2047794 w 12192000"/>
              <a:gd name="connsiteY13490" fmla="*/ 612098 h 6858000"/>
              <a:gd name="connsiteX13491" fmla="*/ 2012282 w 12192000"/>
              <a:gd name="connsiteY13491" fmla="*/ 647609 h 6858000"/>
              <a:gd name="connsiteX13492" fmla="*/ 2047794 w 12192000"/>
              <a:gd name="connsiteY13492" fmla="*/ 683120 h 6858000"/>
              <a:gd name="connsiteX13493" fmla="*/ 2083304 w 12192000"/>
              <a:gd name="connsiteY13493" fmla="*/ 647609 h 6858000"/>
              <a:gd name="connsiteX13494" fmla="*/ 2047794 w 12192000"/>
              <a:gd name="connsiteY13494" fmla="*/ 612098 h 6858000"/>
              <a:gd name="connsiteX13495" fmla="*/ 1859883 w 12192000"/>
              <a:gd name="connsiteY13495" fmla="*/ 612098 h 6858000"/>
              <a:gd name="connsiteX13496" fmla="*/ 1824372 w 12192000"/>
              <a:gd name="connsiteY13496" fmla="*/ 647609 h 6858000"/>
              <a:gd name="connsiteX13497" fmla="*/ 1859883 w 12192000"/>
              <a:gd name="connsiteY13497" fmla="*/ 683120 h 6858000"/>
              <a:gd name="connsiteX13498" fmla="*/ 1895394 w 12192000"/>
              <a:gd name="connsiteY13498" fmla="*/ 647609 h 6858000"/>
              <a:gd name="connsiteX13499" fmla="*/ 1859883 w 12192000"/>
              <a:gd name="connsiteY13499" fmla="*/ 612098 h 6858000"/>
              <a:gd name="connsiteX13500" fmla="*/ 1671974 w 12192000"/>
              <a:gd name="connsiteY13500" fmla="*/ 612098 h 6858000"/>
              <a:gd name="connsiteX13501" fmla="*/ 1636462 w 12192000"/>
              <a:gd name="connsiteY13501" fmla="*/ 647609 h 6858000"/>
              <a:gd name="connsiteX13502" fmla="*/ 1671974 w 12192000"/>
              <a:gd name="connsiteY13502" fmla="*/ 683120 h 6858000"/>
              <a:gd name="connsiteX13503" fmla="*/ 1707484 w 12192000"/>
              <a:gd name="connsiteY13503" fmla="*/ 647609 h 6858000"/>
              <a:gd name="connsiteX13504" fmla="*/ 1671974 w 12192000"/>
              <a:gd name="connsiteY13504" fmla="*/ 612098 h 6858000"/>
              <a:gd name="connsiteX13505" fmla="*/ 1484064 w 12192000"/>
              <a:gd name="connsiteY13505" fmla="*/ 612098 h 6858000"/>
              <a:gd name="connsiteX13506" fmla="*/ 1448553 w 12192000"/>
              <a:gd name="connsiteY13506" fmla="*/ 647609 h 6858000"/>
              <a:gd name="connsiteX13507" fmla="*/ 1484064 w 12192000"/>
              <a:gd name="connsiteY13507" fmla="*/ 683120 h 6858000"/>
              <a:gd name="connsiteX13508" fmla="*/ 1519574 w 12192000"/>
              <a:gd name="connsiteY13508" fmla="*/ 647609 h 6858000"/>
              <a:gd name="connsiteX13509" fmla="*/ 1484064 w 12192000"/>
              <a:gd name="connsiteY13509" fmla="*/ 612098 h 6858000"/>
              <a:gd name="connsiteX13510" fmla="*/ 1296154 w 12192000"/>
              <a:gd name="connsiteY13510" fmla="*/ 612098 h 6858000"/>
              <a:gd name="connsiteX13511" fmla="*/ 1260643 w 12192000"/>
              <a:gd name="connsiteY13511" fmla="*/ 647609 h 6858000"/>
              <a:gd name="connsiteX13512" fmla="*/ 1296154 w 12192000"/>
              <a:gd name="connsiteY13512" fmla="*/ 683120 h 6858000"/>
              <a:gd name="connsiteX13513" fmla="*/ 1331665 w 12192000"/>
              <a:gd name="connsiteY13513" fmla="*/ 647609 h 6858000"/>
              <a:gd name="connsiteX13514" fmla="*/ 1296154 w 12192000"/>
              <a:gd name="connsiteY13514" fmla="*/ 612098 h 6858000"/>
              <a:gd name="connsiteX13515" fmla="*/ 1108244 w 12192000"/>
              <a:gd name="connsiteY13515" fmla="*/ 612098 h 6858000"/>
              <a:gd name="connsiteX13516" fmla="*/ 1072733 w 12192000"/>
              <a:gd name="connsiteY13516" fmla="*/ 647609 h 6858000"/>
              <a:gd name="connsiteX13517" fmla="*/ 1108244 w 12192000"/>
              <a:gd name="connsiteY13517" fmla="*/ 683120 h 6858000"/>
              <a:gd name="connsiteX13518" fmla="*/ 1143754 w 12192000"/>
              <a:gd name="connsiteY13518" fmla="*/ 647609 h 6858000"/>
              <a:gd name="connsiteX13519" fmla="*/ 1108244 w 12192000"/>
              <a:gd name="connsiteY13519" fmla="*/ 612098 h 6858000"/>
              <a:gd name="connsiteX13520" fmla="*/ 920335 w 12192000"/>
              <a:gd name="connsiteY13520" fmla="*/ 612098 h 6858000"/>
              <a:gd name="connsiteX13521" fmla="*/ 884823 w 12192000"/>
              <a:gd name="connsiteY13521" fmla="*/ 647609 h 6858000"/>
              <a:gd name="connsiteX13522" fmla="*/ 920335 w 12192000"/>
              <a:gd name="connsiteY13522" fmla="*/ 683120 h 6858000"/>
              <a:gd name="connsiteX13523" fmla="*/ 955845 w 12192000"/>
              <a:gd name="connsiteY13523" fmla="*/ 647609 h 6858000"/>
              <a:gd name="connsiteX13524" fmla="*/ 920335 w 12192000"/>
              <a:gd name="connsiteY13524" fmla="*/ 612098 h 6858000"/>
              <a:gd name="connsiteX13525" fmla="*/ 732425 w 12192000"/>
              <a:gd name="connsiteY13525" fmla="*/ 612098 h 6858000"/>
              <a:gd name="connsiteX13526" fmla="*/ 696913 w 12192000"/>
              <a:gd name="connsiteY13526" fmla="*/ 647609 h 6858000"/>
              <a:gd name="connsiteX13527" fmla="*/ 732425 w 12192000"/>
              <a:gd name="connsiteY13527" fmla="*/ 683120 h 6858000"/>
              <a:gd name="connsiteX13528" fmla="*/ 767935 w 12192000"/>
              <a:gd name="connsiteY13528" fmla="*/ 647609 h 6858000"/>
              <a:gd name="connsiteX13529" fmla="*/ 732425 w 12192000"/>
              <a:gd name="connsiteY13529" fmla="*/ 612098 h 6858000"/>
              <a:gd name="connsiteX13530" fmla="*/ 544515 w 12192000"/>
              <a:gd name="connsiteY13530" fmla="*/ 612098 h 6858000"/>
              <a:gd name="connsiteX13531" fmla="*/ 509004 w 12192000"/>
              <a:gd name="connsiteY13531" fmla="*/ 647609 h 6858000"/>
              <a:gd name="connsiteX13532" fmla="*/ 544515 w 12192000"/>
              <a:gd name="connsiteY13532" fmla="*/ 683120 h 6858000"/>
              <a:gd name="connsiteX13533" fmla="*/ 580026 w 12192000"/>
              <a:gd name="connsiteY13533" fmla="*/ 647609 h 6858000"/>
              <a:gd name="connsiteX13534" fmla="*/ 544515 w 12192000"/>
              <a:gd name="connsiteY13534" fmla="*/ 612098 h 6858000"/>
              <a:gd name="connsiteX13535" fmla="*/ 356605 w 12192000"/>
              <a:gd name="connsiteY13535" fmla="*/ 612098 h 6858000"/>
              <a:gd name="connsiteX13536" fmla="*/ 321094 w 12192000"/>
              <a:gd name="connsiteY13536" fmla="*/ 647609 h 6858000"/>
              <a:gd name="connsiteX13537" fmla="*/ 356605 w 12192000"/>
              <a:gd name="connsiteY13537" fmla="*/ 683120 h 6858000"/>
              <a:gd name="connsiteX13538" fmla="*/ 392116 w 12192000"/>
              <a:gd name="connsiteY13538" fmla="*/ 647609 h 6858000"/>
              <a:gd name="connsiteX13539" fmla="*/ 356605 w 12192000"/>
              <a:gd name="connsiteY13539" fmla="*/ 612098 h 6858000"/>
              <a:gd name="connsiteX13540" fmla="*/ 168695 w 12192000"/>
              <a:gd name="connsiteY13540" fmla="*/ 612098 h 6858000"/>
              <a:gd name="connsiteX13541" fmla="*/ 133184 w 12192000"/>
              <a:gd name="connsiteY13541" fmla="*/ 647609 h 6858000"/>
              <a:gd name="connsiteX13542" fmla="*/ 168695 w 12192000"/>
              <a:gd name="connsiteY13542" fmla="*/ 683120 h 6858000"/>
              <a:gd name="connsiteX13543" fmla="*/ 204207 w 12192000"/>
              <a:gd name="connsiteY13543" fmla="*/ 647609 h 6858000"/>
              <a:gd name="connsiteX13544" fmla="*/ 168695 w 12192000"/>
              <a:gd name="connsiteY13544" fmla="*/ 612098 h 6858000"/>
              <a:gd name="connsiteX13545" fmla="*/ 12099079 w 12192000"/>
              <a:gd name="connsiteY13545" fmla="*/ 463767 h 6858000"/>
              <a:gd name="connsiteX13546" fmla="*/ 12063568 w 12192000"/>
              <a:gd name="connsiteY13546" fmla="*/ 499278 h 6858000"/>
              <a:gd name="connsiteX13547" fmla="*/ 12099079 w 12192000"/>
              <a:gd name="connsiteY13547" fmla="*/ 534789 h 6858000"/>
              <a:gd name="connsiteX13548" fmla="*/ 12134590 w 12192000"/>
              <a:gd name="connsiteY13548" fmla="*/ 499278 h 6858000"/>
              <a:gd name="connsiteX13549" fmla="*/ 12099079 w 12192000"/>
              <a:gd name="connsiteY13549" fmla="*/ 463767 h 6858000"/>
              <a:gd name="connsiteX13550" fmla="*/ 11911169 w 12192000"/>
              <a:gd name="connsiteY13550" fmla="*/ 463767 h 6858000"/>
              <a:gd name="connsiteX13551" fmla="*/ 11875658 w 12192000"/>
              <a:gd name="connsiteY13551" fmla="*/ 499278 h 6858000"/>
              <a:gd name="connsiteX13552" fmla="*/ 11911169 w 12192000"/>
              <a:gd name="connsiteY13552" fmla="*/ 534789 h 6858000"/>
              <a:gd name="connsiteX13553" fmla="*/ 11946680 w 12192000"/>
              <a:gd name="connsiteY13553" fmla="*/ 499278 h 6858000"/>
              <a:gd name="connsiteX13554" fmla="*/ 11911169 w 12192000"/>
              <a:gd name="connsiteY13554" fmla="*/ 463767 h 6858000"/>
              <a:gd name="connsiteX13555" fmla="*/ 11723259 w 12192000"/>
              <a:gd name="connsiteY13555" fmla="*/ 463767 h 6858000"/>
              <a:gd name="connsiteX13556" fmla="*/ 11687748 w 12192000"/>
              <a:gd name="connsiteY13556" fmla="*/ 499278 h 6858000"/>
              <a:gd name="connsiteX13557" fmla="*/ 11723259 w 12192000"/>
              <a:gd name="connsiteY13557" fmla="*/ 534789 h 6858000"/>
              <a:gd name="connsiteX13558" fmla="*/ 11758770 w 12192000"/>
              <a:gd name="connsiteY13558" fmla="*/ 499278 h 6858000"/>
              <a:gd name="connsiteX13559" fmla="*/ 11723259 w 12192000"/>
              <a:gd name="connsiteY13559" fmla="*/ 463767 h 6858000"/>
              <a:gd name="connsiteX13560" fmla="*/ 11535349 w 12192000"/>
              <a:gd name="connsiteY13560" fmla="*/ 463767 h 6858000"/>
              <a:gd name="connsiteX13561" fmla="*/ 11499838 w 12192000"/>
              <a:gd name="connsiteY13561" fmla="*/ 499278 h 6858000"/>
              <a:gd name="connsiteX13562" fmla="*/ 11535349 w 12192000"/>
              <a:gd name="connsiteY13562" fmla="*/ 534789 h 6858000"/>
              <a:gd name="connsiteX13563" fmla="*/ 11570860 w 12192000"/>
              <a:gd name="connsiteY13563" fmla="*/ 499278 h 6858000"/>
              <a:gd name="connsiteX13564" fmla="*/ 11535349 w 12192000"/>
              <a:gd name="connsiteY13564" fmla="*/ 463767 h 6858000"/>
              <a:gd name="connsiteX13565" fmla="*/ 11347439 w 12192000"/>
              <a:gd name="connsiteY13565" fmla="*/ 463767 h 6858000"/>
              <a:gd name="connsiteX13566" fmla="*/ 11311928 w 12192000"/>
              <a:gd name="connsiteY13566" fmla="*/ 499278 h 6858000"/>
              <a:gd name="connsiteX13567" fmla="*/ 11347439 w 12192000"/>
              <a:gd name="connsiteY13567" fmla="*/ 534789 h 6858000"/>
              <a:gd name="connsiteX13568" fmla="*/ 11382950 w 12192000"/>
              <a:gd name="connsiteY13568" fmla="*/ 499278 h 6858000"/>
              <a:gd name="connsiteX13569" fmla="*/ 11347439 w 12192000"/>
              <a:gd name="connsiteY13569" fmla="*/ 463767 h 6858000"/>
              <a:gd name="connsiteX13570" fmla="*/ 11159529 w 12192000"/>
              <a:gd name="connsiteY13570" fmla="*/ 463767 h 6858000"/>
              <a:gd name="connsiteX13571" fmla="*/ 11124018 w 12192000"/>
              <a:gd name="connsiteY13571" fmla="*/ 499278 h 6858000"/>
              <a:gd name="connsiteX13572" fmla="*/ 11159529 w 12192000"/>
              <a:gd name="connsiteY13572" fmla="*/ 534789 h 6858000"/>
              <a:gd name="connsiteX13573" fmla="*/ 11195040 w 12192000"/>
              <a:gd name="connsiteY13573" fmla="*/ 499278 h 6858000"/>
              <a:gd name="connsiteX13574" fmla="*/ 11159529 w 12192000"/>
              <a:gd name="connsiteY13574" fmla="*/ 463767 h 6858000"/>
              <a:gd name="connsiteX13575" fmla="*/ 10971619 w 12192000"/>
              <a:gd name="connsiteY13575" fmla="*/ 463767 h 6858000"/>
              <a:gd name="connsiteX13576" fmla="*/ 10936108 w 12192000"/>
              <a:gd name="connsiteY13576" fmla="*/ 499278 h 6858000"/>
              <a:gd name="connsiteX13577" fmla="*/ 10971619 w 12192000"/>
              <a:gd name="connsiteY13577" fmla="*/ 534789 h 6858000"/>
              <a:gd name="connsiteX13578" fmla="*/ 11007130 w 12192000"/>
              <a:gd name="connsiteY13578" fmla="*/ 499278 h 6858000"/>
              <a:gd name="connsiteX13579" fmla="*/ 10971619 w 12192000"/>
              <a:gd name="connsiteY13579" fmla="*/ 463767 h 6858000"/>
              <a:gd name="connsiteX13580" fmla="*/ 10783709 w 12192000"/>
              <a:gd name="connsiteY13580" fmla="*/ 463767 h 6858000"/>
              <a:gd name="connsiteX13581" fmla="*/ 10748198 w 12192000"/>
              <a:gd name="connsiteY13581" fmla="*/ 499278 h 6858000"/>
              <a:gd name="connsiteX13582" fmla="*/ 10783709 w 12192000"/>
              <a:gd name="connsiteY13582" fmla="*/ 534789 h 6858000"/>
              <a:gd name="connsiteX13583" fmla="*/ 10819220 w 12192000"/>
              <a:gd name="connsiteY13583" fmla="*/ 499278 h 6858000"/>
              <a:gd name="connsiteX13584" fmla="*/ 10783709 w 12192000"/>
              <a:gd name="connsiteY13584" fmla="*/ 463767 h 6858000"/>
              <a:gd name="connsiteX13585" fmla="*/ 10595799 w 12192000"/>
              <a:gd name="connsiteY13585" fmla="*/ 463767 h 6858000"/>
              <a:gd name="connsiteX13586" fmla="*/ 10560288 w 12192000"/>
              <a:gd name="connsiteY13586" fmla="*/ 499278 h 6858000"/>
              <a:gd name="connsiteX13587" fmla="*/ 10595799 w 12192000"/>
              <a:gd name="connsiteY13587" fmla="*/ 534789 h 6858000"/>
              <a:gd name="connsiteX13588" fmla="*/ 10631310 w 12192000"/>
              <a:gd name="connsiteY13588" fmla="*/ 499278 h 6858000"/>
              <a:gd name="connsiteX13589" fmla="*/ 10595799 w 12192000"/>
              <a:gd name="connsiteY13589" fmla="*/ 463767 h 6858000"/>
              <a:gd name="connsiteX13590" fmla="*/ 10407889 w 12192000"/>
              <a:gd name="connsiteY13590" fmla="*/ 463767 h 6858000"/>
              <a:gd name="connsiteX13591" fmla="*/ 10372378 w 12192000"/>
              <a:gd name="connsiteY13591" fmla="*/ 499278 h 6858000"/>
              <a:gd name="connsiteX13592" fmla="*/ 10407889 w 12192000"/>
              <a:gd name="connsiteY13592" fmla="*/ 534789 h 6858000"/>
              <a:gd name="connsiteX13593" fmla="*/ 10443400 w 12192000"/>
              <a:gd name="connsiteY13593" fmla="*/ 499278 h 6858000"/>
              <a:gd name="connsiteX13594" fmla="*/ 10407889 w 12192000"/>
              <a:gd name="connsiteY13594" fmla="*/ 463767 h 6858000"/>
              <a:gd name="connsiteX13595" fmla="*/ 10219979 w 12192000"/>
              <a:gd name="connsiteY13595" fmla="*/ 463767 h 6858000"/>
              <a:gd name="connsiteX13596" fmla="*/ 10184468 w 12192000"/>
              <a:gd name="connsiteY13596" fmla="*/ 499278 h 6858000"/>
              <a:gd name="connsiteX13597" fmla="*/ 10219979 w 12192000"/>
              <a:gd name="connsiteY13597" fmla="*/ 534789 h 6858000"/>
              <a:gd name="connsiteX13598" fmla="*/ 10255490 w 12192000"/>
              <a:gd name="connsiteY13598" fmla="*/ 499278 h 6858000"/>
              <a:gd name="connsiteX13599" fmla="*/ 10219979 w 12192000"/>
              <a:gd name="connsiteY13599" fmla="*/ 463767 h 6858000"/>
              <a:gd name="connsiteX13600" fmla="*/ 10032069 w 12192000"/>
              <a:gd name="connsiteY13600" fmla="*/ 463767 h 6858000"/>
              <a:gd name="connsiteX13601" fmla="*/ 9996558 w 12192000"/>
              <a:gd name="connsiteY13601" fmla="*/ 499278 h 6858000"/>
              <a:gd name="connsiteX13602" fmla="*/ 10032069 w 12192000"/>
              <a:gd name="connsiteY13602" fmla="*/ 534789 h 6858000"/>
              <a:gd name="connsiteX13603" fmla="*/ 10067580 w 12192000"/>
              <a:gd name="connsiteY13603" fmla="*/ 499278 h 6858000"/>
              <a:gd name="connsiteX13604" fmla="*/ 10032069 w 12192000"/>
              <a:gd name="connsiteY13604" fmla="*/ 463767 h 6858000"/>
              <a:gd name="connsiteX13605" fmla="*/ 9844159 w 12192000"/>
              <a:gd name="connsiteY13605" fmla="*/ 463767 h 6858000"/>
              <a:gd name="connsiteX13606" fmla="*/ 9808648 w 12192000"/>
              <a:gd name="connsiteY13606" fmla="*/ 499278 h 6858000"/>
              <a:gd name="connsiteX13607" fmla="*/ 9844159 w 12192000"/>
              <a:gd name="connsiteY13607" fmla="*/ 534789 h 6858000"/>
              <a:gd name="connsiteX13608" fmla="*/ 9879670 w 12192000"/>
              <a:gd name="connsiteY13608" fmla="*/ 499278 h 6858000"/>
              <a:gd name="connsiteX13609" fmla="*/ 9844159 w 12192000"/>
              <a:gd name="connsiteY13609" fmla="*/ 463767 h 6858000"/>
              <a:gd name="connsiteX13610" fmla="*/ 9656249 w 12192000"/>
              <a:gd name="connsiteY13610" fmla="*/ 463767 h 6858000"/>
              <a:gd name="connsiteX13611" fmla="*/ 9620738 w 12192000"/>
              <a:gd name="connsiteY13611" fmla="*/ 499278 h 6858000"/>
              <a:gd name="connsiteX13612" fmla="*/ 9656249 w 12192000"/>
              <a:gd name="connsiteY13612" fmla="*/ 534789 h 6858000"/>
              <a:gd name="connsiteX13613" fmla="*/ 9691760 w 12192000"/>
              <a:gd name="connsiteY13613" fmla="*/ 499278 h 6858000"/>
              <a:gd name="connsiteX13614" fmla="*/ 9656249 w 12192000"/>
              <a:gd name="connsiteY13614" fmla="*/ 463767 h 6858000"/>
              <a:gd name="connsiteX13615" fmla="*/ 9468339 w 12192000"/>
              <a:gd name="connsiteY13615" fmla="*/ 463767 h 6858000"/>
              <a:gd name="connsiteX13616" fmla="*/ 9432828 w 12192000"/>
              <a:gd name="connsiteY13616" fmla="*/ 499278 h 6858000"/>
              <a:gd name="connsiteX13617" fmla="*/ 9468339 w 12192000"/>
              <a:gd name="connsiteY13617" fmla="*/ 534789 h 6858000"/>
              <a:gd name="connsiteX13618" fmla="*/ 9503850 w 12192000"/>
              <a:gd name="connsiteY13618" fmla="*/ 499278 h 6858000"/>
              <a:gd name="connsiteX13619" fmla="*/ 9468339 w 12192000"/>
              <a:gd name="connsiteY13619" fmla="*/ 463767 h 6858000"/>
              <a:gd name="connsiteX13620" fmla="*/ 9280429 w 12192000"/>
              <a:gd name="connsiteY13620" fmla="*/ 463767 h 6858000"/>
              <a:gd name="connsiteX13621" fmla="*/ 9244918 w 12192000"/>
              <a:gd name="connsiteY13621" fmla="*/ 499278 h 6858000"/>
              <a:gd name="connsiteX13622" fmla="*/ 9280429 w 12192000"/>
              <a:gd name="connsiteY13622" fmla="*/ 534789 h 6858000"/>
              <a:gd name="connsiteX13623" fmla="*/ 9315940 w 12192000"/>
              <a:gd name="connsiteY13623" fmla="*/ 499278 h 6858000"/>
              <a:gd name="connsiteX13624" fmla="*/ 9280429 w 12192000"/>
              <a:gd name="connsiteY13624" fmla="*/ 463767 h 6858000"/>
              <a:gd name="connsiteX13625" fmla="*/ 9092519 w 12192000"/>
              <a:gd name="connsiteY13625" fmla="*/ 463767 h 6858000"/>
              <a:gd name="connsiteX13626" fmla="*/ 9057008 w 12192000"/>
              <a:gd name="connsiteY13626" fmla="*/ 499278 h 6858000"/>
              <a:gd name="connsiteX13627" fmla="*/ 9092519 w 12192000"/>
              <a:gd name="connsiteY13627" fmla="*/ 534789 h 6858000"/>
              <a:gd name="connsiteX13628" fmla="*/ 9128030 w 12192000"/>
              <a:gd name="connsiteY13628" fmla="*/ 499278 h 6858000"/>
              <a:gd name="connsiteX13629" fmla="*/ 9092519 w 12192000"/>
              <a:gd name="connsiteY13629" fmla="*/ 463767 h 6858000"/>
              <a:gd name="connsiteX13630" fmla="*/ 8904609 w 12192000"/>
              <a:gd name="connsiteY13630" fmla="*/ 463767 h 6858000"/>
              <a:gd name="connsiteX13631" fmla="*/ 8869098 w 12192000"/>
              <a:gd name="connsiteY13631" fmla="*/ 499278 h 6858000"/>
              <a:gd name="connsiteX13632" fmla="*/ 8904609 w 12192000"/>
              <a:gd name="connsiteY13632" fmla="*/ 534789 h 6858000"/>
              <a:gd name="connsiteX13633" fmla="*/ 8940120 w 12192000"/>
              <a:gd name="connsiteY13633" fmla="*/ 499278 h 6858000"/>
              <a:gd name="connsiteX13634" fmla="*/ 8904609 w 12192000"/>
              <a:gd name="connsiteY13634" fmla="*/ 463767 h 6858000"/>
              <a:gd name="connsiteX13635" fmla="*/ 8716699 w 12192000"/>
              <a:gd name="connsiteY13635" fmla="*/ 463767 h 6858000"/>
              <a:gd name="connsiteX13636" fmla="*/ 8681188 w 12192000"/>
              <a:gd name="connsiteY13636" fmla="*/ 499278 h 6858000"/>
              <a:gd name="connsiteX13637" fmla="*/ 8716699 w 12192000"/>
              <a:gd name="connsiteY13637" fmla="*/ 534789 h 6858000"/>
              <a:gd name="connsiteX13638" fmla="*/ 8752210 w 12192000"/>
              <a:gd name="connsiteY13638" fmla="*/ 499278 h 6858000"/>
              <a:gd name="connsiteX13639" fmla="*/ 8716699 w 12192000"/>
              <a:gd name="connsiteY13639" fmla="*/ 463767 h 6858000"/>
              <a:gd name="connsiteX13640" fmla="*/ 8528789 w 12192000"/>
              <a:gd name="connsiteY13640" fmla="*/ 463767 h 6858000"/>
              <a:gd name="connsiteX13641" fmla="*/ 8493278 w 12192000"/>
              <a:gd name="connsiteY13641" fmla="*/ 499278 h 6858000"/>
              <a:gd name="connsiteX13642" fmla="*/ 8528789 w 12192000"/>
              <a:gd name="connsiteY13642" fmla="*/ 534789 h 6858000"/>
              <a:gd name="connsiteX13643" fmla="*/ 8564300 w 12192000"/>
              <a:gd name="connsiteY13643" fmla="*/ 499278 h 6858000"/>
              <a:gd name="connsiteX13644" fmla="*/ 8528789 w 12192000"/>
              <a:gd name="connsiteY13644" fmla="*/ 463767 h 6858000"/>
              <a:gd name="connsiteX13645" fmla="*/ 8340879 w 12192000"/>
              <a:gd name="connsiteY13645" fmla="*/ 463767 h 6858000"/>
              <a:gd name="connsiteX13646" fmla="*/ 8305368 w 12192000"/>
              <a:gd name="connsiteY13646" fmla="*/ 499278 h 6858000"/>
              <a:gd name="connsiteX13647" fmla="*/ 8340879 w 12192000"/>
              <a:gd name="connsiteY13647" fmla="*/ 534789 h 6858000"/>
              <a:gd name="connsiteX13648" fmla="*/ 8376390 w 12192000"/>
              <a:gd name="connsiteY13648" fmla="*/ 499278 h 6858000"/>
              <a:gd name="connsiteX13649" fmla="*/ 8340879 w 12192000"/>
              <a:gd name="connsiteY13649" fmla="*/ 463767 h 6858000"/>
              <a:gd name="connsiteX13650" fmla="*/ 8152969 w 12192000"/>
              <a:gd name="connsiteY13650" fmla="*/ 463767 h 6858000"/>
              <a:gd name="connsiteX13651" fmla="*/ 8117458 w 12192000"/>
              <a:gd name="connsiteY13651" fmla="*/ 499278 h 6858000"/>
              <a:gd name="connsiteX13652" fmla="*/ 8152969 w 12192000"/>
              <a:gd name="connsiteY13652" fmla="*/ 534789 h 6858000"/>
              <a:gd name="connsiteX13653" fmla="*/ 8188480 w 12192000"/>
              <a:gd name="connsiteY13653" fmla="*/ 499278 h 6858000"/>
              <a:gd name="connsiteX13654" fmla="*/ 8152969 w 12192000"/>
              <a:gd name="connsiteY13654" fmla="*/ 463767 h 6858000"/>
              <a:gd name="connsiteX13655" fmla="*/ 7965059 w 12192000"/>
              <a:gd name="connsiteY13655" fmla="*/ 463767 h 6858000"/>
              <a:gd name="connsiteX13656" fmla="*/ 7929548 w 12192000"/>
              <a:gd name="connsiteY13656" fmla="*/ 499278 h 6858000"/>
              <a:gd name="connsiteX13657" fmla="*/ 7965059 w 12192000"/>
              <a:gd name="connsiteY13657" fmla="*/ 534789 h 6858000"/>
              <a:gd name="connsiteX13658" fmla="*/ 8000570 w 12192000"/>
              <a:gd name="connsiteY13658" fmla="*/ 499278 h 6858000"/>
              <a:gd name="connsiteX13659" fmla="*/ 7965059 w 12192000"/>
              <a:gd name="connsiteY13659" fmla="*/ 463767 h 6858000"/>
              <a:gd name="connsiteX13660" fmla="*/ 7777149 w 12192000"/>
              <a:gd name="connsiteY13660" fmla="*/ 463767 h 6858000"/>
              <a:gd name="connsiteX13661" fmla="*/ 7741638 w 12192000"/>
              <a:gd name="connsiteY13661" fmla="*/ 499278 h 6858000"/>
              <a:gd name="connsiteX13662" fmla="*/ 7777149 w 12192000"/>
              <a:gd name="connsiteY13662" fmla="*/ 534789 h 6858000"/>
              <a:gd name="connsiteX13663" fmla="*/ 7812660 w 12192000"/>
              <a:gd name="connsiteY13663" fmla="*/ 499278 h 6858000"/>
              <a:gd name="connsiteX13664" fmla="*/ 7777149 w 12192000"/>
              <a:gd name="connsiteY13664" fmla="*/ 463767 h 6858000"/>
              <a:gd name="connsiteX13665" fmla="*/ 7589239 w 12192000"/>
              <a:gd name="connsiteY13665" fmla="*/ 463767 h 6858000"/>
              <a:gd name="connsiteX13666" fmla="*/ 7553728 w 12192000"/>
              <a:gd name="connsiteY13666" fmla="*/ 499278 h 6858000"/>
              <a:gd name="connsiteX13667" fmla="*/ 7589239 w 12192000"/>
              <a:gd name="connsiteY13667" fmla="*/ 534789 h 6858000"/>
              <a:gd name="connsiteX13668" fmla="*/ 7624750 w 12192000"/>
              <a:gd name="connsiteY13668" fmla="*/ 499278 h 6858000"/>
              <a:gd name="connsiteX13669" fmla="*/ 7589239 w 12192000"/>
              <a:gd name="connsiteY13669" fmla="*/ 463767 h 6858000"/>
              <a:gd name="connsiteX13670" fmla="*/ 7401329 w 12192000"/>
              <a:gd name="connsiteY13670" fmla="*/ 463767 h 6858000"/>
              <a:gd name="connsiteX13671" fmla="*/ 7365818 w 12192000"/>
              <a:gd name="connsiteY13671" fmla="*/ 499278 h 6858000"/>
              <a:gd name="connsiteX13672" fmla="*/ 7401329 w 12192000"/>
              <a:gd name="connsiteY13672" fmla="*/ 534789 h 6858000"/>
              <a:gd name="connsiteX13673" fmla="*/ 7436840 w 12192000"/>
              <a:gd name="connsiteY13673" fmla="*/ 499278 h 6858000"/>
              <a:gd name="connsiteX13674" fmla="*/ 7401329 w 12192000"/>
              <a:gd name="connsiteY13674" fmla="*/ 463767 h 6858000"/>
              <a:gd name="connsiteX13675" fmla="*/ 7213419 w 12192000"/>
              <a:gd name="connsiteY13675" fmla="*/ 463767 h 6858000"/>
              <a:gd name="connsiteX13676" fmla="*/ 7177908 w 12192000"/>
              <a:gd name="connsiteY13676" fmla="*/ 499278 h 6858000"/>
              <a:gd name="connsiteX13677" fmla="*/ 7213419 w 12192000"/>
              <a:gd name="connsiteY13677" fmla="*/ 534789 h 6858000"/>
              <a:gd name="connsiteX13678" fmla="*/ 7248930 w 12192000"/>
              <a:gd name="connsiteY13678" fmla="*/ 499278 h 6858000"/>
              <a:gd name="connsiteX13679" fmla="*/ 7213419 w 12192000"/>
              <a:gd name="connsiteY13679" fmla="*/ 463767 h 6858000"/>
              <a:gd name="connsiteX13680" fmla="*/ 7025509 w 12192000"/>
              <a:gd name="connsiteY13680" fmla="*/ 463767 h 6858000"/>
              <a:gd name="connsiteX13681" fmla="*/ 6989998 w 12192000"/>
              <a:gd name="connsiteY13681" fmla="*/ 499278 h 6858000"/>
              <a:gd name="connsiteX13682" fmla="*/ 7025509 w 12192000"/>
              <a:gd name="connsiteY13682" fmla="*/ 534789 h 6858000"/>
              <a:gd name="connsiteX13683" fmla="*/ 7061020 w 12192000"/>
              <a:gd name="connsiteY13683" fmla="*/ 499278 h 6858000"/>
              <a:gd name="connsiteX13684" fmla="*/ 7025509 w 12192000"/>
              <a:gd name="connsiteY13684" fmla="*/ 463767 h 6858000"/>
              <a:gd name="connsiteX13685" fmla="*/ 6837599 w 12192000"/>
              <a:gd name="connsiteY13685" fmla="*/ 463767 h 6858000"/>
              <a:gd name="connsiteX13686" fmla="*/ 6802088 w 12192000"/>
              <a:gd name="connsiteY13686" fmla="*/ 499278 h 6858000"/>
              <a:gd name="connsiteX13687" fmla="*/ 6837599 w 12192000"/>
              <a:gd name="connsiteY13687" fmla="*/ 534789 h 6858000"/>
              <a:gd name="connsiteX13688" fmla="*/ 6873110 w 12192000"/>
              <a:gd name="connsiteY13688" fmla="*/ 499278 h 6858000"/>
              <a:gd name="connsiteX13689" fmla="*/ 6837599 w 12192000"/>
              <a:gd name="connsiteY13689" fmla="*/ 463767 h 6858000"/>
              <a:gd name="connsiteX13690" fmla="*/ 6649689 w 12192000"/>
              <a:gd name="connsiteY13690" fmla="*/ 463767 h 6858000"/>
              <a:gd name="connsiteX13691" fmla="*/ 6614178 w 12192000"/>
              <a:gd name="connsiteY13691" fmla="*/ 499278 h 6858000"/>
              <a:gd name="connsiteX13692" fmla="*/ 6649689 w 12192000"/>
              <a:gd name="connsiteY13692" fmla="*/ 534789 h 6858000"/>
              <a:gd name="connsiteX13693" fmla="*/ 6685200 w 12192000"/>
              <a:gd name="connsiteY13693" fmla="*/ 499278 h 6858000"/>
              <a:gd name="connsiteX13694" fmla="*/ 6649689 w 12192000"/>
              <a:gd name="connsiteY13694" fmla="*/ 463767 h 6858000"/>
              <a:gd name="connsiteX13695" fmla="*/ 6461779 w 12192000"/>
              <a:gd name="connsiteY13695" fmla="*/ 463767 h 6858000"/>
              <a:gd name="connsiteX13696" fmla="*/ 6426268 w 12192000"/>
              <a:gd name="connsiteY13696" fmla="*/ 499278 h 6858000"/>
              <a:gd name="connsiteX13697" fmla="*/ 6461779 w 12192000"/>
              <a:gd name="connsiteY13697" fmla="*/ 534789 h 6858000"/>
              <a:gd name="connsiteX13698" fmla="*/ 6497290 w 12192000"/>
              <a:gd name="connsiteY13698" fmla="*/ 499278 h 6858000"/>
              <a:gd name="connsiteX13699" fmla="*/ 6461779 w 12192000"/>
              <a:gd name="connsiteY13699" fmla="*/ 463767 h 6858000"/>
              <a:gd name="connsiteX13700" fmla="*/ 6273869 w 12192000"/>
              <a:gd name="connsiteY13700" fmla="*/ 463767 h 6858000"/>
              <a:gd name="connsiteX13701" fmla="*/ 6238358 w 12192000"/>
              <a:gd name="connsiteY13701" fmla="*/ 499278 h 6858000"/>
              <a:gd name="connsiteX13702" fmla="*/ 6273869 w 12192000"/>
              <a:gd name="connsiteY13702" fmla="*/ 534789 h 6858000"/>
              <a:gd name="connsiteX13703" fmla="*/ 6309380 w 12192000"/>
              <a:gd name="connsiteY13703" fmla="*/ 499278 h 6858000"/>
              <a:gd name="connsiteX13704" fmla="*/ 6273869 w 12192000"/>
              <a:gd name="connsiteY13704" fmla="*/ 463767 h 6858000"/>
              <a:gd name="connsiteX13705" fmla="*/ 6085959 w 12192000"/>
              <a:gd name="connsiteY13705" fmla="*/ 463767 h 6858000"/>
              <a:gd name="connsiteX13706" fmla="*/ 6050449 w 12192000"/>
              <a:gd name="connsiteY13706" fmla="*/ 499278 h 6858000"/>
              <a:gd name="connsiteX13707" fmla="*/ 6085959 w 12192000"/>
              <a:gd name="connsiteY13707" fmla="*/ 534789 h 6858000"/>
              <a:gd name="connsiteX13708" fmla="*/ 6121470 w 12192000"/>
              <a:gd name="connsiteY13708" fmla="*/ 499278 h 6858000"/>
              <a:gd name="connsiteX13709" fmla="*/ 6085959 w 12192000"/>
              <a:gd name="connsiteY13709" fmla="*/ 463767 h 6858000"/>
              <a:gd name="connsiteX13710" fmla="*/ 5898050 w 12192000"/>
              <a:gd name="connsiteY13710" fmla="*/ 463767 h 6858000"/>
              <a:gd name="connsiteX13711" fmla="*/ 5862539 w 12192000"/>
              <a:gd name="connsiteY13711" fmla="*/ 499278 h 6858000"/>
              <a:gd name="connsiteX13712" fmla="*/ 5898050 w 12192000"/>
              <a:gd name="connsiteY13712" fmla="*/ 534789 h 6858000"/>
              <a:gd name="connsiteX13713" fmla="*/ 5933561 w 12192000"/>
              <a:gd name="connsiteY13713" fmla="*/ 499278 h 6858000"/>
              <a:gd name="connsiteX13714" fmla="*/ 5898050 w 12192000"/>
              <a:gd name="connsiteY13714" fmla="*/ 463767 h 6858000"/>
              <a:gd name="connsiteX13715" fmla="*/ 5710141 w 12192000"/>
              <a:gd name="connsiteY13715" fmla="*/ 463767 h 6858000"/>
              <a:gd name="connsiteX13716" fmla="*/ 5674630 w 12192000"/>
              <a:gd name="connsiteY13716" fmla="*/ 499278 h 6858000"/>
              <a:gd name="connsiteX13717" fmla="*/ 5710141 w 12192000"/>
              <a:gd name="connsiteY13717" fmla="*/ 534789 h 6858000"/>
              <a:gd name="connsiteX13718" fmla="*/ 5745652 w 12192000"/>
              <a:gd name="connsiteY13718" fmla="*/ 499278 h 6858000"/>
              <a:gd name="connsiteX13719" fmla="*/ 5710141 w 12192000"/>
              <a:gd name="connsiteY13719" fmla="*/ 463767 h 6858000"/>
              <a:gd name="connsiteX13720" fmla="*/ 5522232 w 12192000"/>
              <a:gd name="connsiteY13720" fmla="*/ 463767 h 6858000"/>
              <a:gd name="connsiteX13721" fmla="*/ 5486721 w 12192000"/>
              <a:gd name="connsiteY13721" fmla="*/ 499278 h 6858000"/>
              <a:gd name="connsiteX13722" fmla="*/ 5522232 w 12192000"/>
              <a:gd name="connsiteY13722" fmla="*/ 534789 h 6858000"/>
              <a:gd name="connsiteX13723" fmla="*/ 5557742 w 12192000"/>
              <a:gd name="connsiteY13723" fmla="*/ 499278 h 6858000"/>
              <a:gd name="connsiteX13724" fmla="*/ 5522232 w 12192000"/>
              <a:gd name="connsiteY13724" fmla="*/ 463767 h 6858000"/>
              <a:gd name="connsiteX13725" fmla="*/ 5334321 w 12192000"/>
              <a:gd name="connsiteY13725" fmla="*/ 463767 h 6858000"/>
              <a:gd name="connsiteX13726" fmla="*/ 5298812 w 12192000"/>
              <a:gd name="connsiteY13726" fmla="*/ 499278 h 6858000"/>
              <a:gd name="connsiteX13727" fmla="*/ 5334321 w 12192000"/>
              <a:gd name="connsiteY13727" fmla="*/ 534789 h 6858000"/>
              <a:gd name="connsiteX13728" fmla="*/ 5369832 w 12192000"/>
              <a:gd name="connsiteY13728" fmla="*/ 499278 h 6858000"/>
              <a:gd name="connsiteX13729" fmla="*/ 5334321 w 12192000"/>
              <a:gd name="connsiteY13729" fmla="*/ 463767 h 6858000"/>
              <a:gd name="connsiteX13730" fmla="*/ 5146412 w 12192000"/>
              <a:gd name="connsiteY13730" fmla="*/ 463767 h 6858000"/>
              <a:gd name="connsiteX13731" fmla="*/ 5110901 w 12192000"/>
              <a:gd name="connsiteY13731" fmla="*/ 499278 h 6858000"/>
              <a:gd name="connsiteX13732" fmla="*/ 5146412 w 12192000"/>
              <a:gd name="connsiteY13732" fmla="*/ 534789 h 6858000"/>
              <a:gd name="connsiteX13733" fmla="*/ 5181923 w 12192000"/>
              <a:gd name="connsiteY13733" fmla="*/ 499278 h 6858000"/>
              <a:gd name="connsiteX13734" fmla="*/ 5146412 w 12192000"/>
              <a:gd name="connsiteY13734" fmla="*/ 463767 h 6858000"/>
              <a:gd name="connsiteX13735" fmla="*/ 4958502 w 12192000"/>
              <a:gd name="connsiteY13735" fmla="*/ 463767 h 6858000"/>
              <a:gd name="connsiteX13736" fmla="*/ 4922992 w 12192000"/>
              <a:gd name="connsiteY13736" fmla="*/ 499278 h 6858000"/>
              <a:gd name="connsiteX13737" fmla="*/ 4958502 w 12192000"/>
              <a:gd name="connsiteY13737" fmla="*/ 534789 h 6858000"/>
              <a:gd name="connsiteX13738" fmla="*/ 4994014 w 12192000"/>
              <a:gd name="connsiteY13738" fmla="*/ 499278 h 6858000"/>
              <a:gd name="connsiteX13739" fmla="*/ 4958502 w 12192000"/>
              <a:gd name="connsiteY13739" fmla="*/ 463767 h 6858000"/>
              <a:gd name="connsiteX13740" fmla="*/ 4770594 w 12192000"/>
              <a:gd name="connsiteY13740" fmla="*/ 463767 h 6858000"/>
              <a:gd name="connsiteX13741" fmla="*/ 4735082 w 12192000"/>
              <a:gd name="connsiteY13741" fmla="*/ 499278 h 6858000"/>
              <a:gd name="connsiteX13742" fmla="*/ 4770594 w 12192000"/>
              <a:gd name="connsiteY13742" fmla="*/ 534789 h 6858000"/>
              <a:gd name="connsiteX13743" fmla="*/ 4806102 w 12192000"/>
              <a:gd name="connsiteY13743" fmla="*/ 499278 h 6858000"/>
              <a:gd name="connsiteX13744" fmla="*/ 4770594 w 12192000"/>
              <a:gd name="connsiteY13744" fmla="*/ 463767 h 6858000"/>
              <a:gd name="connsiteX13745" fmla="*/ 4582682 w 12192000"/>
              <a:gd name="connsiteY13745" fmla="*/ 463767 h 6858000"/>
              <a:gd name="connsiteX13746" fmla="*/ 4547171 w 12192000"/>
              <a:gd name="connsiteY13746" fmla="*/ 499278 h 6858000"/>
              <a:gd name="connsiteX13747" fmla="*/ 4582682 w 12192000"/>
              <a:gd name="connsiteY13747" fmla="*/ 534789 h 6858000"/>
              <a:gd name="connsiteX13748" fmla="*/ 4618193 w 12192000"/>
              <a:gd name="connsiteY13748" fmla="*/ 499278 h 6858000"/>
              <a:gd name="connsiteX13749" fmla="*/ 4582682 w 12192000"/>
              <a:gd name="connsiteY13749" fmla="*/ 463767 h 6858000"/>
              <a:gd name="connsiteX13750" fmla="*/ 4394773 w 12192000"/>
              <a:gd name="connsiteY13750" fmla="*/ 463767 h 6858000"/>
              <a:gd name="connsiteX13751" fmla="*/ 4359261 w 12192000"/>
              <a:gd name="connsiteY13751" fmla="*/ 499278 h 6858000"/>
              <a:gd name="connsiteX13752" fmla="*/ 4394773 w 12192000"/>
              <a:gd name="connsiteY13752" fmla="*/ 534789 h 6858000"/>
              <a:gd name="connsiteX13753" fmla="*/ 4430285 w 12192000"/>
              <a:gd name="connsiteY13753" fmla="*/ 499278 h 6858000"/>
              <a:gd name="connsiteX13754" fmla="*/ 4394773 w 12192000"/>
              <a:gd name="connsiteY13754" fmla="*/ 463767 h 6858000"/>
              <a:gd name="connsiteX13755" fmla="*/ 4206862 w 12192000"/>
              <a:gd name="connsiteY13755" fmla="*/ 463767 h 6858000"/>
              <a:gd name="connsiteX13756" fmla="*/ 4171356 w 12192000"/>
              <a:gd name="connsiteY13756" fmla="*/ 499278 h 6858000"/>
              <a:gd name="connsiteX13757" fmla="*/ 4206862 w 12192000"/>
              <a:gd name="connsiteY13757" fmla="*/ 534789 h 6858000"/>
              <a:gd name="connsiteX13758" fmla="*/ 4242372 w 12192000"/>
              <a:gd name="connsiteY13758" fmla="*/ 499278 h 6858000"/>
              <a:gd name="connsiteX13759" fmla="*/ 4206862 w 12192000"/>
              <a:gd name="connsiteY13759" fmla="*/ 463767 h 6858000"/>
              <a:gd name="connsiteX13760" fmla="*/ 4018959 w 12192000"/>
              <a:gd name="connsiteY13760" fmla="*/ 463767 h 6858000"/>
              <a:gd name="connsiteX13761" fmla="*/ 3983449 w 12192000"/>
              <a:gd name="connsiteY13761" fmla="*/ 499278 h 6858000"/>
              <a:gd name="connsiteX13762" fmla="*/ 4018959 w 12192000"/>
              <a:gd name="connsiteY13762" fmla="*/ 534789 h 6858000"/>
              <a:gd name="connsiteX13763" fmla="*/ 4054470 w 12192000"/>
              <a:gd name="connsiteY13763" fmla="*/ 499278 h 6858000"/>
              <a:gd name="connsiteX13764" fmla="*/ 4018959 w 12192000"/>
              <a:gd name="connsiteY13764" fmla="*/ 463767 h 6858000"/>
              <a:gd name="connsiteX13765" fmla="*/ 3831047 w 12192000"/>
              <a:gd name="connsiteY13765" fmla="*/ 463767 h 6858000"/>
              <a:gd name="connsiteX13766" fmla="*/ 3795536 w 12192000"/>
              <a:gd name="connsiteY13766" fmla="*/ 499278 h 6858000"/>
              <a:gd name="connsiteX13767" fmla="*/ 3831047 w 12192000"/>
              <a:gd name="connsiteY13767" fmla="*/ 534789 h 6858000"/>
              <a:gd name="connsiteX13768" fmla="*/ 3866559 w 12192000"/>
              <a:gd name="connsiteY13768" fmla="*/ 499278 h 6858000"/>
              <a:gd name="connsiteX13769" fmla="*/ 3831047 w 12192000"/>
              <a:gd name="connsiteY13769" fmla="*/ 463767 h 6858000"/>
              <a:gd name="connsiteX13770" fmla="*/ 3643135 w 12192000"/>
              <a:gd name="connsiteY13770" fmla="*/ 463767 h 6858000"/>
              <a:gd name="connsiteX13771" fmla="*/ 3607624 w 12192000"/>
              <a:gd name="connsiteY13771" fmla="*/ 499278 h 6858000"/>
              <a:gd name="connsiteX13772" fmla="*/ 3643135 w 12192000"/>
              <a:gd name="connsiteY13772" fmla="*/ 534789 h 6858000"/>
              <a:gd name="connsiteX13773" fmla="*/ 3678648 w 12192000"/>
              <a:gd name="connsiteY13773" fmla="*/ 499278 h 6858000"/>
              <a:gd name="connsiteX13774" fmla="*/ 3643135 w 12192000"/>
              <a:gd name="connsiteY13774" fmla="*/ 463767 h 6858000"/>
              <a:gd name="connsiteX13775" fmla="*/ 3455228 w 12192000"/>
              <a:gd name="connsiteY13775" fmla="*/ 463767 h 6858000"/>
              <a:gd name="connsiteX13776" fmla="*/ 3419718 w 12192000"/>
              <a:gd name="connsiteY13776" fmla="*/ 499278 h 6858000"/>
              <a:gd name="connsiteX13777" fmla="*/ 3455228 w 12192000"/>
              <a:gd name="connsiteY13777" fmla="*/ 534789 h 6858000"/>
              <a:gd name="connsiteX13778" fmla="*/ 3490738 w 12192000"/>
              <a:gd name="connsiteY13778" fmla="*/ 499278 h 6858000"/>
              <a:gd name="connsiteX13779" fmla="*/ 3455228 w 12192000"/>
              <a:gd name="connsiteY13779" fmla="*/ 463767 h 6858000"/>
              <a:gd name="connsiteX13780" fmla="*/ 3267322 w 12192000"/>
              <a:gd name="connsiteY13780" fmla="*/ 463767 h 6858000"/>
              <a:gd name="connsiteX13781" fmla="*/ 3231812 w 12192000"/>
              <a:gd name="connsiteY13781" fmla="*/ 499278 h 6858000"/>
              <a:gd name="connsiteX13782" fmla="*/ 3267322 w 12192000"/>
              <a:gd name="connsiteY13782" fmla="*/ 534789 h 6858000"/>
              <a:gd name="connsiteX13783" fmla="*/ 3302832 w 12192000"/>
              <a:gd name="connsiteY13783" fmla="*/ 499278 h 6858000"/>
              <a:gd name="connsiteX13784" fmla="*/ 3267322 w 12192000"/>
              <a:gd name="connsiteY13784" fmla="*/ 463767 h 6858000"/>
              <a:gd name="connsiteX13785" fmla="*/ 3079409 w 12192000"/>
              <a:gd name="connsiteY13785" fmla="*/ 463767 h 6858000"/>
              <a:gd name="connsiteX13786" fmla="*/ 3043899 w 12192000"/>
              <a:gd name="connsiteY13786" fmla="*/ 499278 h 6858000"/>
              <a:gd name="connsiteX13787" fmla="*/ 3079409 w 12192000"/>
              <a:gd name="connsiteY13787" fmla="*/ 534789 h 6858000"/>
              <a:gd name="connsiteX13788" fmla="*/ 3114921 w 12192000"/>
              <a:gd name="connsiteY13788" fmla="*/ 499278 h 6858000"/>
              <a:gd name="connsiteX13789" fmla="*/ 3079409 w 12192000"/>
              <a:gd name="connsiteY13789" fmla="*/ 463767 h 6858000"/>
              <a:gd name="connsiteX13790" fmla="*/ 2891500 w 12192000"/>
              <a:gd name="connsiteY13790" fmla="*/ 463767 h 6858000"/>
              <a:gd name="connsiteX13791" fmla="*/ 2855988 w 12192000"/>
              <a:gd name="connsiteY13791" fmla="*/ 499278 h 6858000"/>
              <a:gd name="connsiteX13792" fmla="*/ 2891500 w 12192000"/>
              <a:gd name="connsiteY13792" fmla="*/ 534789 h 6858000"/>
              <a:gd name="connsiteX13793" fmla="*/ 2927011 w 12192000"/>
              <a:gd name="connsiteY13793" fmla="*/ 499278 h 6858000"/>
              <a:gd name="connsiteX13794" fmla="*/ 2891500 w 12192000"/>
              <a:gd name="connsiteY13794" fmla="*/ 463767 h 6858000"/>
              <a:gd name="connsiteX13795" fmla="*/ 2703588 w 12192000"/>
              <a:gd name="connsiteY13795" fmla="*/ 463767 h 6858000"/>
              <a:gd name="connsiteX13796" fmla="*/ 2668078 w 12192000"/>
              <a:gd name="connsiteY13796" fmla="*/ 499278 h 6858000"/>
              <a:gd name="connsiteX13797" fmla="*/ 2703588 w 12192000"/>
              <a:gd name="connsiteY13797" fmla="*/ 534789 h 6858000"/>
              <a:gd name="connsiteX13798" fmla="*/ 2739100 w 12192000"/>
              <a:gd name="connsiteY13798" fmla="*/ 499278 h 6858000"/>
              <a:gd name="connsiteX13799" fmla="*/ 2703588 w 12192000"/>
              <a:gd name="connsiteY13799" fmla="*/ 463767 h 6858000"/>
              <a:gd name="connsiteX13800" fmla="*/ 2515679 w 12192000"/>
              <a:gd name="connsiteY13800" fmla="*/ 463767 h 6858000"/>
              <a:gd name="connsiteX13801" fmla="*/ 2480169 w 12192000"/>
              <a:gd name="connsiteY13801" fmla="*/ 499278 h 6858000"/>
              <a:gd name="connsiteX13802" fmla="*/ 2515679 w 12192000"/>
              <a:gd name="connsiteY13802" fmla="*/ 534789 h 6858000"/>
              <a:gd name="connsiteX13803" fmla="*/ 2551191 w 12192000"/>
              <a:gd name="connsiteY13803" fmla="*/ 499278 h 6858000"/>
              <a:gd name="connsiteX13804" fmla="*/ 2515679 w 12192000"/>
              <a:gd name="connsiteY13804" fmla="*/ 463767 h 6858000"/>
              <a:gd name="connsiteX13805" fmla="*/ 2327769 w 12192000"/>
              <a:gd name="connsiteY13805" fmla="*/ 463767 h 6858000"/>
              <a:gd name="connsiteX13806" fmla="*/ 2292259 w 12192000"/>
              <a:gd name="connsiteY13806" fmla="*/ 499278 h 6858000"/>
              <a:gd name="connsiteX13807" fmla="*/ 2327769 w 12192000"/>
              <a:gd name="connsiteY13807" fmla="*/ 534789 h 6858000"/>
              <a:gd name="connsiteX13808" fmla="*/ 2363281 w 12192000"/>
              <a:gd name="connsiteY13808" fmla="*/ 499278 h 6858000"/>
              <a:gd name="connsiteX13809" fmla="*/ 2327769 w 12192000"/>
              <a:gd name="connsiteY13809" fmla="*/ 463767 h 6858000"/>
              <a:gd name="connsiteX13810" fmla="*/ 2139862 w 12192000"/>
              <a:gd name="connsiteY13810" fmla="*/ 463767 h 6858000"/>
              <a:gd name="connsiteX13811" fmla="*/ 2104350 w 12192000"/>
              <a:gd name="connsiteY13811" fmla="*/ 499278 h 6858000"/>
              <a:gd name="connsiteX13812" fmla="*/ 2139862 w 12192000"/>
              <a:gd name="connsiteY13812" fmla="*/ 534789 h 6858000"/>
              <a:gd name="connsiteX13813" fmla="*/ 2175372 w 12192000"/>
              <a:gd name="connsiteY13813" fmla="*/ 499278 h 6858000"/>
              <a:gd name="connsiteX13814" fmla="*/ 2139862 w 12192000"/>
              <a:gd name="connsiteY13814" fmla="*/ 463767 h 6858000"/>
              <a:gd name="connsiteX13815" fmla="*/ 1951951 w 12192000"/>
              <a:gd name="connsiteY13815" fmla="*/ 463767 h 6858000"/>
              <a:gd name="connsiteX13816" fmla="*/ 1916440 w 12192000"/>
              <a:gd name="connsiteY13816" fmla="*/ 499278 h 6858000"/>
              <a:gd name="connsiteX13817" fmla="*/ 1951951 w 12192000"/>
              <a:gd name="connsiteY13817" fmla="*/ 534789 h 6858000"/>
              <a:gd name="connsiteX13818" fmla="*/ 1987463 w 12192000"/>
              <a:gd name="connsiteY13818" fmla="*/ 499278 h 6858000"/>
              <a:gd name="connsiteX13819" fmla="*/ 1951951 w 12192000"/>
              <a:gd name="connsiteY13819" fmla="*/ 463767 h 6858000"/>
              <a:gd name="connsiteX13820" fmla="*/ 1764042 w 12192000"/>
              <a:gd name="connsiteY13820" fmla="*/ 463767 h 6858000"/>
              <a:gd name="connsiteX13821" fmla="*/ 1728531 w 12192000"/>
              <a:gd name="connsiteY13821" fmla="*/ 499278 h 6858000"/>
              <a:gd name="connsiteX13822" fmla="*/ 1764042 w 12192000"/>
              <a:gd name="connsiteY13822" fmla="*/ 534789 h 6858000"/>
              <a:gd name="connsiteX13823" fmla="*/ 1799553 w 12192000"/>
              <a:gd name="connsiteY13823" fmla="*/ 499278 h 6858000"/>
              <a:gd name="connsiteX13824" fmla="*/ 1764042 w 12192000"/>
              <a:gd name="connsiteY13824" fmla="*/ 463767 h 6858000"/>
              <a:gd name="connsiteX13825" fmla="*/ 1576132 w 12192000"/>
              <a:gd name="connsiteY13825" fmla="*/ 463767 h 6858000"/>
              <a:gd name="connsiteX13826" fmla="*/ 1540621 w 12192000"/>
              <a:gd name="connsiteY13826" fmla="*/ 499278 h 6858000"/>
              <a:gd name="connsiteX13827" fmla="*/ 1576132 w 12192000"/>
              <a:gd name="connsiteY13827" fmla="*/ 534789 h 6858000"/>
              <a:gd name="connsiteX13828" fmla="*/ 1611643 w 12192000"/>
              <a:gd name="connsiteY13828" fmla="*/ 499278 h 6858000"/>
              <a:gd name="connsiteX13829" fmla="*/ 1576132 w 12192000"/>
              <a:gd name="connsiteY13829" fmla="*/ 463767 h 6858000"/>
              <a:gd name="connsiteX13830" fmla="*/ 1388222 w 12192000"/>
              <a:gd name="connsiteY13830" fmla="*/ 463767 h 6858000"/>
              <a:gd name="connsiteX13831" fmla="*/ 1352711 w 12192000"/>
              <a:gd name="connsiteY13831" fmla="*/ 499278 h 6858000"/>
              <a:gd name="connsiteX13832" fmla="*/ 1388222 w 12192000"/>
              <a:gd name="connsiteY13832" fmla="*/ 534789 h 6858000"/>
              <a:gd name="connsiteX13833" fmla="*/ 1423733 w 12192000"/>
              <a:gd name="connsiteY13833" fmla="*/ 499278 h 6858000"/>
              <a:gd name="connsiteX13834" fmla="*/ 1388222 w 12192000"/>
              <a:gd name="connsiteY13834" fmla="*/ 463767 h 6858000"/>
              <a:gd name="connsiteX13835" fmla="*/ 1200313 w 12192000"/>
              <a:gd name="connsiteY13835" fmla="*/ 463767 h 6858000"/>
              <a:gd name="connsiteX13836" fmla="*/ 1164802 w 12192000"/>
              <a:gd name="connsiteY13836" fmla="*/ 499278 h 6858000"/>
              <a:gd name="connsiteX13837" fmla="*/ 1200313 w 12192000"/>
              <a:gd name="connsiteY13837" fmla="*/ 534789 h 6858000"/>
              <a:gd name="connsiteX13838" fmla="*/ 1235824 w 12192000"/>
              <a:gd name="connsiteY13838" fmla="*/ 499278 h 6858000"/>
              <a:gd name="connsiteX13839" fmla="*/ 1200313 w 12192000"/>
              <a:gd name="connsiteY13839" fmla="*/ 463767 h 6858000"/>
              <a:gd name="connsiteX13840" fmla="*/ 1012403 w 12192000"/>
              <a:gd name="connsiteY13840" fmla="*/ 463767 h 6858000"/>
              <a:gd name="connsiteX13841" fmla="*/ 976892 w 12192000"/>
              <a:gd name="connsiteY13841" fmla="*/ 499278 h 6858000"/>
              <a:gd name="connsiteX13842" fmla="*/ 1012403 w 12192000"/>
              <a:gd name="connsiteY13842" fmla="*/ 534789 h 6858000"/>
              <a:gd name="connsiteX13843" fmla="*/ 1047914 w 12192000"/>
              <a:gd name="connsiteY13843" fmla="*/ 499278 h 6858000"/>
              <a:gd name="connsiteX13844" fmla="*/ 1012403 w 12192000"/>
              <a:gd name="connsiteY13844" fmla="*/ 463767 h 6858000"/>
              <a:gd name="connsiteX13845" fmla="*/ 824493 w 12192000"/>
              <a:gd name="connsiteY13845" fmla="*/ 463767 h 6858000"/>
              <a:gd name="connsiteX13846" fmla="*/ 788982 w 12192000"/>
              <a:gd name="connsiteY13846" fmla="*/ 499278 h 6858000"/>
              <a:gd name="connsiteX13847" fmla="*/ 824493 w 12192000"/>
              <a:gd name="connsiteY13847" fmla="*/ 534789 h 6858000"/>
              <a:gd name="connsiteX13848" fmla="*/ 860004 w 12192000"/>
              <a:gd name="connsiteY13848" fmla="*/ 499278 h 6858000"/>
              <a:gd name="connsiteX13849" fmla="*/ 824493 w 12192000"/>
              <a:gd name="connsiteY13849" fmla="*/ 463767 h 6858000"/>
              <a:gd name="connsiteX13850" fmla="*/ 636584 w 12192000"/>
              <a:gd name="connsiteY13850" fmla="*/ 463767 h 6858000"/>
              <a:gd name="connsiteX13851" fmla="*/ 601072 w 12192000"/>
              <a:gd name="connsiteY13851" fmla="*/ 499278 h 6858000"/>
              <a:gd name="connsiteX13852" fmla="*/ 636584 w 12192000"/>
              <a:gd name="connsiteY13852" fmla="*/ 534789 h 6858000"/>
              <a:gd name="connsiteX13853" fmla="*/ 672094 w 12192000"/>
              <a:gd name="connsiteY13853" fmla="*/ 499278 h 6858000"/>
              <a:gd name="connsiteX13854" fmla="*/ 636584 w 12192000"/>
              <a:gd name="connsiteY13854" fmla="*/ 463767 h 6858000"/>
              <a:gd name="connsiteX13855" fmla="*/ 448674 w 12192000"/>
              <a:gd name="connsiteY13855" fmla="*/ 463767 h 6858000"/>
              <a:gd name="connsiteX13856" fmla="*/ 413163 w 12192000"/>
              <a:gd name="connsiteY13856" fmla="*/ 499278 h 6858000"/>
              <a:gd name="connsiteX13857" fmla="*/ 448674 w 12192000"/>
              <a:gd name="connsiteY13857" fmla="*/ 534789 h 6858000"/>
              <a:gd name="connsiteX13858" fmla="*/ 484185 w 12192000"/>
              <a:gd name="connsiteY13858" fmla="*/ 499278 h 6858000"/>
              <a:gd name="connsiteX13859" fmla="*/ 448674 w 12192000"/>
              <a:gd name="connsiteY13859" fmla="*/ 463767 h 6858000"/>
              <a:gd name="connsiteX13860" fmla="*/ 260764 w 12192000"/>
              <a:gd name="connsiteY13860" fmla="*/ 463767 h 6858000"/>
              <a:gd name="connsiteX13861" fmla="*/ 225253 w 12192000"/>
              <a:gd name="connsiteY13861" fmla="*/ 499278 h 6858000"/>
              <a:gd name="connsiteX13862" fmla="*/ 260764 w 12192000"/>
              <a:gd name="connsiteY13862" fmla="*/ 534789 h 6858000"/>
              <a:gd name="connsiteX13863" fmla="*/ 296275 w 12192000"/>
              <a:gd name="connsiteY13863" fmla="*/ 499278 h 6858000"/>
              <a:gd name="connsiteX13864" fmla="*/ 260764 w 12192000"/>
              <a:gd name="connsiteY13864" fmla="*/ 463767 h 6858000"/>
              <a:gd name="connsiteX13865" fmla="*/ 78816 w 12192000"/>
              <a:gd name="connsiteY13865" fmla="*/ 463766 h 6858000"/>
              <a:gd name="connsiteX13866" fmla="*/ 43304 w 12192000"/>
              <a:gd name="connsiteY13866" fmla="*/ 499277 h 6858000"/>
              <a:gd name="connsiteX13867" fmla="*/ 78816 w 12192000"/>
              <a:gd name="connsiteY13867" fmla="*/ 534788 h 6858000"/>
              <a:gd name="connsiteX13868" fmla="*/ 114326 w 12192000"/>
              <a:gd name="connsiteY13868" fmla="*/ 499277 h 6858000"/>
              <a:gd name="connsiteX13869" fmla="*/ 78816 w 12192000"/>
              <a:gd name="connsiteY13869" fmla="*/ 463766 h 6858000"/>
              <a:gd name="connsiteX13870" fmla="*/ 12007004 w 12192000"/>
              <a:gd name="connsiteY13870" fmla="*/ 311367 h 6858000"/>
              <a:gd name="connsiteX13871" fmla="*/ 11971493 w 12192000"/>
              <a:gd name="connsiteY13871" fmla="*/ 346878 h 6858000"/>
              <a:gd name="connsiteX13872" fmla="*/ 12007004 w 12192000"/>
              <a:gd name="connsiteY13872" fmla="*/ 382389 h 6858000"/>
              <a:gd name="connsiteX13873" fmla="*/ 12042515 w 12192000"/>
              <a:gd name="connsiteY13873" fmla="*/ 346878 h 6858000"/>
              <a:gd name="connsiteX13874" fmla="*/ 12007004 w 12192000"/>
              <a:gd name="connsiteY13874" fmla="*/ 311367 h 6858000"/>
              <a:gd name="connsiteX13875" fmla="*/ 11819094 w 12192000"/>
              <a:gd name="connsiteY13875" fmla="*/ 311367 h 6858000"/>
              <a:gd name="connsiteX13876" fmla="*/ 11783583 w 12192000"/>
              <a:gd name="connsiteY13876" fmla="*/ 346878 h 6858000"/>
              <a:gd name="connsiteX13877" fmla="*/ 11819094 w 12192000"/>
              <a:gd name="connsiteY13877" fmla="*/ 382389 h 6858000"/>
              <a:gd name="connsiteX13878" fmla="*/ 11854605 w 12192000"/>
              <a:gd name="connsiteY13878" fmla="*/ 346878 h 6858000"/>
              <a:gd name="connsiteX13879" fmla="*/ 11819094 w 12192000"/>
              <a:gd name="connsiteY13879" fmla="*/ 311367 h 6858000"/>
              <a:gd name="connsiteX13880" fmla="*/ 11631184 w 12192000"/>
              <a:gd name="connsiteY13880" fmla="*/ 311367 h 6858000"/>
              <a:gd name="connsiteX13881" fmla="*/ 11595673 w 12192000"/>
              <a:gd name="connsiteY13881" fmla="*/ 346878 h 6858000"/>
              <a:gd name="connsiteX13882" fmla="*/ 11631184 w 12192000"/>
              <a:gd name="connsiteY13882" fmla="*/ 382389 h 6858000"/>
              <a:gd name="connsiteX13883" fmla="*/ 11666695 w 12192000"/>
              <a:gd name="connsiteY13883" fmla="*/ 346878 h 6858000"/>
              <a:gd name="connsiteX13884" fmla="*/ 11631184 w 12192000"/>
              <a:gd name="connsiteY13884" fmla="*/ 311367 h 6858000"/>
              <a:gd name="connsiteX13885" fmla="*/ 11443274 w 12192000"/>
              <a:gd name="connsiteY13885" fmla="*/ 311367 h 6858000"/>
              <a:gd name="connsiteX13886" fmla="*/ 11407763 w 12192000"/>
              <a:gd name="connsiteY13886" fmla="*/ 346878 h 6858000"/>
              <a:gd name="connsiteX13887" fmla="*/ 11443274 w 12192000"/>
              <a:gd name="connsiteY13887" fmla="*/ 382389 h 6858000"/>
              <a:gd name="connsiteX13888" fmla="*/ 11478785 w 12192000"/>
              <a:gd name="connsiteY13888" fmla="*/ 346878 h 6858000"/>
              <a:gd name="connsiteX13889" fmla="*/ 11443274 w 12192000"/>
              <a:gd name="connsiteY13889" fmla="*/ 311367 h 6858000"/>
              <a:gd name="connsiteX13890" fmla="*/ 11255364 w 12192000"/>
              <a:gd name="connsiteY13890" fmla="*/ 311367 h 6858000"/>
              <a:gd name="connsiteX13891" fmla="*/ 11219853 w 12192000"/>
              <a:gd name="connsiteY13891" fmla="*/ 346878 h 6858000"/>
              <a:gd name="connsiteX13892" fmla="*/ 11255364 w 12192000"/>
              <a:gd name="connsiteY13892" fmla="*/ 382389 h 6858000"/>
              <a:gd name="connsiteX13893" fmla="*/ 11290875 w 12192000"/>
              <a:gd name="connsiteY13893" fmla="*/ 346878 h 6858000"/>
              <a:gd name="connsiteX13894" fmla="*/ 11255364 w 12192000"/>
              <a:gd name="connsiteY13894" fmla="*/ 311367 h 6858000"/>
              <a:gd name="connsiteX13895" fmla="*/ 11067454 w 12192000"/>
              <a:gd name="connsiteY13895" fmla="*/ 311367 h 6858000"/>
              <a:gd name="connsiteX13896" fmla="*/ 11031943 w 12192000"/>
              <a:gd name="connsiteY13896" fmla="*/ 346878 h 6858000"/>
              <a:gd name="connsiteX13897" fmla="*/ 11067454 w 12192000"/>
              <a:gd name="connsiteY13897" fmla="*/ 382389 h 6858000"/>
              <a:gd name="connsiteX13898" fmla="*/ 11102965 w 12192000"/>
              <a:gd name="connsiteY13898" fmla="*/ 346878 h 6858000"/>
              <a:gd name="connsiteX13899" fmla="*/ 11067454 w 12192000"/>
              <a:gd name="connsiteY13899" fmla="*/ 311367 h 6858000"/>
              <a:gd name="connsiteX13900" fmla="*/ 10879544 w 12192000"/>
              <a:gd name="connsiteY13900" fmla="*/ 311367 h 6858000"/>
              <a:gd name="connsiteX13901" fmla="*/ 10844033 w 12192000"/>
              <a:gd name="connsiteY13901" fmla="*/ 346878 h 6858000"/>
              <a:gd name="connsiteX13902" fmla="*/ 10879544 w 12192000"/>
              <a:gd name="connsiteY13902" fmla="*/ 382389 h 6858000"/>
              <a:gd name="connsiteX13903" fmla="*/ 10915055 w 12192000"/>
              <a:gd name="connsiteY13903" fmla="*/ 346878 h 6858000"/>
              <a:gd name="connsiteX13904" fmla="*/ 10879544 w 12192000"/>
              <a:gd name="connsiteY13904" fmla="*/ 311367 h 6858000"/>
              <a:gd name="connsiteX13905" fmla="*/ 10691634 w 12192000"/>
              <a:gd name="connsiteY13905" fmla="*/ 311367 h 6858000"/>
              <a:gd name="connsiteX13906" fmla="*/ 10656123 w 12192000"/>
              <a:gd name="connsiteY13906" fmla="*/ 346878 h 6858000"/>
              <a:gd name="connsiteX13907" fmla="*/ 10691634 w 12192000"/>
              <a:gd name="connsiteY13907" fmla="*/ 382389 h 6858000"/>
              <a:gd name="connsiteX13908" fmla="*/ 10727145 w 12192000"/>
              <a:gd name="connsiteY13908" fmla="*/ 346878 h 6858000"/>
              <a:gd name="connsiteX13909" fmla="*/ 10691634 w 12192000"/>
              <a:gd name="connsiteY13909" fmla="*/ 311367 h 6858000"/>
              <a:gd name="connsiteX13910" fmla="*/ 10503724 w 12192000"/>
              <a:gd name="connsiteY13910" fmla="*/ 311367 h 6858000"/>
              <a:gd name="connsiteX13911" fmla="*/ 10468213 w 12192000"/>
              <a:gd name="connsiteY13911" fmla="*/ 346878 h 6858000"/>
              <a:gd name="connsiteX13912" fmla="*/ 10503724 w 12192000"/>
              <a:gd name="connsiteY13912" fmla="*/ 382389 h 6858000"/>
              <a:gd name="connsiteX13913" fmla="*/ 10539235 w 12192000"/>
              <a:gd name="connsiteY13913" fmla="*/ 346878 h 6858000"/>
              <a:gd name="connsiteX13914" fmla="*/ 10503724 w 12192000"/>
              <a:gd name="connsiteY13914" fmla="*/ 311367 h 6858000"/>
              <a:gd name="connsiteX13915" fmla="*/ 10315814 w 12192000"/>
              <a:gd name="connsiteY13915" fmla="*/ 311367 h 6858000"/>
              <a:gd name="connsiteX13916" fmla="*/ 10280303 w 12192000"/>
              <a:gd name="connsiteY13916" fmla="*/ 346878 h 6858000"/>
              <a:gd name="connsiteX13917" fmla="*/ 10315814 w 12192000"/>
              <a:gd name="connsiteY13917" fmla="*/ 382389 h 6858000"/>
              <a:gd name="connsiteX13918" fmla="*/ 10351325 w 12192000"/>
              <a:gd name="connsiteY13918" fmla="*/ 346878 h 6858000"/>
              <a:gd name="connsiteX13919" fmla="*/ 10315814 w 12192000"/>
              <a:gd name="connsiteY13919" fmla="*/ 311367 h 6858000"/>
              <a:gd name="connsiteX13920" fmla="*/ 10127904 w 12192000"/>
              <a:gd name="connsiteY13920" fmla="*/ 311367 h 6858000"/>
              <a:gd name="connsiteX13921" fmla="*/ 10092393 w 12192000"/>
              <a:gd name="connsiteY13921" fmla="*/ 346878 h 6858000"/>
              <a:gd name="connsiteX13922" fmla="*/ 10127904 w 12192000"/>
              <a:gd name="connsiteY13922" fmla="*/ 382389 h 6858000"/>
              <a:gd name="connsiteX13923" fmla="*/ 10163415 w 12192000"/>
              <a:gd name="connsiteY13923" fmla="*/ 346878 h 6858000"/>
              <a:gd name="connsiteX13924" fmla="*/ 10127904 w 12192000"/>
              <a:gd name="connsiteY13924" fmla="*/ 311367 h 6858000"/>
              <a:gd name="connsiteX13925" fmla="*/ 9939994 w 12192000"/>
              <a:gd name="connsiteY13925" fmla="*/ 311367 h 6858000"/>
              <a:gd name="connsiteX13926" fmla="*/ 9904483 w 12192000"/>
              <a:gd name="connsiteY13926" fmla="*/ 346878 h 6858000"/>
              <a:gd name="connsiteX13927" fmla="*/ 9939994 w 12192000"/>
              <a:gd name="connsiteY13927" fmla="*/ 382389 h 6858000"/>
              <a:gd name="connsiteX13928" fmla="*/ 9975505 w 12192000"/>
              <a:gd name="connsiteY13928" fmla="*/ 346878 h 6858000"/>
              <a:gd name="connsiteX13929" fmla="*/ 9939994 w 12192000"/>
              <a:gd name="connsiteY13929" fmla="*/ 311367 h 6858000"/>
              <a:gd name="connsiteX13930" fmla="*/ 9752084 w 12192000"/>
              <a:gd name="connsiteY13930" fmla="*/ 311367 h 6858000"/>
              <a:gd name="connsiteX13931" fmla="*/ 9716573 w 12192000"/>
              <a:gd name="connsiteY13931" fmla="*/ 346878 h 6858000"/>
              <a:gd name="connsiteX13932" fmla="*/ 9752084 w 12192000"/>
              <a:gd name="connsiteY13932" fmla="*/ 382389 h 6858000"/>
              <a:gd name="connsiteX13933" fmla="*/ 9787595 w 12192000"/>
              <a:gd name="connsiteY13933" fmla="*/ 346878 h 6858000"/>
              <a:gd name="connsiteX13934" fmla="*/ 9752084 w 12192000"/>
              <a:gd name="connsiteY13934" fmla="*/ 311367 h 6858000"/>
              <a:gd name="connsiteX13935" fmla="*/ 9564174 w 12192000"/>
              <a:gd name="connsiteY13935" fmla="*/ 311367 h 6858000"/>
              <a:gd name="connsiteX13936" fmla="*/ 9528663 w 12192000"/>
              <a:gd name="connsiteY13936" fmla="*/ 346878 h 6858000"/>
              <a:gd name="connsiteX13937" fmla="*/ 9564174 w 12192000"/>
              <a:gd name="connsiteY13937" fmla="*/ 382389 h 6858000"/>
              <a:gd name="connsiteX13938" fmla="*/ 9599685 w 12192000"/>
              <a:gd name="connsiteY13938" fmla="*/ 346878 h 6858000"/>
              <a:gd name="connsiteX13939" fmla="*/ 9564174 w 12192000"/>
              <a:gd name="connsiteY13939" fmla="*/ 311367 h 6858000"/>
              <a:gd name="connsiteX13940" fmla="*/ 9376264 w 12192000"/>
              <a:gd name="connsiteY13940" fmla="*/ 311367 h 6858000"/>
              <a:gd name="connsiteX13941" fmla="*/ 9340753 w 12192000"/>
              <a:gd name="connsiteY13941" fmla="*/ 346878 h 6858000"/>
              <a:gd name="connsiteX13942" fmla="*/ 9376264 w 12192000"/>
              <a:gd name="connsiteY13942" fmla="*/ 382389 h 6858000"/>
              <a:gd name="connsiteX13943" fmla="*/ 9411775 w 12192000"/>
              <a:gd name="connsiteY13943" fmla="*/ 346878 h 6858000"/>
              <a:gd name="connsiteX13944" fmla="*/ 9376264 w 12192000"/>
              <a:gd name="connsiteY13944" fmla="*/ 311367 h 6858000"/>
              <a:gd name="connsiteX13945" fmla="*/ 9188354 w 12192000"/>
              <a:gd name="connsiteY13945" fmla="*/ 311367 h 6858000"/>
              <a:gd name="connsiteX13946" fmla="*/ 9152843 w 12192000"/>
              <a:gd name="connsiteY13946" fmla="*/ 346878 h 6858000"/>
              <a:gd name="connsiteX13947" fmla="*/ 9188354 w 12192000"/>
              <a:gd name="connsiteY13947" fmla="*/ 382389 h 6858000"/>
              <a:gd name="connsiteX13948" fmla="*/ 9223865 w 12192000"/>
              <a:gd name="connsiteY13948" fmla="*/ 346878 h 6858000"/>
              <a:gd name="connsiteX13949" fmla="*/ 9188354 w 12192000"/>
              <a:gd name="connsiteY13949" fmla="*/ 311367 h 6858000"/>
              <a:gd name="connsiteX13950" fmla="*/ 9000444 w 12192000"/>
              <a:gd name="connsiteY13950" fmla="*/ 311367 h 6858000"/>
              <a:gd name="connsiteX13951" fmla="*/ 8964933 w 12192000"/>
              <a:gd name="connsiteY13951" fmla="*/ 346878 h 6858000"/>
              <a:gd name="connsiteX13952" fmla="*/ 9000444 w 12192000"/>
              <a:gd name="connsiteY13952" fmla="*/ 382389 h 6858000"/>
              <a:gd name="connsiteX13953" fmla="*/ 9035955 w 12192000"/>
              <a:gd name="connsiteY13953" fmla="*/ 346878 h 6858000"/>
              <a:gd name="connsiteX13954" fmla="*/ 9000444 w 12192000"/>
              <a:gd name="connsiteY13954" fmla="*/ 311367 h 6858000"/>
              <a:gd name="connsiteX13955" fmla="*/ 8812534 w 12192000"/>
              <a:gd name="connsiteY13955" fmla="*/ 311367 h 6858000"/>
              <a:gd name="connsiteX13956" fmla="*/ 8777023 w 12192000"/>
              <a:gd name="connsiteY13956" fmla="*/ 346878 h 6858000"/>
              <a:gd name="connsiteX13957" fmla="*/ 8812534 w 12192000"/>
              <a:gd name="connsiteY13957" fmla="*/ 382389 h 6858000"/>
              <a:gd name="connsiteX13958" fmla="*/ 8848045 w 12192000"/>
              <a:gd name="connsiteY13958" fmla="*/ 346878 h 6858000"/>
              <a:gd name="connsiteX13959" fmla="*/ 8812534 w 12192000"/>
              <a:gd name="connsiteY13959" fmla="*/ 311367 h 6858000"/>
              <a:gd name="connsiteX13960" fmla="*/ 8624624 w 12192000"/>
              <a:gd name="connsiteY13960" fmla="*/ 311367 h 6858000"/>
              <a:gd name="connsiteX13961" fmla="*/ 8589113 w 12192000"/>
              <a:gd name="connsiteY13961" fmla="*/ 346878 h 6858000"/>
              <a:gd name="connsiteX13962" fmla="*/ 8624624 w 12192000"/>
              <a:gd name="connsiteY13962" fmla="*/ 382389 h 6858000"/>
              <a:gd name="connsiteX13963" fmla="*/ 8660135 w 12192000"/>
              <a:gd name="connsiteY13963" fmla="*/ 346878 h 6858000"/>
              <a:gd name="connsiteX13964" fmla="*/ 8624624 w 12192000"/>
              <a:gd name="connsiteY13964" fmla="*/ 311367 h 6858000"/>
              <a:gd name="connsiteX13965" fmla="*/ 8436714 w 12192000"/>
              <a:gd name="connsiteY13965" fmla="*/ 311367 h 6858000"/>
              <a:gd name="connsiteX13966" fmla="*/ 8401203 w 12192000"/>
              <a:gd name="connsiteY13966" fmla="*/ 346878 h 6858000"/>
              <a:gd name="connsiteX13967" fmla="*/ 8436714 w 12192000"/>
              <a:gd name="connsiteY13967" fmla="*/ 382389 h 6858000"/>
              <a:gd name="connsiteX13968" fmla="*/ 8472225 w 12192000"/>
              <a:gd name="connsiteY13968" fmla="*/ 346878 h 6858000"/>
              <a:gd name="connsiteX13969" fmla="*/ 8436714 w 12192000"/>
              <a:gd name="connsiteY13969" fmla="*/ 311367 h 6858000"/>
              <a:gd name="connsiteX13970" fmla="*/ 8248804 w 12192000"/>
              <a:gd name="connsiteY13970" fmla="*/ 311367 h 6858000"/>
              <a:gd name="connsiteX13971" fmla="*/ 8213293 w 12192000"/>
              <a:gd name="connsiteY13971" fmla="*/ 346878 h 6858000"/>
              <a:gd name="connsiteX13972" fmla="*/ 8248804 w 12192000"/>
              <a:gd name="connsiteY13972" fmla="*/ 382389 h 6858000"/>
              <a:gd name="connsiteX13973" fmla="*/ 8284315 w 12192000"/>
              <a:gd name="connsiteY13973" fmla="*/ 346878 h 6858000"/>
              <a:gd name="connsiteX13974" fmla="*/ 8248804 w 12192000"/>
              <a:gd name="connsiteY13974" fmla="*/ 311367 h 6858000"/>
              <a:gd name="connsiteX13975" fmla="*/ 8060894 w 12192000"/>
              <a:gd name="connsiteY13975" fmla="*/ 311367 h 6858000"/>
              <a:gd name="connsiteX13976" fmla="*/ 8025383 w 12192000"/>
              <a:gd name="connsiteY13976" fmla="*/ 346878 h 6858000"/>
              <a:gd name="connsiteX13977" fmla="*/ 8060894 w 12192000"/>
              <a:gd name="connsiteY13977" fmla="*/ 382389 h 6858000"/>
              <a:gd name="connsiteX13978" fmla="*/ 8096405 w 12192000"/>
              <a:gd name="connsiteY13978" fmla="*/ 346878 h 6858000"/>
              <a:gd name="connsiteX13979" fmla="*/ 8060894 w 12192000"/>
              <a:gd name="connsiteY13979" fmla="*/ 311367 h 6858000"/>
              <a:gd name="connsiteX13980" fmla="*/ 7872984 w 12192000"/>
              <a:gd name="connsiteY13980" fmla="*/ 311367 h 6858000"/>
              <a:gd name="connsiteX13981" fmla="*/ 7837473 w 12192000"/>
              <a:gd name="connsiteY13981" fmla="*/ 346878 h 6858000"/>
              <a:gd name="connsiteX13982" fmla="*/ 7872984 w 12192000"/>
              <a:gd name="connsiteY13982" fmla="*/ 382389 h 6858000"/>
              <a:gd name="connsiteX13983" fmla="*/ 7908495 w 12192000"/>
              <a:gd name="connsiteY13983" fmla="*/ 346878 h 6858000"/>
              <a:gd name="connsiteX13984" fmla="*/ 7872984 w 12192000"/>
              <a:gd name="connsiteY13984" fmla="*/ 311367 h 6858000"/>
              <a:gd name="connsiteX13985" fmla="*/ 7685074 w 12192000"/>
              <a:gd name="connsiteY13985" fmla="*/ 311367 h 6858000"/>
              <a:gd name="connsiteX13986" fmla="*/ 7649563 w 12192000"/>
              <a:gd name="connsiteY13986" fmla="*/ 346878 h 6858000"/>
              <a:gd name="connsiteX13987" fmla="*/ 7685074 w 12192000"/>
              <a:gd name="connsiteY13987" fmla="*/ 382389 h 6858000"/>
              <a:gd name="connsiteX13988" fmla="*/ 7720585 w 12192000"/>
              <a:gd name="connsiteY13988" fmla="*/ 346878 h 6858000"/>
              <a:gd name="connsiteX13989" fmla="*/ 7685074 w 12192000"/>
              <a:gd name="connsiteY13989" fmla="*/ 311367 h 6858000"/>
              <a:gd name="connsiteX13990" fmla="*/ 7497164 w 12192000"/>
              <a:gd name="connsiteY13990" fmla="*/ 311367 h 6858000"/>
              <a:gd name="connsiteX13991" fmla="*/ 7461653 w 12192000"/>
              <a:gd name="connsiteY13991" fmla="*/ 346878 h 6858000"/>
              <a:gd name="connsiteX13992" fmla="*/ 7497164 w 12192000"/>
              <a:gd name="connsiteY13992" fmla="*/ 382389 h 6858000"/>
              <a:gd name="connsiteX13993" fmla="*/ 7532675 w 12192000"/>
              <a:gd name="connsiteY13993" fmla="*/ 346878 h 6858000"/>
              <a:gd name="connsiteX13994" fmla="*/ 7497164 w 12192000"/>
              <a:gd name="connsiteY13994" fmla="*/ 311367 h 6858000"/>
              <a:gd name="connsiteX13995" fmla="*/ 7309254 w 12192000"/>
              <a:gd name="connsiteY13995" fmla="*/ 311367 h 6858000"/>
              <a:gd name="connsiteX13996" fmla="*/ 7273743 w 12192000"/>
              <a:gd name="connsiteY13996" fmla="*/ 346878 h 6858000"/>
              <a:gd name="connsiteX13997" fmla="*/ 7309254 w 12192000"/>
              <a:gd name="connsiteY13997" fmla="*/ 382389 h 6858000"/>
              <a:gd name="connsiteX13998" fmla="*/ 7344765 w 12192000"/>
              <a:gd name="connsiteY13998" fmla="*/ 346878 h 6858000"/>
              <a:gd name="connsiteX13999" fmla="*/ 7309254 w 12192000"/>
              <a:gd name="connsiteY13999" fmla="*/ 311367 h 6858000"/>
              <a:gd name="connsiteX14000" fmla="*/ 7121344 w 12192000"/>
              <a:gd name="connsiteY14000" fmla="*/ 311367 h 6858000"/>
              <a:gd name="connsiteX14001" fmla="*/ 7085833 w 12192000"/>
              <a:gd name="connsiteY14001" fmla="*/ 346878 h 6858000"/>
              <a:gd name="connsiteX14002" fmla="*/ 7121344 w 12192000"/>
              <a:gd name="connsiteY14002" fmla="*/ 382389 h 6858000"/>
              <a:gd name="connsiteX14003" fmla="*/ 7156855 w 12192000"/>
              <a:gd name="connsiteY14003" fmla="*/ 346878 h 6858000"/>
              <a:gd name="connsiteX14004" fmla="*/ 7121344 w 12192000"/>
              <a:gd name="connsiteY14004" fmla="*/ 311367 h 6858000"/>
              <a:gd name="connsiteX14005" fmla="*/ 6933434 w 12192000"/>
              <a:gd name="connsiteY14005" fmla="*/ 311367 h 6858000"/>
              <a:gd name="connsiteX14006" fmla="*/ 6897923 w 12192000"/>
              <a:gd name="connsiteY14006" fmla="*/ 346878 h 6858000"/>
              <a:gd name="connsiteX14007" fmla="*/ 6933434 w 12192000"/>
              <a:gd name="connsiteY14007" fmla="*/ 382389 h 6858000"/>
              <a:gd name="connsiteX14008" fmla="*/ 6968945 w 12192000"/>
              <a:gd name="connsiteY14008" fmla="*/ 346878 h 6858000"/>
              <a:gd name="connsiteX14009" fmla="*/ 6933434 w 12192000"/>
              <a:gd name="connsiteY14009" fmla="*/ 311367 h 6858000"/>
              <a:gd name="connsiteX14010" fmla="*/ 6745524 w 12192000"/>
              <a:gd name="connsiteY14010" fmla="*/ 311367 h 6858000"/>
              <a:gd name="connsiteX14011" fmla="*/ 6710013 w 12192000"/>
              <a:gd name="connsiteY14011" fmla="*/ 346878 h 6858000"/>
              <a:gd name="connsiteX14012" fmla="*/ 6745524 w 12192000"/>
              <a:gd name="connsiteY14012" fmla="*/ 382389 h 6858000"/>
              <a:gd name="connsiteX14013" fmla="*/ 6781035 w 12192000"/>
              <a:gd name="connsiteY14013" fmla="*/ 346878 h 6858000"/>
              <a:gd name="connsiteX14014" fmla="*/ 6745524 w 12192000"/>
              <a:gd name="connsiteY14014" fmla="*/ 311367 h 6858000"/>
              <a:gd name="connsiteX14015" fmla="*/ 6557614 w 12192000"/>
              <a:gd name="connsiteY14015" fmla="*/ 311367 h 6858000"/>
              <a:gd name="connsiteX14016" fmla="*/ 6522103 w 12192000"/>
              <a:gd name="connsiteY14016" fmla="*/ 346878 h 6858000"/>
              <a:gd name="connsiteX14017" fmla="*/ 6557614 w 12192000"/>
              <a:gd name="connsiteY14017" fmla="*/ 382389 h 6858000"/>
              <a:gd name="connsiteX14018" fmla="*/ 6593125 w 12192000"/>
              <a:gd name="connsiteY14018" fmla="*/ 346878 h 6858000"/>
              <a:gd name="connsiteX14019" fmla="*/ 6557614 w 12192000"/>
              <a:gd name="connsiteY14019" fmla="*/ 311367 h 6858000"/>
              <a:gd name="connsiteX14020" fmla="*/ 6369704 w 12192000"/>
              <a:gd name="connsiteY14020" fmla="*/ 311367 h 6858000"/>
              <a:gd name="connsiteX14021" fmla="*/ 6334193 w 12192000"/>
              <a:gd name="connsiteY14021" fmla="*/ 346878 h 6858000"/>
              <a:gd name="connsiteX14022" fmla="*/ 6369704 w 12192000"/>
              <a:gd name="connsiteY14022" fmla="*/ 382389 h 6858000"/>
              <a:gd name="connsiteX14023" fmla="*/ 6405215 w 12192000"/>
              <a:gd name="connsiteY14023" fmla="*/ 346878 h 6858000"/>
              <a:gd name="connsiteX14024" fmla="*/ 6369704 w 12192000"/>
              <a:gd name="connsiteY14024" fmla="*/ 311367 h 6858000"/>
              <a:gd name="connsiteX14025" fmla="*/ 6181794 w 12192000"/>
              <a:gd name="connsiteY14025" fmla="*/ 311367 h 6858000"/>
              <a:gd name="connsiteX14026" fmla="*/ 6146283 w 12192000"/>
              <a:gd name="connsiteY14026" fmla="*/ 346878 h 6858000"/>
              <a:gd name="connsiteX14027" fmla="*/ 6181794 w 12192000"/>
              <a:gd name="connsiteY14027" fmla="*/ 382389 h 6858000"/>
              <a:gd name="connsiteX14028" fmla="*/ 6217305 w 12192000"/>
              <a:gd name="connsiteY14028" fmla="*/ 346878 h 6858000"/>
              <a:gd name="connsiteX14029" fmla="*/ 6181794 w 12192000"/>
              <a:gd name="connsiteY14029" fmla="*/ 311367 h 6858000"/>
              <a:gd name="connsiteX14030" fmla="*/ 5993886 w 12192000"/>
              <a:gd name="connsiteY14030" fmla="*/ 311367 h 6858000"/>
              <a:gd name="connsiteX14031" fmla="*/ 5958374 w 12192000"/>
              <a:gd name="connsiteY14031" fmla="*/ 346878 h 6858000"/>
              <a:gd name="connsiteX14032" fmla="*/ 5993886 w 12192000"/>
              <a:gd name="connsiteY14032" fmla="*/ 382389 h 6858000"/>
              <a:gd name="connsiteX14033" fmla="*/ 6029396 w 12192000"/>
              <a:gd name="connsiteY14033" fmla="*/ 346878 h 6858000"/>
              <a:gd name="connsiteX14034" fmla="*/ 5993886 w 12192000"/>
              <a:gd name="connsiteY14034" fmla="*/ 311367 h 6858000"/>
              <a:gd name="connsiteX14035" fmla="*/ 5805976 w 12192000"/>
              <a:gd name="connsiteY14035" fmla="*/ 311367 h 6858000"/>
              <a:gd name="connsiteX14036" fmla="*/ 5770466 w 12192000"/>
              <a:gd name="connsiteY14036" fmla="*/ 346878 h 6858000"/>
              <a:gd name="connsiteX14037" fmla="*/ 5805976 w 12192000"/>
              <a:gd name="connsiteY14037" fmla="*/ 382389 h 6858000"/>
              <a:gd name="connsiteX14038" fmla="*/ 5841487 w 12192000"/>
              <a:gd name="connsiteY14038" fmla="*/ 346878 h 6858000"/>
              <a:gd name="connsiteX14039" fmla="*/ 5805976 w 12192000"/>
              <a:gd name="connsiteY14039" fmla="*/ 311367 h 6858000"/>
              <a:gd name="connsiteX14040" fmla="*/ 5618068 w 12192000"/>
              <a:gd name="connsiteY14040" fmla="*/ 311367 h 6858000"/>
              <a:gd name="connsiteX14041" fmla="*/ 5582558 w 12192000"/>
              <a:gd name="connsiteY14041" fmla="*/ 346878 h 6858000"/>
              <a:gd name="connsiteX14042" fmla="*/ 5618068 w 12192000"/>
              <a:gd name="connsiteY14042" fmla="*/ 382389 h 6858000"/>
              <a:gd name="connsiteX14043" fmla="*/ 5653579 w 12192000"/>
              <a:gd name="connsiteY14043" fmla="*/ 346878 h 6858000"/>
              <a:gd name="connsiteX14044" fmla="*/ 5618068 w 12192000"/>
              <a:gd name="connsiteY14044" fmla="*/ 311367 h 6858000"/>
              <a:gd name="connsiteX14045" fmla="*/ 5430159 w 12192000"/>
              <a:gd name="connsiteY14045" fmla="*/ 311367 h 6858000"/>
              <a:gd name="connsiteX14046" fmla="*/ 5394647 w 12192000"/>
              <a:gd name="connsiteY14046" fmla="*/ 346878 h 6858000"/>
              <a:gd name="connsiteX14047" fmla="*/ 5430159 w 12192000"/>
              <a:gd name="connsiteY14047" fmla="*/ 382389 h 6858000"/>
              <a:gd name="connsiteX14048" fmla="*/ 5465670 w 12192000"/>
              <a:gd name="connsiteY14048" fmla="*/ 346878 h 6858000"/>
              <a:gd name="connsiteX14049" fmla="*/ 5430159 w 12192000"/>
              <a:gd name="connsiteY14049" fmla="*/ 311367 h 6858000"/>
              <a:gd name="connsiteX14050" fmla="*/ 5242249 w 12192000"/>
              <a:gd name="connsiteY14050" fmla="*/ 311367 h 6858000"/>
              <a:gd name="connsiteX14051" fmla="*/ 5206737 w 12192000"/>
              <a:gd name="connsiteY14051" fmla="*/ 346878 h 6858000"/>
              <a:gd name="connsiteX14052" fmla="*/ 5242249 w 12192000"/>
              <a:gd name="connsiteY14052" fmla="*/ 382389 h 6858000"/>
              <a:gd name="connsiteX14053" fmla="*/ 5277760 w 12192000"/>
              <a:gd name="connsiteY14053" fmla="*/ 346878 h 6858000"/>
              <a:gd name="connsiteX14054" fmla="*/ 5242249 w 12192000"/>
              <a:gd name="connsiteY14054" fmla="*/ 311367 h 6858000"/>
              <a:gd name="connsiteX14055" fmla="*/ 5054338 w 12192000"/>
              <a:gd name="connsiteY14055" fmla="*/ 311367 h 6858000"/>
              <a:gd name="connsiteX14056" fmla="*/ 5018828 w 12192000"/>
              <a:gd name="connsiteY14056" fmla="*/ 346878 h 6858000"/>
              <a:gd name="connsiteX14057" fmla="*/ 5054338 w 12192000"/>
              <a:gd name="connsiteY14057" fmla="*/ 382389 h 6858000"/>
              <a:gd name="connsiteX14058" fmla="*/ 5089850 w 12192000"/>
              <a:gd name="connsiteY14058" fmla="*/ 346878 h 6858000"/>
              <a:gd name="connsiteX14059" fmla="*/ 5054338 w 12192000"/>
              <a:gd name="connsiteY14059" fmla="*/ 311367 h 6858000"/>
              <a:gd name="connsiteX14060" fmla="*/ 4866430 w 12192000"/>
              <a:gd name="connsiteY14060" fmla="*/ 311367 h 6858000"/>
              <a:gd name="connsiteX14061" fmla="*/ 4830924 w 12192000"/>
              <a:gd name="connsiteY14061" fmla="*/ 346878 h 6858000"/>
              <a:gd name="connsiteX14062" fmla="*/ 4866430 w 12192000"/>
              <a:gd name="connsiteY14062" fmla="*/ 382389 h 6858000"/>
              <a:gd name="connsiteX14063" fmla="*/ 4901941 w 12192000"/>
              <a:gd name="connsiteY14063" fmla="*/ 346878 h 6858000"/>
              <a:gd name="connsiteX14064" fmla="*/ 4866430 w 12192000"/>
              <a:gd name="connsiteY14064" fmla="*/ 311367 h 6858000"/>
              <a:gd name="connsiteX14065" fmla="*/ 4678519 w 12192000"/>
              <a:gd name="connsiteY14065" fmla="*/ 311367 h 6858000"/>
              <a:gd name="connsiteX14066" fmla="*/ 4643007 w 12192000"/>
              <a:gd name="connsiteY14066" fmla="*/ 346878 h 6858000"/>
              <a:gd name="connsiteX14067" fmla="*/ 4678519 w 12192000"/>
              <a:gd name="connsiteY14067" fmla="*/ 382389 h 6858000"/>
              <a:gd name="connsiteX14068" fmla="*/ 4714030 w 12192000"/>
              <a:gd name="connsiteY14068" fmla="*/ 346878 h 6858000"/>
              <a:gd name="connsiteX14069" fmla="*/ 4678519 w 12192000"/>
              <a:gd name="connsiteY14069" fmla="*/ 311367 h 6858000"/>
              <a:gd name="connsiteX14070" fmla="*/ 4490610 w 12192000"/>
              <a:gd name="connsiteY14070" fmla="*/ 311367 h 6858000"/>
              <a:gd name="connsiteX14071" fmla="*/ 4455098 w 12192000"/>
              <a:gd name="connsiteY14071" fmla="*/ 346878 h 6858000"/>
              <a:gd name="connsiteX14072" fmla="*/ 4490610 w 12192000"/>
              <a:gd name="connsiteY14072" fmla="*/ 382389 h 6858000"/>
              <a:gd name="connsiteX14073" fmla="*/ 4526118 w 12192000"/>
              <a:gd name="connsiteY14073" fmla="*/ 346878 h 6858000"/>
              <a:gd name="connsiteX14074" fmla="*/ 4490610 w 12192000"/>
              <a:gd name="connsiteY14074" fmla="*/ 311367 h 6858000"/>
              <a:gd name="connsiteX14075" fmla="*/ 4302698 w 12192000"/>
              <a:gd name="connsiteY14075" fmla="*/ 311367 h 6858000"/>
              <a:gd name="connsiteX14076" fmla="*/ 4267187 w 12192000"/>
              <a:gd name="connsiteY14076" fmla="*/ 346878 h 6858000"/>
              <a:gd name="connsiteX14077" fmla="*/ 4302698 w 12192000"/>
              <a:gd name="connsiteY14077" fmla="*/ 382389 h 6858000"/>
              <a:gd name="connsiteX14078" fmla="*/ 4338210 w 12192000"/>
              <a:gd name="connsiteY14078" fmla="*/ 346878 h 6858000"/>
              <a:gd name="connsiteX14079" fmla="*/ 4302698 w 12192000"/>
              <a:gd name="connsiteY14079" fmla="*/ 311367 h 6858000"/>
              <a:gd name="connsiteX14080" fmla="*/ 4114802 w 12192000"/>
              <a:gd name="connsiteY14080" fmla="*/ 311367 h 6858000"/>
              <a:gd name="connsiteX14081" fmla="*/ 4079291 w 12192000"/>
              <a:gd name="connsiteY14081" fmla="*/ 346878 h 6858000"/>
              <a:gd name="connsiteX14082" fmla="*/ 4114802 w 12192000"/>
              <a:gd name="connsiteY14082" fmla="*/ 382389 h 6858000"/>
              <a:gd name="connsiteX14083" fmla="*/ 4150308 w 12192000"/>
              <a:gd name="connsiteY14083" fmla="*/ 346878 h 6858000"/>
              <a:gd name="connsiteX14084" fmla="*/ 4114802 w 12192000"/>
              <a:gd name="connsiteY14084" fmla="*/ 311367 h 6858000"/>
              <a:gd name="connsiteX14085" fmla="*/ 3926888 w 12192000"/>
              <a:gd name="connsiteY14085" fmla="*/ 311367 h 6858000"/>
              <a:gd name="connsiteX14086" fmla="*/ 3891378 w 12192000"/>
              <a:gd name="connsiteY14086" fmla="*/ 346878 h 6858000"/>
              <a:gd name="connsiteX14087" fmla="*/ 3926888 w 12192000"/>
              <a:gd name="connsiteY14087" fmla="*/ 382389 h 6858000"/>
              <a:gd name="connsiteX14088" fmla="*/ 3962401 w 12192000"/>
              <a:gd name="connsiteY14088" fmla="*/ 346878 h 6858000"/>
              <a:gd name="connsiteX14089" fmla="*/ 3926888 w 12192000"/>
              <a:gd name="connsiteY14089" fmla="*/ 311367 h 6858000"/>
              <a:gd name="connsiteX14090" fmla="*/ 3738979 w 12192000"/>
              <a:gd name="connsiteY14090" fmla="*/ 311367 h 6858000"/>
              <a:gd name="connsiteX14091" fmla="*/ 3703467 w 12192000"/>
              <a:gd name="connsiteY14091" fmla="*/ 346878 h 6858000"/>
              <a:gd name="connsiteX14092" fmla="*/ 3738979 w 12192000"/>
              <a:gd name="connsiteY14092" fmla="*/ 382389 h 6858000"/>
              <a:gd name="connsiteX14093" fmla="*/ 3774489 w 12192000"/>
              <a:gd name="connsiteY14093" fmla="*/ 346878 h 6858000"/>
              <a:gd name="connsiteX14094" fmla="*/ 3738979 w 12192000"/>
              <a:gd name="connsiteY14094" fmla="*/ 311367 h 6858000"/>
              <a:gd name="connsiteX14095" fmla="*/ 3551069 w 12192000"/>
              <a:gd name="connsiteY14095" fmla="*/ 311367 h 6858000"/>
              <a:gd name="connsiteX14096" fmla="*/ 3515557 w 12192000"/>
              <a:gd name="connsiteY14096" fmla="*/ 346878 h 6858000"/>
              <a:gd name="connsiteX14097" fmla="*/ 3551069 w 12192000"/>
              <a:gd name="connsiteY14097" fmla="*/ 382389 h 6858000"/>
              <a:gd name="connsiteX14098" fmla="*/ 3586579 w 12192000"/>
              <a:gd name="connsiteY14098" fmla="*/ 346878 h 6858000"/>
              <a:gd name="connsiteX14099" fmla="*/ 3551069 w 12192000"/>
              <a:gd name="connsiteY14099" fmla="*/ 311367 h 6858000"/>
              <a:gd name="connsiteX14100" fmla="*/ 3363163 w 12192000"/>
              <a:gd name="connsiteY14100" fmla="*/ 311367 h 6858000"/>
              <a:gd name="connsiteX14101" fmla="*/ 3327653 w 12192000"/>
              <a:gd name="connsiteY14101" fmla="*/ 346878 h 6858000"/>
              <a:gd name="connsiteX14102" fmla="*/ 3363163 w 12192000"/>
              <a:gd name="connsiteY14102" fmla="*/ 382389 h 6858000"/>
              <a:gd name="connsiteX14103" fmla="*/ 3398674 w 12192000"/>
              <a:gd name="connsiteY14103" fmla="*/ 346878 h 6858000"/>
              <a:gd name="connsiteX14104" fmla="*/ 3363163 w 12192000"/>
              <a:gd name="connsiteY14104" fmla="*/ 311367 h 6858000"/>
              <a:gd name="connsiteX14105" fmla="*/ 3175253 w 12192000"/>
              <a:gd name="connsiteY14105" fmla="*/ 311367 h 6858000"/>
              <a:gd name="connsiteX14106" fmla="*/ 3139740 w 12192000"/>
              <a:gd name="connsiteY14106" fmla="*/ 346878 h 6858000"/>
              <a:gd name="connsiteX14107" fmla="*/ 3175253 w 12192000"/>
              <a:gd name="connsiteY14107" fmla="*/ 382389 h 6858000"/>
              <a:gd name="connsiteX14108" fmla="*/ 3210767 w 12192000"/>
              <a:gd name="connsiteY14108" fmla="*/ 346878 h 6858000"/>
              <a:gd name="connsiteX14109" fmla="*/ 3175253 w 12192000"/>
              <a:gd name="connsiteY14109" fmla="*/ 311367 h 6858000"/>
              <a:gd name="connsiteX14110" fmla="*/ 2987343 w 12192000"/>
              <a:gd name="connsiteY14110" fmla="*/ 311367 h 6858000"/>
              <a:gd name="connsiteX14111" fmla="*/ 2951833 w 12192000"/>
              <a:gd name="connsiteY14111" fmla="*/ 346878 h 6858000"/>
              <a:gd name="connsiteX14112" fmla="*/ 2987343 w 12192000"/>
              <a:gd name="connsiteY14112" fmla="*/ 382389 h 6858000"/>
              <a:gd name="connsiteX14113" fmla="*/ 3022854 w 12192000"/>
              <a:gd name="connsiteY14113" fmla="*/ 346878 h 6858000"/>
              <a:gd name="connsiteX14114" fmla="*/ 2987343 w 12192000"/>
              <a:gd name="connsiteY14114" fmla="*/ 311367 h 6858000"/>
              <a:gd name="connsiteX14115" fmla="*/ 2799432 w 12192000"/>
              <a:gd name="connsiteY14115" fmla="*/ 311367 h 6858000"/>
              <a:gd name="connsiteX14116" fmla="*/ 2763919 w 12192000"/>
              <a:gd name="connsiteY14116" fmla="*/ 346878 h 6858000"/>
              <a:gd name="connsiteX14117" fmla="*/ 2799432 w 12192000"/>
              <a:gd name="connsiteY14117" fmla="*/ 382389 h 6858000"/>
              <a:gd name="connsiteX14118" fmla="*/ 2834941 w 12192000"/>
              <a:gd name="connsiteY14118" fmla="*/ 346878 h 6858000"/>
              <a:gd name="connsiteX14119" fmla="*/ 2799432 w 12192000"/>
              <a:gd name="connsiteY14119" fmla="*/ 311367 h 6858000"/>
              <a:gd name="connsiteX14120" fmla="*/ 2611522 w 12192000"/>
              <a:gd name="connsiteY14120" fmla="*/ 311367 h 6858000"/>
              <a:gd name="connsiteX14121" fmla="*/ 2576011 w 12192000"/>
              <a:gd name="connsiteY14121" fmla="*/ 346878 h 6858000"/>
              <a:gd name="connsiteX14122" fmla="*/ 2611522 w 12192000"/>
              <a:gd name="connsiteY14122" fmla="*/ 382389 h 6858000"/>
              <a:gd name="connsiteX14123" fmla="*/ 2647033 w 12192000"/>
              <a:gd name="connsiteY14123" fmla="*/ 346878 h 6858000"/>
              <a:gd name="connsiteX14124" fmla="*/ 2611522 w 12192000"/>
              <a:gd name="connsiteY14124" fmla="*/ 311367 h 6858000"/>
              <a:gd name="connsiteX14125" fmla="*/ 2423611 w 12192000"/>
              <a:gd name="connsiteY14125" fmla="*/ 311367 h 6858000"/>
              <a:gd name="connsiteX14126" fmla="*/ 2388100 w 12192000"/>
              <a:gd name="connsiteY14126" fmla="*/ 346878 h 6858000"/>
              <a:gd name="connsiteX14127" fmla="*/ 2423611 w 12192000"/>
              <a:gd name="connsiteY14127" fmla="*/ 382389 h 6858000"/>
              <a:gd name="connsiteX14128" fmla="*/ 2459122 w 12192000"/>
              <a:gd name="connsiteY14128" fmla="*/ 346878 h 6858000"/>
              <a:gd name="connsiteX14129" fmla="*/ 2423611 w 12192000"/>
              <a:gd name="connsiteY14129" fmla="*/ 311367 h 6858000"/>
              <a:gd name="connsiteX14130" fmla="*/ 2235702 w 12192000"/>
              <a:gd name="connsiteY14130" fmla="*/ 311367 h 6858000"/>
              <a:gd name="connsiteX14131" fmla="*/ 2200189 w 12192000"/>
              <a:gd name="connsiteY14131" fmla="*/ 346878 h 6858000"/>
              <a:gd name="connsiteX14132" fmla="*/ 2235702 w 12192000"/>
              <a:gd name="connsiteY14132" fmla="*/ 382389 h 6858000"/>
              <a:gd name="connsiteX14133" fmla="*/ 2271213 w 12192000"/>
              <a:gd name="connsiteY14133" fmla="*/ 346878 h 6858000"/>
              <a:gd name="connsiteX14134" fmla="*/ 2235702 w 12192000"/>
              <a:gd name="connsiteY14134" fmla="*/ 311367 h 6858000"/>
              <a:gd name="connsiteX14135" fmla="*/ 2047794 w 12192000"/>
              <a:gd name="connsiteY14135" fmla="*/ 311367 h 6858000"/>
              <a:gd name="connsiteX14136" fmla="*/ 2012282 w 12192000"/>
              <a:gd name="connsiteY14136" fmla="*/ 346878 h 6858000"/>
              <a:gd name="connsiteX14137" fmla="*/ 2047794 w 12192000"/>
              <a:gd name="connsiteY14137" fmla="*/ 382389 h 6858000"/>
              <a:gd name="connsiteX14138" fmla="*/ 2083304 w 12192000"/>
              <a:gd name="connsiteY14138" fmla="*/ 346878 h 6858000"/>
              <a:gd name="connsiteX14139" fmla="*/ 2047794 w 12192000"/>
              <a:gd name="connsiteY14139" fmla="*/ 311367 h 6858000"/>
              <a:gd name="connsiteX14140" fmla="*/ 1859883 w 12192000"/>
              <a:gd name="connsiteY14140" fmla="*/ 311367 h 6858000"/>
              <a:gd name="connsiteX14141" fmla="*/ 1824372 w 12192000"/>
              <a:gd name="connsiteY14141" fmla="*/ 346878 h 6858000"/>
              <a:gd name="connsiteX14142" fmla="*/ 1859883 w 12192000"/>
              <a:gd name="connsiteY14142" fmla="*/ 382389 h 6858000"/>
              <a:gd name="connsiteX14143" fmla="*/ 1895394 w 12192000"/>
              <a:gd name="connsiteY14143" fmla="*/ 346878 h 6858000"/>
              <a:gd name="connsiteX14144" fmla="*/ 1859883 w 12192000"/>
              <a:gd name="connsiteY14144" fmla="*/ 311367 h 6858000"/>
              <a:gd name="connsiteX14145" fmla="*/ 1671974 w 12192000"/>
              <a:gd name="connsiteY14145" fmla="*/ 311367 h 6858000"/>
              <a:gd name="connsiteX14146" fmla="*/ 1636462 w 12192000"/>
              <a:gd name="connsiteY14146" fmla="*/ 346878 h 6858000"/>
              <a:gd name="connsiteX14147" fmla="*/ 1671974 w 12192000"/>
              <a:gd name="connsiteY14147" fmla="*/ 382389 h 6858000"/>
              <a:gd name="connsiteX14148" fmla="*/ 1707484 w 12192000"/>
              <a:gd name="connsiteY14148" fmla="*/ 346878 h 6858000"/>
              <a:gd name="connsiteX14149" fmla="*/ 1671974 w 12192000"/>
              <a:gd name="connsiteY14149" fmla="*/ 311367 h 6858000"/>
              <a:gd name="connsiteX14150" fmla="*/ 1484064 w 12192000"/>
              <a:gd name="connsiteY14150" fmla="*/ 311367 h 6858000"/>
              <a:gd name="connsiteX14151" fmla="*/ 1448553 w 12192000"/>
              <a:gd name="connsiteY14151" fmla="*/ 346878 h 6858000"/>
              <a:gd name="connsiteX14152" fmla="*/ 1484064 w 12192000"/>
              <a:gd name="connsiteY14152" fmla="*/ 382389 h 6858000"/>
              <a:gd name="connsiteX14153" fmla="*/ 1519574 w 12192000"/>
              <a:gd name="connsiteY14153" fmla="*/ 346878 h 6858000"/>
              <a:gd name="connsiteX14154" fmla="*/ 1484064 w 12192000"/>
              <a:gd name="connsiteY14154" fmla="*/ 311367 h 6858000"/>
              <a:gd name="connsiteX14155" fmla="*/ 1296154 w 12192000"/>
              <a:gd name="connsiteY14155" fmla="*/ 311367 h 6858000"/>
              <a:gd name="connsiteX14156" fmla="*/ 1260643 w 12192000"/>
              <a:gd name="connsiteY14156" fmla="*/ 346878 h 6858000"/>
              <a:gd name="connsiteX14157" fmla="*/ 1296154 w 12192000"/>
              <a:gd name="connsiteY14157" fmla="*/ 382389 h 6858000"/>
              <a:gd name="connsiteX14158" fmla="*/ 1331665 w 12192000"/>
              <a:gd name="connsiteY14158" fmla="*/ 346878 h 6858000"/>
              <a:gd name="connsiteX14159" fmla="*/ 1296154 w 12192000"/>
              <a:gd name="connsiteY14159" fmla="*/ 311367 h 6858000"/>
              <a:gd name="connsiteX14160" fmla="*/ 1108244 w 12192000"/>
              <a:gd name="connsiteY14160" fmla="*/ 311367 h 6858000"/>
              <a:gd name="connsiteX14161" fmla="*/ 1072733 w 12192000"/>
              <a:gd name="connsiteY14161" fmla="*/ 346878 h 6858000"/>
              <a:gd name="connsiteX14162" fmla="*/ 1108244 w 12192000"/>
              <a:gd name="connsiteY14162" fmla="*/ 382389 h 6858000"/>
              <a:gd name="connsiteX14163" fmla="*/ 1143754 w 12192000"/>
              <a:gd name="connsiteY14163" fmla="*/ 346878 h 6858000"/>
              <a:gd name="connsiteX14164" fmla="*/ 1108244 w 12192000"/>
              <a:gd name="connsiteY14164" fmla="*/ 311367 h 6858000"/>
              <a:gd name="connsiteX14165" fmla="*/ 920335 w 12192000"/>
              <a:gd name="connsiteY14165" fmla="*/ 311367 h 6858000"/>
              <a:gd name="connsiteX14166" fmla="*/ 884823 w 12192000"/>
              <a:gd name="connsiteY14166" fmla="*/ 346878 h 6858000"/>
              <a:gd name="connsiteX14167" fmla="*/ 920335 w 12192000"/>
              <a:gd name="connsiteY14167" fmla="*/ 382389 h 6858000"/>
              <a:gd name="connsiteX14168" fmla="*/ 955845 w 12192000"/>
              <a:gd name="connsiteY14168" fmla="*/ 346878 h 6858000"/>
              <a:gd name="connsiteX14169" fmla="*/ 920335 w 12192000"/>
              <a:gd name="connsiteY14169" fmla="*/ 311367 h 6858000"/>
              <a:gd name="connsiteX14170" fmla="*/ 732425 w 12192000"/>
              <a:gd name="connsiteY14170" fmla="*/ 311367 h 6858000"/>
              <a:gd name="connsiteX14171" fmla="*/ 696913 w 12192000"/>
              <a:gd name="connsiteY14171" fmla="*/ 346878 h 6858000"/>
              <a:gd name="connsiteX14172" fmla="*/ 732425 w 12192000"/>
              <a:gd name="connsiteY14172" fmla="*/ 382389 h 6858000"/>
              <a:gd name="connsiteX14173" fmla="*/ 767935 w 12192000"/>
              <a:gd name="connsiteY14173" fmla="*/ 346878 h 6858000"/>
              <a:gd name="connsiteX14174" fmla="*/ 732425 w 12192000"/>
              <a:gd name="connsiteY14174" fmla="*/ 311367 h 6858000"/>
              <a:gd name="connsiteX14175" fmla="*/ 544515 w 12192000"/>
              <a:gd name="connsiteY14175" fmla="*/ 311367 h 6858000"/>
              <a:gd name="connsiteX14176" fmla="*/ 509004 w 12192000"/>
              <a:gd name="connsiteY14176" fmla="*/ 346878 h 6858000"/>
              <a:gd name="connsiteX14177" fmla="*/ 544515 w 12192000"/>
              <a:gd name="connsiteY14177" fmla="*/ 382389 h 6858000"/>
              <a:gd name="connsiteX14178" fmla="*/ 580026 w 12192000"/>
              <a:gd name="connsiteY14178" fmla="*/ 346878 h 6858000"/>
              <a:gd name="connsiteX14179" fmla="*/ 544515 w 12192000"/>
              <a:gd name="connsiteY14179" fmla="*/ 311367 h 6858000"/>
              <a:gd name="connsiteX14180" fmla="*/ 356605 w 12192000"/>
              <a:gd name="connsiteY14180" fmla="*/ 311367 h 6858000"/>
              <a:gd name="connsiteX14181" fmla="*/ 321094 w 12192000"/>
              <a:gd name="connsiteY14181" fmla="*/ 346878 h 6858000"/>
              <a:gd name="connsiteX14182" fmla="*/ 356605 w 12192000"/>
              <a:gd name="connsiteY14182" fmla="*/ 382389 h 6858000"/>
              <a:gd name="connsiteX14183" fmla="*/ 392116 w 12192000"/>
              <a:gd name="connsiteY14183" fmla="*/ 346878 h 6858000"/>
              <a:gd name="connsiteX14184" fmla="*/ 356605 w 12192000"/>
              <a:gd name="connsiteY14184" fmla="*/ 311367 h 6858000"/>
              <a:gd name="connsiteX14185" fmla="*/ 168695 w 12192000"/>
              <a:gd name="connsiteY14185" fmla="*/ 311367 h 6858000"/>
              <a:gd name="connsiteX14186" fmla="*/ 133184 w 12192000"/>
              <a:gd name="connsiteY14186" fmla="*/ 346878 h 6858000"/>
              <a:gd name="connsiteX14187" fmla="*/ 168695 w 12192000"/>
              <a:gd name="connsiteY14187" fmla="*/ 382389 h 6858000"/>
              <a:gd name="connsiteX14188" fmla="*/ 204207 w 12192000"/>
              <a:gd name="connsiteY14188" fmla="*/ 346878 h 6858000"/>
              <a:gd name="connsiteX14189" fmla="*/ 168695 w 12192000"/>
              <a:gd name="connsiteY14189" fmla="*/ 311367 h 6858000"/>
              <a:gd name="connsiteX14190" fmla="*/ 12099079 w 12192000"/>
              <a:gd name="connsiteY14190" fmla="*/ 163036 h 6858000"/>
              <a:gd name="connsiteX14191" fmla="*/ 12063568 w 12192000"/>
              <a:gd name="connsiteY14191" fmla="*/ 198547 h 6858000"/>
              <a:gd name="connsiteX14192" fmla="*/ 12099079 w 12192000"/>
              <a:gd name="connsiteY14192" fmla="*/ 234058 h 6858000"/>
              <a:gd name="connsiteX14193" fmla="*/ 12134590 w 12192000"/>
              <a:gd name="connsiteY14193" fmla="*/ 198547 h 6858000"/>
              <a:gd name="connsiteX14194" fmla="*/ 12099079 w 12192000"/>
              <a:gd name="connsiteY14194" fmla="*/ 163036 h 6858000"/>
              <a:gd name="connsiteX14195" fmla="*/ 11911169 w 12192000"/>
              <a:gd name="connsiteY14195" fmla="*/ 163036 h 6858000"/>
              <a:gd name="connsiteX14196" fmla="*/ 11875658 w 12192000"/>
              <a:gd name="connsiteY14196" fmla="*/ 198547 h 6858000"/>
              <a:gd name="connsiteX14197" fmla="*/ 11911169 w 12192000"/>
              <a:gd name="connsiteY14197" fmla="*/ 234058 h 6858000"/>
              <a:gd name="connsiteX14198" fmla="*/ 11946680 w 12192000"/>
              <a:gd name="connsiteY14198" fmla="*/ 198547 h 6858000"/>
              <a:gd name="connsiteX14199" fmla="*/ 11911169 w 12192000"/>
              <a:gd name="connsiteY14199" fmla="*/ 163036 h 6858000"/>
              <a:gd name="connsiteX14200" fmla="*/ 11723259 w 12192000"/>
              <a:gd name="connsiteY14200" fmla="*/ 163036 h 6858000"/>
              <a:gd name="connsiteX14201" fmla="*/ 11687748 w 12192000"/>
              <a:gd name="connsiteY14201" fmla="*/ 198547 h 6858000"/>
              <a:gd name="connsiteX14202" fmla="*/ 11723259 w 12192000"/>
              <a:gd name="connsiteY14202" fmla="*/ 234058 h 6858000"/>
              <a:gd name="connsiteX14203" fmla="*/ 11758770 w 12192000"/>
              <a:gd name="connsiteY14203" fmla="*/ 198547 h 6858000"/>
              <a:gd name="connsiteX14204" fmla="*/ 11723259 w 12192000"/>
              <a:gd name="connsiteY14204" fmla="*/ 163036 h 6858000"/>
              <a:gd name="connsiteX14205" fmla="*/ 11535349 w 12192000"/>
              <a:gd name="connsiteY14205" fmla="*/ 163036 h 6858000"/>
              <a:gd name="connsiteX14206" fmla="*/ 11499838 w 12192000"/>
              <a:gd name="connsiteY14206" fmla="*/ 198547 h 6858000"/>
              <a:gd name="connsiteX14207" fmla="*/ 11535349 w 12192000"/>
              <a:gd name="connsiteY14207" fmla="*/ 234058 h 6858000"/>
              <a:gd name="connsiteX14208" fmla="*/ 11570860 w 12192000"/>
              <a:gd name="connsiteY14208" fmla="*/ 198547 h 6858000"/>
              <a:gd name="connsiteX14209" fmla="*/ 11535349 w 12192000"/>
              <a:gd name="connsiteY14209" fmla="*/ 163036 h 6858000"/>
              <a:gd name="connsiteX14210" fmla="*/ 11347439 w 12192000"/>
              <a:gd name="connsiteY14210" fmla="*/ 163036 h 6858000"/>
              <a:gd name="connsiteX14211" fmla="*/ 11311928 w 12192000"/>
              <a:gd name="connsiteY14211" fmla="*/ 198547 h 6858000"/>
              <a:gd name="connsiteX14212" fmla="*/ 11347439 w 12192000"/>
              <a:gd name="connsiteY14212" fmla="*/ 234058 h 6858000"/>
              <a:gd name="connsiteX14213" fmla="*/ 11382950 w 12192000"/>
              <a:gd name="connsiteY14213" fmla="*/ 198547 h 6858000"/>
              <a:gd name="connsiteX14214" fmla="*/ 11347439 w 12192000"/>
              <a:gd name="connsiteY14214" fmla="*/ 163036 h 6858000"/>
              <a:gd name="connsiteX14215" fmla="*/ 11159529 w 12192000"/>
              <a:gd name="connsiteY14215" fmla="*/ 163036 h 6858000"/>
              <a:gd name="connsiteX14216" fmla="*/ 11124018 w 12192000"/>
              <a:gd name="connsiteY14216" fmla="*/ 198547 h 6858000"/>
              <a:gd name="connsiteX14217" fmla="*/ 11159529 w 12192000"/>
              <a:gd name="connsiteY14217" fmla="*/ 234058 h 6858000"/>
              <a:gd name="connsiteX14218" fmla="*/ 11195040 w 12192000"/>
              <a:gd name="connsiteY14218" fmla="*/ 198547 h 6858000"/>
              <a:gd name="connsiteX14219" fmla="*/ 11159529 w 12192000"/>
              <a:gd name="connsiteY14219" fmla="*/ 163036 h 6858000"/>
              <a:gd name="connsiteX14220" fmla="*/ 10971619 w 12192000"/>
              <a:gd name="connsiteY14220" fmla="*/ 163036 h 6858000"/>
              <a:gd name="connsiteX14221" fmla="*/ 10936108 w 12192000"/>
              <a:gd name="connsiteY14221" fmla="*/ 198547 h 6858000"/>
              <a:gd name="connsiteX14222" fmla="*/ 10971619 w 12192000"/>
              <a:gd name="connsiteY14222" fmla="*/ 234058 h 6858000"/>
              <a:gd name="connsiteX14223" fmla="*/ 11007130 w 12192000"/>
              <a:gd name="connsiteY14223" fmla="*/ 198547 h 6858000"/>
              <a:gd name="connsiteX14224" fmla="*/ 10971619 w 12192000"/>
              <a:gd name="connsiteY14224" fmla="*/ 163036 h 6858000"/>
              <a:gd name="connsiteX14225" fmla="*/ 10783709 w 12192000"/>
              <a:gd name="connsiteY14225" fmla="*/ 163036 h 6858000"/>
              <a:gd name="connsiteX14226" fmla="*/ 10748198 w 12192000"/>
              <a:gd name="connsiteY14226" fmla="*/ 198547 h 6858000"/>
              <a:gd name="connsiteX14227" fmla="*/ 10783709 w 12192000"/>
              <a:gd name="connsiteY14227" fmla="*/ 234058 h 6858000"/>
              <a:gd name="connsiteX14228" fmla="*/ 10819220 w 12192000"/>
              <a:gd name="connsiteY14228" fmla="*/ 198547 h 6858000"/>
              <a:gd name="connsiteX14229" fmla="*/ 10783709 w 12192000"/>
              <a:gd name="connsiteY14229" fmla="*/ 163036 h 6858000"/>
              <a:gd name="connsiteX14230" fmla="*/ 10595799 w 12192000"/>
              <a:gd name="connsiteY14230" fmla="*/ 163036 h 6858000"/>
              <a:gd name="connsiteX14231" fmla="*/ 10560288 w 12192000"/>
              <a:gd name="connsiteY14231" fmla="*/ 198547 h 6858000"/>
              <a:gd name="connsiteX14232" fmla="*/ 10595799 w 12192000"/>
              <a:gd name="connsiteY14232" fmla="*/ 234058 h 6858000"/>
              <a:gd name="connsiteX14233" fmla="*/ 10631310 w 12192000"/>
              <a:gd name="connsiteY14233" fmla="*/ 198547 h 6858000"/>
              <a:gd name="connsiteX14234" fmla="*/ 10595799 w 12192000"/>
              <a:gd name="connsiteY14234" fmla="*/ 163036 h 6858000"/>
              <a:gd name="connsiteX14235" fmla="*/ 10407889 w 12192000"/>
              <a:gd name="connsiteY14235" fmla="*/ 163036 h 6858000"/>
              <a:gd name="connsiteX14236" fmla="*/ 10372378 w 12192000"/>
              <a:gd name="connsiteY14236" fmla="*/ 198547 h 6858000"/>
              <a:gd name="connsiteX14237" fmla="*/ 10407889 w 12192000"/>
              <a:gd name="connsiteY14237" fmla="*/ 234058 h 6858000"/>
              <a:gd name="connsiteX14238" fmla="*/ 10443400 w 12192000"/>
              <a:gd name="connsiteY14238" fmla="*/ 198547 h 6858000"/>
              <a:gd name="connsiteX14239" fmla="*/ 10407889 w 12192000"/>
              <a:gd name="connsiteY14239" fmla="*/ 163036 h 6858000"/>
              <a:gd name="connsiteX14240" fmla="*/ 10219979 w 12192000"/>
              <a:gd name="connsiteY14240" fmla="*/ 163036 h 6858000"/>
              <a:gd name="connsiteX14241" fmla="*/ 10184468 w 12192000"/>
              <a:gd name="connsiteY14241" fmla="*/ 198547 h 6858000"/>
              <a:gd name="connsiteX14242" fmla="*/ 10219979 w 12192000"/>
              <a:gd name="connsiteY14242" fmla="*/ 234058 h 6858000"/>
              <a:gd name="connsiteX14243" fmla="*/ 10255490 w 12192000"/>
              <a:gd name="connsiteY14243" fmla="*/ 198547 h 6858000"/>
              <a:gd name="connsiteX14244" fmla="*/ 10219979 w 12192000"/>
              <a:gd name="connsiteY14244" fmla="*/ 163036 h 6858000"/>
              <a:gd name="connsiteX14245" fmla="*/ 10032069 w 12192000"/>
              <a:gd name="connsiteY14245" fmla="*/ 163036 h 6858000"/>
              <a:gd name="connsiteX14246" fmla="*/ 9996558 w 12192000"/>
              <a:gd name="connsiteY14246" fmla="*/ 198547 h 6858000"/>
              <a:gd name="connsiteX14247" fmla="*/ 10032069 w 12192000"/>
              <a:gd name="connsiteY14247" fmla="*/ 234058 h 6858000"/>
              <a:gd name="connsiteX14248" fmla="*/ 10067580 w 12192000"/>
              <a:gd name="connsiteY14248" fmla="*/ 198547 h 6858000"/>
              <a:gd name="connsiteX14249" fmla="*/ 10032069 w 12192000"/>
              <a:gd name="connsiteY14249" fmla="*/ 163036 h 6858000"/>
              <a:gd name="connsiteX14250" fmla="*/ 9844159 w 12192000"/>
              <a:gd name="connsiteY14250" fmla="*/ 163036 h 6858000"/>
              <a:gd name="connsiteX14251" fmla="*/ 9808648 w 12192000"/>
              <a:gd name="connsiteY14251" fmla="*/ 198547 h 6858000"/>
              <a:gd name="connsiteX14252" fmla="*/ 9844159 w 12192000"/>
              <a:gd name="connsiteY14252" fmla="*/ 234058 h 6858000"/>
              <a:gd name="connsiteX14253" fmla="*/ 9879670 w 12192000"/>
              <a:gd name="connsiteY14253" fmla="*/ 198547 h 6858000"/>
              <a:gd name="connsiteX14254" fmla="*/ 9844159 w 12192000"/>
              <a:gd name="connsiteY14254" fmla="*/ 163036 h 6858000"/>
              <a:gd name="connsiteX14255" fmla="*/ 9656249 w 12192000"/>
              <a:gd name="connsiteY14255" fmla="*/ 163036 h 6858000"/>
              <a:gd name="connsiteX14256" fmla="*/ 9620738 w 12192000"/>
              <a:gd name="connsiteY14256" fmla="*/ 198547 h 6858000"/>
              <a:gd name="connsiteX14257" fmla="*/ 9656249 w 12192000"/>
              <a:gd name="connsiteY14257" fmla="*/ 234058 h 6858000"/>
              <a:gd name="connsiteX14258" fmla="*/ 9691760 w 12192000"/>
              <a:gd name="connsiteY14258" fmla="*/ 198547 h 6858000"/>
              <a:gd name="connsiteX14259" fmla="*/ 9656249 w 12192000"/>
              <a:gd name="connsiteY14259" fmla="*/ 163036 h 6858000"/>
              <a:gd name="connsiteX14260" fmla="*/ 9468339 w 12192000"/>
              <a:gd name="connsiteY14260" fmla="*/ 163036 h 6858000"/>
              <a:gd name="connsiteX14261" fmla="*/ 9432828 w 12192000"/>
              <a:gd name="connsiteY14261" fmla="*/ 198547 h 6858000"/>
              <a:gd name="connsiteX14262" fmla="*/ 9468339 w 12192000"/>
              <a:gd name="connsiteY14262" fmla="*/ 234058 h 6858000"/>
              <a:gd name="connsiteX14263" fmla="*/ 9503850 w 12192000"/>
              <a:gd name="connsiteY14263" fmla="*/ 198547 h 6858000"/>
              <a:gd name="connsiteX14264" fmla="*/ 9468339 w 12192000"/>
              <a:gd name="connsiteY14264" fmla="*/ 163036 h 6858000"/>
              <a:gd name="connsiteX14265" fmla="*/ 9280429 w 12192000"/>
              <a:gd name="connsiteY14265" fmla="*/ 163036 h 6858000"/>
              <a:gd name="connsiteX14266" fmla="*/ 9244918 w 12192000"/>
              <a:gd name="connsiteY14266" fmla="*/ 198547 h 6858000"/>
              <a:gd name="connsiteX14267" fmla="*/ 9280429 w 12192000"/>
              <a:gd name="connsiteY14267" fmla="*/ 234058 h 6858000"/>
              <a:gd name="connsiteX14268" fmla="*/ 9315940 w 12192000"/>
              <a:gd name="connsiteY14268" fmla="*/ 198547 h 6858000"/>
              <a:gd name="connsiteX14269" fmla="*/ 9280429 w 12192000"/>
              <a:gd name="connsiteY14269" fmla="*/ 163036 h 6858000"/>
              <a:gd name="connsiteX14270" fmla="*/ 9092519 w 12192000"/>
              <a:gd name="connsiteY14270" fmla="*/ 163036 h 6858000"/>
              <a:gd name="connsiteX14271" fmla="*/ 9057008 w 12192000"/>
              <a:gd name="connsiteY14271" fmla="*/ 198547 h 6858000"/>
              <a:gd name="connsiteX14272" fmla="*/ 9092519 w 12192000"/>
              <a:gd name="connsiteY14272" fmla="*/ 234058 h 6858000"/>
              <a:gd name="connsiteX14273" fmla="*/ 9128030 w 12192000"/>
              <a:gd name="connsiteY14273" fmla="*/ 198547 h 6858000"/>
              <a:gd name="connsiteX14274" fmla="*/ 9092519 w 12192000"/>
              <a:gd name="connsiteY14274" fmla="*/ 163036 h 6858000"/>
              <a:gd name="connsiteX14275" fmla="*/ 8904609 w 12192000"/>
              <a:gd name="connsiteY14275" fmla="*/ 163036 h 6858000"/>
              <a:gd name="connsiteX14276" fmla="*/ 8869098 w 12192000"/>
              <a:gd name="connsiteY14276" fmla="*/ 198547 h 6858000"/>
              <a:gd name="connsiteX14277" fmla="*/ 8904609 w 12192000"/>
              <a:gd name="connsiteY14277" fmla="*/ 234058 h 6858000"/>
              <a:gd name="connsiteX14278" fmla="*/ 8940120 w 12192000"/>
              <a:gd name="connsiteY14278" fmla="*/ 198547 h 6858000"/>
              <a:gd name="connsiteX14279" fmla="*/ 8904609 w 12192000"/>
              <a:gd name="connsiteY14279" fmla="*/ 163036 h 6858000"/>
              <a:gd name="connsiteX14280" fmla="*/ 8716699 w 12192000"/>
              <a:gd name="connsiteY14280" fmla="*/ 163036 h 6858000"/>
              <a:gd name="connsiteX14281" fmla="*/ 8681188 w 12192000"/>
              <a:gd name="connsiteY14281" fmla="*/ 198547 h 6858000"/>
              <a:gd name="connsiteX14282" fmla="*/ 8716699 w 12192000"/>
              <a:gd name="connsiteY14282" fmla="*/ 234058 h 6858000"/>
              <a:gd name="connsiteX14283" fmla="*/ 8752210 w 12192000"/>
              <a:gd name="connsiteY14283" fmla="*/ 198547 h 6858000"/>
              <a:gd name="connsiteX14284" fmla="*/ 8716699 w 12192000"/>
              <a:gd name="connsiteY14284" fmla="*/ 163036 h 6858000"/>
              <a:gd name="connsiteX14285" fmla="*/ 8528789 w 12192000"/>
              <a:gd name="connsiteY14285" fmla="*/ 163036 h 6858000"/>
              <a:gd name="connsiteX14286" fmla="*/ 8493278 w 12192000"/>
              <a:gd name="connsiteY14286" fmla="*/ 198547 h 6858000"/>
              <a:gd name="connsiteX14287" fmla="*/ 8528789 w 12192000"/>
              <a:gd name="connsiteY14287" fmla="*/ 234058 h 6858000"/>
              <a:gd name="connsiteX14288" fmla="*/ 8564300 w 12192000"/>
              <a:gd name="connsiteY14288" fmla="*/ 198547 h 6858000"/>
              <a:gd name="connsiteX14289" fmla="*/ 8528789 w 12192000"/>
              <a:gd name="connsiteY14289" fmla="*/ 163036 h 6858000"/>
              <a:gd name="connsiteX14290" fmla="*/ 8340879 w 12192000"/>
              <a:gd name="connsiteY14290" fmla="*/ 163036 h 6858000"/>
              <a:gd name="connsiteX14291" fmla="*/ 8305368 w 12192000"/>
              <a:gd name="connsiteY14291" fmla="*/ 198547 h 6858000"/>
              <a:gd name="connsiteX14292" fmla="*/ 8340879 w 12192000"/>
              <a:gd name="connsiteY14292" fmla="*/ 234058 h 6858000"/>
              <a:gd name="connsiteX14293" fmla="*/ 8376390 w 12192000"/>
              <a:gd name="connsiteY14293" fmla="*/ 198547 h 6858000"/>
              <a:gd name="connsiteX14294" fmla="*/ 8340879 w 12192000"/>
              <a:gd name="connsiteY14294" fmla="*/ 163036 h 6858000"/>
              <a:gd name="connsiteX14295" fmla="*/ 8152969 w 12192000"/>
              <a:gd name="connsiteY14295" fmla="*/ 163036 h 6858000"/>
              <a:gd name="connsiteX14296" fmla="*/ 8117458 w 12192000"/>
              <a:gd name="connsiteY14296" fmla="*/ 198547 h 6858000"/>
              <a:gd name="connsiteX14297" fmla="*/ 8152969 w 12192000"/>
              <a:gd name="connsiteY14297" fmla="*/ 234058 h 6858000"/>
              <a:gd name="connsiteX14298" fmla="*/ 8188480 w 12192000"/>
              <a:gd name="connsiteY14298" fmla="*/ 198547 h 6858000"/>
              <a:gd name="connsiteX14299" fmla="*/ 8152969 w 12192000"/>
              <a:gd name="connsiteY14299" fmla="*/ 163036 h 6858000"/>
              <a:gd name="connsiteX14300" fmla="*/ 7965059 w 12192000"/>
              <a:gd name="connsiteY14300" fmla="*/ 163036 h 6858000"/>
              <a:gd name="connsiteX14301" fmla="*/ 7929548 w 12192000"/>
              <a:gd name="connsiteY14301" fmla="*/ 198547 h 6858000"/>
              <a:gd name="connsiteX14302" fmla="*/ 7965059 w 12192000"/>
              <a:gd name="connsiteY14302" fmla="*/ 234058 h 6858000"/>
              <a:gd name="connsiteX14303" fmla="*/ 8000570 w 12192000"/>
              <a:gd name="connsiteY14303" fmla="*/ 198547 h 6858000"/>
              <a:gd name="connsiteX14304" fmla="*/ 7965059 w 12192000"/>
              <a:gd name="connsiteY14304" fmla="*/ 163036 h 6858000"/>
              <a:gd name="connsiteX14305" fmla="*/ 7777149 w 12192000"/>
              <a:gd name="connsiteY14305" fmla="*/ 163036 h 6858000"/>
              <a:gd name="connsiteX14306" fmla="*/ 7741638 w 12192000"/>
              <a:gd name="connsiteY14306" fmla="*/ 198547 h 6858000"/>
              <a:gd name="connsiteX14307" fmla="*/ 7777149 w 12192000"/>
              <a:gd name="connsiteY14307" fmla="*/ 234058 h 6858000"/>
              <a:gd name="connsiteX14308" fmla="*/ 7812660 w 12192000"/>
              <a:gd name="connsiteY14308" fmla="*/ 198547 h 6858000"/>
              <a:gd name="connsiteX14309" fmla="*/ 7777149 w 12192000"/>
              <a:gd name="connsiteY14309" fmla="*/ 163036 h 6858000"/>
              <a:gd name="connsiteX14310" fmla="*/ 7589239 w 12192000"/>
              <a:gd name="connsiteY14310" fmla="*/ 163036 h 6858000"/>
              <a:gd name="connsiteX14311" fmla="*/ 7553728 w 12192000"/>
              <a:gd name="connsiteY14311" fmla="*/ 198547 h 6858000"/>
              <a:gd name="connsiteX14312" fmla="*/ 7589239 w 12192000"/>
              <a:gd name="connsiteY14312" fmla="*/ 234058 h 6858000"/>
              <a:gd name="connsiteX14313" fmla="*/ 7624750 w 12192000"/>
              <a:gd name="connsiteY14313" fmla="*/ 198547 h 6858000"/>
              <a:gd name="connsiteX14314" fmla="*/ 7589239 w 12192000"/>
              <a:gd name="connsiteY14314" fmla="*/ 163036 h 6858000"/>
              <a:gd name="connsiteX14315" fmla="*/ 7401329 w 12192000"/>
              <a:gd name="connsiteY14315" fmla="*/ 163036 h 6858000"/>
              <a:gd name="connsiteX14316" fmla="*/ 7365818 w 12192000"/>
              <a:gd name="connsiteY14316" fmla="*/ 198547 h 6858000"/>
              <a:gd name="connsiteX14317" fmla="*/ 7401329 w 12192000"/>
              <a:gd name="connsiteY14317" fmla="*/ 234058 h 6858000"/>
              <a:gd name="connsiteX14318" fmla="*/ 7436840 w 12192000"/>
              <a:gd name="connsiteY14318" fmla="*/ 198547 h 6858000"/>
              <a:gd name="connsiteX14319" fmla="*/ 7401329 w 12192000"/>
              <a:gd name="connsiteY14319" fmla="*/ 163036 h 6858000"/>
              <a:gd name="connsiteX14320" fmla="*/ 7213419 w 12192000"/>
              <a:gd name="connsiteY14320" fmla="*/ 163036 h 6858000"/>
              <a:gd name="connsiteX14321" fmla="*/ 7177908 w 12192000"/>
              <a:gd name="connsiteY14321" fmla="*/ 198547 h 6858000"/>
              <a:gd name="connsiteX14322" fmla="*/ 7213419 w 12192000"/>
              <a:gd name="connsiteY14322" fmla="*/ 234058 h 6858000"/>
              <a:gd name="connsiteX14323" fmla="*/ 7248930 w 12192000"/>
              <a:gd name="connsiteY14323" fmla="*/ 198547 h 6858000"/>
              <a:gd name="connsiteX14324" fmla="*/ 7213419 w 12192000"/>
              <a:gd name="connsiteY14324" fmla="*/ 163036 h 6858000"/>
              <a:gd name="connsiteX14325" fmla="*/ 7025509 w 12192000"/>
              <a:gd name="connsiteY14325" fmla="*/ 163036 h 6858000"/>
              <a:gd name="connsiteX14326" fmla="*/ 6989998 w 12192000"/>
              <a:gd name="connsiteY14326" fmla="*/ 198547 h 6858000"/>
              <a:gd name="connsiteX14327" fmla="*/ 7025509 w 12192000"/>
              <a:gd name="connsiteY14327" fmla="*/ 234058 h 6858000"/>
              <a:gd name="connsiteX14328" fmla="*/ 7061020 w 12192000"/>
              <a:gd name="connsiteY14328" fmla="*/ 198547 h 6858000"/>
              <a:gd name="connsiteX14329" fmla="*/ 7025509 w 12192000"/>
              <a:gd name="connsiteY14329" fmla="*/ 163036 h 6858000"/>
              <a:gd name="connsiteX14330" fmla="*/ 6837599 w 12192000"/>
              <a:gd name="connsiteY14330" fmla="*/ 163036 h 6858000"/>
              <a:gd name="connsiteX14331" fmla="*/ 6802088 w 12192000"/>
              <a:gd name="connsiteY14331" fmla="*/ 198547 h 6858000"/>
              <a:gd name="connsiteX14332" fmla="*/ 6837599 w 12192000"/>
              <a:gd name="connsiteY14332" fmla="*/ 234058 h 6858000"/>
              <a:gd name="connsiteX14333" fmla="*/ 6873110 w 12192000"/>
              <a:gd name="connsiteY14333" fmla="*/ 198547 h 6858000"/>
              <a:gd name="connsiteX14334" fmla="*/ 6837599 w 12192000"/>
              <a:gd name="connsiteY14334" fmla="*/ 163036 h 6858000"/>
              <a:gd name="connsiteX14335" fmla="*/ 6649689 w 12192000"/>
              <a:gd name="connsiteY14335" fmla="*/ 163036 h 6858000"/>
              <a:gd name="connsiteX14336" fmla="*/ 6614178 w 12192000"/>
              <a:gd name="connsiteY14336" fmla="*/ 198547 h 6858000"/>
              <a:gd name="connsiteX14337" fmla="*/ 6649689 w 12192000"/>
              <a:gd name="connsiteY14337" fmla="*/ 234058 h 6858000"/>
              <a:gd name="connsiteX14338" fmla="*/ 6685200 w 12192000"/>
              <a:gd name="connsiteY14338" fmla="*/ 198547 h 6858000"/>
              <a:gd name="connsiteX14339" fmla="*/ 6649689 w 12192000"/>
              <a:gd name="connsiteY14339" fmla="*/ 163036 h 6858000"/>
              <a:gd name="connsiteX14340" fmla="*/ 6461779 w 12192000"/>
              <a:gd name="connsiteY14340" fmla="*/ 163036 h 6858000"/>
              <a:gd name="connsiteX14341" fmla="*/ 6426268 w 12192000"/>
              <a:gd name="connsiteY14341" fmla="*/ 198547 h 6858000"/>
              <a:gd name="connsiteX14342" fmla="*/ 6461779 w 12192000"/>
              <a:gd name="connsiteY14342" fmla="*/ 234058 h 6858000"/>
              <a:gd name="connsiteX14343" fmla="*/ 6497290 w 12192000"/>
              <a:gd name="connsiteY14343" fmla="*/ 198547 h 6858000"/>
              <a:gd name="connsiteX14344" fmla="*/ 6461779 w 12192000"/>
              <a:gd name="connsiteY14344" fmla="*/ 163036 h 6858000"/>
              <a:gd name="connsiteX14345" fmla="*/ 6273869 w 12192000"/>
              <a:gd name="connsiteY14345" fmla="*/ 163036 h 6858000"/>
              <a:gd name="connsiteX14346" fmla="*/ 6238358 w 12192000"/>
              <a:gd name="connsiteY14346" fmla="*/ 198547 h 6858000"/>
              <a:gd name="connsiteX14347" fmla="*/ 6273869 w 12192000"/>
              <a:gd name="connsiteY14347" fmla="*/ 234058 h 6858000"/>
              <a:gd name="connsiteX14348" fmla="*/ 6309380 w 12192000"/>
              <a:gd name="connsiteY14348" fmla="*/ 198547 h 6858000"/>
              <a:gd name="connsiteX14349" fmla="*/ 6273869 w 12192000"/>
              <a:gd name="connsiteY14349" fmla="*/ 163036 h 6858000"/>
              <a:gd name="connsiteX14350" fmla="*/ 6085959 w 12192000"/>
              <a:gd name="connsiteY14350" fmla="*/ 163036 h 6858000"/>
              <a:gd name="connsiteX14351" fmla="*/ 6050449 w 12192000"/>
              <a:gd name="connsiteY14351" fmla="*/ 198547 h 6858000"/>
              <a:gd name="connsiteX14352" fmla="*/ 6085959 w 12192000"/>
              <a:gd name="connsiteY14352" fmla="*/ 234058 h 6858000"/>
              <a:gd name="connsiteX14353" fmla="*/ 6121470 w 12192000"/>
              <a:gd name="connsiteY14353" fmla="*/ 198547 h 6858000"/>
              <a:gd name="connsiteX14354" fmla="*/ 6085959 w 12192000"/>
              <a:gd name="connsiteY14354" fmla="*/ 163036 h 6858000"/>
              <a:gd name="connsiteX14355" fmla="*/ 5898050 w 12192000"/>
              <a:gd name="connsiteY14355" fmla="*/ 163036 h 6858000"/>
              <a:gd name="connsiteX14356" fmla="*/ 5862539 w 12192000"/>
              <a:gd name="connsiteY14356" fmla="*/ 198547 h 6858000"/>
              <a:gd name="connsiteX14357" fmla="*/ 5898050 w 12192000"/>
              <a:gd name="connsiteY14357" fmla="*/ 234058 h 6858000"/>
              <a:gd name="connsiteX14358" fmla="*/ 5933561 w 12192000"/>
              <a:gd name="connsiteY14358" fmla="*/ 198547 h 6858000"/>
              <a:gd name="connsiteX14359" fmla="*/ 5898050 w 12192000"/>
              <a:gd name="connsiteY14359" fmla="*/ 163036 h 6858000"/>
              <a:gd name="connsiteX14360" fmla="*/ 5710141 w 12192000"/>
              <a:gd name="connsiteY14360" fmla="*/ 163036 h 6858000"/>
              <a:gd name="connsiteX14361" fmla="*/ 5674630 w 12192000"/>
              <a:gd name="connsiteY14361" fmla="*/ 198547 h 6858000"/>
              <a:gd name="connsiteX14362" fmla="*/ 5710141 w 12192000"/>
              <a:gd name="connsiteY14362" fmla="*/ 234058 h 6858000"/>
              <a:gd name="connsiteX14363" fmla="*/ 5745652 w 12192000"/>
              <a:gd name="connsiteY14363" fmla="*/ 198547 h 6858000"/>
              <a:gd name="connsiteX14364" fmla="*/ 5710141 w 12192000"/>
              <a:gd name="connsiteY14364" fmla="*/ 163036 h 6858000"/>
              <a:gd name="connsiteX14365" fmla="*/ 5522232 w 12192000"/>
              <a:gd name="connsiteY14365" fmla="*/ 163036 h 6858000"/>
              <a:gd name="connsiteX14366" fmla="*/ 5486721 w 12192000"/>
              <a:gd name="connsiteY14366" fmla="*/ 198547 h 6858000"/>
              <a:gd name="connsiteX14367" fmla="*/ 5522232 w 12192000"/>
              <a:gd name="connsiteY14367" fmla="*/ 234058 h 6858000"/>
              <a:gd name="connsiteX14368" fmla="*/ 5557742 w 12192000"/>
              <a:gd name="connsiteY14368" fmla="*/ 198547 h 6858000"/>
              <a:gd name="connsiteX14369" fmla="*/ 5522232 w 12192000"/>
              <a:gd name="connsiteY14369" fmla="*/ 163036 h 6858000"/>
              <a:gd name="connsiteX14370" fmla="*/ 5334321 w 12192000"/>
              <a:gd name="connsiteY14370" fmla="*/ 163036 h 6858000"/>
              <a:gd name="connsiteX14371" fmla="*/ 5298812 w 12192000"/>
              <a:gd name="connsiteY14371" fmla="*/ 198547 h 6858000"/>
              <a:gd name="connsiteX14372" fmla="*/ 5334321 w 12192000"/>
              <a:gd name="connsiteY14372" fmla="*/ 234058 h 6858000"/>
              <a:gd name="connsiteX14373" fmla="*/ 5369832 w 12192000"/>
              <a:gd name="connsiteY14373" fmla="*/ 198547 h 6858000"/>
              <a:gd name="connsiteX14374" fmla="*/ 5334321 w 12192000"/>
              <a:gd name="connsiteY14374" fmla="*/ 163036 h 6858000"/>
              <a:gd name="connsiteX14375" fmla="*/ 5146412 w 12192000"/>
              <a:gd name="connsiteY14375" fmla="*/ 163036 h 6858000"/>
              <a:gd name="connsiteX14376" fmla="*/ 5110901 w 12192000"/>
              <a:gd name="connsiteY14376" fmla="*/ 198547 h 6858000"/>
              <a:gd name="connsiteX14377" fmla="*/ 5146412 w 12192000"/>
              <a:gd name="connsiteY14377" fmla="*/ 234058 h 6858000"/>
              <a:gd name="connsiteX14378" fmla="*/ 5181923 w 12192000"/>
              <a:gd name="connsiteY14378" fmla="*/ 198547 h 6858000"/>
              <a:gd name="connsiteX14379" fmla="*/ 5146412 w 12192000"/>
              <a:gd name="connsiteY14379" fmla="*/ 163036 h 6858000"/>
              <a:gd name="connsiteX14380" fmla="*/ 4958502 w 12192000"/>
              <a:gd name="connsiteY14380" fmla="*/ 163036 h 6858000"/>
              <a:gd name="connsiteX14381" fmla="*/ 4922992 w 12192000"/>
              <a:gd name="connsiteY14381" fmla="*/ 198547 h 6858000"/>
              <a:gd name="connsiteX14382" fmla="*/ 4958502 w 12192000"/>
              <a:gd name="connsiteY14382" fmla="*/ 234058 h 6858000"/>
              <a:gd name="connsiteX14383" fmla="*/ 4994014 w 12192000"/>
              <a:gd name="connsiteY14383" fmla="*/ 198547 h 6858000"/>
              <a:gd name="connsiteX14384" fmla="*/ 4958502 w 12192000"/>
              <a:gd name="connsiteY14384" fmla="*/ 163036 h 6858000"/>
              <a:gd name="connsiteX14385" fmla="*/ 4770594 w 12192000"/>
              <a:gd name="connsiteY14385" fmla="*/ 163036 h 6858000"/>
              <a:gd name="connsiteX14386" fmla="*/ 4735082 w 12192000"/>
              <a:gd name="connsiteY14386" fmla="*/ 198547 h 6858000"/>
              <a:gd name="connsiteX14387" fmla="*/ 4770594 w 12192000"/>
              <a:gd name="connsiteY14387" fmla="*/ 234058 h 6858000"/>
              <a:gd name="connsiteX14388" fmla="*/ 4806102 w 12192000"/>
              <a:gd name="connsiteY14388" fmla="*/ 198547 h 6858000"/>
              <a:gd name="connsiteX14389" fmla="*/ 4770594 w 12192000"/>
              <a:gd name="connsiteY14389" fmla="*/ 163036 h 6858000"/>
              <a:gd name="connsiteX14390" fmla="*/ 4582682 w 12192000"/>
              <a:gd name="connsiteY14390" fmla="*/ 163036 h 6858000"/>
              <a:gd name="connsiteX14391" fmla="*/ 4547171 w 12192000"/>
              <a:gd name="connsiteY14391" fmla="*/ 198547 h 6858000"/>
              <a:gd name="connsiteX14392" fmla="*/ 4582682 w 12192000"/>
              <a:gd name="connsiteY14392" fmla="*/ 234058 h 6858000"/>
              <a:gd name="connsiteX14393" fmla="*/ 4618193 w 12192000"/>
              <a:gd name="connsiteY14393" fmla="*/ 198547 h 6858000"/>
              <a:gd name="connsiteX14394" fmla="*/ 4582682 w 12192000"/>
              <a:gd name="connsiteY14394" fmla="*/ 163036 h 6858000"/>
              <a:gd name="connsiteX14395" fmla="*/ 4394773 w 12192000"/>
              <a:gd name="connsiteY14395" fmla="*/ 163036 h 6858000"/>
              <a:gd name="connsiteX14396" fmla="*/ 4359261 w 12192000"/>
              <a:gd name="connsiteY14396" fmla="*/ 198547 h 6858000"/>
              <a:gd name="connsiteX14397" fmla="*/ 4394773 w 12192000"/>
              <a:gd name="connsiteY14397" fmla="*/ 234058 h 6858000"/>
              <a:gd name="connsiteX14398" fmla="*/ 4430285 w 12192000"/>
              <a:gd name="connsiteY14398" fmla="*/ 198547 h 6858000"/>
              <a:gd name="connsiteX14399" fmla="*/ 4394773 w 12192000"/>
              <a:gd name="connsiteY14399" fmla="*/ 163036 h 6858000"/>
              <a:gd name="connsiteX14400" fmla="*/ 4206862 w 12192000"/>
              <a:gd name="connsiteY14400" fmla="*/ 163036 h 6858000"/>
              <a:gd name="connsiteX14401" fmla="*/ 4171356 w 12192000"/>
              <a:gd name="connsiteY14401" fmla="*/ 198547 h 6858000"/>
              <a:gd name="connsiteX14402" fmla="*/ 4206862 w 12192000"/>
              <a:gd name="connsiteY14402" fmla="*/ 234058 h 6858000"/>
              <a:gd name="connsiteX14403" fmla="*/ 4242372 w 12192000"/>
              <a:gd name="connsiteY14403" fmla="*/ 198547 h 6858000"/>
              <a:gd name="connsiteX14404" fmla="*/ 4206862 w 12192000"/>
              <a:gd name="connsiteY14404" fmla="*/ 163036 h 6858000"/>
              <a:gd name="connsiteX14405" fmla="*/ 4018959 w 12192000"/>
              <a:gd name="connsiteY14405" fmla="*/ 163036 h 6858000"/>
              <a:gd name="connsiteX14406" fmla="*/ 3983449 w 12192000"/>
              <a:gd name="connsiteY14406" fmla="*/ 198547 h 6858000"/>
              <a:gd name="connsiteX14407" fmla="*/ 4018959 w 12192000"/>
              <a:gd name="connsiteY14407" fmla="*/ 234058 h 6858000"/>
              <a:gd name="connsiteX14408" fmla="*/ 4054470 w 12192000"/>
              <a:gd name="connsiteY14408" fmla="*/ 198547 h 6858000"/>
              <a:gd name="connsiteX14409" fmla="*/ 4018959 w 12192000"/>
              <a:gd name="connsiteY14409" fmla="*/ 163036 h 6858000"/>
              <a:gd name="connsiteX14410" fmla="*/ 3831047 w 12192000"/>
              <a:gd name="connsiteY14410" fmla="*/ 163036 h 6858000"/>
              <a:gd name="connsiteX14411" fmla="*/ 3795536 w 12192000"/>
              <a:gd name="connsiteY14411" fmla="*/ 198547 h 6858000"/>
              <a:gd name="connsiteX14412" fmla="*/ 3831047 w 12192000"/>
              <a:gd name="connsiteY14412" fmla="*/ 234058 h 6858000"/>
              <a:gd name="connsiteX14413" fmla="*/ 3866559 w 12192000"/>
              <a:gd name="connsiteY14413" fmla="*/ 198547 h 6858000"/>
              <a:gd name="connsiteX14414" fmla="*/ 3831047 w 12192000"/>
              <a:gd name="connsiteY14414" fmla="*/ 163036 h 6858000"/>
              <a:gd name="connsiteX14415" fmla="*/ 3643135 w 12192000"/>
              <a:gd name="connsiteY14415" fmla="*/ 163036 h 6858000"/>
              <a:gd name="connsiteX14416" fmla="*/ 3607624 w 12192000"/>
              <a:gd name="connsiteY14416" fmla="*/ 198547 h 6858000"/>
              <a:gd name="connsiteX14417" fmla="*/ 3643135 w 12192000"/>
              <a:gd name="connsiteY14417" fmla="*/ 234058 h 6858000"/>
              <a:gd name="connsiteX14418" fmla="*/ 3678648 w 12192000"/>
              <a:gd name="connsiteY14418" fmla="*/ 198547 h 6858000"/>
              <a:gd name="connsiteX14419" fmla="*/ 3643135 w 12192000"/>
              <a:gd name="connsiteY14419" fmla="*/ 163036 h 6858000"/>
              <a:gd name="connsiteX14420" fmla="*/ 3455228 w 12192000"/>
              <a:gd name="connsiteY14420" fmla="*/ 163036 h 6858000"/>
              <a:gd name="connsiteX14421" fmla="*/ 3419718 w 12192000"/>
              <a:gd name="connsiteY14421" fmla="*/ 198547 h 6858000"/>
              <a:gd name="connsiteX14422" fmla="*/ 3455228 w 12192000"/>
              <a:gd name="connsiteY14422" fmla="*/ 234058 h 6858000"/>
              <a:gd name="connsiteX14423" fmla="*/ 3490738 w 12192000"/>
              <a:gd name="connsiteY14423" fmla="*/ 198547 h 6858000"/>
              <a:gd name="connsiteX14424" fmla="*/ 3455228 w 12192000"/>
              <a:gd name="connsiteY14424" fmla="*/ 163036 h 6858000"/>
              <a:gd name="connsiteX14425" fmla="*/ 3267322 w 12192000"/>
              <a:gd name="connsiteY14425" fmla="*/ 163036 h 6858000"/>
              <a:gd name="connsiteX14426" fmla="*/ 3231812 w 12192000"/>
              <a:gd name="connsiteY14426" fmla="*/ 198547 h 6858000"/>
              <a:gd name="connsiteX14427" fmla="*/ 3267322 w 12192000"/>
              <a:gd name="connsiteY14427" fmla="*/ 234058 h 6858000"/>
              <a:gd name="connsiteX14428" fmla="*/ 3302832 w 12192000"/>
              <a:gd name="connsiteY14428" fmla="*/ 198547 h 6858000"/>
              <a:gd name="connsiteX14429" fmla="*/ 3267322 w 12192000"/>
              <a:gd name="connsiteY14429" fmla="*/ 163036 h 6858000"/>
              <a:gd name="connsiteX14430" fmla="*/ 3079409 w 12192000"/>
              <a:gd name="connsiteY14430" fmla="*/ 163036 h 6858000"/>
              <a:gd name="connsiteX14431" fmla="*/ 3043899 w 12192000"/>
              <a:gd name="connsiteY14431" fmla="*/ 198547 h 6858000"/>
              <a:gd name="connsiteX14432" fmla="*/ 3079409 w 12192000"/>
              <a:gd name="connsiteY14432" fmla="*/ 234058 h 6858000"/>
              <a:gd name="connsiteX14433" fmla="*/ 3114921 w 12192000"/>
              <a:gd name="connsiteY14433" fmla="*/ 198547 h 6858000"/>
              <a:gd name="connsiteX14434" fmla="*/ 3079409 w 12192000"/>
              <a:gd name="connsiteY14434" fmla="*/ 163036 h 6858000"/>
              <a:gd name="connsiteX14435" fmla="*/ 2891500 w 12192000"/>
              <a:gd name="connsiteY14435" fmla="*/ 163036 h 6858000"/>
              <a:gd name="connsiteX14436" fmla="*/ 2855988 w 12192000"/>
              <a:gd name="connsiteY14436" fmla="*/ 198547 h 6858000"/>
              <a:gd name="connsiteX14437" fmla="*/ 2891500 w 12192000"/>
              <a:gd name="connsiteY14437" fmla="*/ 234058 h 6858000"/>
              <a:gd name="connsiteX14438" fmla="*/ 2927011 w 12192000"/>
              <a:gd name="connsiteY14438" fmla="*/ 198547 h 6858000"/>
              <a:gd name="connsiteX14439" fmla="*/ 2891500 w 12192000"/>
              <a:gd name="connsiteY14439" fmla="*/ 163036 h 6858000"/>
              <a:gd name="connsiteX14440" fmla="*/ 2703588 w 12192000"/>
              <a:gd name="connsiteY14440" fmla="*/ 163036 h 6858000"/>
              <a:gd name="connsiteX14441" fmla="*/ 2668078 w 12192000"/>
              <a:gd name="connsiteY14441" fmla="*/ 198547 h 6858000"/>
              <a:gd name="connsiteX14442" fmla="*/ 2703588 w 12192000"/>
              <a:gd name="connsiteY14442" fmla="*/ 234058 h 6858000"/>
              <a:gd name="connsiteX14443" fmla="*/ 2739100 w 12192000"/>
              <a:gd name="connsiteY14443" fmla="*/ 198547 h 6858000"/>
              <a:gd name="connsiteX14444" fmla="*/ 2703588 w 12192000"/>
              <a:gd name="connsiteY14444" fmla="*/ 163036 h 6858000"/>
              <a:gd name="connsiteX14445" fmla="*/ 2515679 w 12192000"/>
              <a:gd name="connsiteY14445" fmla="*/ 163036 h 6858000"/>
              <a:gd name="connsiteX14446" fmla="*/ 2480169 w 12192000"/>
              <a:gd name="connsiteY14446" fmla="*/ 198547 h 6858000"/>
              <a:gd name="connsiteX14447" fmla="*/ 2515679 w 12192000"/>
              <a:gd name="connsiteY14447" fmla="*/ 234058 h 6858000"/>
              <a:gd name="connsiteX14448" fmla="*/ 2551191 w 12192000"/>
              <a:gd name="connsiteY14448" fmla="*/ 198547 h 6858000"/>
              <a:gd name="connsiteX14449" fmla="*/ 2515679 w 12192000"/>
              <a:gd name="connsiteY14449" fmla="*/ 163036 h 6858000"/>
              <a:gd name="connsiteX14450" fmla="*/ 2327769 w 12192000"/>
              <a:gd name="connsiteY14450" fmla="*/ 163036 h 6858000"/>
              <a:gd name="connsiteX14451" fmla="*/ 2292259 w 12192000"/>
              <a:gd name="connsiteY14451" fmla="*/ 198547 h 6858000"/>
              <a:gd name="connsiteX14452" fmla="*/ 2327769 w 12192000"/>
              <a:gd name="connsiteY14452" fmla="*/ 234058 h 6858000"/>
              <a:gd name="connsiteX14453" fmla="*/ 2363281 w 12192000"/>
              <a:gd name="connsiteY14453" fmla="*/ 198547 h 6858000"/>
              <a:gd name="connsiteX14454" fmla="*/ 2327769 w 12192000"/>
              <a:gd name="connsiteY14454" fmla="*/ 163036 h 6858000"/>
              <a:gd name="connsiteX14455" fmla="*/ 2139862 w 12192000"/>
              <a:gd name="connsiteY14455" fmla="*/ 163036 h 6858000"/>
              <a:gd name="connsiteX14456" fmla="*/ 2104350 w 12192000"/>
              <a:gd name="connsiteY14456" fmla="*/ 198547 h 6858000"/>
              <a:gd name="connsiteX14457" fmla="*/ 2139862 w 12192000"/>
              <a:gd name="connsiteY14457" fmla="*/ 234058 h 6858000"/>
              <a:gd name="connsiteX14458" fmla="*/ 2175372 w 12192000"/>
              <a:gd name="connsiteY14458" fmla="*/ 198547 h 6858000"/>
              <a:gd name="connsiteX14459" fmla="*/ 2139862 w 12192000"/>
              <a:gd name="connsiteY14459" fmla="*/ 163036 h 6858000"/>
              <a:gd name="connsiteX14460" fmla="*/ 1951951 w 12192000"/>
              <a:gd name="connsiteY14460" fmla="*/ 163036 h 6858000"/>
              <a:gd name="connsiteX14461" fmla="*/ 1916440 w 12192000"/>
              <a:gd name="connsiteY14461" fmla="*/ 198547 h 6858000"/>
              <a:gd name="connsiteX14462" fmla="*/ 1951951 w 12192000"/>
              <a:gd name="connsiteY14462" fmla="*/ 234058 h 6858000"/>
              <a:gd name="connsiteX14463" fmla="*/ 1987463 w 12192000"/>
              <a:gd name="connsiteY14463" fmla="*/ 198547 h 6858000"/>
              <a:gd name="connsiteX14464" fmla="*/ 1951951 w 12192000"/>
              <a:gd name="connsiteY14464" fmla="*/ 163036 h 6858000"/>
              <a:gd name="connsiteX14465" fmla="*/ 1764042 w 12192000"/>
              <a:gd name="connsiteY14465" fmla="*/ 163036 h 6858000"/>
              <a:gd name="connsiteX14466" fmla="*/ 1728531 w 12192000"/>
              <a:gd name="connsiteY14466" fmla="*/ 198547 h 6858000"/>
              <a:gd name="connsiteX14467" fmla="*/ 1764042 w 12192000"/>
              <a:gd name="connsiteY14467" fmla="*/ 234058 h 6858000"/>
              <a:gd name="connsiteX14468" fmla="*/ 1799553 w 12192000"/>
              <a:gd name="connsiteY14468" fmla="*/ 198547 h 6858000"/>
              <a:gd name="connsiteX14469" fmla="*/ 1764042 w 12192000"/>
              <a:gd name="connsiteY14469" fmla="*/ 163036 h 6858000"/>
              <a:gd name="connsiteX14470" fmla="*/ 1576132 w 12192000"/>
              <a:gd name="connsiteY14470" fmla="*/ 163036 h 6858000"/>
              <a:gd name="connsiteX14471" fmla="*/ 1540621 w 12192000"/>
              <a:gd name="connsiteY14471" fmla="*/ 198547 h 6858000"/>
              <a:gd name="connsiteX14472" fmla="*/ 1576132 w 12192000"/>
              <a:gd name="connsiteY14472" fmla="*/ 234058 h 6858000"/>
              <a:gd name="connsiteX14473" fmla="*/ 1611643 w 12192000"/>
              <a:gd name="connsiteY14473" fmla="*/ 198547 h 6858000"/>
              <a:gd name="connsiteX14474" fmla="*/ 1576132 w 12192000"/>
              <a:gd name="connsiteY14474" fmla="*/ 163036 h 6858000"/>
              <a:gd name="connsiteX14475" fmla="*/ 1388222 w 12192000"/>
              <a:gd name="connsiteY14475" fmla="*/ 163036 h 6858000"/>
              <a:gd name="connsiteX14476" fmla="*/ 1352711 w 12192000"/>
              <a:gd name="connsiteY14476" fmla="*/ 198547 h 6858000"/>
              <a:gd name="connsiteX14477" fmla="*/ 1388222 w 12192000"/>
              <a:gd name="connsiteY14477" fmla="*/ 234058 h 6858000"/>
              <a:gd name="connsiteX14478" fmla="*/ 1423733 w 12192000"/>
              <a:gd name="connsiteY14478" fmla="*/ 198547 h 6858000"/>
              <a:gd name="connsiteX14479" fmla="*/ 1388222 w 12192000"/>
              <a:gd name="connsiteY14479" fmla="*/ 163036 h 6858000"/>
              <a:gd name="connsiteX14480" fmla="*/ 1200313 w 12192000"/>
              <a:gd name="connsiteY14480" fmla="*/ 163036 h 6858000"/>
              <a:gd name="connsiteX14481" fmla="*/ 1164802 w 12192000"/>
              <a:gd name="connsiteY14481" fmla="*/ 198547 h 6858000"/>
              <a:gd name="connsiteX14482" fmla="*/ 1200313 w 12192000"/>
              <a:gd name="connsiteY14482" fmla="*/ 234058 h 6858000"/>
              <a:gd name="connsiteX14483" fmla="*/ 1235824 w 12192000"/>
              <a:gd name="connsiteY14483" fmla="*/ 198547 h 6858000"/>
              <a:gd name="connsiteX14484" fmla="*/ 1200313 w 12192000"/>
              <a:gd name="connsiteY14484" fmla="*/ 163036 h 6858000"/>
              <a:gd name="connsiteX14485" fmla="*/ 1012403 w 12192000"/>
              <a:gd name="connsiteY14485" fmla="*/ 163036 h 6858000"/>
              <a:gd name="connsiteX14486" fmla="*/ 976892 w 12192000"/>
              <a:gd name="connsiteY14486" fmla="*/ 198547 h 6858000"/>
              <a:gd name="connsiteX14487" fmla="*/ 1012403 w 12192000"/>
              <a:gd name="connsiteY14487" fmla="*/ 234058 h 6858000"/>
              <a:gd name="connsiteX14488" fmla="*/ 1047914 w 12192000"/>
              <a:gd name="connsiteY14488" fmla="*/ 198547 h 6858000"/>
              <a:gd name="connsiteX14489" fmla="*/ 1012403 w 12192000"/>
              <a:gd name="connsiteY14489" fmla="*/ 163036 h 6858000"/>
              <a:gd name="connsiteX14490" fmla="*/ 824493 w 12192000"/>
              <a:gd name="connsiteY14490" fmla="*/ 163036 h 6858000"/>
              <a:gd name="connsiteX14491" fmla="*/ 788982 w 12192000"/>
              <a:gd name="connsiteY14491" fmla="*/ 198547 h 6858000"/>
              <a:gd name="connsiteX14492" fmla="*/ 824493 w 12192000"/>
              <a:gd name="connsiteY14492" fmla="*/ 234058 h 6858000"/>
              <a:gd name="connsiteX14493" fmla="*/ 860004 w 12192000"/>
              <a:gd name="connsiteY14493" fmla="*/ 198547 h 6858000"/>
              <a:gd name="connsiteX14494" fmla="*/ 824493 w 12192000"/>
              <a:gd name="connsiteY14494" fmla="*/ 163036 h 6858000"/>
              <a:gd name="connsiteX14495" fmla="*/ 636584 w 12192000"/>
              <a:gd name="connsiteY14495" fmla="*/ 163036 h 6858000"/>
              <a:gd name="connsiteX14496" fmla="*/ 601072 w 12192000"/>
              <a:gd name="connsiteY14496" fmla="*/ 198547 h 6858000"/>
              <a:gd name="connsiteX14497" fmla="*/ 636584 w 12192000"/>
              <a:gd name="connsiteY14497" fmla="*/ 234058 h 6858000"/>
              <a:gd name="connsiteX14498" fmla="*/ 672094 w 12192000"/>
              <a:gd name="connsiteY14498" fmla="*/ 198547 h 6858000"/>
              <a:gd name="connsiteX14499" fmla="*/ 636584 w 12192000"/>
              <a:gd name="connsiteY14499" fmla="*/ 163036 h 6858000"/>
              <a:gd name="connsiteX14500" fmla="*/ 448674 w 12192000"/>
              <a:gd name="connsiteY14500" fmla="*/ 163036 h 6858000"/>
              <a:gd name="connsiteX14501" fmla="*/ 413163 w 12192000"/>
              <a:gd name="connsiteY14501" fmla="*/ 198547 h 6858000"/>
              <a:gd name="connsiteX14502" fmla="*/ 448674 w 12192000"/>
              <a:gd name="connsiteY14502" fmla="*/ 234058 h 6858000"/>
              <a:gd name="connsiteX14503" fmla="*/ 484185 w 12192000"/>
              <a:gd name="connsiteY14503" fmla="*/ 198547 h 6858000"/>
              <a:gd name="connsiteX14504" fmla="*/ 448674 w 12192000"/>
              <a:gd name="connsiteY14504" fmla="*/ 163036 h 6858000"/>
              <a:gd name="connsiteX14505" fmla="*/ 260764 w 12192000"/>
              <a:gd name="connsiteY14505" fmla="*/ 163036 h 6858000"/>
              <a:gd name="connsiteX14506" fmla="*/ 225253 w 12192000"/>
              <a:gd name="connsiteY14506" fmla="*/ 198547 h 6858000"/>
              <a:gd name="connsiteX14507" fmla="*/ 260764 w 12192000"/>
              <a:gd name="connsiteY14507" fmla="*/ 234058 h 6858000"/>
              <a:gd name="connsiteX14508" fmla="*/ 296275 w 12192000"/>
              <a:gd name="connsiteY14508" fmla="*/ 198547 h 6858000"/>
              <a:gd name="connsiteX14509" fmla="*/ 260764 w 12192000"/>
              <a:gd name="connsiteY14509" fmla="*/ 163036 h 6858000"/>
              <a:gd name="connsiteX14510" fmla="*/ 78816 w 12192000"/>
              <a:gd name="connsiteY14510" fmla="*/ 163035 h 6858000"/>
              <a:gd name="connsiteX14511" fmla="*/ 43304 w 12192000"/>
              <a:gd name="connsiteY14511" fmla="*/ 198546 h 6858000"/>
              <a:gd name="connsiteX14512" fmla="*/ 78816 w 12192000"/>
              <a:gd name="connsiteY14512" fmla="*/ 234057 h 6858000"/>
              <a:gd name="connsiteX14513" fmla="*/ 114326 w 12192000"/>
              <a:gd name="connsiteY14513" fmla="*/ 198546 h 6858000"/>
              <a:gd name="connsiteX14514" fmla="*/ 78816 w 12192000"/>
              <a:gd name="connsiteY14514" fmla="*/ 163035 h 6858000"/>
              <a:gd name="connsiteX14515" fmla="*/ 12007004 w 12192000"/>
              <a:gd name="connsiteY14515" fmla="*/ 10636 h 6858000"/>
              <a:gd name="connsiteX14516" fmla="*/ 11971493 w 12192000"/>
              <a:gd name="connsiteY14516" fmla="*/ 46147 h 6858000"/>
              <a:gd name="connsiteX14517" fmla="*/ 12007004 w 12192000"/>
              <a:gd name="connsiteY14517" fmla="*/ 81658 h 6858000"/>
              <a:gd name="connsiteX14518" fmla="*/ 12042515 w 12192000"/>
              <a:gd name="connsiteY14518" fmla="*/ 46147 h 6858000"/>
              <a:gd name="connsiteX14519" fmla="*/ 12007004 w 12192000"/>
              <a:gd name="connsiteY14519" fmla="*/ 10636 h 6858000"/>
              <a:gd name="connsiteX14520" fmla="*/ 11819094 w 12192000"/>
              <a:gd name="connsiteY14520" fmla="*/ 10636 h 6858000"/>
              <a:gd name="connsiteX14521" fmla="*/ 11783583 w 12192000"/>
              <a:gd name="connsiteY14521" fmla="*/ 46147 h 6858000"/>
              <a:gd name="connsiteX14522" fmla="*/ 11819094 w 12192000"/>
              <a:gd name="connsiteY14522" fmla="*/ 81658 h 6858000"/>
              <a:gd name="connsiteX14523" fmla="*/ 11854605 w 12192000"/>
              <a:gd name="connsiteY14523" fmla="*/ 46147 h 6858000"/>
              <a:gd name="connsiteX14524" fmla="*/ 11819094 w 12192000"/>
              <a:gd name="connsiteY14524" fmla="*/ 10636 h 6858000"/>
              <a:gd name="connsiteX14525" fmla="*/ 11631184 w 12192000"/>
              <a:gd name="connsiteY14525" fmla="*/ 10636 h 6858000"/>
              <a:gd name="connsiteX14526" fmla="*/ 11595673 w 12192000"/>
              <a:gd name="connsiteY14526" fmla="*/ 46147 h 6858000"/>
              <a:gd name="connsiteX14527" fmla="*/ 11631184 w 12192000"/>
              <a:gd name="connsiteY14527" fmla="*/ 81658 h 6858000"/>
              <a:gd name="connsiteX14528" fmla="*/ 11666695 w 12192000"/>
              <a:gd name="connsiteY14528" fmla="*/ 46147 h 6858000"/>
              <a:gd name="connsiteX14529" fmla="*/ 11631184 w 12192000"/>
              <a:gd name="connsiteY14529" fmla="*/ 10636 h 6858000"/>
              <a:gd name="connsiteX14530" fmla="*/ 11443274 w 12192000"/>
              <a:gd name="connsiteY14530" fmla="*/ 10636 h 6858000"/>
              <a:gd name="connsiteX14531" fmla="*/ 11407763 w 12192000"/>
              <a:gd name="connsiteY14531" fmla="*/ 46147 h 6858000"/>
              <a:gd name="connsiteX14532" fmla="*/ 11443274 w 12192000"/>
              <a:gd name="connsiteY14532" fmla="*/ 81658 h 6858000"/>
              <a:gd name="connsiteX14533" fmla="*/ 11478785 w 12192000"/>
              <a:gd name="connsiteY14533" fmla="*/ 46147 h 6858000"/>
              <a:gd name="connsiteX14534" fmla="*/ 11443274 w 12192000"/>
              <a:gd name="connsiteY14534" fmla="*/ 10636 h 6858000"/>
              <a:gd name="connsiteX14535" fmla="*/ 11255364 w 12192000"/>
              <a:gd name="connsiteY14535" fmla="*/ 10636 h 6858000"/>
              <a:gd name="connsiteX14536" fmla="*/ 11219853 w 12192000"/>
              <a:gd name="connsiteY14536" fmla="*/ 46147 h 6858000"/>
              <a:gd name="connsiteX14537" fmla="*/ 11255364 w 12192000"/>
              <a:gd name="connsiteY14537" fmla="*/ 81658 h 6858000"/>
              <a:gd name="connsiteX14538" fmla="*/ 11290875 w 12192000"/>
              <a:gd name="connsiteY14538" fmla="*/ 46147 h 6858000"/>
              <a:gd name="connsiteX14539" fmla="*/ 11255364 w 12192000"/>
              <a:gd name="connsiteY14539" fmla="*/ 10636 h 6858000"/>
              <a:gd name="connsiteX14540" fmla="*/ 11067454 w 12192000"/>
              <a:gd name="connsiteY14540" fmla="*/ 10636 h 6858000"/>
              <a:gd name="connsiteX14541" fmla="*/ 11031943 w 12192000"/>
              <a:gd name="connsiteY14541" fmla="*/ 46147 h 6858000"/>
              <a:gd name="connsiteX14542" fmla="*/ 11067454 w 12192000"/>
              <a:gd name="connsiteY14542" fmla="*/ 81658 h 6858000"/>
              <a:gd name="connsiteX14543" fmla="*/ 11102965 w 12192000"/>
              <a:gd name="connsiteY14543" fmla="*/ 46147 h 6858000"/>
              <a:gd name="connsiteX14544" fmla="*/ 11067454 w 12192000"/>
              <a:gd name="connsiteY14544" fmla="*/ 10636 h 6858000"/>
              <a:gd name="connsiteX14545" fmla="*/ 10879544 w 12192000"/>
              <a:gd name="connsiteY14545" fmla="*/ 10636 h 6858000"/>
              <a:gd name="connsiteX14546" fmla="*/ 10844033 w 12192000"/>
              <a:gd name="connsiteY14546" fmla="*/ 46147 h 6858000"/>
              <a:gd name="connsiteX14547" fmla="*/ 10879544 w 12192000"/>
              <a:gd name="connsiteY14547" fmla="*/ 81658 h 6858000"/>
              <a:gd name="connsiteX14548" fmla="*/ 10915055 w 12192000"/>
              <a:gd name="connsiteY14548" fmla="*/ 46147 h 6858000"/>
              <a:gd name="connsiteX14549" fmla="*/ 10879544 w 12192000"/>
              <a:gd name="connsiteY14549" fmla="*/ 10636 h 6858000"/>
              <a:gd name="connsiteX14550" fmla="*/ 10691634 w 12192000"/>
              <a:gd name="connsiteY14550" fmla="*/ 10636 h 6858000"/>
              <a:gd name="connsiteX14551" fmla="*/ 10656123 w 12192000"/>
              <a:gd name="connsiteY14551" fmla="*/ 46147 h 6858000"/>
              <a:gd name="connsiteX14552" fmla="*/ 10691634 w 12192000"/>
              <a:gd name="connsiteY14552" fmla="*/ 81658 h 6858000"/>
              <a:gd name="connsiteX14553" fmla="*/ 10727145 w 12192000"/>
              <a:gd name="connsiteY14553" fmla="*/ 46147 h 6858000"/>
              <a:gd name="connsiteX14554" fmla="*/ 10691634 w 12192000"/>
              <a:gd name="connsiteY14554" fmla="*/ 10636 h 6858000"/>
              <a:gd name="connsiteX14555" fmla="*/ 10503724 w 12192000"/>
              <a:gd name="connsiteY14555" fmla="*/ 10636 h 6858000"/>
              <a:gd name="connsiteX14556" fmla="*/ 10468213 w 12192000"/>
              <a:gd name="connsiteY14556" fmla="*/ 46147 h 6858000"/>
              <a:gd name="connsiteX14557" fmla="*/ 10503724 w 12192000"/>
              <a:gd name="connsiteY14557" fmla="*/ 81658 h 6858000"/>
              <a:gd name="connsiteX14558" fmla="*/ 10539235 w 12192000"/>
              <a:gd name="connsiteY14558" fmla="*/ 46147 h 6858000"/>
              <a:gd name="connsiteX14559" fmla="*/ 10503724 w 12192000"/>
              <a:gd name="connsiteY14559" fmla="*/ 10636 h 6858000"/>
              <a:gd name="connsiteX14560" fmla="*/ 10315814 w 12192000"/>
              <a:gd name="connsiteY14560" fmla="*/ 10636 h 6858000"/>
              <a:gd name="connsiteX14561" fmla="*/ 10280303 w 12192000"/>
              <a:gd name="connsiteY14561" fmla="*/ 46147 h 6858000"/>
              <a:gd name="connsiteX14562" fmla="*/ 10315814 w 12192000"/>
              <a:gd name="connsiteY14562" fmla="*/ 81658 h 6858000"/>
              <a:gd name="connsiteX14563" fmla="*/ 10351325 w 12192000"/>
              <a:gd name="connsiteY14563" fmla="*/ 46147 h 6858000"/>
              <a:gd name="connsiteX14564" fmla="*/ 10315814 w 12192000"/>
              <a:gd name="connsiteY14564" fmla="*/ 10636 h 6858000"/>
              <a:gd name="connsiteX14565" fmla="*/ 10127904 w 12192000"/>
              <a:gd name="connsiteY14565" fmla="*/ 10636 h 6858000"/>
              <a:gd name="connsiteX14566" fmla="*/ 10092393 w 12192000"/>
              <a:gd name="connsiteY14566" fmla="*/ 46147 h 6858000"/>
              <a:gd name="connsiteX14567" fmla="*/ 10127904 w 12192000"/>
              <a:gd name="connsiteY14567" fmla="*/ 81658 h 6858000"/>
              <a:gd name="connsiteX14568" fmla="*/ 10163415 w 12192000"/>
              <a:gd name="connsiteY14568" fmla="*/ 46147 h 6858000"/>
              <a:gd name="connsiteX14569" fmla="*/ 10127904 w 12192000"/>
              <a:gd name="connsiteY14569" fmla="*/ 10636 h 6858000"/>
              <a:gd name="connsiteX14570" fmla="*/ 9939994 w 12192000"/>
              <a:gd name="connsiteY14570" fmla="*/ 10636 h 6858000"/>
              <a:gd name="connsiteX14571" fmla="*/ 9904483 w 12192000"/>
              <a:gd name="connsiteY14571" fmla="*/ 46147 h 6858000"/>
              <a:gd name="connsiteX14572" fmla="*/ 9939994 w 12192000"/>
              <a:gd name="connsiteY14572" fmla="*/ 81658 h 6858000"/>
              <a:gd name="connsiteX14573" fmla="*/ 9975505 w 12192000"/>
              <a:gd name="connsiteY14573" fmla="*/ 46147 h 6858000"/>
              <a:gd name="connsiteX14574" fmla="*/ 9939994 w 12192000"/>
              <a:gd name="connsiteY14574" fmla="*/ 10636 h 6858000"/>
              <a:gd name="connsiteX14575" fmla="*/ 9752084 w 12192000"/>
              <a:gd name="connsiteY14575" fmla="*/ 10636 h 6858000"/>
              <a:gd name="connsiteX14576" fmla="*/ 9716573 w 12192000"/>
              <a:gd name="connsiteY14576" fmla="*/ 46147 h 6858000"/>
              <a:gd name="connsiteX14577" fmla="*/ 9752084 w 12192000"/>
              <a:gd name="connsiteY14577" fmla="*/ 81658 h 6858000"/>
              <a:gd name="connsiteX14578" fmla="*/ 9787595 w 12192000"/>
              <a:gd name="connsiteY14578" fmla="*/ 46147 h 6858000"/>
              <a:gd name="connsiteX14579" fmla="*/ 9752084 w 12192000"/>
              <a:gd name="connsiteY14579" fmla="*/ 10636 h 6858000"/>
              <a:gd name="connsiteX14580" fmla="*/ 9564174 w 12192000"/>
              <a:gd name="connsiteY14580" fmla="*/ 10636 h 6858000"/>
              <a:gd name="connsiteX14581" fmla="*/ 9528663 w 12192000"/>
              <a:gd name="connsiteY14581" fmla="*/ 46147 h 6858000"/>
              <a:gd name="connsiteX14582" fmla="*/ 9564174 w 12192000"/>
              <a:gd name="connsiteY14582" fmla="*/ 81658 h 6858000"/>
              <a:gd name="connsiteX14583" fmla="*/ 9599685 w 12192000"/>
              <a:gd name="connsiteY14583" fmla="*/ 46147 h 6858000"/>
              <a:gd name="connsiteX14584" fmla="*/ 9564174 w 12192000"/>
              <a:gd name="connsiteY14584" fmla="*/ 10636 h 6858000"/>
              <a:gd name="connsiteX14585" fmla="*/ 9376264 w 12192000"/>
              <a:gd name="connsiteY14585" fmla="*/ 10636 h 6858000"/>
              <a:gd name="connsiteX14586" fmla="*/ 9340753 w 12192000"/>
              <a:gd name="connsiteY14586" fmla="*/ 46147 h 6858000"/>
              <a:gd name="connsiteX14587" fmla="*/ 9376264 w 12192000"/>
              <a:gd name="connsiteY14587" fmla="*/ 81658 h 6858000"/>
              <a:gd name="connsiteX14588" fmla="*/ 9411775 w 12192000"/>
              <a:gd name="connsiteY14588" fmla="*/ 46147 h 6858000"/>
              <a:gd name="connsiteX14589" fmla="*/ 9376264 w 12192000"/>
              <a:gd name="connsiteY14589" fmla="*/ 10636 h 6858000"/>
              <a:gd name="connsiteX14590" fmla="*/ 9188354 w 12192000"/>
              <a:gd name="connsiteY14590" fmla="*/ 10636 h 6858000"/>
              <a:gd name="connsiteX14591" fmla="*/ 9152843 w 12192000"/>
              <a:gd name="connsiteY14591" fmla="*/ 46147 h 6858000"/>
              <a:gd name="connsiteX14592" fmla="*/ 9188354 w 12192000"/>
              <a:gd name="connsiteY14592" fmla="*/ 81658 h 6858000"/>
              <a:gd name="connsiteX14593" fmla="*/ 9223865 w 12192000"/>
              <a:gd name="connsiteY14593" fmla="*/ 46147 h 6858000"/>
              <a:gd name="connsiteX14594" fmla="*/ 9188354 w 12192000"/>
              <a:gd name="connsiteY14594" fmla="*/ 10636 h 6858000"/>
              <a:gd name="connsiteX14595" fmla="*/ 9000444 w 12192000"/>
              <a:gd name="connsiteY14595" fmla="*/ 10636 h 6858000"/>
              <a:gd name="connsiteX14596" fmla="*/ 8964933 w 12192000"/>
              <a:gd name="connsiteY14596" fmla="*/ 46147 h 6858000"/>
              <a:gd name="connsiteX14597" fmla="*/ 9000444 w 12192000"/>
              <a:gd name="connsiteY14597" fmla="*/ 81658 h 6858000"/>
              <a:gd name="connsiteX14598" fmla="*/ 9035955 w 12192000"/>
              <a:gd name="connsiteY14598" fmla="*/ 46147 h 6858000"/>
              <a:gd name="connsiteX14599" fmla="*/ 9000444 w 12192000"/>
              <a:gd name="connsiteY14599" fmla="*/ 10636 h 6858000"/>
              <a:gd name="connsiteX14600" fmla="*/ 8812534 w 12192000"/>
              <a:gd name="connsiteY14600" fmla="*/ 10636 h 6858000"/>
              <a:gd name="connsiteX14601" fmla="*/ 8777023 w 12192000"/>
              <a:gd name="connsiteY14601" fmla="*/ 46147 h 6858000"/>
              <a:gd name="connsiteX14602" fmla="*/ 8812534 w 12192000"/>
              <a:gd name="connsiteY14602" fmla="*/ 81658 h 6858000"/>
              <a:gd name="connsiteX14603" fmla="*/ 8848045 w 12192000"/>
              <a:gd name="connsiteY14603" fmla="*/ 46147 h 6858000"/>
              <a:gd name="connsiteX14604" fmla="*/ 8812534 w 12192000"/>
              <a:gd name="connsiteY14604" fmla="*/ 10636 h 6858000"/>
              <a:gd name="connsiteX14605" fmla="*/ 8624624 w 12192000"/>
              <a:gd name="connsiteY14605" fmla="*/ 10636 h 6858000"/>
              <a:gd name="connsiteX14606" fmla="*/ 8589113 w 12192000"/>
              <a:gd name="connsiteY14606" fmla="*/ 46147 h 6858000"/>
              <a:gd name="connsiteX14607" fmla="*/ 8624624 w 12192000"/>
              <a:gd name="connsiteY14607" fmla="*/ 81658 h 6858000"/>
              <a:gd name="connsiteX14608" fmla="*/ 8660135 w 12192000"/>
              <a:gd name="connsiteY14608" fmla="*/ 46147 h 6858000"/>
              <a:gd name="connsiteX14609" fmla="*/ 8624624 w 12192000"/>
              <a:gd name="connsiteY14609" fmla="*/ 10636 h 6858000"/>
              <a:gd name="connsiteX14610" fmla="*/ 8436714 w 12192000"/>
              <a:gd name="connsiteY14610" fmla="*/ 10636 h 6858000"/>
              <a:gd name="connsiteX14611" fmla="*/ 8401203 w 12192000"/>
              <a:gd name="connsiteY14611" fmla="*/ 46147 h 6858000"/>
              <a:gd name="connsiteX14612" fmla="*/ 8436714 w 12192000"/>
              <a:gd name="connsiteY14612" fmla="*/ 81658 h 6858000"/>
              <a:gd name="connsiteX14613" fmla="*/ 8472225 w 12192000"/>
              <a:gd name="connsiteY14613" fmla="*/ 46147 h 6858000"/>
              <a:gd name="connsiteX14614" fmla="*/ 8436714 w 12192000"/>
              <a:gd name="connsiteY14614" fmla="*/ 10636 h 6858000"/>
              <a:gd name="connsiteX14615" fmla="*/ 8248804 w 12192000"/>
              <a:gd name="connsiteY14615" fmla="*/ 10636 h 6858000"/>
              <a:gd name="connsiteX14616" fmla="*/ 8213293 w 12192000"/>
              <a:gd name="connsiteY14616" fmla="*/ 46147 h 6858000"/>
              <a:gd name="connsiteX14617" fmla="*/ 8248804 w 12192000"/>
              <a:gd name="connsiteY14617" fmla="*/ 81658 h 6858000"/>
              <a:gd name="connsiteX14618" fmla="*/ 8284315 w 12192000"/>
              <a:gd name="connsiteY14618" fmla="*/ 46147 h 6858000"/>
              <a:gd name="connsiteX14619" fmla="*/ 8248804 w 12192000"/>
              <a:gd name="connsiteY14619" fmla="*/ 10636 h 6858000"/>
              <a:gd name="connsiteX14620" fmla="*/ 8060894 w 12192000"/>
              <a:gd name="connsiteY14620" fmla="*/ 10636 h 6858000"/>
              <a:gd name="connsiteX14621" fmla="*/ 8025383 w 12192000"/>
              <a:gd name="connsiteY14621" fmla="*/ 46147 h 6858000"/>
              <a:gd name="connsiteX14622" fmla="*/ 8060894 w 12192000"/>
              <a:gd name="connsiteY14622" fmla="*/ 81658 h 6858000"/>
              <a:gd name="connsiteX14623" fmla="*/ 8096405 w 12192000"/>
              <a:gd name="connsiteY14623" fmla="*/ 46147 h 6858000"/>
              <a:gd name="connsiteX14624" fmla="*/ 8060894 w 12192000"/>
              <a:gd name="connsiteY14624" fmla="*/ 10636 h 6858000"/>
              <a:gd name="connsiteX14625" fmla="*/ 7872984 w 12192000"/>
              <a:gd name="connsiteY14625" fmla="*/ 10636 h 6858000"/>
              <a:gd name="connsiteX14626" fmla="*/ 7837473 w 12192000"/>
              <a:gd name="connsiteY14626" fmla="*/ 46147 h 6858000"/>
              <a:gd name="connsiteX14627" fmla="*/ 7872984 w 12192000"/>
              <a:gd name="connsiteY14627" fmla="*/ 81658 h 6858000"/>
              <a:gd name="connsiteX14628" fmla="*/ 7908495 w 12192000"/>
              <a:gd name="connsiteY14628" fmla="*/ 46147 h 6858000"/>
              <a:gd name="connsiteX14629" fmla="*/ 7872984 w 12192000"/>
              <a:gd name="connsiteY14629" fmla="*/ 10636 h 6858000"/>
              <a:gd name="connsiteX14630" fmla="*/ 7685074 w 12192000"/>
              <a:gd name="connsiteY14630" fmla="*/ 10636 h 6858000"/>
              <a:gd name="connsiteX14631" fmla="*/ 7649563 w 12192000"/>
              <a:gd name="connsiteY14631" fmla="*/ 46147 h 6858000"/>
              <a:gd name="connsiteX14632" fmla="*/ 7685074 w 12192000"/>
              <a:gd name="connsiteY14632" fmla="*/ 81658 h 6858000"/>
              <a:gd name="connsiteX14633" fmla="*/ 7720585 w 12192000"/>
              <a:gd name="connsiteY14633" fmla="*/ 46147 h 6858000"/>
              <a:gd name="connsiteX14634" fmla="*/ 7685074 w 12192000"/>
              <a:gd name="connsiteY14634" fmla="*/ 10636 h 6858000"/>
              <a:gd name="connsiteX14635" fmla="*/ 7497164 w 12192000"/>
              <a:gd name="connsiteY14635" fmla="*/ 10636 h 6858000"/>
              <a:gd name="connsiteX14636" fmla="*/ 7461653 w 12192000"/>
              <a:gd name="connsiteY14636" fmla="*/ 46147 h 6858000"/>
              <a:gd name="connsiteX14637" fmla="*/ 7497164 w 12192000"/>
              <a:gd name="connsiteY14637" fmla="*/ 81658 h 6858000"/>
              <a:gd name="connsiteX14638" fmla="*/ 7532675 w 12192000"/>
              <a:gd name="connsiteY14638" fmla="*/ 46147 h 6858000"/>
              <a:gd name="connsiteX14639" fmla="*/ 7497164 w 12192000"/>
              <a:gd name="connsiteY14639" fmla="*/ 10636 h 6858000"/>
              <a:gd name="connsiteX14640" fmla="*/ 7309254 w 12192000"/>
              <a:gd name="connsiteY14640" fmla="*/ 10636 h 6858000"/>
              <a:gd name="connsiteX14641" fmla="*/ 7273743 w 12192000"/>
              <a:gd name="connsiteY14641" fmla="*/ 46147 h 6858000"/>
              <a:gd name="connsiteX14642" fmla="*/ 7309254 w 12192000"/>
              <a:gd name="connsiteY14642" fmla="*/ 81658 h 6858000"/>
              <a:gd name="connsiteX14643" fmla="*/ 7344765 w 12192000"/>
              <a:gd name="connsiteY14643" fmla="*/ 46147 h 6858000"/>
              <a:gd name="connsiteX14644" fmla="*/ 7309254 w 12192000"/>
              <a:gd name="connsiteY14644" fmla="*/ 10636 h 6858000"/>
              <a:gd name="connsiteX14645" fmla="*/ 7121344 w 12192000"/>
              <a:gd name="connsiteY14645" fmla="*/ 10636 h 6858000"/>
              <a:gd name="connsiteX14646" fmla="*/ 7085833 w 12192000"/>
              <a:gd name="connsiteY14646" fmla="*/ 46147 h 6858000"/>
              <a:gd name="connsiteX14647" fmla="*/ 7121344 w 12192000"/>
              <a:gd name="connsiteY14647" fmla="*/ 81658 h 6858000"/>
              <a:gd name="connsiteX14648" fmla="*/ 7156855 w 12192000"/>
              <a:gd name="connsiteY14648" fmla="*/ 46147 h 6858000"/>
              <a:gd name="connsiteX14649" fmla="*/ 7121344 w 12192000"/>
              <a:gd name="connsiteY14649" fmla="*/ 10636 h 6858000"/>
              <a:gd name="connsiteX14650" fmla="*/ 6933434 w 12192000"/>
              <a:gd name="connsiteY14650" fmla="*/ 10636 h 6858000"/>
              <a:gd name="connsiteX14651" fmla="*/ 6897923 w 12192000"/>
              <a:gd name="connsiteY14651" fmla="*/ 46147 h 6858000"/>
              <a:gd name="connsiteX14652" fmla="*/ 6933434 w 12192000"/>
              <a:gd name="connsiteY14652" fmla="*/ 81658 h 6858000"/>
              <a:gd name="connsiteX14653" fmla="*/ 6968945 w 12192000"/>
              <a:gd name="connsiteY14653" fmla="*/ 46147 h 6858000"/>
              <a:gd name="connsiteX14654" fmla="*/ 6933434 w 12192000"/>
              <a:gd name="connsiteY14654" fmla="*/ 10636 h 6858000"/>
              <a:gd name="connsiteX14655" fmla="*/ 6745524 w 12192000"/>
              <a:gd name="connsiteY14655" fmla="*/ 10636 h 6858000"/>
              <a:gd name="connsiteX14656" fmla="*/ 6710013 w 12192000"/>
              <a:gd name="connsiteY14656" fmla="*/ 46147 h 6858000"/>
              <a:gd name="connsiteX14657" fmla="*/ 6745524 w 12192000"/>
              <a:gd name="connsiteY14657" fmla="*/ 81658 h 6858000"/>
              <a:gd name="connsiteX14658" fmla="*/ 6781035 w 12192000"/>
              <a:gd name="connsiteY14658" fmla="*/ 46147 h 6858000"/>
              <a:gd name="connsiteX14659" fmla="*/ 6745524 w 12192000"/>
              <a:gd name="connsiteY14659" fmla="*/ 10636 h 6858000"/>
              <a:gd name="connsiteX14660" fmla="*/ 6557614 w 12192000"/>
              <a:gd name="connsiteY14660" fmla="*/ 10636 h 6858000"/>
              <a:gd name="connsiteX14661" fmla="*/ 6522103 w 12192000"/>
              <a:gd name="connsiteY14661" fmla="*/ 46147 h 6858000"/>
              <a:gd name="connsiteX14662" fmla="*/ 6557614 w 12192000"/>
              <a:gd name="connsiteY14662" fmla="*/ 81658 h 6858000"/>
              <a:gd name="connsiteX14663" fmla="*/ 6593125 w 12192000"/>
              <a:gd name="connsiteY14663" fmla="*/ 46147 h 6858000"/>
              <a:gd name="connsiteX14664" fmla="*/ 6557614 w 12192000"/>
              <a:gd name="connsiteY14664" fmla="*/ 10636 h 6858000"/>
              <a:gd name="connsiteX14665" fmla="*/ 6369704 w 12192000"/>
              <a:gd name="connsiteY14665" fmla="*/ 10636 h 6858000"/>
              <a:gd name="connsiteX14666" fmla="*/ 6334193 w 12192000"/>
              <a:gd name="connsiteY14666" fmla="*/ 46147 h 6858000"/>
              <a:gd name="connsiteX14667" fmla="*/ 6369704 w 12192000"/>
              <a:gd name="connsiteY14667" fmla="*/ 81658 h 6858000"/>
              <a:gd name="connsiteX14668" fmla="*/ 6405215 w 12192000"/>
              <a:gd name="connsiteY14668" fmla="*/ 46147 h 6858000"/>
              <a:gd name="connsiteX14669" fmla="*/ 6369704 w 12192000"/>
              <a:gd name="connsiteY14669" fmla="*/ 10636 h 6858000"/>
              <a:gd name="connsiteX14670" fmla="*/ 6181794 w 12192000"/>
              <a:gd name="connsiteY14670" fmla="*/ 10636 h 6858000"/>
              <a:gd name="connsiteX14671" fmla="*/ 6146283 w 12192000"/>
              <a:gd name="connsiteY14671" fmla="*/ 46147 h 6858000"/>
              <a:gd name="connsiteX14672" fmla="*/ 6181794 w 12192000"/>
              <a:gd name="connsiteY14672" fmla="*/ 81658 h 6858000"/>
              <a:gd name="connsiteX14673" fmla="*/ 6217305 w 12192000"/>
              <a:gd name="connsiteY14673" fmla="*/ 46147 h 6858000"/>
              <a:gd name="connsiteX14674" fmla="*/ 6181794 w 12192000"/>
              <a:gd name="connsiteY14674" fmla="*/ 10636 h 6858000"/>
              <a:gd name="connsiteX14675" fmla="*/ 5993886 w 12192000"/>
              <a:gd name="connsiteY14675" fmla="*/ 10636 h 6858000"/>
              <a:gd name="connsiteX14676" fmla="*/ 5958374 w 12192000"/>
              <a:gd name="connsiteY14676" fmla="*/ 46147 h 6858000"/>
              <a:gd name="connsiteX14677" fmla="*/ 5993886 w 12192000"/>
              <a:gd name="connsiteY14677" fmla="*/ 81658 h 6858000"/>
              <a:gd name="connsiteX14678" fmla="*/ 6029396 w 12192000"/>
              <a:gd name="connsiteY14678" fmla="*/ 46147 h 6858000"/>
              <a:gd name="connsiteX14679" fmla="*/ 5993886 w 12192000"/>
              <a:gd name="connsiteY14679" fmla="*/ 10636 h 6858000"/>
              <a:gd name="connsiteX14680" fmla="*/ 5805976 w 12192000"/>
              <a:gd name="connsiteY14680" fmla="*/ 10636 h 6858000"/>
              <a:gd name="connsiteX14681" fmla="*/ 5770466 w 12192000"/>
              <a:gd name="connsiteY14681" fmla="*/ 46147 h 6858000"/>
              <a:gd name="connsiteX14682" fmla="*/ 5805976 w 12192000"/>
              <a:gd name="connsiteY14682" fmla="*/ 81658 h 6858000"/>
              <a:gd name="connsiteX14683" fmla="*/ 5841487 w 12192000"/>
              <a:gd name="connsiteY14683" fmla="*/ 46147 h 6858000"/>
              <a:gd name="connsiteX14684" fmla="*/ 5805976 w 12192000"/>
              <a:gd name="connsiteY14684" fmla="*/ 10636 h 6858000"/>
              <a:gd name="connsiteX14685" fmla="*/ 5618068 w 12192000"/>
              <a:gd name="connsiteY14685" fmla="*/ 10636 h 6858000"/>
              <a:gd name="connsiteX14686" fmla="*/ 5582558 w 12192000"/>
              <a:gd name="connsiteY14686" fmla="*/ 46147 h 6858000"/>
              <a:gd name="connsiteX14687" fmla="*/ 5618068 w 12192000"/>
              <a:gd name="connsiteY14687" fmla="*/ 81658 h 6858000"/>
              <a:gd name="connsiteX14688" fmla="*/ 5653579 w 12192000"/>
              <a:gd name="connsiteY14688" fmla="*/ 46147 h 6858000"/>
              <a:gd name="connsiteX14689" fmla="*/ 5618068 w 12192000"/>
              <a:gd name="connsiteY14689" fmla="*/ 10636 h 6858000"/>
              <a:gd name="connsiteX14690" fmla="*/ 5430159 w 12192000"/>
              <a:gd name="connsiteY14690" fmla="*/ 10636 h 6858000"/>
              <a:gd name="connsiteX14691" fmla="*/ 5394647 w 12192000"/>
              <a:gd name="connsiteY14691" fmla="*/ 46147 h 6858000"/>
              <a:gd name="connsiteX14692" fmla="*/ 5430159 w 12192000"/>
              <a:gd name="connsiteY14692" fmla="*/ 81658 h 6858000"/>
              <a:gd name="connsiteX14693" fmla="*/ 5465670 w 12192000"/>
              <a:gd name="connsiteY14693" fmla="*/ 46147 h 6858000"/>
              <a:gd name="connsiteX14694" fmla="*/ 5430159 w 12192000"/>
              <a:gd name="connsiteY14694" fmla="*/ 10636 h 6858000"/>
              <a:gd name="connsiteX14695" fmla="*/ 5242249 w 12192000"/>
              <a:gd name="connsiteY14695" fmla="*/ 10636 h 6858000"/>
              <a:gd name="connsiteX14696" fmla="*/ 5206737 w 12192000"/>
              <a:gd name="connsiteY14696" fmla="*/ 46147 h 6858000"/>
              <a:gd name="connsiteX14697" fmla="*/ 5242249 w 12192000"/>
              <a:gd name="connsiteY14697" fmla="*/ 81658 h 6858000"/>
              <a:gd name="connsiteX14698" fmla="*/ 5277760 w 12192000"/>
              <a:gd name="connsiteY14698" fmla="*/ 46147 h 6858000"/>
              <a:gd name="connsiteX14699" fmla="*/ 5242249 w 12192000"/>
              <a:gd name="connsiteY14699" fmla="*/ 10636 h 6858000"/>
              <a:gd name="connsiteX14700" fmla="*/ 5054338 w 12192000"/>
              <a:gd name="connsiteY14700" fmla="*/ 10636 h 6858000"/>
              <a:gd name="connsiteX14701" fmla="*/ 5018828 w 12192000"/>
              <a:gd name="connsiteY14701" fmla="*/ 46147 h 6858000"/>
              <a:gd name="connsiteX14702" fmla="*/ 5054338 w 12192000"/>
              <a:gd name="connsiteY14702" fmla="*/ 81658 h 6858000"/>
              <a:gd name="connsiteX14703" fmla="*/ 5089850 w 12192000"/>
              <a:gd name="connsiteY14703" fmla="*/ 46147 h 6858000"/>
              <a:gd name="connsiteX14704" fmla="*/ 5054338 w 12192000"/>
              <a:gd name="connsiteY14704" fmla="*/ 10636 h 6858000"/>
              <a:gd name="connsiteX14705" fmla="*/ 4866430 w 12192000"/>
              <a:gd name="connsiteY14705" fmla="*/ 10636 h 6858000"/>
              <a:gd name="connsiteX14706" fmla="*/ 4830924 w 12192000"/>
              <a:gd name="connsiteY14706" fmla="*/ 46147 h 6858000"/>
              <a:gd name="connsiteX14707" fmla="*/ 4866430 w 12192000"/>
              <a:gd name="connsiteY14707" fmla="*/ 81658 h 6858000"/>
              <a:gd name="connsiteX14708" fmla="*/ 4901941 w 12192000"/>
              <a:gd name="connsiteY14708" fmla="*/ 46147 h 6858000"/>
              <a:gd name="connsiteX14709" fmla="*/ 4866430 w 12192000"/>
              <a:gd name="connsiteY14709" fmla="*/ 10636 h 6858000"/>
              <a:gd name="connsiteX14710" fmla="*/ 4678519 w 12192000"/>
              <a:gd name="connsiteY14710" fmla="*/ 10636 h 6858000"/>
              <a:gd name="connsiteX14711" fmla="*/ 4643007 w 12192000"/>
              <a:gd name="connsiteY14711" fmla="*/ 46147 h 6858000"/>
              <a:gd name="connsiteX14712" fmla="*/ 4678519 w 12192000"/>
              <a:gd name="connsiteY14712" fmla="*/ 81658 h 6858000"/>
              <a:gd name="connsiteX14713" fmla="*/ 4714030 w 12192000"/>
              <a:gd name="connsiteY14713" fmla="*/ 46147 h 6858000"/>
              <a:gd name="connsiteX14714" fmla="*/ 4678519 w 12192000"/>
              <a:gd name="connsiteY14714" fmla="*/ 10636 h 6858000"/>
              <a:gd name="connsiteX14715" fmla="*/ 4490610 w 12192000"/>
              <a:gd name="connsiteY14715" fmla="*/ 10636 h 6858000"/>
              <a:gd name="connsiteX14716" fmla="*/ 4455098 w 12192000"/>
              <a:gd name="connsiteY14716" fmla="*/ 46147 h 6858000"/>
              <a:gd name="connsiteX14717" fmla="*/ 4490610 w 12192000"/>
              <a:gd name="connsiteY14717" fmla="*/ 81658 h 6858000"/>
              <a:gd name="connsiteX14718" fmla="*/ 4526118 w 12192000"/>
              <a:gd name="connsiteY14718" fmla="*/ 46147 h 6858000"/>
              <a:gd name="connsiteX14719" fmla="*/ 4490610 w 12192000"/>
              <a:gd name="connsiteY14719" fmla="*/ 10636 h 6858000"/>
              <a:gd name="connsiteX14720" fmla="*/ 4302698 w 12192000"/>
              <a:gd name="connsiteY14720" fmla="*/ 10636 h 6858000"/>
              <a:gd name="connsiteX14721" fmla="*/ 4267187 w 12192000"/>
              <a:gd name="connsiteY14721" fmla="*/ 46147 h 6858000"/>
              <a:gd name="connsiteX14722" fmla="*/ 4302698 w 12192000"/>
              <a:gd name="connsiteY14722" fmla="*/ 81658 h 6858000"/>
              <a:gd name="connsiteX14723" fmla="*/ 4338210 w 12192000"/>
              <a:gd name="connsiteY14723" fmla="*/ 46147 h 6858000"/>
              <a:gd name="connsiteX14724" fmla="*/ 4302698 w 12192000"/>
              <a:gd name="connsiteY14724" fmla="*/ 10636 h 6858000"/>
              <a:gd name="connsiteX14725" fmla="*/ 4114802 w 12192000"/>
              <a:gd name="connsiteY14725" fmla="*/ 10636 h 6858000"/>
              <a:gd name="connsiteX14726" fmla="*/ 4079291 w 12192000"/>
              <a:gd name="connsiteY14726" fmla="*/ 46147 h 6858000"/>
              <a:gd name="connsiteX14727" fmla="*/ 4114802 w 12192000"/>
              <a:gd name="connsiteY14727" fmla="*/ 81658 h 6858000"/>
              <a:gd name="connsiteX14728" fmla="*/ 4150308 w 12192000"/>
              <a:gd name="connsiteY14728" fmla="*/ 46147 h 6858000"/>
              <a:gd name="connsiteX14729" fmla="*/ 4114802 w 12192000"/>
              <a:gd name="connsiteY14729" fmla="*/ 10636 h 6858000"/>
              <a:gd name="connsiteX14730" fmla="*/ 3926888 w 12192000"/>
              <a:gd name="connsiteY14730" fmla="*/ 10636 h 6858000"/>
              <a:gd name="connsiteX14731" fmla="*/ 3891378 w 12192000"/>
              <a:gd name="connsiteY14731" fmla="*/ 46147 h 6858000"/>
              <a:gd name="connsiteX14732" fmla="*/ 3926888 w 12192000"/>
              <a:gd name="connsiteY14732" fmla="*/ 81658 h 6858000"/>
              <a:gd name="connsiteX14733" fmla="*/ 3962401 w 12192000"/>
              <a:gd name="connsiteY14733" fmla="*/ 46147 h 6858000"/>
              <a:gd name="connsiteX14734" fmla="*/ 3926888 w 12192000"/>
              <a:gd name="connsiteY14734" fmla="*/ 10636 h 6858000"/>
              <a:gd name="connsiteX14735" fmla="*/ 3738979 w 12192000"/>
              <a:gd name="connsiteY14735" fmla="*/ 10636 h 6858000"/>
              <a:gd name="connsiteX14736" fmla="*/ 3703467 w 12192000"/>
              <a:gd name="connsiteY14736" fmla="*/ 46147 h 6858000"/>
              <a:gd name="connsiteX14737" fmla="*/ 3738979 w 12192000"/>
              <a:gd name="connsiteY14737" fmla="*/ 81658 h 6858000"/>
              <a:gd name="connsiteX14738" fmla="*/ 3774489 w 12192000"/>
              <a:gd name="connsiteY14738" fmla="*/ 46147 h 6858000"/>
              <a:gd name="connsiteX14739" fmla="*/ 3738979 w 12192000"/>
              <a:gd name="connsiteY14739" fmla="*/ 10636 h 6858000"/>
              <a:gd name="connsiteX14740" fmla="*/ 3551069 w 12192000"/>
              <a:gd name="connsiteY14740" fmla="*/ 10636 h 6858000"/>
              <a:gd name="connsiteX14741" fmla="*/ 3515557 w 12192000"/>
              <a:gd name="connsiteY14741" fmla="*/ 46147 h 6858000"/>
              <a:gd name="connsiteX14742" fmla="*/ 3551069 w 12192000"/>
              <a:gd name="connsiteY14742" fmla="*/ 81658 h 6858000"/>
              <a:gd name="connsiteX14743" fmla="*/ 3586579 w 12192000"/>
              <a:gd name="connsiteY14743" fmla="*/ 46147 h 6858000"/>
              <a:gd name="connsiteX14744" fmla="*/ 3551069 w 12192000"/>
              <a:gd name="connsiteY14744" fmla="*/ 10636 h 6858000"/>
              <a:gd name="connsiteX14745" fmla="*/ 3363163 w 12192000"/>
              <a:gd name="connsiteY14745" fmla="*/ 10636 h 6858000"/>
              <a:gd name="connsiteX14746" fmla="*/ 3327653 w 12192000"/>
              <a:gd name="connsiteY14746" fmla="*/ 46147 h 6858000"/>
              <a:gd name="connsiteX14747" fmla="*/ 3363163 w 12192000"/>
              <a:gd name="connsiteY14747" fmla="*/ 81658 h 6858000"/>
              <a:gd name="connsiteX14748" fmla="*/ 3398674 w 12192000"/>
              <a:gd name="connsiteY14748" fmla="*/ 46147 h 6858000"/>
              <a:gd name="connsiteX14749" fmla="*/ 3363163 w 12192000"/>
              <a:gd name="connsiteY14749" fmla="*/ 10636 h 6858000"/>
              <a:gd name="connsiteX14750" fmla="*/ 3175253 w 12192000"/>
              <a:gd name="connsiteY14750" fmla="*/ 10636 h 6858000"/>
              <a:gd name="connsiteX14751" fmla="*/ 3139740 w 12192000"/>
              <a:gd name="connsiteY14751" fmla="*/ 46147 h 6858000"/>
              <a:gd name="connsiteX14752" fmla="*/ 3175253 w 12192000"/>
              <a:gd name="connsiteY14752" fmla="*/ 81658 h 6858000"/>
              <a:gd name="connsiteX14753" fmla="*/ 3210767 w 12192000"/>
              <a:gd name="connsiteY14753" fmla="*/ 46147 h 6858000"/>
              <a:gd name="connsiteX14754" fmla="*/ 3175253 w 12192000"/>
              <a:gd name="connsiteY14754" fmla="*/ 10636 h 6858000"/>
              <a:gd name="connsiteX14755" fmla="*/ 2987343 w 12192000"/>
              <a:gd name="connsiteY14755" fmla="*/ 10636 h 6858000"/>
              <a:gd name="connsiteX14756" fmla="*/ 2951833 w 12192000"/>
              <a:gd name="connsiteY14756" fmla="*/ 46147 h 6858000"/>
              <a:gd name="connsiteX14757" fmla="*/ 2987343 w 12192000"/>
              <a:gd name="connsiteY14757" fmla="*/ 81658 h 6858000"/>
              <a:gd name="connsiteX14758" fmla="*/ 3022854 w 12192000"/>
              <a:gd name="connsiteY14758" fmla="*/ 46147 h 6858000"/>
              <a:gd name="connsiteX14759" fmla="*/ 2987343 w 12192000"/>
              <a:gd name="connsiteY14759" fmla="*/ 10636 h 6858000"/>
              <a:gd name="connsiteX14760" fmla="*/ 2799432 w 12192000"/>
              <a:gd name="connsiteY14760" fmla="*/ 10636 h 6858000"/>
              <a:gd name="connsiteX14761" fmla="*/ 2763919 w 12192000"/>
              <a:gd name="connsiteY14761" fmla="*/ 46147 h 6858000"/>
              <a:gd name="connsiteX14762" fmla="*/ 2799432 w 12192000"/>
              <a:gd name="connsiteY14762" fmla="*/ 81658 h 6858000"/>
              <a:gd name="connsiteX14763" fmla="*/ 2834941 w 12192000"/>
              <a:gd name="connsiteY14763" fmla="*/ 46147 h 6858000"/>
              <a:gd name="connsiteX14764" fmla="*/ 2799432 w 12192000"/>
              <a:gd name="connsiteY14764" fmla="*/ 10636 h 6858000"/>
              <a:gd name="connsiteX14765" fmla="*/ 2611522 w 12192000"/>
              <a:gd name="connsiteY14765" fmla="*/ 10636 h 6858000"/>
              <a:gd name="connsiteX14766" fmla="*/ 2576011 w 12192000"/>
              <a:gd name="connsiteY14766" fmla="*/ 46147 h 6858000"/>
              <a:gd name="connsiteX14767" fmla="*/ 2611522 w 12192000"/>
              <a:gd name="connsiteY14767" fmla="*/ 81658 h 6858000"/>
              <a:gd name="connsiteX14768" fmla="*/ 2647033 w 12192000"/>
              <a:gd name="connsiteY14768" fmla="*/ 46147 h 6858000"/>
              <a:gd name="connsiteX14769" fmla="*/ 2611522 w 12192000"/>
              <a:gd name="connsiteY14769" fmla="*/ 10636 h 6858000"/>
              <a:gd name="connsiteX14770" fmla="*/ 2423611 w 12192000"/>
              <a:gd name="connsiteY14770" fmla="*/ 10636 h 6858000"/>
              <a:gd name="connsiteX14771" fmla="*/ 2388100 w 12192000"/>
              <a:gd name="connsiteY14771" fmla="*/ 46147 h 6858000"/>
              <a:gd name="connsiteX14772" fmla="*/ 2423611 w 12192000"/>
              <a:gd name="connsiteY14772" fmla="*/ 81658 h 6858000"/>
              <a:gd name="connsiteX14773" fmla="*/ 2459122 w 12192000"/>
              <a:gd name="connsiteY14773" fmla="*/ 46147 h 6858000"/>
              <a:gd name="connsiteX14774" fmla="*/ 2423611 w 12192000"/>
              <a:gd name="connsiteY14774" fmla="*/ 10636 h 6858000"/>
              <a:gd name="connsiteX14775" fmla="*/ 2235702 w 12192000"/>
              <a:gd name="connsiteY14775" fmla="*/ 10636 h 6858000"/>
              <a:gd name="connsiteX14776" fmla="*/ 2200189 w 12192000"/>
              <a:gd name="connsiteY14776" fmla="*/ 46147 h 6858000"/>
              <a:gd name="connsiteX14777" fmla="*/ 2235702 w 12192000"/>
              <a:gd name="connsiteY14777" fmla="*/ 81658 h 6858000"/>
              <a:gd name="connsiteX14778" fmla="*/ 2271213 w 12192000"/>
              <a:gd name="connsiteY14778" fmla="*/ 46147 h 6858000"/>
              <a:gd name="connsiteX14779" fmla="*/ 2235702 w 12192000"/>
              <a:gd name="connsiteY14779" fmla="*/ 10636 h 6858000"/>
              <a:gd name="connsiteX14780" fmla="*/ 2047794 w 12192000"/>
              <a:gd name="connsiteY14780" fmla="*/ 10636 h 6858000"/>
              <a:gd name="connsiteX14781" fmla="*/ 2012282 w 12192000"/>
              <a:gd name="connsiteY14781" fmla="*/ 46147 h 6858000"/>
              <a:gd name="connsiteX14782" fmla="*/ 2047794 w 12192000"/>
              <a:gd name="connsiteY14782" fmla="*/ 81658 h 6858000"/>
              <a:gd name="connsiteX14783" fmla="*/ 2083304 w 12192000"/>
              <a:gd name="connsiteY14783" fmla="*/ 46147 h 6858000"/>
              <a:gd name="connsiteX14784" fmla="*/ 2047794 w 12192000"/>
              <a:gd name="connsiteY14784" fmla="*/ 10636 h 6858000"/>
              <a:gd name="connsiteX14785" fmla="*/ 1859883 w 12192000"/>
              <a:gd name="connsiteY14785" fmla="*/ 10636 h 6858000"/>
              <a:gd name="connsiteX14786" fmla="*/ 1824372 w 12192000"/>
              <a:gd name="connsiteY14786" fmla="*/ 46147 h 6858000"/>
              <a:gd name="connsiteX14787" fmla="*/ 1859883 w 12192000"/>
              <a:gd name="connsiteY14787" fmla="*/ 81658 h 6858000"/>
              <a:gd name="connsiteX14788" fmla="*/ 1895394 w 12192000"/>
              <a:gd name="connsiteY14788" fmla="*/ 46147 h 6858000"/>
              <a:gd name="connsiteX14789" fmla="*/ 1859883 w 12192000"/>
              <a:gd name="connsiteY14789" fmla="*/ 10636 h 6858000"/>
              <a:gd name="connsiteX14790" fmla="*/ 1671974 w 12192000"/>
              <a:gd name="connsiteY14790" fmla="*/ 10636 h 6858000"/>
              <a:gd name="connsiteX14791" fmla="*/ 1636462 w 12192000"/>
              <a:gd name="connsiteY14791" fmla="*/ 46147 h 6858000"/>
              <a:gd name="connsiteX14792" fmla="*/ 1671974 w 12192000"/>
              <a:gd name="connsiteY14792" fmla="*/ 81658 h 6858000"/>
              <a:gd name="connsiteX14793" fmla="*/ 1707484 w 12192000"/>
              <a:gd name="connsiteY14793" fmla="*/ 46147 h 6858000"/>
              <a:gd name="connsiteX14794" fmla="*/ 1671974 w 12192000"/>
              <a:gd name="connsiteY14794" fmla="*/ 10636 h 6858000"/>
              <a:gd name="connsiteX14795" fmla="*/ 1484064 w 12192000"/>
              <a:gd name="connsiteY14795" fmla="*/ 10636 h 6858000"/>
              <a:gd name="connsiteX14796" fmla="*/ 1448553 w 12192000"/>
              <a:gd name="connsiteY14796" fmla="*/ 46147 h 6858000"/>
              <a:gd name="connsiteX14797" fmla="*/ 1484064 w 12192000"/>
              <a:gd name="connsiteY14797" fmla="*/ 81658 h 6858000"/>
              <a:gd name="connsiteX14798" fmla="*/ 1519574 w 12192000"/>
              <a:gd name="connsiteY14798" fmla="*/ 46147 h 6858000"/>
              <a:gd name="connsiteX14799" fmla="*/ 1484064 w 12192000"/>
              <a:gd name="connsiteY14799" fmla="*/ 10636 h 6858000"/>
              <a:gd name="connsiteX14800" fmla="*/ 1296154 w 12192000"/>
              <a:gd name="connsiteY14800" fmla="*/ 10636 h 6858000"/>
              <a:gd name="connsiteX14801" fmla="*/ 1260643 w 12192000"/>
              <a:gd name="connsiteY14801" fmla="*/ 46147 h 6858000"/>
              <a:gd name="connsiteX14802" fmla="*/ 1296154 w 12192000"/>
              <a:gd name="connsiteY14802" fmla="*/ 81658 h 6858000"/>
              <a:gd name="connsiteX14803" fmla="*/ 1331665 w 12192000"/>
              <a:gd name="connsiteY14803" fmla="*/ 46147 h 6858000"/>
              <a:gd name="connsiteX14804" fmla="*/ 1296154 w 12192000"/>
              <a:gd name="connsiteY14804" fmla="*/ 10636 h 6858000"/>
              <a:gd name="connsiteX14805" fmla="*/ 1108244 w 12192000"/>
              <a:gd name="connsiteY14805" fmla="*/ 10636 h 6858000"/>
              <a:gd name="connsiteX14806" fmla="*/ 1072733 w 12192000"/>
              <a:gd name="connsiteY14806" fmla="*/ 46147 h 6858000"/>
              <a:gd name="connsiteX14807" fmla="*/ 1108244 w 12192000"/>
              <a:gd name="connsiteY14807" fmla="*/ 81658 h 6858000"/>
              <a:gd name="connsiteX14808" fmla="*/ 1143754 w 12192000"/>
              <a:gd name="connsiteY14808" fmla="*/ 46147 h 6858000"/>
              <a:gd name="connsiteX14809" fmla="*/ 1108244 w 12192000"/>
              <a:gd name="connsiteY14809" fmla="*/ 10636 h 6858000"/>
              <a:gd name="connsiteX14810" fmla="*/ 920335 w 12192000"/>
              <a:gd name="connsiteY14810" fmla="*/ 10636 h 6858000"/>
              <a:gd name="connsiteX14811" fmla="*/ 884823 w 12192000"/>
              <a:gd name="connsiteY14811" fmla="*/ 46147 h 6858000"/>
              <a:gd name="connsiteX14812" fmla="*/ 920335 w 12192000"/>
              <a:gd name="connsiteY14812" fmla="*/ 81658 h 6858000"/>
              <a:gd name="connsiteX14813" fmla="*/ 955845 w 12192000"/>
              <a:gd name="connsiteY14813" fmla="*/ 46147 h 6858000"/>
              <a:gd name="connsiteX14814" fmla="*/ 920335 w 12192000"/>
              <a:gd name="connsiteY14814" fmla="*/ 10636 h 6858000"/>
              <a:gd name="connsiteX14815" fmla="*/ 732425 w 12192000"/>
              <a:gd name="connsiteY14815" fmla="*/ 10636 h 6858000"/>
              <a:gd name="connsiteX14816" fmla="*/ 696913 w 12192000"/>
              <a:gd name="connsiteY14816" fmla="*/ 46147 h 6858000"/>
              <a:gd name="connsiteX14817" fmla="*/ 732425 w 12192000"/>
              <a:gd name="connsiteY14817" fmla="*/ 81658 h 6858000"/>
              <a:gd name="connsiteX14818" fmla="*/ 767935 w 12192000"/>
              <a:gd name="connsiteY14818" fmla="*/ 46147 h 6858000"/>
              <a:gd name="connsiteX14819" fmla="*/ 732425 w 12192000"/>
              <a:gd name="connsiteY14819" fmla="*/ 10636 h 6858000"/>
              <a:gd name="connsiteX14820" fmla="*/ 544515 w 12192000"/>
              <a:gd name="connsiteY14820" fmla="*/ 10636 h 6858000"/>
              <a:gd name="connsiteX14821" fmla="*/ 509004 w 12192000"/>
              <a:gd name="connsiteY14821" fmla="*/ 46147 h 6858000"/>
              <a:gd name="connsiteX14822" fmla="*/ 544515 w 12192000"/>
              <a:gd name="connsiteY14822" fmla="*/ 81658 h 6858000"/>
              <a:gd name="connsiteX14823" fmla="*/ 580026 w 12192000"/>
              <a:gd name="connsiteY14823" fmla="*/ 46147 h 6858000"/>
              <a:gd name="connsiteX14824" fmla="*/ 544515 w 12192000"/>
              <a:gd name="connsiteY14824" fmla="*/ 10636 h 6858000"/>
              <a:gd name="connsiteX14825" fmla="*/ 356605 w 12192000"/>
              <a:gd name="connsiteY14825" fmla="*/ 10636 h 6858000"/>
              <a:gd name="connsiteX14826" fmla="*/ 321094 w 12192000"/>
              <a:gd name="connsiteY14826" fmla="*/ 46147 h 6858000"/>
              <a:gd name="connsiteX14827" fmla="*/ 356605 w 12192000"/>
              <a:gd name="connsiteY14827" fmla="*/ 81658 h 6858000"/>
              <a:gd name="connsiteX14828" fmla="*/ 392116 w 12192000"/>
              <a:gd name="connsiteY14828" fmla="*/ 46147 h 6858000"/>
              <a:gd name="connsiteX14829" fmla="*/ 356605 w 12192000"/>
              <a:gd name="connsiteY14829" fmla="*/ 10636 h 6858000"/>
              <a:gd name="connsiteX14830" fmla="*/ 168695 w 12192000"/>
              <a:gd name="connsiteY14830" fmla="*/ 10636 h 6858000"/>
              <a:gd name="connsiteX14831" fmla="*/ 133184 w 12192000"/>
              <a:gd name="connsiteY14831" fmla="*/ 46147 h 6858000"/>
              <a:gd name="connsiteX14832" fmla="*/ 168695 w 12192000"/>
              <a:gd name="connsiteY14832" fmla="*/ 81658 h 6858000"/>
              <a:gd name="connsiteX14833" fmla="*/ 204207 w 12192000"/>
              <a:gd name="connsiteY14833" fmla="*/ 46147 h 6858000"/>
              <a:gd name="connsiteX14834" fmla="*/ 168695 w 12192000"/>
              <a:gd name="connsiteY14834" fmla="*/ 10636 h 6858000"/>
              <a:gd name="connsiteX14835" fmla="*/ 0 w 12192000"/>
              <a:gd name="connsiteY14835" fmla="*/ 0 h 6858000"/>
              <a:gd name="connsiteX14836" fmla="*/ 12192000 w 12192000"/>
              <a:gd name="connsiteY14836" fmla="*/ 0 h 6858000"/>
              <a:gd name="connsiteX14837" fmla="*/ 12192000 w 12192000"/>
              <a:gd name="connsiteY14837" fmla="*/ 6858000 h 6858000"/>
              <a:gd name="connsiteX14838" fmla="*/ 0 w 12192000"/>
              <a:gd name="connsiteY1483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  <a:cxn ang="0">
                <a:pos x="connsiteX8800" y="connsiteY8800"/>
              </a:cxn>
              <a:cxn ang="0">
                <a:pos x="connsiteX8801" y="connsiteY8801"/>
              </a:cxn>
              <a:cxn ang="0">
                <a:pos x="connsiteX8802" y="connsiteY8802"/>
              </a:cxn>
              <a:cxn ang="0">
                <a:pos x="connsiteX8803" y="connsiteY8803"/>
              </a:cxn>
              <a:cxn ang="0">
                <a:pos x="connsiteX8804" y="connsiteY8804"/>
              </a:cxn>
              <a:cxn ang="0">
                <a:pos x="connsiteX8805" y="connsiteY8805"/>
              </a:cxn>
              <a:cxn ang="0">
                <a:pos x="connsiteX8806" y="connsiteY8806"/>
              </a:cxn>
              <a:cxn ang="0">
                <a:pos x="connsiteX8807" y="connsiteY8807"/>
              </a:cxn>
              <a:cxn ang="0">
                <a:pos x="connsiteX8808" y="connsiteY8808"/>
              </a:cxn>
              <a:cxn ang="0">
                <a:pos x="connsiteX8809" y="connsiteY8809"/>
              </a:cxn>
              <a:cxn ang="0">
                <a:pos x="connsiteX8810" y="connsiteY8810"/>
              </a:cxn>
              <a:cxn ang="0">
                <a:pos x="connsiteX8811" y="connsiteY8811"/>
              </a:cxn>
              <a:cxn ang="0">
                <a:pos x="connsiteX8812" y="connsiteY8812"/>
              </a:cxn>
              <a:cxn ang="0">
                <a:pos x="connsiteX8813" y="connsiteY8813"/>
              </a:cxn>
              <a:cxn ang="0">
                <a:pos x="connsiteX8814" y="connsiteY8814"/>
              </a:cxn>
              <a:cxn ang="0">
                <a:pos x="connsiteX8815" y="connsiteY8815"/>
              </a:cxn>
              <a:cxn ang="0">
                <a:pos x="connsiteX8816" y="connsiteY8816"/>
              </a:cxn>
              <a:cxn ang="0">
                <a:pos x="connsiteX8817" y="connsiteY8817"/>
              </a:cxn>
              <a:cxn ang="0">
                <a:pos x="connsiteX8818" y="connsiteY8818"/>
              </a:cxn>
              <a:cxn ang="0">
                <a:pos x="connsiteX8819" y="connsiteY8819"/>
              </a:cxn>
              <a:cxn ang="0">
                <a:pos x="connsiteX8820" y="connsiteY8820"/>
              </a:cxn>
              <a:cxn ang="0">
                <a:pos x="connsiteX8821" y="connsiteY8821"/>
              </a:cxn>
              <a:cxn ang="0">
                <a:pos x="connsiteX8822" y="connsiteY8822"/>
              </a:cxn>
              <a:cxn ang="0">
                <a:pos x="connsiteX8823" y="connsiteY8823"/>
              </a:cxn>
              <a:cxn ang="0">
                <a:pos x="connsiteX8824" y="connsiteY8824"/>
              </a:cxn>
              <a:cxn ang="0">
                <a:pos x="connsiteX8825" y="connsiteY8825"/>
              </a:cxn>
              <a:cxn ang="0">
                <a:pos x="connsiteX8826" y="connsiteY8826"/>
              </a:cxn>
              <a:cxn ang="0">
                <a:pos x="connsiteX8827" y="connsiteY8827"/>
              </a:cxn>
              <a:cxn ang="0">
                <a:pos x="connsiteX8828" y="connsiteY8828"/>
              </a:cxn>
              <a:cxn ang="0">
                <a:pos x="connsiteX8829" y="connsiteY8829"/>
              </a:cxn>
              <a:cxn ang="0">
                <a:pos x="connsiteX8830" y="connsiteY8830"/>
              </a:cxn>
              <a:cxn ang="0">
                <a:pos x="connsiteX8831" y="connsiteY8831"/>
              </a:cxn>
              <a:cxn ang="0">
                <a:pos x="connsiteX8832" y="connsiteY8832"/>
              </a:cxn>
              <a:cxn ang="0">
                <a:pos x="connsiteX8833" y="connsiteY8833"/>
              </a:cxn>
              <a:cxn ang="0">
                <a:pos x="connsiteX8834" y="connsiteY8834"/>
              </a:cxn>
              <a:cxn ang="0">
                <a:pos x="connsiteX8835" y="connsiteY8835"/>
              </a:cxn>
              <a:cxn ang="0">
                <a:pos x="connsiteX8836" y="connsiteY8836"/>
              </a:cxn>
              <a:cxn ang="0">
                <a:pos x="connsiteX8837" y="connsiteY8837"/>
              </a:cxn>
              <a:cxn ang="0">
                <a:pos x="connsiteX8838" y="connsiteY8838"/>
              </a:cxn>
              <a:cxn ang="0">
                <a:pos x="connsiteX8839" y="connsiteY8839"/>
              </a:cxn>
              <a:cxn ang="0">
                <a:pos x="connsiteX8840" y="connsiteY8840"/>
              </a:cxn>
              <a:cxn ang="0">
                <a:pos x="connsiteX8841" y="connsiteY8841"/>
              </a:cxn>
              <a:cxn ang="0">
                <a:pos x="connsiteX8842" y="connsiteY8842"/>
              </a:cxn>
              <a:cxn ang="0">
                <a:pos x="connsiteX8843" y="connsiteY8843"/>
              </a:cxn>
              <a:cxn ang="0">
                <a:pos x="connsiteX8844" y="connsiteY8844"/>
              </a:cxn>
              <a:cxn ang="0">
                <a:pos x="connsiteX8845" y="connsiteY8845"/>
              </a:cxn>
              <a:cxn ang="0">
                <a:pos x="connsiteX8846" y="connsiteY8846"/>
              </a:cxn>
              <a:cxn ang="0">
                <a:pos x="connsiteX8847" y="connsiteY8847"/>
              </a:cxn>
              <a:cxn ang="0">
                <a:pos x="connsiteX8848" y="connsiteY8848"/>
              </a:cxn>
              <a:cxn ang="0">
                <a:pos x="connsiteX8849" y="connsiteY8849"/>
              </a:cxn>
              <a:cxn ang="0">
                <a:pos x="connsiteX8850" y="connsiteY8850"/>
              </a:cxn>
              <a:cxn ang="0">
                <a:pos x="connsiteX8851" y="connsiteY8851"/>
              </a:cxn>
              <a:cxn ang="0">
                <a:pos x="connsiteX8852" y="connsiteY8852"/>
              </a:cxn>
              <a:cxn ang="0">
                <a:pos x="connsiteX8853" y="connsiteY8853"/>
              </a:cxn>
              <a:cxn ang="0">
                <a:pos x="connsiteX8854" y="connsiteY8854"/>
              </a:cxn>
              <a:cxn ang="0">
                <a:pos x="connsiteX8855" y="connsiteY8855"/>
              </a:cxn>
              <a:cxn ang="0">
                <a:pos x="connsiteX8856" y="connsiteY8856"/>
              </a:cxn>
              <a:cxn ang="0">
                <a:pos x="connsiteX8857" y="connsiteY8857"/>
              </a:cxn>
              <a:cxn ang="0">
                <a:pos x="connsiteX8858" y="connsiteY8858"/>
              </a:cxn>
              <a:cxn ang="0">
                <a:pos x="connsiteX8859" y="connsiteY8859"/>
              </a:cxn>
              <a:cxn ang="0">
                <a:pos x="connsiteX8860" y="connsiteY8860"/>
              </a:cxn>
              <a:cxn ang="0">
                <a:pos x="connsiteX8861" y="connsiteY8861"/>
              </a:cxn>
              <a:cxn ang="0">
                <a:pos x="connsiteX8862" y="connsiteY8862"/>
              </a:cxn>
              <a:cxn ang="0">
                <a:pos x="connsiteX8863" y="connsiteY8863"/>
              </a:cxn>
              <a:cxn ang="0">
                <a:pos x="connsiteX8864" y="connsiteY8864"/>
              </a:cxn>
              <a:cxn ang="0">
                <a:pos x="connsiteX8865" y="connsiteY8865"/>
              </a:cxn>
              <a:cxn ang="0">
                <a:pos x="connsiteX8866" y="connsiteY8866"/>
              </a:cxn>
              <a:cxn ang="0">
                <a:pos x="connsiteX8867" y="connsiteY8867"/>
              </a:cxn>
              <a:cxn ang="0">
                <a:pos x="connsiteX8868" y="connsiteY8868"/>
              </a:cxn>
              <a:cxn ang="0">
                <a:pos x="connsiteX8869" y="connsiteY8869"/>
              </a:cxn>
              <a:cxn ang="0">
                <a:pos x="connsiteX8870" y="connsiteY8870"/>
              </a:cxn>
              <a:cxn ang="0">
                <a:pos x="connsiteX8871" y="connsiteY8871"/>
              </a:cxn>
              <a:cxn ang="0">
                <a:pos x="connsiteX8872" y="connsiteY8872"/>
              </a:cxn>
              <a:cxn ang="0">
                <a:pos x="connsiteX8873" y="connsiteY8873"/>
              </a:cxn>
              <a:cxn ang="0">
                <a:pos x="connsiteX8874" y="connsiteY8874"/>
              </a:cxn>
              <a:cxn ang="0">
                <a:pos x="connsiteX8875" y="connsiteY8875"/>
              </a:cxn>
              <a:cxn ang="0">
                <a:pos x="connsiteX8876" y="connsiteY8876"/>
              </a:cxn>
              <a:cxn ang="0">
                <a:pos x="connsiteX8877" y="connsiteY8877"/>
              </a:cxn>
              <a:cxn ang="0">
                <a:pos x="connsiteX8878" y="connsiteY8878"/>
              </a:cxn>
              <a:cxn ang="0">
                <a:pos x="connsiteX8879" y="connsiteY8879"/>
              </a:cxn>
              <a:cxn ang="0">
                <a:pos x="connsiteX8880" y="connsiteY8880"/>
              </a:cxn>
              <a:cxn ang="0">
                <a:pos x="connsiteX8881" y="connsiteY8881"/>
              </a:cxn>
              <a:cxn ang="0">
                <a:pos x="connsiteX8882" y="connsiteY8882"/>
              </a:cxn>
              <a:cxn ang="0">
                <a:pos x="connsiteX8883" y="connsiteY8883"/>
              </a:cxn>
              <a:cxn ang="0">
                <a:pos x="connsiteX8884" y="connsiteY8884"/>
              </a:cxn>
              <a:cxn ang="0">
                <a:pos x="connsiteX8885" y="connsiteY8885"/>
              </a:cxn>
              <a:cxn ang="0">
                <a:pos x="connsiteX8886" y="connsiteY8886"/>
              </a:cxn>
              <a:cxn ang="0">
                <a:pos x="connsiteX8887" y="connsiteY8887"/>
              </a:cxn>
              <a:cxn ang="0">
                <a:pos x="connsiteX8888" y="connsiteY8888"/>
              </a:cxn>
              <a:cxn ang="0">
                <a:pos x="connsiteX8889" y="connsiteY8889"/>
              </a:cxn>
              <a:cxn ang="0">
                <a:pos x="connsiteX8890" y="connsiteY8890"/>
              </a:cxn>
              <a:cxn ang="0">
                <a:pos x="connsiteX8891" y="connsiteY8891"/>
              </a:cxn>
              <a:cxn ang="0">
                <a:pos x="connsiteX8892" y="connsiteY8892"/>
              </a:cxn>
              <a:cxn ang="0">
                <a:pos x="connsiteX8893" y="connsiteY8893"/>
              </a:cxn>
              <a:cxn ang="0">
                <a:pos x="connsiteX8894" y="connsiteY8894"/>
              </a:cxn>
              <a:cxn ang="0">
                <a:pos x="connsiteX8895" y="connsiteY8895"/>
              </a:cxn>
              <a:cxn ang="0">
                <a:pos x="connsiteX8896" y="connsiteY8896"/>
              </a:cxn>
              <a:cxn ang="0">
                <a:pos x="connsiteX8897" y="connsiteY8897"/>
              </a:cxn>
              <a:cxn ang="0">
                <a:pos x="connsiteX8898" y="connsiteY8898"/>
              </a:cxn>
              <a:cxn ang="0">
                <a:pos x="connsiteX8899" y="connsiteY8899"/>
              </a:cxn>
              <a:cxn ang="0">
                <a:pos x="connsiteX8900" y="connsiteY8900"/>
              </a:cxn>
              <a:cxn ang="0">
                <a:pos x="connsiteX8901" y="connsiteY8901"/>
              </a:cxn>
              <a:cxn ang="0">
                <a:pos x="connsiteX8902" y="connsiteY8902"/>
              </a:cxn>
              <a:cxn ang="0">
                <a:pos x="connsiteX8903" y="connsiteY8903"/>
              </a:cxn>
              <a:cxn ang="0">
                <a:pos x="connsiteX8904" y="connsiteY8904"/>
              </a:cxn>
              <a:cxn ang="0">
                <a:pos x="connsiteX8905" y="connsiteY8905"/>
              </a:cxn>
              <a:cxn ang="0">
                <a:pos x="connsiteX8906" y="connsiteY8906"/>
              </a:cxn>
              <a:cxn ang="0">
                <a:pos x="connsiteX8907" y="connsiteY8907"/>
              </a:cxn>
              <a:cxn ang="0">
                <a:pos x="connsiteX8908" y="connsiteY8908"/>
              </a:cxn>
              <a:cxn ang="0">
                <a:pos x="connsiteX8909" y="connsiteY8909"/>
              </a:cxn>
              <a:cxn ang="0">
                <a:pos x="connsiteX8910" y="connsiteY8910"/>
              </a:cxn>
              <a:cxn ang="0">
                <a:pos x="connsiteX8911" y="connsiteY8911"/>
              </a:cxn>
              <a:cxn ang="0">
                <a:pos x="connsiteX8912" y="connsiteY8912"/>
              </a:cxn>
              <a:cxn ang="0">
                <a:pos x="connsiteX8913" y="connsiteY8913"/>
              </a:cxn>
              <a:cxn ang="0">
                <a:pos x="connsiteX8914" y="connsiteY8914"/>
              </a:cxn>
              <a:cxn ang="0">
                <a:pos x="connsiteX8915" y="connsiteY8915"/>
              </a:cxn>
              <a:cxn ang="0">
                <a:pos x="connsiteX8916" y="connsiteY8916"/>
              </a:cxn>
              <a:cxn ang="0">
                <a:pos x="connsiteX8917" y="connsiteY8917"/>
              </a:cxn>
              <a:cxn ang="0">
                <a:pos x="connsiteX8918" y="connsiteY8918"/>
              </a:cxn>
              <a:cxn ang="0">
                <a:pos x="connsiteX8919" y="connsiteY8919"/>
              </a:cxn>
              <a:cxn ang="0">
                <a:pos x="connsiteX8920" y="connsiteY8920"/>
              </a:cxn>
              <a:cxn ang="0">
                <a:pos x="connsiteX8921" y="connsiteY8921"/>
              </a:cxn>
              <a:cxn ang="0">
                <a:pos x="connsiteX8922" y="connsiteY8922"/>
              </a:cxn>
              <a:cxn ang="0">
                <a:pos x="connsiteX8923" y="connsiteY8923"/>
              </a:cxn>
              <a:cxn ang="0">
                <a:pos x="connsiteX8924" y="connsiteY8924"/>
              </a:cxn>
              <a:cxn ang="0">
                <a:pos x="connsiteX8925" y="connsiteY8925"/>
              </a:cxn>
              <a:cxn ang="0">
                <a:pos x="connsiteX8926" y="connsiteY8926"/>
              </a:cxn>
              <a:cxn ang="0">
                <a:pos x="connsiteX8927" y="connsiteY8927"/>
              </a:cxn>
              <a:cxn ang="0">
                <a:pos x="connsiteX8928" y="connsiteY8928"/>
              </a:cxn>
              <a:cxn ang="0">
                <a:pos x="connsiteX8929" y="connsiteY8929"/>
              </a:cxn>
              <a:cxn ang="0">
                <a:pos x="connsiteX8930" y="connsiteY8930"/>
              </a:cxn>
              <a:cxn ang="0">
                <a:pos x="connsiteX8931" y="connsiteY8931"/>
              </a:cxn>
              <a:cxn ang="0">
                <a:pos x="connsiteX8932" y="connsiteY8932"/>
              </a:cxn>
              <a:cxn ang="0">
                <a:pos x="connsiteX8933" y="connsiteY8933"/>
              </a:cxn>
              <a:cxn ang="0">
                <a:pos x="connsiteX8934" y="connsiteY8934"/>
              </a:cxn>
              <a:cxn ang="0">
                <a:pos x="connsiteX8935" y="connsiteY8935"/>
              </a:cxn>
              <a:cxn ang="0">
                <a:pos x="connsiteX8936" y="connsiteY8936"/>
              </a:cxn>
              <a:cxn ang="0">
                <a:pos x="connsiteX8937" y="connsiteY8937"/>
              </a:cxn>
              <a:cxn ang="0">
                <a:pos x="connsiteX8938" y="connsiteY8938"/>
              </a:cxn>
              <a:cxn ang="0">
                <a:pos x="connsiteX8939" y="connsiteY8939"/>
              </a:cxn>
              <a:cxn ang="0">
                <a:pos x="connsiteX8940" y="connsiteY8940"/>
              </a:cxn>
              <a:cxn ang="0">
                <a:pos x="connsiteX8941" y="connsiteY8941"/>
              </a:cxn>
              <a:cxn ang="0">
                <a:pos x="connsiteX8942" y="connsiteY8942"/>
              </a:cxn>
              <a:cxn ang="0">
                <a:pos x="connsiteX8943" y="connsiteY8943"/>
              </a:cxn>
              <a:cxn ang="0">
                <a:pos x="connsiteX8944" y="connsiteY8944"/>
              </a:cxn>
              <a:cxn ang="0">
                <a:pos x="connsiteX8945" y="connsiteY8945"/>
              </a:cxn>
              <a:cxn ang="0">
                <a:pos x="connsiteX8946" y="connsiteY8946"/>
              </a:cxn>
              <a:cxn ang="0">
                <a:pos x="connsiteX8947" y="connsiteY8947"/>
              </a:cxn>
              <a:cxn ang="0">
                <a:pos x="connsiteX8948" y="connsiteY8948"/>
              </a:cxn>
              <a:cxn ang="0">
                <a:pos x="connsiteX8949" y="connsiteY8949"/>
              </a:cxn>
              <a:cxn ang="0">
                <a:pos x="connsiteX8950" y="connsiteY8950"/>
              </a:cxn>
              <a:cxn ang="0">
                <a:pos x="connsiteX8951" y="connsiteY8951"/>
              </a:cxn>
              <a:cxn ang="0">
                <a:pos x="connsiteX8952" y="connsiteY8952"/>
              </a:cxn>
              <a:cxn ang="0">
                <a:pos x="connsiteX8953" y="connsiteY8953"/>
              </a:cxn>
              <a:cxn ang="0">
                <a:pos x="connsiteX8954" y="connsiteY8954"/>
              </a:cxn>
              <a:cxn ang="0">
                <a:pos x="connsiteX8955" y="connsiteY8955"/>
              </a:cxn>
              <a:cxn ang="0">
                <a:pos x="connsiteX8956" y="connsiteY8956"/>
              </a:cxn>
              <a:cxn ang="0">
                <a:pos x="connsiteX8957" y="connsiteY8957"/>
              </a:cxn>
              <a:cxn ang="0">
                <a:pos x="connsiteX8958" y="connsiteY8958"/>
              </a:cxn>
              <a:cxn ang="0">
                <a:pos x="connsiteX8959" y="connsiteY8959"/>
              </a:cxn>
              <a:cxn ang="0">
                <a:pos x="connsiteX8960" y="connsiteY8960"/>
              </a:cxn>
              <a:cxn ang="0">
                <a:pos x="connsiteX8961" y="connsiteY8961"/>
              </a:cxn>
              <a:cxn ang="0">
                <a:pos x="connsiteX8962" y="connsiteY8962"/>
              </a:cxn>
              <a:cxn ang="0">
                <a:pos x="connsiteX8963" y="connsiteY8963"/>
              </a:cxn>
              <a:cxn ang="0">
                <a:pos x="connsiteX8964" y="connsiteY8964"/>
              </a:cxn>
              <a:cxn ang="0">
                <a:pos x="connsiteX8965" y="connsiteY8965"/>
              </a:cxn>
              <a:cxn ang="0">
                <a:pos x="connsiteX8966" y="connsiteY8966"/>
              </a:cxn>
              <a:cxn ang="0">
                <a:pos x="connsiteX8967" y="connsiteY8967"/>
              </a:cxn>
              <a:cxn ang="0">
                <a:pos x="connsiteX8968" y="connsiteY8968"/>
              </a:cxn>
              <a:cxn ang="0">
                <a:pos x="connsiteX8969" y="connsiteY8969"/>
              </a:cxn>
              <a:cxn ang="0">
                <a:pos x="connsiteX8970" y="connsiteY8970"/>
              </a:cxn>
              <a:cxn ang="0">
                <a:pos x="connsiteX8971" y="connsiteY8971"/>
              </a:cxn>
              <a:cxn ang="0">
                <a:pos x="connsiteX8972" y="connsiteY8972"/>
              </a:cxn>
              <a:cxn ang="0">
                <a:pos x="connsiteX8973" y="connsiteY8973"/>
              </a:cxn>
              <a:cxn ang="0">
                <a:pos x="connsiteX8974" y="connsiteY8974"/>
              </a:cxn>
              <a:cxn ang="0">
                <a:pos x="connsiteX8975" y="connsiteY8975"/>
              </a:cxn>
              <a:cxn ang="0">
                <a:pos x="connsiteX8976" y="connsiteY8976"/>
              </a:cxn>
              <a:cxn ang="0">
                <a:pos x="connsiteX8977" y="connsiteY8977"/>
              </a:cxn>
              <a:cxn ang="0">
                <a:pos x="connsiteX8978" y="connsiteY8978"/>
              </a:cxn>
              <a:cxn ang="0">
                <a:pos x="connsiteX8979" y="connsiteY8979"/>
              </a:cxn>
              <a:cxn ang="0">
                <a:pos x="connsiteX8980" y="connsiteY8980"/>
              </a:cxn>
              <a:cxn ang="0">
                <a:pos x="connsiteX8981" y="connsiteY8981"/>
              </a:cxn>
              <a:cxn ang="0">
                <a:pos x="connsiteX8982" y="connsiteY8982"/>
              </a:cxn>
              <a:cxn ang="0">
                <a:pos x="connsiteX8983" y="connsiteY8983"/>
              </a:cxn>
              <a:cxn ang="0">
                <a:pos x="connsiteX8984" y="connsiteY8984"/>
              </a:cxn>
              <a:cxn ang="0">
                <a:pos x="connsiteX8985" y="connsiteY8985"/>
              </a:cxn>
              <a:cxn ang="0">
                <a:pos x="connsiteX8986" y="connsiteY8986"/>
              </a:cxn>
              <a:cxn ang="0">
                <a:pos x="connsiteX8987" y="connsiteY8987"/>
              </a:cxn>
              <a:cxn ang="0">
                <a:pos x="connsiteX8988" y="connsiteY8988"/>
              </a:cxn>
              <a:cxn ang="0">
                <a:pos x="connsiteX8989" y="connsiteY8989"/>
              </a:cxn>
              <a:cxn ang="0">
                <a:pos x="connsiteX8990" y="connsiteY8990"/>
              </a:cxn>
              <a:cxn ang="0">
                <a:pos x="connsiteX8991" y="connsiteY8991"/>
              </a:cxn>
              <a:cxn ang="0">
                <a:pos x="connsiteX8992" y="connsiteY8992"/>
              </a:cxn>
              <a:cxn ang="0">
                <a:pos x="connsiteX8993" y="connsiteY8993"/>
              </a:cxn>
              <a:cxn ang="0">
                <a:pos x="connsiteX8994" y="connsiteY8994"/>
              </a:cxn>
              <a:cxn ang="0">
                <a:pos x="connsiteX8995" y="connsiteY8995"/>
              </a:cxn>
              <a:cxn ang="0">
                <a:pos x="connsiteX8996" y="connsiteY8996"/>
              </a:cxn>
              <a:cxn ang="0">
                <a:pos x="connsiteX8997" y="connsiteY8997"/>
              </a:cxn>
              <a:cxn ang="0">
                <a:pos x="connsiteX8998" y="connsiteY8998"/>
              </a:cxn>
              <a:cxn ang="0">
                <a:pos x="connsiteX8999" y="connsiteY8999"/>
              </a:cxn>
              <a:cxn ang="0">
                <a:pos x="connsiteX9000" y="connsiteY9000"/>
              </a:cxn>
              <a:cxn ang="0">
                <a:pos x="connsiteX9001" y="connsiteY9001"/>
              </a:cxn>
              <a:cxn ang="0">
                <a:pos x="connsiteX9002" y="connsiteY9002"/>
              </a:cxn>
              <a:cxn ang="0">
                <a:pos x="connsiteX9003" y="connsiteY9003"/>
              </a:cxn>
              <a:cxn ang="0">
                <a:pos x="connsiteX9004" y="connsiteY9004"/>
              </a:cxn>
              <a:cxn ang="0">
                <a:pos x="connsiteX9005" y="connsiteY9005"/>
              </a:cxn>
              <a:cxn ang="0">
                <a:pos x="connsiteX9006" y="connsiteY9006"/>
              </a:cxn>
              <a:cxn ang="0">
                <a:pos x="connsiteX9007" y="connsiteY9007"/>
              </a:cxn>
              <a:cxn ang="0">
                <a:pos x="connsiteX9008" y="connsiteY9008"/>
              </a:cxn>
              <a:cxn ang="0">
                <a:pos x="connsiteX9009" y="connsiteY9009"/>
              </a:cxn>
              <a:cxn ang="0">
                <a:pos x="connsiteX9010" y="connsiteY9010"/>
              </a:cxn>
              <a:cxn ang="0">
                <a:pos x="connsiteX9011" y="connsiteY9011"/>
              </a:cxn>
              <a:cxn ang="0">
                <a:pos x="connsiteX9012" y="connsiteY9012"/>
              </a:cxn>
              <a:cxn ang="0">
                <a:pos x="connsiteX9013" y="connsiteY9013"/>
              </a:cxn>
              <a:cxn ang="0">
                <a:pos x="connsiteX9014" y="connsiteY9014"/>
              </a:cxn>
              <a:cxn ang="0">
                <a:pos x="connsiteX9015" y="connsiteY9015"/>
              </a:cxn>
              <a:cxn ang="0">
                <a:pos x="connsiteX9016" y="connsiteY9016"/>
              </a:cxn>
              <a:cxn ang="0">
                <a:pos x="connsiteX9017" y="connsiteY9017"/>
              </a:cxn>
              <a:cxn ang="0">
                <a:pos x="connsiteX9018" y="connsiteY9018"/>
              </a:cxn>
              <a:cxn ang="0">
                <a:pos x="connsiteX9019" y="connsiteY9019"/>
              </a:cxn>
              <a:cxn ang="0">
                <a:pos x="connsiteX9020" y="connsiteY9020"/>
              </a:cxn>
              <a:cxn ang="0">
                <a:pos x="connsiteX9021" y="connsiteY9021"/>
              </a:cxn>
              <a:cxn ang="0">
                <a:pos x="connsiteX9022" y="connsiteY9022"/>
              </a:cxn>
              <a:cxn ang="0">
                <a:pos x="connsiteX9023" y="connsiteY9023"/>
              </a:cxn>
              <a:cxn ang="0">
                <a:pos x="connsiteX9024" y="connsiteY9024"/>
              </a:cxn>
              <a:cxn ang="0">
                <a:pos x="connsiteX9025" y="connsiteY9025"/>
              </a:cxn>
              <a:cxn ang="0">
                <a:pos x="connsiteX9026" y="connsiteY9026"/>
              </a:cxn>
              <a:cxn ang="0">
                <a:pos x="connsiteX9027" y="connsiteY9027"/>
              </a:cxn>
              <a:cxn ang="0">
                <a:pos x="connsiteX9028" y="connsiteY9028"/>
              </a:cxn>
              <a:cxn ang="0">
                <a:pos x="connsiteX9029" y="connsiteY9029"/>
              </a:cxn>
              <a:cxn ang="0">
                <a:pos x="connsiteX9030" y="connsiteY9030"/>
              </a:cxn>
              <a:cxn ang="0">
                <a:pos x="connsiteX9031" y="connsiteY9031"/>
              </a:cxn>
              <a:cxn ang="0">
                <a:pos x="connsiteX9032" y="connsiteY9032"/>
              </a:cxn>
              <a:cxn ang="0">
                <a:pos x="connsiteX9033" y="connsiteY9033"/>
              </a:cxn>
              <a:cxn ang="0">
                <a:pos x="connsiteX9034" y="connsiteY9034"/>
              </a:cxn>
              <a:cxn ang="0">
                <a:pos x="connsiteX9035" y="connsiteY9035"/>
              </a:cxn>
              <a:cxn ang="0">
                <a:pos x="connsiteX9036" y="connsiteY9036"/>
              </a:cxn>
              <a:cxn ang="0">
                <a:pos x="connsiteX9037" y="connsiteY9037"/>
              </a:cxn>
              <a:cxn ang="0">
                <a:pos x="connsiteX9038" y="connsiteY9038"/>
              </a:cxn>
              <a:cxn ang="0">
                <a:pos x="connsiteX9039" y="connsiteY9039"/>
              </a:cxn>
              <a:cxn ang="0">
                <a:pos x="connsiteX9040" y="connsiteY9040"/>
              </a:cxn>
              <a:cxn ang="0">
                <a:pos x="connsiteX9041" y="connsiteY9041"/>
              </a:cxn>
              <a:cxn ang="0">
                <a:pos x="connsiteX9042" y="connsiteY9042"/>
              </a:cxn>
              <a:cxn ang="0">
                <a:pos x="connsiteX9043" y="connsiteY9043"/>
              </a:cxn>
              <a:cxn ang="0">
                <a:pos x="connsiteX9044" y="connsiteY9044"/>
              </a:cxn>
              <a:cxn ang="0">
                <a:pos x="connsiteX9045" y="connsiteY9045"/>
              </a:cxn>
              <a:cxn ang="0">
                <a:pos x="connsiteX9046" y="connsiteY9046"/>
              </a:cxn>
              <a:cxn ang="0">
                <a:pos x="connsiteX9047" y="connsiteY9047"/>
              </a:cxn>
              <a:cxn ang="0">
                <a:pos x="connsiteX9048" y="connsiteY9048"/>
              </a:cxn>
              <a:cxn ang="0">
                <a:pos x="connsiteX9049" y="connsiteY9049"/>
              </a:cxn>
              <a:cxn ang="0">
                <a:pos x="connsiteX9050" y="connsiteY9050"/>
              </a:cxn>
              <a:cxn ang="0">
                <a:pos x="connsiteX9051" y="connsiteY9051"/>
              </a:cxn>
              <a:cxn ang="0">
                <a:pos x="connsiteX9052" y="connsiteY9052"/>
              </a:cxn>
              <a:cxn ang="0">
                <a:pos x="connsiteX9053" y="connsiteY9053"/>
              </a:cxn>
              <a:cxn ang="0">
                <a:pos x="connsiteX9054" y="connsiteY9054"/>
              </a:cxn>
              <a:cxn ang="0">
                <a:pos x="connsiteX9055" y="connsiteY9055"/>
              </a:cxn>
              <a:cxn ang="0">
                <a:pos x="connsiteX9056" y="connsiteY9056"/>
              </a:cxn>
              <a:cxn ang="0">
                <a:pos x="connsiteX9057" y="connsiteY9057"/>
              </a:cxn>
              <a:cxn ang="0">
                <a:pos x="connsiteX9058" y="connsiteY9058"/>
              </a:cxn>
              <a:cxn ang="0">
                <a:pos x="connsiteX9059" y="connsiteY9059"/>
              </a:cxn>
              <a:cxn ang="0">
                <a:pos x="connsiteX9060" y="connsiteY9060"/>
              </a:cxn>
              <a:cxn ang="0">
                <a:pos x="connsiteX9061" y="connsiteY9061"/>
              </a:cxn>
              <a:cxn ang="0">
                <a:pos x="connsiteX9062" y="connsiteY9062"/>
              </a:cxn>
              <a:cxn ang="0">
                <a:pos x="connsiteX9063" y="connsiteY9063"/>
              </a:cxn>
              <a:cxn ang="0">
                <a:pos x="connsiteX9064" y="connsiteY9064"/>
              </a:cxn>
              <a:cxn ang="0">
                <a:pos x="connsiteX9065" y="connsiteY9065"/>
              </a:cxn>
              <a:cxn ang="0">
                <a:pos x="connsiteX9066" y="connsiteY9066"/>
              </a:cxn>
              <a:cxn ang="0">
                <a:pos x="connsiteX9067" y="connsiteY9067"/>
              </a:cxn>
              <a:cxn ang="0">
                <a:pos x="connsiteX9068" y="connsiteY9068"/>
              </a:cxn>
              <a:cxn ang="0">
                <a:pos x="connsiteX9069" y="connsiteY9069"/>
              </a:cxn>
              <a:cxn ang="0">
                <a:pos x="connsiteX9070" y="connsiteY9070"/>
              </a:cxn>
              <a:cxn ang="0">
                <a:pos x="connsiteX9071" y="connsiteY9071"/>
              </a:cxn>
              <a:cxn ang="0">
                <a:pos x="connsiteX9072" y="connsiteY9072"/>
              </a:cxn>
              <a:cxn ang="0">
                <a:pos x="connsiteX9073" y="connsiteY9073"/>
              </a:cxn>
              <a:cxn ang="0">
                <a:pos x="connsiteX9074" y="connsiteY9074"/>
              </a:cxn>
              <a:cxn ang="0">
                <a:pos x="connsiteX9075" y="connsiteY9075"/>
              </a:cxn>
              <a:cxn ang="0">
                <a:pos x="connsiteX9076" y="connsiteY9076"/>
              </a:cxn>
              <a:cxn ang="0">
                <a:pos x="connsiteX9077" y="connsiteY9077"/>
              </a:cxn>
              <a:cxn ang="0">
                <a:pos x="connsiteX9078" y="connsiteY9078"/>
              </a:cxn>
              <a:cxn ang="0">
                <a:pos x="connsiteX9079" y="connsiteY9079"/>
              </a:cxn>
              <a:cxn ang="0">
                <a:pos x="connsiteX9080" y="connsiteY9080"/>
              </a:cxn>
              <a:cxn ang="0">
                <a:pos x="connsiteX9081" y="connsiteY9081"/>
              </a:cxn>
              <a:cxn ang="0">
                <a:pos x="connsiteX9082" y="connsiteY9082"/>
              </a:cxn>
              <a:cxn ang="0">
                <a:pos x="connsiteX9083" y="connsiteY9083"/>
              </a:cxn>
              <a:cxn ang="0">
                <a:pos x="connsiteX9084" y="connsiteY9084"/>
              </a:cxn>
              <a:cxn ang="0">
                <a:pos x="connsiteX9085" y="connsiteY9085"/>
              </a:cxn>
              <a:cxn ang="0">
                <a:pos x="connsiteX9086" y="connsiteY9086"/>
              </a:cxn>
              <a:cxn ang="0">
                <a:pos x="connsiteX9087" y="connsiteY9087"/>
              </a:cxn>
              <a:cxn ang="0">
                <a:pos x="connsiteX9088" y="connsiteY9088"/>
              </a:cxn>
              <a:cxn ang="0">
                <a:pos x="connsiteX9089" y="connsiteY9089"/>
              </a:cxn>
              <a:cxn ang="0">
                <a:pos x="connsiteX9090" y="connsiteY9090"/>
              </a:cxn>
              <a:cxn ang="0">
                <a:pos x="connsiteX9091" y="connsiteY9091"/>
              </a:cxn>
              <a:cxn ang="0">
                <a:pos x="connsiteX9092" y="connsiteY9092"/>
              </a:cxn>
              <a:cxn ang="0">
                <a:pos x="connsiteX9093" y="connsiteY9093"/>
              </a:cxn>
              <a:cxn ang="0">
                <a:pos x="connsiteX9094" y="connsiteY9094"/>
              </a:cxn>
              <a:cxn ang="0">
                <a:pos x="connsiteX9095" y="connsiteY9095"/>
              </a:cxn>
              <a:cxn ang="0">
                <a:pos x="connsiteX9096" y="connsiteY9096"/>
              </a:cxn>
              <a:cxn ang="0">
                <a:pos x="connsiteX9097" y="connsiteY9097"/>
              </a:cxn>
              <a:cxn ang="0">
                <a:pos x="connsiteX9098" y="connsiteY9098"/>
              </a:cxn>
              <a:cxn ang="0">
                <a:pos x="connsiteX9099" y="connsiteY9099"/>
              </a:cxn>
              <a:cxn ang="0">
                <a:pos x="connsiteX9100" y="connsiteY9100"/>
              </a:cxn>
              <a:cxn ang="0">
                <a:pos x="connsiteX9101" y="connsiteY9101"/>
              </a:cxn>
              <a:cxn ang="0">
                <a:pos x="connsiteX9102" y="connsiteY9102"/>
              </a:cxn>
              <a:cxn ang="0">
                <a:pos x="connsiteX9103" y="connsiteY9103"/>
              </a:cxn>
              <a:cxn ang="0">
                <a:pos x="connsiteX9104" y="connsiteY9104"/>
              </a:cxn>
              <a:cxn ang="0">
                <a:pos x="connsiteX9105" y="connsiteY9105"/>
              </a:cxn>
              <a:cxn ang="0">
                <a:pos x="connsiteX9106" y="connsiteY9106"/>
              </a:cxn>
              <a:cxn ang="0">
                <a:pos x="connsiteX9107" y="connsiteY9107"/>
              </a:cxn>
              <a:cxn ang="0">
                <a:pos x="connsiteX9108" y="connsiteY9108"/>
              </a:cxn>
              <a:cxn ang="0">
                <a:pos x="connsiteX9109" y="connsiteY9109"/>
              </a:cxn>
              <a:cxn ang="0">
                <a:pos x="connsiteX9110" y="connsiteY9110"/>
              </a:cxn>
              <a:cxn ang="0">
                <a:pos x="connsiteX9111" y="connsiteY9111"/>
              </a:cxn>
              <a:cxn ang="0">
                <a:pos x="connsiteX9112" y="connsiteY9112"/>
              </a:cxn>
              <a:cxn ang="0">
                <a:pos x="connsiteX9113" y="connsiteY9113"/>
              </a:cxn>
              <a:cxn ang="0">
                <a:pos x="connsiteX9114" y="connsiteY9114"/>
              </a:cxn>
              <a:cxn ang="0">
                <a:pos x="connsiteX9115" y="connsiteY9115"/>
              </a:cxn>
              <a:cxn ang="0">
                <a:pos x="connsiteX9116" y="connsiteY9116"/>
              </a:cxn>
              <a:cxn ang="0">
                <a:pos x="connsiteX9117" y="connsiteY9117"/>
              </a:cxn>
              <a:cxn ang="0">
                <a:pos x="connsiteX9118" y="connsiteY9118"/>
              </a:cxn>
              <a:cxn ang="0">
                <a:pos x="connsiteX9119" y="connsiteY9119"/>
              </a:cxn>
              <a:cxn ang="0">
                <a:pos x="connsiteX9120" y="connsiteY9120"/>
              </a:cxn>
              <a:cxn ang="0">
                <a:pos x="connsiteX9121" y="connsiteY9121"/>
              </a:cxn>
              <a:cxn ang="0">
                <a:pos x="connsiteX9122" y="connsiteY9122"/>
              </a:cxn>
              <a:cxn ang="0">
                <a:pos x="connsiteX9123" y="connsiteY9123"/>
              </a:cxn>
              <a:cxn ang="0">
                <a:pos x="connsiteX9124" y="connsiteY9124"/>
              </a:cxn>
              <a:cxn ang="0">
                <a:pos x="connsiteX9125" y="connsiteY9125"/>
              </a:cxn>
              <a:cxn ang="0">
                <a:pos x="connsiteX9126" y="connsiteY9126"/>
              </a:cxn>
              <a:cxn ang="0">
                <a:pos x="connsiteX9127" y="connsiteY9127"/>
              </a:cxn>
              <a:cxn ang="0">
                <a:pos x="connsiteX9128" y="connsiteY9128"/>
              </a:cxn>
              <a:cxn ang="0">
                <a:pos x="connsiteX9129" y="connsiteY9129"/>
              </a:cxn>
              <a:cxn ang="0">
                <a:pos x="connsiteX9130" y="connsiteY9130"/>
              </a:cxn>
              <a:cxn ang="0">
                <a:pos x="connsiteX9131" y="connsiteY9131"/>
              </a:cxn>
              <a:cxn ang="0">
                <a:pos x="connsiteX9132" y="connsiteY9132"/>
              </a:cxn>
              <a:cxn ang="0">
                <a:pos x="connsiteX9133" y="connsiteY9133"/>
              </a:cxn>
              <a:cxn ang="0">
                <a:pos x="connsiteX9134" y="connsiteY9134"/>
              </a:cxn>
              <a:cxn ang="0">
                <a:pos x="connsiteX9135" y="connsiteY9135"/>
              </a:cxn>
              <a:cxn ang="0">
                <a:pos x="connsiteX9136" y="connsiteY9136"/>
              </a:cxn>
              <a:cxn ang="0">
                <a:pos x="connsiteX9137" y="connsiteY9137"/>
              </a:cxn>
              <a:cxn ang="0">
                <a:pos x="connsiteX9138" y="connsiteY9138"/>
              </a:cxn>
              <a:cxn ang="0">
                <a:pos x="connsiteX9139" y="connsiteY9139"/>
              </a:cxn>
              <a:cxn ang="0">
                <a:pos x="connsiteX9140" y="connsiteY9140"/>
              </a:cxn>
              <a:cxn ang="0">
                <a:pos x="connsiteX9141" y="connsiteY9141"/>
              </a:cxn>
              <a:cxn ang="0">
                <a:pos x="connsiteX9142" y="connsiteY9142"/>
              </a:cxn>
              <a:cxn ang="0">
                <a:pos x="connsiteX9143" y="connsiteY9143"/>
              </a:cxn>
              <a:cxn ang="0">
                <a:pos x="connsiteX9144" y="connsiteY9144"/>
              </a:cxn>
              <a:cxn ang="0">
                <a:pos x="connsiteX9145" y="connsiteY9145"/>
              </a:cxn>
              <a:cxn ang="0">
                <a:pos x="connsiteX9146" y="connsiteY9146"/>
              </a:cxn>
              <a:cxn ang="0">
                <a:pos x="connsiteX9147" y="connsiteY9147"/>
              </a:cxn>
              <a:cxn ang="0">
                <a:pos x="connsiteX9148" y="connsiteY9148"/>
              </a:cxn>
              <a:cxn ang="0">
                <a:pos x="connsiteX9149" y="connsiteY9149"/>
              </a:cxn>
              <a:cxn ang="0">
                <a:pos x="connsiteX9150" y="connsiteY9150"/>
              </a:cxn>
              <a:cxn ang="0">
                <a:pos x="connsiteX9151" y="connsiteY9151"/>
              </a:cxn>
              <a:cxn ang="0">
                <a:pos x="connsiteX9152" y="connsiteY9152"/>
              </a:cxn>
              <a:cxn ang="0">
                <a:pos x="connsiteX9153" y="connsiteY9153"/>
              </a:cxn>
              <a:cxn ang="0">
                <a:pos x="connsiteX9154" y="connsiteY9154"/>
              </a:cxn>
              <a:cxn ang="0">
                <a:pos x="connsiteX9155" y="connsiteY9155"/>
              </a:cxn>
              <a:cxn ang="0">
                <a:pos x="connsiteX9156" y="connsiteY9156"/>
              </a:cxn>
              <a:cxn ang="0">
                <a:pos x="connsiteX9157" y="connsiteY9157"/>
              </a:cxn>
              <a:cxn ang="0">
                <a:pos x="connsiteX9158" y="connsiteY9158"/>
              </a:cxn>
              <a:cxn ang="0">
                <a:pos x="connsiteX9159" y="connsiteY9159"/>
              </a:cxn>
              <a:cxn ang="0">
                <a:pos x="connsiteX9160" y="connsiteY9160"/>
              </a:cxn>
              <a:cxn ang="0">
                <a:pos x="connsiteX9161" y="connsiteY9161"/>
              </a:cxn>
              <a:cxn ang="0">
                <a:pos x="connsiteX9162" y="connsiteY9162"/>
              </a:cxn>
              <a:cxn ang="0">
                <a:pos x="connsiteX9163" y="connsiteY9163"/>
              </a:cxn>
              <a:cxn ang="0">
                <a:pos x="connsiteX9164" y="connsiteY9164"/>
              </a:cxn>
              <a:cxn ang="0">
                <a:pos x="connsiteX9165" y="connsiteY9165"/>
              </a:cxn>
              <a:cxn ang="0">
                <a:pos x="connsiteX9166" y="connsiteY9166"/>
              </a:cxn>
              <a:cxn ang="0">
                <a:pos x="connsiteX9167" y="connsiteY9167"/>
              </a:cxn>
              <a:cxn ang="0">
                <a:pos x="connsiteX9168" y="connsiteY9168"/>
              </a:cxn>
              <a:cxn ang="0">
                <a:pos x="connsiteX9169" y="connsiteY9169"/>
              </a:cxn>
              <a:cxn ang="0">
                <a:pos x="connsiteX9170" y="connsiteY9170"/>
              </a:cxn>
              <a:cxn ang="0">
                <a:pos x="connsiteX9171" y="connsiteY9171"/>
              </a:cxn>
              <a:cxn ang="0">
                <a:pos x="connsiteX9172" y="connsiteY9172"/>
              </a:cxn>
              <a:cxn ang="0">
                <a:pos x="connsiteX9173" y="connsiteY9173"/>
              </a:cxn>
              <a:cxn ang="0">
                <a:pos x="connsiteX9174" y="connsiteY9174"/>
              </a:cxn>
              <a:cxn ang="0">
                <a:pos x="connsiteX9175" y="connsiteY9175"/>
              </a:cxn>
              <a:cxn ang="0">
                <a:pos x="connsiteX9176" y="connsiteY9176"/>
              </a:cxn>
              <a:cxn ang="0">
                <a:pos x="connsiteX9177" y="connsiteY9177"/>
              </a:cxn>
              <a:cxn ang="0">
                <a:pos x="connsiteX9178" y="connsiteY9178"/>
              </a:cxn>
              <a:cxn ang="0">
                <a:pos x="connsiteX9179" y="connsiteY9179"/>
              </a:cxn>
              <a:cxn ang="0">
                <a:pos x="connsiteX9180" y="connsiteY9180"/>
              </a:cxn>
              <a:cxn ang="0">
                <a:pos x="connsiteX9181" y="connsiteY9181"/>
              </a:cxn>
              <a:cxn ang="0">
                <a:pos x="connsiteX9182" y="connsiteY9182"/>
              </a:cxn>
              <a:cxn ang="0">
                <a:pos x="connsiteX9183" y="connsiteY9183"/>
              </a:cxn>
              <a:cxn ang="0">
                <a:pos x="connsiteX9184" y="connsiteY9184"/>
              </a:cxn>
              <a:cxn ang="0">
                <a:pos x="connsiteX9185" y="connsiteY9185"/>
              </a:cxn>
              <a:cxn ang="0">
                <a:pos x="connsiteX9186" y="connsiteY9186"/>
              </a:cxn>
              <a:cxn ang="0">
                <a:pos x="connsiteX9187" y="connsiteY9187"/>
              </a:cxn>
              <a:cxn ang="0">
                <a:pos x="connsiteX9188" y="connsiteY9188"/>
              </a:cxn>
              <a:cxn ang="0">
                <a:pos x="connsiteX9189" y="connsiteY9189"/>
              </a:cxn>
              <a:cxn ang="0">
                <a:pos x="connsiteX9190" y="connsiteY9190"/>
              </a:cxn>
              <a:cxn ang="0">
                <a:pos x="connsiteX9191" y="connsiteY9191"/>
              </a:cxn>
              <a:cxn ang="0">
                <a:pos x="connsiteX9192" y="connsiteY9192"/>
              </a:cxn>
              <a:cxn ang="0">
                <a:pos x="connsiteX9193" y="connsiteY9193"/>
              </a:cxn>
              <a:cxn ang="0">
                <a:pos x="connsiteX9194" y="connsiteY9194"/>
              </a:cxn>
              <a:cxn ang="0">
                <a:pos x="connsiteX9195" y="connsiteY9195"/>
              </a:cxn>
              <a:cxn ang="0">
                <a:pos x="connsiteX9196" y="connsiteY9196"/>
              </a:cxn>
              <a:cxn ang="0">
                <a:pos x="connsiteX9197" y="connsiteY9197"/>
              </a:cxn>
              <a:cxn ang="0">
                <a:pos x="connsiteX9198" y="connsiteY9198"/>
              </a:cxn>
              <a:cxn ang="0">
                <a:pos x="connsiteX9199" y="connsiteY9199"/>
              </a:cxn>
              <a:cxn ang="0">
                <a:pos x="connsiteX9200" y="connsiteY9200"/>
              </a:cxn>
              <a:cxn ang="0">
                <a:pos x="connsiteX9201" y="connsiteY9201"/>
              </a:cxn>
              <a:cxn ang="0">
                <a:pos x="connsiteX9202" y="connsiteY9202"/>
              </a:cxn>
              <a:cxn ang="0">
                <a:pos x="connsiteX9203" y="connsiteY9203"/>
              </a:cxn>
              <a:cxn ang="0">
                <a:pos x="connsiteX9204" y="connsiteY9204"/>
              </a:cxn>
              <a:cxn ang="0">
                <a:pos x="connsiteX9205" y="connsiteY9205"/>
              </a:cxn>
              <a:cxn ang="0">
                <a:pos x="connsiteX9206" y="connsiteY9206"/>
              </a:cxn>
              <a:cxn ang="0">
                <a:pos x="connsiteX9207" y="connsiteY9207"/>
              </a:cxn>
              <a:cxn ang="0">
                <a:pos x="connsiteX9208" y="connsiteY9208"/>
              </a:cxn>
              <a:cxn ang="0">
                <a:pos x="connsiteX9209" y="connsiteY9209"/>
              </a:cxn>
              <a:cxn ang="0">
                <a:pos x="connsiteX9210" y="connsiteY9210"/>
              </a:cxn>
              <a:cxn ang="0">
                <a:pos x="connsiteX9211" y="connsiteY9211"/>
              </a:cxn>
              <a:cxn ang="0">
                <a:pos x="connsiteX9212" y="connsiteY9212"/>
              </a:cxn>
              <a:cxn ang="0">
                <a:pos x="connsiteX9213" y="connsiteY9213"/>
              </a:cxn>
              <a:cxn ang="0">
                <a:pos x="connsiteX9214" y="connsiteY9214"/>
              </a:cxn>
              <a:cxn ang="0">
                <a:pos x="connsiteX9215" y="connsiteY9215"/>
              </a:cxn>
              <a:cxn ang="0">
                <a:pos x="connsiteX9216" y="connsiteY9216"/>
              </a:cxn>
              <a:cxn ang="0">
                <a:pos x="connsiteX9217" y="connsiteY9217"/>
              </a:cxn>
              <a:cxn ang="0">
                <a:pos x="connsiteX9218" y="connsiteY9218"/>
              </a:cxn>
              <a:cxn ang="0">
                <a:pos x="connsiteX9219" y="connsiteY9219"/>
              </a:cxn>
              <a:cxn ang="0">
                <a:pos x="connsiteX9220" y="connsiteY9220"/>
              </a:cxn>
              <a:cxn ang="0">
                <a:pos x="connsiteX9221" y="connsiteY9221"/>
              </a:cxn>
              <a:cxn ang="0">
                <a:pos x="connsiteX9222" y="connsiteY9222"/>
              </a:cxn>
              <a:cxn ang="0">
                <a:pos x="connsiteX9223" y="connsiteY9223"/>
              </a:cxn>
              <a:cxn ang="0">
                <a:pos x="connsiteX9224" y="connsiteY9224"/>
              </a:cxn>
              <a:cxn ang="0">
                <a:pos x="connsiteX9225" y="connsiteY9225"/>
              </a:cxn>
              <a:cxn ang="0">
                <a:pos x="connsiteX9226" y="connsiteY9226"/>
              </a:cxn>
              <a:cxn ang="0">
                <a:pos x="connsiteX9227" y="connsiteY9227"/>
              </a:cxn>
              <a:cxn ang="0">
                <a:pos x="connsiteX9228" y="connsiteY9228"/>
              </a:cxn>
              <a:cxn ang="0">
                <a:pos x="connsiteX9229" y="connsiteY9229"/>
              </a:cxn>
              <a:cxn ang="0">
                <a:pos x="connsiteX9230" y="connsiteY9230"/>
              </a:cxn>
              <a:cxn ang="0">
                <a:pos x="connsiteX9231" y="connsiteY9231"/>
              </a:cxn>
              <a:cxn ang="0">
                <a:pos x="connsiteX9232" y="connsiteY9232"/>
              </a:cxn>
              <a:cxn ang="0">
                <a:pos x="connsiteX9233" y="connsiteY9233"/>
              </a:cxn>
              <a:cxn ang="0">
                <a:pos x="connsiteX9234" y="connsiteY9234"/>
              </a:cxn>
              <a:cxn ang="0">
                <a:pos x="connsiteX9235" y="connsiteY9235"/>
              </a:cxn>
              <a:cxn ang="0">
                <a:pos x="connsiteX9236" y="connsiteY9236"/>
              </a:cxn>
              <a:cxn ang="0">
                <a:pos x="connsiteX9237" y="connsiteY9237"/>
              </a:cxn>
              <a:cxn ang="0">
                <a:pos x="connsiteX9238" y="connsiteY9238"/>
              </a:cxn>
              <a:cxn ang="0">
                <a:pos x="connsiteX9239" y="connsiteY9239"/>
              </a:cxn>
              <a:cxn ang="0">
                <a:pos x="connsiteX9240" y="connsiteY9240"/>
              </a:cxn>
              <a:cxn ang="0">
                <a:pos x="connsiteX9241" y="connsiteY9241"/>
              </a:cxn>
              <a:cxn ang="0">
                <a:pos x="connsiteX9242" y="connsiteY9242"/>
              </a:cxn>
              <a:cxn ang="0">
                <a:pos x="connsiteX9243" y="connsiteY9243"/>
              </a:cxn>
              <a:cxn ang="0">
                <a:pos x="connsiteX9244" y="connsiteY9244"/>
              </a:cxn>
              <a:cxn ang="0">
                <a:pos x="connsiteX9245" y="connsiteY9245"/>
              </a:cxn>
              <a:cxn ang="0">
                <a:pos x="connsiteX9246" y="connsiteY9246"/>
              </a:cxn>
              <a:cxn ang="0">
                <a:pos x="connsiteX9247" y="connsiteY9247"/>
              </a:cxn>
              <a:cxn ang="0">
                <a:pos x="connsiteX9248" y="connsiteY9248"/>
              </a:cxn>
              <a:cxn ang="0">
                <a:pos x="connsiteX9249" y="connsiteY9249"/>
              </a:cxn>
              <a:cxn ang="0">
                <a:pos x="connsiteX9250" y="connsiteY9250"/>
              </a:cxn>
              <a:cxn ang="0">
                <a:pos x="connsiteX9251" y="connsiteY9251"/>
              </a:cxn>
              <a:cxn ang="0">
                <a:pos x="connsiteX9252" y="connsiteY9252"/>
              </a:cxn>
              <a:cxn ang="0">
                <a:pos x="connsiteX9253" y="connsiteY9253"/>
              </a:cxn>
              <a:cxn ang="0">
                <a:pos x="connsiteX9254" y="connsiteY9254"/>
              </a:cxn>
              <a:cxn ang="0">
                <a:pos x="connsiteX9255" y="connsiteY9255"/>
              </a:cxn>
              <a:cxn ang="0">
                <a:pos x="connsiteX9256" y="connsiteY9256"/>
              </a:cxn>
              <a:cxn ang="0">
                <a:pos x="connsiteX9257" y="connsiteY9257"/>
              </a:cxn>
              <a:cxn ang="0">
                <a:pos x="connsiteX9258" y="connsiteY9258"/>
              </a:cxn>
              <a:cxn ang="0">
                <a:pos x="connsiteX9259" y="connsiteY9259"/>
              </a:cxn>
              <a:cxn ang="0">
                <a:pos x="connsiteX9260" y="connsiteY9260"/>
              </a:cxn>
              <a:cxn ang="0">
                <a:pos x="connsiteX9261" y="connsiteY9261"/>
              </a:cxn>
              <a:cxn ang="0">
                <a:pos x="connsiteX9262" y="connsiteY9262"/>
              </a:cxn>
              <a:cxn ang="0">
                <a:pos x="connsiteX9263" y="connsiteY9263"/>
              </a:cxn>
              <a:cxn ang="0">
                <a:pos x="connsiteX9264" y="connsiteY9264"/>
              </a:cxn>
              <a:cxn ang="0">
                <a:pos x="connsiteX9265" y="connsiteY9265"/>
              </a:cxn>
              <a:cxn ang="0">
                <a:pos x="connsiteX9266" y="connsiteY9266"/>
              </a:cxn>
              <a:cxn ang="0">
                <a:pos x="connsiteX9267" y="connsiteY9267"/>
              </a:cxn>
              <a:cxn ang="0">
                <a:pos x="connsiteX9268" y="connsiteY9268"/>
              </a:cxn>
              <a:cxn ang="0">
                <a:pos x="connsiteX9269" y="connsiteY9269"/>
              </a:cxn>
              <a:cxn ang="0">
                <a:pos x="connsiteX9270" y="connsiteY9270"/>
              </a:cxn>
              <a:cxn ang="0">
                <a:pos x="connsiteX9271" y="connsiteY9271"/>
              </a:cxn>
              <a:cxn ang="0">
                <a:pos x="connsiteX9272" y="connsiteY9272"/>
              </a:cxn>
              <a:cxn ang="0">
                <a:pos x="connsiteX9273" y="connsiteY9273"/>
              </a:cxn>
              <a:cxn ang="0">
                <a:pos x="connsiteX9274" y="connsiteY9274"/>
              </a:cxn>
              <a:cxn ang="0">
                <a:pos x="connsiteX9275" y="connsiteY9275"/>
              </a:cxn>
              <a:cxn ang="0">
                <a:pos x="connsiteX9276" y="connsiteY9276"/>
              </a:cxn>
              <a:cxn ang="0">
                <a:pos x="connsiteX9277" y="connsiteY9277"/>
              </a:cxn>
              <a:cxn ang="0">
                <a:pos x="connsiteX9278" y="connsiteY9278"/>
              </a:cxn>
              <a:cxn ang="0">
                <a:pos x="connsiteX9279" y="connsiteY9279"/>
              </a:cxn>
              <a:cxn ang="0">
                <a:pos x="connsiteX9280" y="connsiteY9280"/>
              </a:cxn>
              <a:cxn ang="0">
                <a:pos x="connsiteX9281" y="connsiteY9281"/>
              </a:cxn>
              <a:cxn ang="0">
                <a:pos x="connsiteX9282" y="connsiteY9282"/>
              </a:cxn>
              <a:cxn ang="0">
                <a:pos x="connsiteX9283" y="connsiteY9283"/>
              </a:cxn>
              <a:cxn ang="0">
                <a:pos x="connsiteX9284" y="connsiteY9284"/>
              </a:cxn>
              <a:cxn ang="0">
                <a:pos x="connsiteX9285" y="connsiteY9285"/>
              </a:cxn>
              <a:cxn ang="0">
                <a:pos x="connsiteX9286" y="connsiteY9286"/>
              </a:cxn>
              <a:cxn ang="0">
                <a:pos x="connsiteX9287" y="connsiteY9287"/>
              </a:cxn>
              <a:cxn ang="0">
                <a:pos x="connsiteX9288" y="connsiteY9288"/>
              </a:cxn>
              <a:cxn ang="0">
                <a:pos x="connsiteX9289" y="connsiteY9289"/>
              </a:cxn>
              <a:cxn ang="0">
                <a:pos x="connsiteX9290" y="connsiteY9290"/>
              </a:cxn>
              <a:cxn ang="0">
                <a:pos x="connsiteX9291" y="connsiteY9291"/>
              </a:cxn>
              <a:cxn ang="0">
                <a:pos x="connsiteX9292" y="connsiteY9292"/>
              </a:cxn>
              <a:cxn ang="0">
                <a:pos x="connsiteX9293" y="connsiteY9293"/>
              </a:cxn>
              <a:cxn ang="0">
                <a:pos x="connsiteX9294" y="connsiteY9294"/>
              </a:cxn>
              <a:cxn ang="0">
                <a:pos x="connsiteX9295" y="connsiteY9295"/>
              </a:cxn>
              <a:cxn ang="0">
                <a:pos x="connsiteX9296" y="connsiteY9296"/>
              </a:cxn>
              <a:cxn ang="0">
                <a:pos x="connsiteX9297" y="connsiteY9297"/>
              </a:cxn>
              <a:cxn ang="0">
                <a:pos x="connsiteX9298" y="connsiteY9298"/>
              </a:cxn>
              <a:cxn ang="0">
                <a:pos x="connsiteX9299" y="connsiteY9299"/>
              </a:cxn>
              <a:cxn ang="0">
                <a:pos x="connsiteX9300" y="connsiteY9300"/>
              </a:cxn>
              <a:cxn ang="0">
                <a:pos x="connsiteX9301" y="connsiteY9301"/>
              </a:cxn>
              <a:cxn ang="0">
                <a:pos x="connsiteX9302" y="connsiteY9302"/>
              </a:cxn>
              <a:cxn ang="0">
                <a:pos x="connsiteX9303" y="connsiteY9303"/>
              </a:cxn>
              <a:cxn ang="0">
                <a:pos x="connsiteX9304" y="connsiteY9304"/>
              </a:cxn>
              <a:cxn ang="0">
                <a:pos x="connsiteX9305" y="connsiteY9305"/>
              </a:cxn>
              <a:cxn ang="0">
                <a:pos x="connsiteX9306" y="connsiteY9306"/>
              </a:cxn>
              <a:cxn ang="0">
                <a:pos x="connsiteX9307" y="connsiteY9307"/>
              </a:cxn>
              <a:cxn ang="0">
                <a:pos x="connsiteX9308" y="connsiteY9308"/>
              </a:cxn>
              <a:cxn ang="0">
                <a:pos x="connsiteX9309" y="connsiteY9309"/>
              </a:cxn>
              <a:cxn ang="0">
                <a:pos x="connsiteX9310" y="connsiteY9310"/>
              </a:cxn>
              <a:cxn ang="0">
                <a:pos x="connsiteX9311" y="connsiteY9311"/>
              </a:cxn>
              <a:cxn ang="0">
                <a:pos x="connsiteX9312" y="connsiteY9312"/>
              </a:cxn>
              <a:cxn ang="0">
                <a:pos x="connsiteX9313" y="connsiteY9313"/>
              </a:cxn>
              <a:cxn ang="0">
                <a:pos x="connsiteX9314" y="connsiteY9314"/>
              </a:cxn>
              <a:cxn ang="0">
                <a:pos x="connsiteX9315" y="connsiteY9315"/>
              </a:cxn>
              <a:cxn ang="0">
                <a:pos x="connsiteX9316" y="connsiteY9316"/>
              </a:cxn>
              <a:cxn ang="0">
                <a:pos x="connsiteX9317" y="connsiteY9317"/>
              </a:cxn>
              <a:cxn ang="0">
                <a:pos x="connsiteX9318" y="connsiteY9318"/>
              </a:cxn>
              <a:cxn ang="0">
                <a:pos x="connsiteX9319" y="connsiteY9319"/>
              </a:cxn>
              <a:cxn ang="0">
                <a:pos x="connsiteX9320" y="connsiteY9320"/>
              </a:cxn>
              <a:cxn ang="0">
                <a:pos x="connsiteX9321" y="connsiteY9321"/>
              </a:cxn>
              <a:cxn ang="0">
                <a:pos x="connsiteX9322" y="connsiteY9322"/>
              </a:cxn>
              <a:cxn ang="0">
                <a:pos x="connsiteX9323" y="connsiteY9323"/>
              </a:cxn>
              <a:cxn ang="0">
                <a:pos x="connsiteX9324" y="connsiteY9324"/>
              </a:cxn>
              <a:cxn ang="0">
                <a:pos x="connsiteX9325" y="connsiteY9325"/>
              </a:cxn>
              <a:cxn ang="0">
                <a:pos x="connsiteX9326" y="connsiteY9326"/>
              </a:cxn>
              <a:cxn ang="0">
                <a:pos x="connsiteX9327" y="connsiteY9327"/>
              </a:cxn>
              <a:cxn ang="0">
                <a:pos x="connsiteX9328" y="connsiteY9328"/>
              </a:cxn>
              <a:cxn ang="0">
                <a:pos x="connsiteX9329" y="connsiteY9329"/>
              </a:cxn>
              <a:cxn ang="0">
                <a:pos x="connsiteX9330" y="connsiteY9330"/>
              </a:cxn>
              <a:cxn ang="0">
                <a:pos x="connsiteX9331" y="connsiteY9331"/>
              </a:cxn>
              <a:cxn ang="0">
                <a:pos x="connsiteX9332" y="connsiteY9332"/>
              </a:cxn>
              <a:cxn ang="0">
                <a:pos x="connsiteX9333" y="connsiteY9333"/>
              </a:cxn>
              <a:cxn ang="0">
                <a:pos x="connsiteX9334" y="connsiteY9334"/>
              </a:cxn>
              <a:cxn ang="0">
                <a:pos x="connsiteX9335" y="connsiteY9335"/>
              </a:cxn>
              <a:cxn ang="0">
                <a:pos x="connsiteX9336" y="connsiteY9336"/>
              </a:cxn>
              <a:cxn ang="0">
                <a:pos x="connsiteX9337" y="connsiteY9337"/>
              </a:cxn>
              <a:cxn ang="0">
                <a:pos x="connsiteX9338" y="connsiteY9338"/>
              </a:cxn>
              <a:cxn ang="0">
                <a:pos x="connsiteX9339" y="connsiteY9339"/>
              </a:cxn>
              <a:cxn ang="0">
                <a:pos x="connsiteX9340" y="connsiteY9340"/>
              </a:cxn>
              <a:cxn ang="0">
                <a:pos x="connsiteX9341" y="connsiteY9341"/>
              </a:cxn>
              <a:cxn ang="0">
                <a:pos x="connsiteX9342" y="connsiteY9342"/>
              </a:cxn>
              <a:cxn ang="0">
                <a:pos x="connsiteX9343" y="connsiteY9343"/>
              </a:cxn>
              <a:cxn ang="0">
                <a:pos x="connsiteX9344" y="connsiteY9344"/>
              </a:cxn>
              <a:cxn ang="0">
                <a:pos x="connsiteX9345" y="connsiteY9345"/>
              </a:cxn>
              <a:cxn ang="0">
                <a:pos x="connsiteX9346" y="connsiteY9346"/>
              </a:cxn>
              <a:cxn ang="0">
                <a:pos x="connsiteX9347" y="connsiteY9347"/>
              </a:cxn>
              <a:cxn ang="0">
                <a:pos x="connsiteX9348" y="connsiteY9348"/>
              </a:cxn>
              <a:cxn ang="0">
                <a:pos x="connsiteX9349" y="connsiteY9349"/>
              </a:cxn>
              <a:cxn ang="0">
                <a:pos x="connsiteX9350" y="connsiteY9350"/>
              </a:cxn>
              <a:cxn ang="0">
                <a:pos x="connsiteX9351" y="connsiteY9351"/>
              </a:cxn>
              <a:cxn ang="0">
                <a:pos x="connsiteX9352" y="connsiteY9352"/>
              </a:cxn>
              <a:cxn ang="0">
                <a:pos x="connsiteX9353" y="connsiteY9353"/>
              </a:cxn>
              <a:cxn ang="0">
                <a:pos x="connsiteX9354" y="connsiteY9354"/>
              </a:cxn>
              <a:cxn ang="0">
                <a:pos x="connsiteX9355" y="connsiteY9355"/>
              </a:cxn>
              <a:cxn ang="0">
                <a:pos x="connsiteX9356" y="connsiteY9356"/>
              </a:cxn>
              <a:cxn ang="0">
                <a:pos x="connsiteX9357" y="connsiteY9357"/>
              </a:cxn>
              <a:cxn ang="0">
                <a:pos x="connsiteX9358" y="connsiteY9358"/>
              </a:cxn>
              <a:cxn ang="0">
                <a:pos x="connsiteX9359" y="connsiteY9359"/>
              </a:cxn>
              <a:cxn ang="0">
                <a:pos x="connsiteX9360" y="connsiteY9360"/>
              </a:cxn>
              <a:cxn ang="0">
                <a:pos x="connsiteX9361" y="connsiteY9361"/>
              </a:cxn>
              <a:cxn ang="0">
                <a:pos x="connsiteX9362" y="connsiteY9362"/>
              </a:cxn>
              <a:cxn ang="0">
                <a:pos x="connsiteX9363" y="connsiteY9363"/>
              </a:cxn>
              <a:cxn ang="0">
                <a:pos x="connsiteX9364" y="connsiteY9364"/>
              </a:cxn>
              <a:cxn ang="0">
                <a:pos x="connsiteX9365" y="connsiteY9365"/>
              </a:cxn>
              <a:cxn ang="0">
                <a:pos x="connsiteX9366" y="connsiteY9366"/>
              </a:cxn>
              <a:cxn ang="0">
                <a:pos x="connsiteX9367" y="connsiteY9367"/>
              </a:cxn>
              <a:cxn ang="0">
                <a:pos x="connsiteX9368" y="connsiteY9368"/>
              </a:cxn>
              <a:cxn ang="0">
                <a:pos x="connsiteX9369" y="connsiteY9369"/>
              </a:cxn>
              <a:cxn ang="0">
                <a:pos x="connsiteX9370" y="connsiteY9370"/>
              </a:cxn>
              <a:cxn ang="0">
                <a:pos x="connsiteX9371" y="connsiteY9371"/>
              </a:cxn>
              <a:cxn ang="0">
                <a:pos x="connsiteX9372" y="connsiteY9372"/>
              </a:cxn>
              <a:cxn ang="0">
                <a:pos x="connsiteX9373" y="connsiteY9373"/>
              </a:cxn>
              <a:cxn ang="0">
                <a:pos x="connsiteX9374" y="connsiteY9374"/>
              </a:cxn>
              <a:cxn ang="0">
                <a:pos x="connsiteX9375" y="connsiteY9375"/>
              </a:cxn>
              <a:cxn ang="0">
                <a:pos x="connsiteX9376" y="connsiteY9376"/>
              </a:cxn>
              <a:cxn ang="0">
                <a:pos x="connsiteX9377" y="connsiteY9377"/>
              </a:cxn>
              <a:cxn ang="0">
                <a:pos x="connsiteX9378" y="connsiteY9378"/>
              </a:cxn>
              <a:cxn ang="0">
                <a:pos x="connsiteX9379" y="connsiteY9379"/>
              </a:cxn>
              <a:cxn ang="0">
                <a:pos x="connsiteX9380" y="connsiteY9380"/>
              </a:cxn>
              <a:cxn ang="0">
                <a:pos x="connsiteX9381" y="connsiteY9381"/>
              </a:cxn>
              <a:cxn ang="0">
                <a:pos x="connsiteX9382" y="connsiteY9382"/>
              </a:cxn>
              <a:cxn ang="0">
                <a:pos x="connsiteX9383" y="connsiteY9383"/>
              </a:cxn>
              <a:cxn ang="0">
                <a:pos x="connsiteX9384" y="connsiteY9384"/>
              </a:cxn>
              <a:cxn ang="0">
                <a:pos x="connsiteX9385" y="connsiteY9385"/>
              </a:cxn>
              <a:cxn ang="0">
                <a:pos x="connsiteX9386" y="connsiteY9386"/>
              </a:cxn>
              <a:cxn ang="0">
                <a:pos x="connsiteX9387" y="connsiteY9387"/>
              </a:cxn>
              <a:cxn ang="0">
                <a:pos x="connsiteX9388" y="connsiteY9388"/>
              </a:cxn>
              <a:cxn ang="0">
                <a:pos x="connsiteX9389" y="connsiteY9389"/>
              </a:cxn>
              <a:cxn ang="0">
                <a:pos x="connsiteX9390" y="connsiteY9390"/>
              </a:cxn>
              <a:cxn ang="0">
                <a:pos x="connsiteX9391" y="connsiteY9391"/>
              </a:cxn>
              <a:cxn ang="0">
                <a:pos x="connsiteX9392" y="connsiteY9392"/>
              </a:cxn>
              <a:cxn ang="0">
                <a:pos x="connsiteX9393" y="connsiteY9393"/>
              </a:cxn>
              <a:cxn ang="0">
                <a:pos x="connsiteX9394" y="connsiteY9394"/>
              </a:cxn>
              <a:cxn ang="0">
                <a:pos x="connsiteX9395" y="connsiteY9395"/>
              </a:cxn>
              <a:cxn ang="0">
                <a:pos x="connsiteX9396" y="connsiteY9396"/>
              </a:cxn>
              <a:cxn ang="0">
                <a:pos x="connsiteX9397" y="connsiteY9397"/>
              </a:cxn>
              <a:cxn ang="0">
                <a:pos x="connsiteX9398" y="connsiteY9398"/>
              </a:cxn>
              <a:cxn ang="0">
                <a:pos x="connsiteX9399" y="connsiteY9399"/>
              </a:cxn>
              <a:cxn ang="0">
                <a:pos x="connsiteX9400" y="connsiteY9400"/>
              </a:cxn>
              <a:cxn ang="0">
                <a:pos x="connsiteX9401" y="connsiteY9401"/>
              </a:cxn>
              <a:cxn ang="0">
                <a:pos x="connsiteX9402" y="connsiteY9402"/>
              </a:cxn>
              <a:cxn ang="0">
                <a:pos x="connsiteX9403" y="connsiteY9403"/>
              </a:cxn>
              <a:cxn ang="0">
                <a:pos x="connsiteX9404" y="connsiteY9404"/>
              </a:cxn>
              <a:cxn ang="0">
                <a:pos x="connsiteX9405" y="connsiteY9405"/>
              </a:cxn>
              <a:cxn ang="0">
                <a:pos x="connsiteX9406" y="connsiteY9406"/>
              </a:cxn>
              <a:cxn ang="0">
                <a:pos x="connsiteX9407" y="connsiteY9407"/>
              </a:cxn>
              <a:cxn ang="0">
                <a:pos x="connsiteX9408" y="connsiteY9408"/>
              </a:cxn>
              <a:cxn ang="0">
                <a:pos x="connsiteX9409" y="connsiteY9409"/>
              </a:cxn>
              <a:cxn ang="0">
                <a:pos x="connsiteX9410" y="connsiteY9410"/>
              </a:cxn>
              <a:cxn ang="0">
                <a:pos x="connsiteX9411" y="connsiteY9411"/>
              </a:cxn>
              <a:cxn ang="0">
                <a:pos x="connsiteX9412" y="connsiteY9412"/>
              </a:cxn>
              <a:cxn ang="0">
                <a:pos x="connsiteX9413" y="connsiteY9413"/>
              </a:cxn>
              <a:cxn ang="0">
                <a:pos x="connsiteX9414" y="connsiteY9414"/>
              </a:cxn>
              <a:cxn ang="0">
                <a:pos x="connsiteX9415" y="connsiteY9415"/>
              </a:cxn>
              <a:cxn ang="0">
                <a:pos x="connsiteX9416" y="connsiteY9416"/>
              </a:cxn>
              <a:cxn ang="0">
                <a:pos x="connsiteX9417" y="connsiteY9417"/>
              </a:cxn>
              <a:cxn ang="0">
                <a:pos x="connsiteX9418" y="connsiteY9418"/>
              </a:cxn>
              <a:cxn ang="0">
                <a:pos x="connsiteX9419" y="connsiteY9419"/>
              </a:cxn>
              <a:cxn ang="0">
                <a:pos x="connsiteX9420" y="connsiteY9420"/>
              </a:cxn>
              <a:cxn ang="0">
                <a:pos x="connsiteX9421" y="connsiteY9421"/>
              </a:cxn>
              <a:cxn ang="0">
                <a:pos x="connsiteX9422" y="connsiteY9422"/>
              </a:cxn>
              <a:cxn ang="0">
                <a:pos x="connsiteX9423" y="connsiteY9423"/>
              </a:cxn>
              <a:cxn ang="0">
                <a:pos x="connsiteX9424" y="connsiteY9424"/>
              </a:cxn>
              <a:cxn ang="0">
                <a:pos x="connsiteX9425" y="connsiteY9425"/>
              </a:cxn>
              <a:cxn ang="0">
                <a:pos x="connsiteX9426" y="connsiteY9426"/>
              </a:cxn>
              <a:cxn ang="0">
                <a:pos x="connsiteX9427" y="connsiteY9427"/>
              </a:cxn>
              <a:cxn ang="0">
                <a:pos x="connsiteX9428" y="connsiteY9428"/>
              </a:cxn>
              <a:cxn ang="0">
                <a:pos x="connsiteX9429" y="connsiteY9429"/>
              </a:cxn>
              <a:cxn ang="0">
                <a:pos x="connsiteX9430" y="connsiteY9430"/>
              </a:cxn>
              <a:cxn ang="0">
                <a:pos x="connsiteX9431" y="connsiteY9431"/>
              </a:cxn>
              <a:cxn ang="0">
                <a:pos x="connsiteX9432" y="connsiteY9432"/>
              </a:cxn>
              <a:cxn ang="0">
                <a:pos x="connsiteX9433" y="connsiteY9433"/>
              </a:cxn>
              <a:cxn ang="0">
                <a:pos x="connsiteX9434" y="connsiteY9434"/>
              </a:cxn>
              <a:cxn ang="0">
                <a:pos x="connsiteX9435" y="connsiteY9435"/>
              </a:cxn>
              <a:cxn ang="0">
                <a:pos x="connsiteX9436" y="connsiteY9436"/>
              </a:cxn>
              <a:cxn ang="0">
                <a:pos x="connsiteX9437" y="connsiteY9437"/>
              </a:cxn>
              <a:cxn ang="0">
                <a:pos x="connsiteX9438" y="connsiteY9438"/>
              </a:cxn>
              <a:cxn ang="0">
                <a:pos x="connsiteX9439" y="connsiteY9439"/>
              </a:cxn>
              <a:cxn ang="0">
                <a:pos x="connsiteX9440" y="connsiteY9440"/>
              </a:cxn>
              <a:cxn ang="0">
                <a:pos x="connsiteX9441" y="connsiteY9441"/>
              </a:cxn>
              <a:cxn ang="0">
                <a:pos x="connsiteX9442" y="connsiteY9442"/>
              </a:cxn>
              <a:cxn ang="0">
                <a:pos x="connsiteX9443" y="connsiteY9443"/>
              </a:cxn>
              <a:cxn ang="0">
                <a:pos x="connsiteX9444" y="connsiteY9444"/>
              </a:cxn>
              <a:cxn ang="0">
                <a:pos x="connsiteX9445" y="connsiteY9445"/>
              </a:cxn>
              <a:cxn ang="0">
                <a:pos x="connsiteX9446" y="connsiteY9446"/>
              </a:cxn>
              <a:cxn ang="0">
                <a:pos x="connsiteX9447" y="connsiteY9447"/>
              </a:cxn>
              <a:cxn ang="0">
                <a:pos x="connsiteX9448" y="connsiteY9448"/>
              </a:cxn>
              <a:cxn ang="0">
                <a:pos x="connsiteX9449" y="connsiteY9449"/>
              </a:cxn>
              <a:cxn ang="0">
                <a:pos x="connsiteX9450" y="connsiteY9450"/>
              </a:cxn>
              <a:cxn ang="0">
                <a:pos x="connsiteX9451" y="connsiteY9451"/>
              </a:cxn>
              <a:cxn ang="0">
                <a:pos x="connsiteX9452" y="connsiteY9452"/>
              </a:cxn>
              <a:cxn ang="0">
                <a:pos x="connsiteX9453" y="connsiteY9453"/>
              </a:cxn>
              <a:cxn ang="0">
                <a:pos x="connsiteX9454" y="connsiteY9454"/>
              </a:cxn>
              <a:cxn ang="0">
                <a:pos x="connsiteX9455" y="connsiteY9455"/>
              </a:cxn>
              <a:cxn ang="0">
                <a:pos x="connsiteX9456" y="connsiteY9456"/>
              </a:cxn>
              <a:cxn ang="0">
                <a:pos x="connsiteX9457" y="connsiteY9457"/>
              </a:cxn>
              <a:cxn ang="0">
                <a:pos x="connsiteX9458" y="connsiteY9458"/>
              </a:cxn>
              <a:cxn ang="0">
                <a:pos x="connsiteX9459" y="connsiteY9459"/>
              </a:cxn>
              <a:cxn ang="0">
                <a:pos x="connsiteX9460" y="connsiteY9460"/>
              </a:cxn>
              <a:cxn ang="0">
                <a:pos x="connsiteX9461" y="connsiteY9461"/>
              </a:cxn>
              <a:cxn ang="0">
                <a:pos x="connsiteX9462" y="connsiteY9462"/>
              </a:cxn>
              <a:cxn ang="0">
                <a:pos x="connsiteX9463" y="connsiteY9463"/>
              </a:cxn>
              <a:cxn ang="0">
                <a:pos x="connsiteX9464" y="connsiteY9464"/>
              </a:cxn>
              <a:cxn ang="0">
                <a:pos x="connsiteX9465" y="connsiteY9465"/>
              </a:cxn>
              <a:cxn ang="0">
                <a:pos x="connsiteX9466" y="connsiteY9466"/>
              </a:cxn>
              <a:cxn ang="0">
                <a:pos x="connsiteX9467" y="connsiteY9467"/>
              </a:cxn>
              <a:cxn ang="0">
                <a:pos x="connsiteX9468" y="connsiteY9468"/>
              </a:cxn>
              <a:cxn ang="0">
                <a:pos x="connsiteX9469" y="connsiteY9469"/>
              </a:cxn>
              <a:cxn ang="0">
                <a:pos x="connsiteX9470" y="connsiteY9470"/>
              </a:cxn>
              <a:cxn ang="0">
                <a:pos x="connsiteX9471" y="connsiteY9471"/>
              </a:cxn>
              <a:cxn ang="0">
                <a:pos x="connsiteX9472" y="connsiteY9472"/>
              </a:cxn>
              <a:cxn ang="0">
                <a:pos x="connsiteX9473" y="connsiteY9473"/>
              </a:cxn>
              <a:cxn ang="0">
                <a:pos x="connsiteX9474" y="connsiteY9474"/>
              </a:cxn>
              <a:cxn ang="0">
                <a:pos x="connsiteX9475" y="connsiteY9475"/>
              </a:cxn>
              <a:cxn ang="0">
                <a:pos x="connsiteX9476" y="connsiteY9476"/>
              </a:cxn>
              <a:cxn ang="0">
                <a:pos x="connsiteX9477" y="connsiteY9477"/>
              </a:cxn>
              <a:cxn ang="0">
                <a:pos x="connsiteX9478" y="connsiteY9478"/>
              </a:cxn>
              <a:cxn ang="0">
                <a:pos x="connsiteX9479" y="connsiteY9479"/>
              </a:cxn>
              <a:cxn ang="0">
                <a:pos x="connsiteX9480" y="connsiteY9480"/>
              </a:cxn>
              <a:cxn ang="0">
                <a:pos x="connsiteX9481" y="connsiteY9481"/>
              </a:cxn>
              <a:cxn ang="0">
                <a:pos x="connsiteX9482" y="connsiteY9482"/>
              </a:cxn>
              <a:cxn ang="0">
                <a:pos x="connsiteX9483" y="connsiteY9483"/>
              </a:cxn>
              <a:cxn ang="0">
                <a:pos x="connsiteX9484" y="connsiteY9484"/>
              </a:cxn>
              <a:cxn ang="0">
                <a:pos x="connsiteX9485" y="connsiteY9485"/>
              </a:cxn>
              <a:cxn ang="0">
                <a:pos x="connsiteX9486" y="connsiteY9486"/>
              </a:cxn>
              <a:cxn ang="0">
                <a:pos x="connsiteX9487" y="connsiteY9487"/>
              </a:cxn>
              <a:cxn ang="0">
                <a:pos x="connsiteX9488" y="connsiteY9488"/>
              </a:cxn>
              <a:cxn ang="0">
                <a:pos x="connsiteX9489" y="connsiteY9489"/>
              </a:cxn>
              <a:cxn ang="0">
                <a:pos x="connsiteX9490" y="connsiteY9490"/>
              </a:cxn>
              <a:cxn ang="0">
                <a:pos x="connsiteX9491" y="connsiteY9491"/>
              </a:cxn>
              <a:cxn ang="0">
                <a:pos x="connsiteX9492" y="connsiteY9492"/>
              </a:cxn>
              <a:cxn ang="0">
                <a:pos x="connsiteX9493" y="connsiteY9493"/>
              </a:cxn>
              <a:cxn ang="0">
                <a:pos x="connsiteX9494" y="connsiteY9494"/>
              </a:cxn>
              <a:cxn ang="0">
                <a:pos x="connsiteX9495" y="connsiteY9495"/>
              </a:cxn>
              <a:cxn ang="0">
                <a:pos x="connsiteX9496" y="connsiteY9496"/>
              </a:cxn>
              <a:cxn ang="0">
                <a:pos x="connsiteX9497" y="connsiteY9497"/>
              </a:cxn>
              <a:cxn ang="0">
                <a:pos x="connsiteX9498" y="connsiteY9498"/>
              </a:cxn>
              <a:cxn ang="0">
                <a:pos x="connsiteX9499" y="connsiteY9499"/>
              </a:cxn>
              <a:cxn ang="0">
                <a:pos x="connsiteX9500" y="connsiteY9500"/>
              </a:cxn>
              <a:cxn ang="0">
                <a:pos x="connsiteX9501" y="connsiteY9501"/>
              </a:cxn>
              <a:cxn ang="0">
                <a:pos x="connsiteX9502" y="connsiteY9502"/>
              </a:cxn>
              <a:cxn ang="0">
                <a:pos x="connsiteX9503" y="connsiteY9503"/>
              </a:cxn>
              <a:cxn ang="0">
                <a:pos x="connsiteX9504" y="connsiteY9504"/>
              </a:cxn>
              <a:cxn ang="0">
                <a:pos x="connsiteX9505" y="connsiteY9505"/>
              </a:cxn>
              <a:cxn ang="0">
                <a:pos x="connsiteX9506" y="connsiteY9506"/>
              </a:cxn>
              <a:cxn ang="0">
                <a:pos x="connsiteX9507" y="connsiteY9507"/>
              </a:cxn>
              <a:cxn ang="0">
                <a:pos x="connsiteX9508" y="connsiteY9508"/>
              </a:cxn>
              <a:cxn ang="0">
                <a:pos x="connsiteX9509" y="connsiteY9509"/>
              </a:cxn>
              <a:cxn ang="0">
                <a:pos x="connsiteX9510" y="connsiteY9510"/>
              </a:cxn>
              <a:cxn ang="0">
                <a:pos x="connsiteX9511" y="connsiteY9511"/>
              </a:cxn>
              <a:cxn ang="0">
                <a:pos x="connsiteX9512" y="connsiteY9512"/>
              </a:cxn>
              <a:cxn ang="0">
                <a:pos x="connsiteX9513" y="connsiteY9513"/>
              </a:cxn>
              <a:cxn ang="0">
                <a:pos x="connsiteX9514" y="connsiteY9514"/>
              </a:cxn>
              <a:cxn ang="0">
                <a:pos x="connsiteX9515" y="connsiteY9515"/>
              </a:cxn>
              <a:cxn ang="0">
                <a:pos x="connsiteX9516" y="connsiteY9516"/>
              </a:cxn>
              <a:cxn ang="0">
                <a:pos x="connsiteX9517" y="connsiteY9517"/>
              </a:cxn>
              <a:cxn ang="0">
                <a:pos x="connsiteX9518" y="connsiteY9518"/>
              </a:cxn>
              <a:cxn ang="0">
                <a:pos x="connsiteX9519" y="connsiteY9519"/>
              </a:cxn>
              <a:cxn ang="0">
                <a:pos x="connsiteX9520" y="connsiteY9520"/>
              </a:cxn>
              <a:cxn ang="0">
                <a:pos x="connsiteX9521" y="connsiteY9521"/>
              </a:cxn>
              <a:cxn ang="0">
                <a:pos x="connsiteX9522" y="connsiteY9522"/>
              </a:cxn>
              <a:cxn ang="0">
                <a:pos x="connsiteX9523" y="connsiteY9523"/>
              </a:cxn>
              <a:cxn ang="0">
                <a:pos x="connsiteX9524" y="connsiteY9524"/>
              </a:cxn>
              <a:cxn ang="0">
                <a:pos x="connsiteX9525" y="connsiteY9525"/>
              </a:cxn>
              <a:cxn ang="0">
                <a:pos x="connsiteX9526" y="connsiteY9526"/>
              </a:cxn>
              <a:cxn ang="0">
                <a:pos x="connsiteX9527" y="connsiteY9527"/>
              </a:cxn>
              <a:cxn ang="0">
                <a:pos x="connsiteX9528" y="connsiteY9528"/>
              </a:cxn>
              <a:cxn ang="0">
                <a:pos x="connsiteX9529" y="connsiteY9529"/>
              </a:cxn>
              <a:cxn ang="0">
                <a:pos x="connsiteX9530" y="connsiteY9530"/>
              </a:cxn>
              <a:cxn ang="0">
                <a:pos x="connsiteX9531" y="connsiteY9531"/>
              </a:cxn>
              <a:cxn ang="0">
                <a:pos x="connsiteX9532" y="connsiteY9532"/>
              </a:cxn>
              <a:cxn ang="0">
                <a:pos x="connsiteX9533" y="connsiteY9533"/>
              </a:cxn>
              <a:cxn ang="0">
                <a:pos x="connsiteX9534" y="connsiteY9534"/>
              </a:cxn>
              <a:cxn ang="0">
                <a:pos x="connsiteX9535" y="connsiteY9535"/>
              </a:cxn>
              <a:cxn ang="0">
                <a:pos x="connsiteX9536" y="connsiteY9536"/>
              </a:cxn>
              <a:cxn ang="0">
                <a:pos x="connsiteX9537" y="connsiteY9537"/>
              </a:cxn>
              <a:cxn ang="0">
                <a:pos x="connsiteX9538" y="connsiteY9538"/>
              </a:cxn>
              <a:cxn ang="0">
                <a:pos x="connsiteX9539" y="connsiteY9539"/>
              </a:cxn>
              <a:cxn ang="0">
                <a:pos x="connsiteX9540" y="connsiteY9540"/>
              </a:cxn>
              <a:cxn ang="0">
                <a:pos x="connsiteX9541" y="connsiteY9541"/>
              </a:cxn>
              <a:cxn ang="0">
                <a:pos x="connsiteX9542" y="connsiteY9542"/>
              </a:cxn>
              <a:cxn ang="0">
                <a:pos x="connsiteX9543" y="connsiteY9543"/>
              </a:cxn>
              <a:cxn ang="0">
                <a:pos x="connsiteX9544" y="connsiteY9544"/>
              </a:cxn>
              <a:cxn ang="0">
                <a:pos x="connsiteX9545" y="connsiteY9545"/>
              </a:cxn>
              <a:cxn ang="0">
                <a:pos x="connsiteX9546" y="connsiteY9546"/>
              </a:cxn>
              <a:cxn ang="0">
                <a:pos x="connsiteX9547" y="connsiteY9547"/>
              </a:cxn>
              <a:cxn ang="0">
                <a:pos x="connsiteX9548" y="connsiteY9548"/>
              </a:cxn>
              <a:cxn ang="0">
                <a:pos x="connsiteX9549" y="connsiteY9549"/>
              </a:cxn>
              <a:cxn ang="0">
                <a:pos x="connsiteX9550" y="connsiteY9550"/>
              </a:cxn>
              <a:cxn ang="0">
                <a:pos x="connsiteX9551" y="connsiteY9551"/>
              </a:cxn>
              <a:cxn ang="0">
                <a:pos x="connsiteX9552" y="connsiteY9552"/>
              </a:cxn>
              <a:cxn ang="0">
                <a:pos x="connsiteX9553" y="connsiteY9553"/>
              </a:cxn>
              <a:cxn ang="0">
                <a:pos x="connsiteX9554" y="connsiteY9554"/>
              </a:cxn>
              <a:cxn ang="0">
                <a:pos x="connsiteX9555" y="connsiteY9555"/>
              </a:cxn>
              <a:cxn ang="0">
                <a:pos x="connsiteX9556" y="connsiteY9556"/>
              </a:cxn>
              <a:cxn ang="0">
                <a:pos x="connsiteX9557" y="connsiteY9557"/>
              </a:cxn>
              <a:cxn ang="0">
                <a:pos x="connsiteX9558" y="connsiteY9558"/>
              </a:cxn>
              <a:cxn ang="0">
                <a:pos x="connsiteX9559" y="connsiteY9559"/>
              </a:cxn>
              <a:cxn ang="0">
                <a:pos x="connsiteX9560" y="connsiteY9560"/>
              </a:cxn>
              <a:cxn ang="0">
                <a:pos x="connsiteX9561" y="connsiteY9561"/>
              </a:cxn>
              <a:cxn ang="0">
                <a:pos x="connsiteX9562" y="connsiteY9562"/>
              </a:cxn>
              <a:cxn ang="0">
                <a:pos x="connsiteX9563" y="connsiteY9563"/>
              </a:cxn>
              <a:cxn ang="0">
                <a:pos x="connsiteX9564" y="connsiteY9564"/>
              </a:cxn>
              <a:cxn ang="0">
                <a:pos x="connsiteX9565" y="connsiteY9565"/>
              </a:cxn>
              <a:cxn ang="0">
                <a:pos x="connsiteX9566" y="connsiteY9566"/>
              </a:cxn>
              <a:cxn ang="0">
                <a:pos x="connsiteX9567" y="connsiteY9567"/>
              </a:cxn>
              <a:cxn ang="0">
                <a:pos x="connsiteX9568" y="connsiteY9568"/>
              </a:cxn>
              <a:cxn ang="0">
                <a:pos x="connsiteX9569" y="connsiteY9569"/>
              </a:cxn>
              <a:cxn ang="0">
                <a:pos x="connsiteX9570" y="connsiteY9570"/>
              </a:cxn>
              <a:cxn ang="0">
                <a:pos x="connsiteX9571" y="connsiteY9571"/>
              </a:cxn>
              <a:cxn ang="0">
                <a:pos x="connsiteX9572" y="connsiteY9572"/>
              </a:cxn>
              <a:cxn ang="0">
                <a:pos x="connsiteX9573" y="connsiteY9573"/>
              </a:cxn>
              <a:cxn ang="0">
                <a:pos x="connsiteX9574" y="connsiteY9574"/>
              </a:cxn>
              <a:cxn ang="0">
                <a:pos x="connsiteX9575" y="connsiteY9575"/>
              </a:cxn>
              <a:cxn ang="0">
                <a:pos x="connsiteX9576" y="connsiteY9576"/>
              </a:cxn>
              <a:cxn ang="0">
                <a:pos x="connsiteX9577" y="connsiteY9577"/>
              </a:cxn>
              <a:cxn ang="0">
                <a:pos x="connsiteX9578" y="connsiteY9578"/>
              </a:cxn>
              <a:cxn ang="0">
                <a:pos x="connsiteX9579" y="connsiteY9579"/>
              </a:cxn>
              <a:cxn ang="0">
                <a:pos x="connsiteX9580" y="connsiteY9580"/>
              </a:cxn>
              <a:cxn ang="0">
                <a:pos x="connsiteX9581" y="connsiteY9581"/>
              </a:cxn>
              <a:cxn ang="0">
                <a:pos x="connsiteX9582" y="connsiteY9582"/>
              </a:cxn>
              <a:cxn ang="0">
                <a:pos x="connsiteX9583" y="connsiteY9583"/>
              </a:cxn>
              <a:cxn ang="0">
                <a:pos x="connsiteX9584" y="connsiteY9584"/>
              </a:cxn>
              <a:cxn ang="0">
                <a:pos x="connsiteX9585" y="connsiteY9585"/>
              </a:cxn>
              <a:cxn ang="0">
                <a:pos x="connsiteX9586" y="connsiteY9586"/>
              </a:cxn>
              <a:cxn ang="0">
                <a:pos x="connsiteX9587" y="connsiteY9587"/>
              </a:cxn>
              <a:cxn ang="0">
                <a:pos x="connsiteX9588" y="connsiteY9588"/>
              </a:cxn>
              <a:cxn ang="0">
                <a:pos x="connsiteX9589" y="connsiteY9589"/>
              </a:cxn>
              <a:cxn ang="0">
                <a:pos x="connsiteX9590" y="connsiteY9590"/>
              </a:cxn>
              <a:cxn ang="0">
                <a:pos x="connsiteX9591" y="connsiteY9591"/>
              </a:cxn>
              <a:cxn ang="0">
                <a:pos x="connsiteX9592" y="connsiteY9592"/>
              </a:cxn>
              <a:cxn ang="0">
                <a:pos x="connsiteX9593" y="connsiteY9593"/>
              </a:cxn>
              <a:cxn ang="0">
                <a:pos x="connsiteX9594" y="connsiteY9594"/>
              </a:cxn>
              <a:cxn ang="0">
                <a:pos x="connsiteX9595" y="connsiteY9595"/>
              </a:cxn>
              <a:cxn ang="0">
                <a:pos x="connsiteX9596" y="connsiteY9596"/>
              </a:cxn>
              <a:cxn ang="0">
                <a:pos x="connsiteX9597" y="connsiteY9597"/>
              </a:cxn>
              <a:cxn ang="0">
                <a:pos x="connsiteX9598" y="connsiteY9598"/>
              </a:cxn>
              <a:cxn ang="0">
                <a:pos x="connsiteX9599" y="connsiteY9599"/>
              </a:cxn>
              <a:cxn ang="0">
                <a:pos x="connsiteX9600" y="connsiteY9600"/>
              </a:cxn>
              <a:cxn ang="0">
                <a:pos x="connsiteX9601" y="connsiteY9601"/>
              </a:cxn>
              <a:cxn ang="0">
                <a:pos x="connsiteX9602" y="connsiteY9602"/>
              </a:cxn>
              <a:cxn ang="0">
                <a:pos x="connsiteX9603" y="connsiteY9603"/>
              </a:cxn>
              <a:cxn ang="0">
                <a:pos x="connsiteX9604" y="connsiteY9604"/>
              </a:cxn>
              <a:cxn ang="0">
                <a:pos x="connsiteX9605" y="connsiteY9605"/>
              </a:cxn>
              <a:cxn ang="0">
                <a:pos x="connsiteX9606" y="connsiteY9606"/>
              </a:cxn>
              <a:cxn ang="0">
                <a:pos x="connsiteX9607" y="connsiteY9607"/>
              </a:cxn>
              <a:cxn ang="0">
                <a:pos x="connsiteX9608" y="connsiteY9608"/>
              </a:cxn>
              <a:cxn ang="0">
                <a:pos x="connsiteX9609" y="connsiteY9609"/>
              </a:cxn>
              <a:cxn ang="0">
                <a:pos x="connsiteX9610" y="connsiteY9610"/>
              </a:cxn>
              <a:cxn ang="0">
                <a:pos x="connsiteX9611" y="connsiteY9611"/>
              </a:cxn>
              <a:cxn ang="0">
                <a:pos x="connsiteX9612" y="connsiteY9612"/>
              </a:cxn>
              <a:cxn ang="0">
                <a:pos x="connsiteX9613" y="connsiteY9613"/>
              </a:cxn>
              <a:cxn ang="0">
                <a:pos x="connsiteX9614" y="connsiteY9614"/>
              </a:cxn>
              <a:cxn ang="0">
                <a:pos x="connsiteX9615" y="connsiteY9615"/>
              </a:cxn>
              <a:cxn ang="0">
                <a:pos x="connsiteX9616" y="connsiteY9616"/>
              </a:cxn>
              <a:cxn ang="0">
                <a:pos x="connsiteX9617" y="connsiteY9617"/>
              </a:cxn>
              <a:cxn ang="0">
                <a:pos x="connsiteX9618" y="connsiteY9618"/>
              </a:cxn>
              <a:cxn ang="0">
                <a:pos x="connsiteX9619" y="connsiteY9619"/>
              </a:cxn>
              <a:cxn ang="0">
                <a:pos x="connsiteX9620" y="connsiteY9620"/>
              </a:cxn>
              <a:cxn ang="0">
                <a:pos x="connsiteX9621" y="connsiteY9621"/>
              </a:cxn>
              <a:cxn ang="0">
                <a:pos x="connsiteX9622" y="connsiteY9622"/>
              </a:cxn>
              <a:cxn ang="0">
                <a:pos x="connsiteX9623" y="connsiteY9623"/>
              </a:cxn>
              <a:cxn ang="0">
                <a:pos x="connsiteX9624" y="connsiteY9624"/>
              </a:cxn>
              <a:cxn ang="0">
                <a:pos x="connsiteX9625" y="connsiteY9625"/>
              </a:cxn>
              <a:cxn ang="0">
                <a:pos x="connsiteX9626" y="connsiteY9626"/>
              </a:cxn>
              <a:cxn ang="0">
                <a:pos x="connsiteX9627" y="connsiteY9627"/>
              </a:cxn>
              <a:cxn ang="0">
                <a:pos x="connsiteX9628" y="connsiteY9628"/>
              </a:cxn>
              <a:cxn ang="0">
                <a:pos x="connsiteX9629" y="connsiteY9629"/>
              </a:cxn>
              <a:cxn ang="0">
                <a:pos x="connsiteX9630" y="connsiteY9630"/>
              </a:cxn>
              <a:cxn ang="0">
                <a:pos x="connsiteX9631" y="connsiteY9631"/>
              </a:cxn>
              <a:cxn ang="0">
                <a:pos x="connsiteX9632" y="connsiteY9632"/>
              </a:cxn>
              <a:cxn ang="0">
                <a:pos x="connsiteX9633" y="connsiteY9633"/>
              </a:cxn>
              <a:cxn ang="0">
                <a:pos x="connsiteX9634" y="connsiteY9634"/>
              </a:cxn>
              <a:cxn ang="0">
                <a:pos x="connsiteX9635" y="connsiteY9635"/>
              </a:cxn>
              <a:cxn ang="0">
                <a:pos x="connsiteX9636" y="connsiteY9636"/>
              </a:cxn>
              <a:cxn ang="0">
                <a:pos x="connsiteX9637" y="connsiteY9637"/>
              </a:cxn>
              <a:cxn ang="0">
                <a:pos x="connsiteX9638" y="connsiteY9638"/>
              </a:cxn>
              <a:cxn ang="0">
                <a:pos x="connsiteX9639" y="connsiteY9639"/>
              </a:cxn>
              <a:cxn ang="0">
                <a:pos x="connsiteX9640" y="connsiteY9640"/>
              </a:cxn>
              <a:cxn ang="0">
                <a:pos x="connsiteX9641" y="connsiteY9641"/>
              </a:cxn>
              <a:cxn ang="0">
                <a:pos x="connsiteX9642" y="connsiteY9642"/>
              </a:cxn>
              <a:cxn ang="0">
                <a:pos x="connsiteX9643" y="connsiteY9643"/>
              </a:cxn>
              <a:cxn ang="0">
                <a:pos x="connsiteX9644" y="connsiteY9644"/>
              </a:cxn>
              <a:cxn ang="0">
                <a:pos x="connsiteX9645" y="connsiteY9645"/>
              </a:cxn>
              <a:cxn ang="0">
                <a:pos x="connsiteX9646" y="connsiteY9646"/>
              </a:cxn>
              <a:cxn ang="0">
                <a:pos x="connsiteX9647" y="connsiteY9647"/>
              </a:cxn>
              <a:cxn ang="0">
                <a:pos x="connsiteX9648" y="connsiteY9648"/>
              </a:cxn>
              <a:cxn ang="0">
                <a:pos x="connsiteX9649" y="connsiteY9649"/>
              </a:cxn>
              <a:cxn ang="0">
                <a:pos x="connsiteX9650" y="connsiteY9650"/>
              </a:cxn>
              <a:cxn ang="0">
                <a:pos x="connsiteX9651" y="connsiteY9651"/>
              </a:cxn>
              <a:cxn ang="0">
                <a:pos x="connsiteX9652" y="connsiteY9652"/>
              </a:cxn>
              <a:cxn ang="0">
                <a:pos x="connsiteX9653" y="connsiteY9653"/>
              </a:cxn>
              <a:cxn ang="0">
                <a:pos x="connsiteX9654" y="connsiteY9654"/>
              </a:cxn>
              <a:cxn ang="0">
                <a:pos x="connsiteX9655" y="connsiteY9655"/>
              </a:cxn>
              <a:cxn ang="0">
                <a:pos x="connsiteX9656" y="connsiteY9656"/>
              </a:cxn>
              <a:cxn ang="0">
                <a:pos x="connsiteX9657" y="connsiteY9657"/>
              </a:cxn>
              <a:cxn ang="0">
                <a:pos x="connsiteX9658" y="connsiteY9658"/>
              </a:cxn>
              <a:cxn ang="0">
                <a:pos x="connsiteX9659" y="connsiteY9659"/>
              </a:cxn>
              <a:cxn ang="0">
                <a:pos x="connsiteX9660" y="connsiteY9660"/>
              </a:cxn>
              <a:cxn ang="0">
                <a:pos x="connsiteX9661" y="connsiteY9661"/>
              </a:cxn>
              <a:cxn ang="0">
                <a:pos x="connsiteX9662" y="connsiteY9662"/>
              </a:cxn>
              <a:cxn ang="0">
                <a:pos x="connsiteX9663" y="connsiteY9663"/>
              </a:cxn>
              <a:cxn ang="0">
                <a:pos x="connsiteX9664" y="connsiteY9664"/>
              </a:cxn>
              <a:cxn ang="0">
                <a:pos x="connsiteX9665" y="connsiteY9665"/>
              </a:cxn>
              <a:cxn ang="0">
                <a:pos x="connsiteX9666" y="connsiteY9666"/>
              </a:cxn>
              <a:cxn ang="0">
                <a:pos x="connsiteX9667" y="connsiteY9667"/>
              </a:cxn>
              <a:cxn ang="0">
                <a:pos x="connsiteX9668" y="connsiteY9668"/>
              </a:cxn>
              <a:cxn ang="0">
                <a:pos x="connsiteX9669" y="connsiteY9669"/>
              </a:cxn>
              <a:cxn ang="0">
                <a:pos x="connsiteX9670" y="connsiteY9670"/>
              </a:cxn>
              <a:cxn ang="0">
                <a:pos x="connsiteX9671" y="connsiteY9671"/>
              </a:cxn>
              <a:cxn ang="0">
                <a:pos x="connsiteX9672" y="connsiteY9672"/>
              </a:cxn>
              <a:cxn ang="0">
                <a:pos x="connsiteX9673" y="connsiteY9673"/>
              </a:cxn>
              <a:cxn ang="0">
                <a:pos x="connsiteX9674" y="connsiteY9674"/>
              </a:cxn>
              <a:cxn ang="0">
                <a:pos x="connsiteX9675" y="connsiteY9675"/>
              </a:cxn>
              <a:cxn ang="0">
                <a:pos x="connsiteX9676" y="connsiteY9676"/>
              </a:cxn>
              <a:cxn ang="0">
                <a:pos x="connsiteX9677" y="connsiteY9677"/>
              </a:cxn>
              <a:cxn ang="0">
                <a:pos x="connsiteX9678" y="connsiteY9678"/>
              </a:cxn>
              <a:cxn ang="0">
                <a:pos x="connsiteX9679" y="connsiteY9679"/>
              </a:cxn>
              <a:cxn ang="0">
                <a:pos x="connsiteX9680" y="connsiteY9680"/>
              </a:cxn>
              <a:cxn ang="0">
                <a:pos x="connsiteX9681" y="connsiteY9681"/>
              </a:cxn>
              <a:cxn ang="0">
                <a:pos x="connsiteX9682" y="connsiteY9682"/>
              </a:cxn>
              <a:cxn ang="0">
                <a:pos x="connsiteX9683" y="connsiteY9683"/>
              </a:cxn>
              <a:cxn ang="0">
                <a:pos x="connsiteX9684" y="connsiteY9684"/>
              </a:cxn>
              <a:cxn ang="0">
                <a:pos x="connsiteX9685" y="connsiteY9685"/>
              </a:cxn>
              <a:cxn ang="0">
                <a:pos x="connsiteX9686" y="connsiteY9686"/>
              </a:cxn>
              <a:cxn ang="0">
                <a:pos x="connsiteX9687" y="connsiteY9687"/>
              </a:cxn>
              <a:cxn ang="0">
                <a:pos x="connsiteX9688" y="connsiteY9688"/>
              </a:cxn>
              <a:cxn ang="0">
                <a:pos x="connsiteX9689" y="connsiteY9689"/>
              </a:cxn>
              <a:cxn ang="0">
                <a:pos x="connsiteX9690" y="connsiteY9690"/>
              </a:cxn>
              <a:cxn ang="0">
                <a:pos x="connsiteX9691" y="connsiteY9691"/>
              </a:cxn>
              <a:cxn ang="0">
                <a:pos x="connsiteX9692" y="connsiteY9692"/>
              </a:cxn>
              <a:cxn ang="0">
                <a:pos x="connsiteX9693" y="connsiteY9693"/>
              </a:cxn>
              <a:cxn ang="0">
                <a:pos x="connsiteX9694" y="connsiteY9694"/>
              </a:cxn>
              <a:cxn ang="0">
                <a:pos x="connsiteX9695" y="connsiteY9695"/>
              </a:cxn>
              <a:cxn ang="0">
                <a:pos x="connsiteX9696" y="connsiteY9696"/>
              </a:cxn>
              <a:cxn ang="0">
                <a:pos x="connsiteX9697" y="connsiteY9697"/>
              </a:cxn>
              <a:cxn ang="0">
                <a:pos x="connsiteX9698" y="connsiteY9698"/>
              </a:cxn>
              <a:cxn ang="0">
                <a:pos x="connsiteX9699" y="connsiteY9699"/>
              </a:cxn>
              <a:cxn ang="0">
                <a:pos x="connsiteX9700" y="connsiteY9700"/>
              </a:cxn>
              <a:cxn ang="0">
                <a:pos x="connsiteX9701" y="connsiteY9701"/>
              </a:cxn>
              <a:cxn ang="0">
                <a:pos x="connsiteX9702" y="connsiteY9702"/>
              </a:cxn>
              <a:cxn ang="0">
                <a:pos x="connsiteX9703" y="connsiteY9703"/>
              </a:cxn>
              <a:cxn ang="0">
                <a:pos x="connsiteX9704" y="connsiteY9704"/>
              </a:cxn>
              <a:cxn ang="0">
                <a:pos x="connsiteX9705" y="connsiteY9705"/>
              </a:cxn>
              <a:cxn ang="0">
                <a:pos x="connsiteX9706" y="connsiteY9706"/>
              </a:cxn>
              <a:cxn ang="0">
                <a:pos x="connsiteX9707" y="connsiteY9707"/>
              </a:cxn>
              <a:cxn ang="0">
                <a:pos x="connsiteX9708" y="connsiteY9708"/>
              </a:cxn>
              <a:cxn ang="0">
                <a:pos x="connsiteX9709" y="connsiteY9709"/>
              </a:cxn>
              <a:cxn ang="0">
                <a:pos x="connsiteX9710" y="connsiteY9710"/>
              </a:cxn>
              <a:cxn ang="0">
                <a:pos x="connsiteX9711" y="connsiteY9711"/>
              </a:cxn>
              <a:cxn ang="0">
                <a:pos x="connsiteX9712" y="connsiteY9712"/>
              </a:cxn>
              <a:cxn ang="0">
                <a:pos x="connsiteX9713" y="connsiteY9713"/>
              </a:cxn>
              <a:cxn ang="0">
                <a:pos x="connsiteX9714" y="connsiteY9714"/>
              </a:cxn>
              <a:cxn ang="0">
                <a:pos x="connsiteX9715" y="connsiteY9715"/>
              </a:cxn>
              <a:cxn ang="0">
                <a:pos x="connsiteX9716" y="connsiteY9716"/>
              </a:cxn>
              <a:cxn ang="0">
                <a:pos x="connsiteX9717" y="connsiteY9717"/>
              </a:cxn>
              <a:cxn ang="0">
                <a:pos x="connsiteX9718" y="connsiteY9718"/>
              </a:cxn>
              <a:cxn ang="0">
                <a:pos x="connsiteX9719" y="connsiteY9719"/>
              </a:cxn>
              <a:cxn ang="0">
                <a:pos x="connsiteX9720" y="connsiteY9720"/>
              </a:cxn>
              <a:cxn ang="0">
                <a:pos x="connsiteX9721" y="connsiteY9721"/>
              </a:cxn>
              <a:cxn ang="0">
                <a:pos x="connsiteX9722" y="connsiteY9722"/>
              </a:cxn>
              <a:cxn ang="0">
                <a:pos x="connsiteX9723" y="connsiteY9723"/>
              </a:cxn>
              <a:cxn ang="0">
                <a:pos x="connsiteX9724" y="connsiteY9724"/>
              </a:cxn>
              <a:cxn ang="0">
                <a:pos x="connsiteX9725" y="connsiteY9725"/>
              </a:cxn>
              <a:cxn ang="0">
                <a:pos x="connsiteX9726" y="connsiteY9726"/>
              </a:cxn>
              <a:cxn ang="0">
                <a:pos x="connsiteX9727" y="connsiteY9727"/>
              </a:cxn>
              <a:cxn ang="0">
                <a:pos x="connsiteX9728" y="connsiteY9728"/>
              </a:cxn>
              <a:cxn ang="0">
                <a:pos x="connsiteX9729" y="connsiteY9729"/>
              </a:cxn>
              <a:cxn ang="0">
                <a:pos x="connsiteX9730" y="connsiteY9730"/>
              </a:cxn>
              <a:cxn ang="0">
                <a:pos x="connsiteX9731" y="connsiteY9731"/>
              </a:cxn>
              <a:cxn ang="0">
                <a:pos x="connsiteX9732" y="connsiteY9732"/>
              </a:cxn>
              <a:cxn ang="0">
                <a:pos x="connsiteX9733" y="connsiteY9733"/>
              </a:cxn>
              <a:cxn ang="0">
                <a:pos x="connsiteX9734" y="connsiteY9734"/>
              </a:cxn>
              <a:cxn ang="0">
                <a:pos x="connsiteX9735" y="connsiteY9735"/>
              </a:cxn>
              <a:cxn ang="0">
                <a:pos x="connsiteX9736" y="connsiteY9736"/>
              </a:cxn>
              <a:cxn ang="0">
                <a:pos x="connsiteX9737" y="connsiteY9737"/>
              </a:cxn>
              <a:cxn ang="0">
                <a:pos x="connsiteX9738" y="connsiteY9738"/>
              </a:cxn>
              <a:cxn ang="0">
                <a:pos x="connsiteX9739" y="connsiteY9739"/>
              </a:cxn>
              <a:cxn ang="0">
                <a:pos x="connsiteX9740" y="connsiteY9740"/>
              </a:cxn>
              <a:cxn ang="0">
                <a:pos x="connsiteX9741" y="connsiteY9741"/>
              </a:cxn>
              <a:cxn ang="0">
                <a:pos x="connsiteX9742" y="connsiteY9742"/>
              </a:cxn>
              <a:cxn ang="0">
                <a:pos x="connsiteX9743" y="connsiteY9743"/>
              </a:cxn>
              <a:cxn ang="0">
                <a:pos x="connsiteX9744" y="connsiteY9744"/>
              </a:cxn>
              <a:cxn ang="0">
                <a:pos x="connsiteX9745" y="connsiteY9745"/>
              </a:cxn>
              <a:cxn ang="0">
                <a:pos x="connsiteX9746" y="connsiteY9746"/>
              </a:cxn>
              <a:cxn ang="0">
                <a:pos x="connsiteX9747" y="connsiteY9747"/>
              </a:cxn>
              <a:cxn ang="0">
                <a:pos x="connsiteX9748" y="connsiteY9748"/>
              </a:cxn>
              <a:cxn ang="0">
                <a:pos x="connsiteX9749" y="connsiteY9749"/>
              </a:cxn>
              <a:cxn ang="0">
                <a:pos x="connsiteX9750" y="connsiteY9750"/>
              </a:cxn>
              <a:cxn ang="0">
                <a:pos x="connsiteX9751" y="connsiteY9751"/>
              </a:cxn>
              <a:cxn ang="0">
                <a:pos x="connsiteX9752" y="connsiteY9752"/>
              </a:cxn>
              <a:cxn ang="0">
                <a:pos x="connsiteX9753" y="connsiteY9753"/>
              </a:cxn>
              <a:cxn ang="0">
                <a:pos x="connsiteX9754" y="connsiteY9754"/>
              </a:cxn>
              <a:cxn ang="0">
                <a:pos x="connsiteX9755" y="connsiteY9755"/>
              </a:cxn>
              <a:cxn ang="0">
                <a:pos x="connsiteX9756" y="connsiteY9756"/>
              </a:cxn>
              <a:cxn ang="0">
                <a:pos x="connsiteX9757" y="connsiteY9757"/>
              </a:cxn>
              <a:cxn ang="0">
                <a:pos x="connsiteX9758" y="connsiteY9758"/>
              </a:cxn>
              <a:cxn ang="0">
                <a:pos x="connsiteX9759" y="connsiteY9759"/>
              </a:cxn>
              <a:cxn ang="0">
                <a:pos x="connsiteX9760" y="connsiteY9760"/>
              </a:cxn>
              <a:cxn ang="0">
                <a:pos x="connsiteX9761" y="connsiteY9761"/>
              </a:cxn>
              <a:cxn ang="0">
                <a:pos x="connsiteX9762" y="connsiteY9762"/>
              </a:cxn>
              <a:cxn ang="0">
                <a:pos x="connsiteX9763" y="connsiteY9763"/>
              </a:cxn>
              <a:cxn ang="0">
                <a:pos x="connsiteX9764" y="connsiteY9764"/>
              </a:cxn>
              <a:cxn ang="0">
                <a:pos x="connsiteX9765" y="connsiteY9765"/>
              </a:cxn>
              <a:cxn ang="0">
                <a:pos x="connsiteX9766" y="connsiteY9766"/>
              </a:cxn>
              <a:cxn ang="0">
                <a:pos x="connsiteX9767" y="connsiteY9767"/>
              </a:cxn>
              <a:cxn ang="0">
                <a:pos x="connsiteX9768" y="connsiteY9768"/>
              </a:cxn>
              <a:cxn ang="0">
                <a:pos x="connsiteX9769" y="connsiteY9769"/>
              </a:cxn>
              <a:cxn ang="0">
                <a:pos x="connsiteX9770" y="connsiteY9770"/>
              </a:cxn>
              <a:cxn ang="0">
                <a:pos x="connsiteX9771" y="connsiteY9771"/>
              </a:cxn>
              <a:cxn ang="0">
                <a:pos x="connsiteX9772" y="connsiteY9772"/>
              </a:cxn>
              <a:cxn ang="0">
                <a:pos x="connsiteX9773" y="connsiteY9773"/>
              </a:cxn>
              <a:cxn ang="0">
                <a:pos x="connsiteX9774" y="connsiteY9774"/>
              </a:cxn>
              <a:cxn ang="0">
                <a:pos x="connsiteX9775" y="connsiteY9775"/>
              </a:cxn>
              <a:cxn ang="0">
                <a:pos x="connsiteX9776" y="connsiteY9776"/>
              </a:cxn>
              <a:cxn ang="0">
                <a:pos x="connsiteX9777" y="connsiteY9777"/>
              </a:cxn>
              <a:cxn ang="0">
                <a:pos x="connsiteX9778" y="connsiteY9778"/>
              </a:cxn>
              <a:cxn ang="0">
                <a:pos x="connsiteX9779" y="connsiteY9779"/>
              </a:cxn>
              <a:cxn ang="0">
                <a:pos x="connsiteX9780" y="connsiteY9780"/>
              </a:cxn>
              <a:cxn ang="0">
                <a:pos x="connsiteX9781" y="connsiteY9781"/>
              </a:cxn>
              <a:cxn ang="0">
                <a:pos x="connsiteX9782" y="connsiteY9782"/>
              </a:cxn>
              <a:cxn ang="0">
                <a:pos x="connsiteX9783" y="connsiteY9783"/>
              </a:cxn>
              <a:cxn ang="0">
                <a:pos x="connsiteX9784" y="connsiteY9784"/>
              </a:cxn>
              <a:cxn ang="0">
                <a:pos x="connsiteX9785" y="connsiteY9785"/>
              </a:cxn>
              <a:cxn ang="0">
                <a:pos x="connsiteX9786" y="connsiteY9786"/>
              </a:cxn>
              <a:cxn ang="0">
                <a:pos x="connsiteX9787" y="connsiteY9787"/>
              </a:cxn>
              <a:cxn ang="0">
                <a:pos x="connsiteX9788" y="connsiteY9788"/>
              </a:cxn>
              <a:cxn ang="0">
                <a:pos x="connsiteX9789" y="connsiteY9789"/>
              </a:cxn>
              <a:cxn ang="0">
                <a:pos x="connsiteX9790" y="connsiteY9790"/>
              </a:cxn>
              <a:cxn ang="0">
                <a:pos x="connsiteX9791" y="connsiteY9791"/>
              </a:cxn>
              <a:cxn ang="0">
                <a:pos x="connsiteX9792" y="connsiteY9792"/>
              </a:cxn>
              <a:cxn ang="0">
                <a:pos x="connsiteX9793" y="connsiteY9793"/>
              </a:cxn>
              <a:cxn ang="0">
                <a:pos x="connsiteX9794" y="connsiteY9794"/>
              </a:cxn>
              <a:cxn ang="0">
                <a:pos x="connsiteX9795" y="connsiteY9795"/>
              </a:cxn>
              <a:cxn ang="0">
                <a:pos x="connsiteX9796" y="connsiteY9796"/>
              </a:cxn>
              <a:cxn ang="0">
                <a:pos x="connsiteX9797" y="connsiteY9797"/>
              </a:cxn>
              <a:cxn ang="0">
                <a:pos x="connsiteX9798" y="connsiteY9798"/>
              </a:cxn>
              <a:cxn ang="0">
                <a:pos x="connsiteX9799" y="connsiteY9799"/>
              </a:cxn>
              <a:cxn ang="0">
                <a:pos x="connsiteX9800" y="connsiteY9800"/>
              </a:cxn>
              <a:cxn ang="0">
                <a:pos x="connsiteX9801" y="connsiteY9801"/>
              </a:cxn>
              <a:cxn ang="0">
                <a:pos x="connsiteX9802" y="connsiteY9802"/>
              </a:cxn>
              <a:cxn ang="0">
                <a:pos x="connsiteX9803" y="connsiteY9803"/>
              </a:cxn>
              <a:cxn ang="0">
                <a:pos x="connsiteX9804" y="connsiteY9804"/>
              </a:cxn>
              <a:cxn ang="0">
                <a:pos x="connsiteX9805" y="connsiteY9805"/>
              </a:cxn>
              <a:cxn ang="0">
                <a:pos x="connsiteX9806" y="connsiteY9806"/>
              </a:cxn>
              <a:cxn ang="0">
                <a:pos x="connsiteX9807" y="connsiteY9807"/>
              </a:cxn>
              <a:cxn ang="0">
                <a:pos x="connsiteX9808" y="connsiteY9808"/>
              </a:cxn>
              <a:cxn ang="0">
                <a:pos x="connsiteX9809" y="connsiteY9809"/>
              </a:cxn>
              <a:cxn ang="0">
                <a:pos x="connsiteX9810" y="connsiteY9810"/>
              </a:cxn>
              <a:cxn ang="0">
                <a:pos x="connsiteX9811" y="connsiteY9811"/>
              </a:cxn>
              <a:cxn ang="0">
                <a:pos x="connsiteX9812" y="connsiteY9812"/>
              </a:cxn>
              <a:cxn ang="0">
                <a:pos x="connsiteX9813" y="connsiteY9813"/>
              </a:cxn>
              <a:cxn ang="0">
                <a:pos x="connsiteX9814" y="connsiteY9814"/>
              </a:cxn>
              <a:cxn ang="0">
                <a:pos x="connsiteX9815" y="connsiteY9815"/>
              </a:cxn>
              <a:cxn ang="0">
                <a:pos x="connsiteX9816" y="connsiteY9816"/>
              </a:cxn>
              <a:cxn ang="0">
                <a:pos x="connsiteX9817" y="connsiteY9817"/>
              </a:cxn>
              <a:cxn ang="0">
                <a:pos x="connsiteX9818" y="connsiteY9818"/>
              </a:cxn>
              <a:cxn ang="0">
                <a:pos x="connsiteX9819" y="connsiteY9819"/>
              </a:cxn>
              <a:cxn ang="0">
                <a:pos x="connsiteX9820" y="connsiteY9820"/>
              </a:cxn>
              <a:cxn ang="0">
                <a:pos x="connsiteX9821" y="connsiteY9821"/>
              </a:cxn>
              <a:cxn ang="0">
                <a:pos x="connsiteX9822" y="connsiteY9822"/>
              </a:cxn>
              <a:cxn ang="0">
                <a:pos x="connsiteX9823" y="connsiteY9823"/>
              </a:cxn>
              <a:cxn ang="0">
                <a:pos x="connsiteX9824" y="connsiteY9824"/>
              </a:cxn>
              <a:cxn ang="0">
                <a:pos x="connsiteX9825" y="connsiteY9825"/>
              </a:cxn>
              <a:cxn ang="0">
                <a:pos x="connsiteX9826" y="connsiteY9826"/>
              </a:cxn>
              <a:cxn ang="0">
                <a:pos x="connsiteX9827" y="connsiteY9827"/>
              </a:cxn>
              <a:cxn ang="0">
                <a:pos x="connsiteX9828" y="connsiteY9828"/>
              </a:cxn>
              <a:cxn ang="0">
                <a:pos x="connsiteX9829" y="connsiteY9829"/>
              </a:cxn>
              <a:cxn ang="0">
                <a:pos x="connsiteX9830" y="connsiteY9830"/>
              </a:cxn>
              <a:cxn ang="0">
                <a:pos x="connsiteX9831" y="connsiteY9831"/>
              </a:cxn>
              <a:cxn ang="0">
                <a:pos x="connsiteX9832" y="connsiteY9832"/>
              </a:cxn>
              <a:cxn ang="0">
                <a:pos x="connsiteX9833" y="connsiteY9833"/>
              </a:cxn>
              <a:cxn ang="0">
                <a:pos x="connsiteX9834" y="connsiteY9834"/>
              </a:cxn>
              <a:cxn ang="0">
                <a:pos x="connsiteX9835" y="connsiteY9835"/>
              </a:cxn>
              <a:cxn ang="0">
                <a:pos x="connsiteX9836" y="connsiteY9836"/>
              </a:cxn>
              <a:cxn ang="0">
                <a:pos x="connsiteX9837" y="connsiteY9837"/>
              </a:cxn>
              <a:cxn ang="0">
                <a:pos x="connsiteX9838" y="connsiteY9838"/>
              </a:cxn>
              <a:cxn ang="0">
                <a:pos x="connsiteX9839" y="connsiteY9839"/>
              </a:cxn>
              <a:cxn ang="0">
                <a:pos x="connsiteX9840" y="connsiteY9840"/>
              </a:cxn>
              <a:cxn ang="0">
                <a:pos x="connsiteX9841" y="connsiteY9841"/>
              </a:cxn>
              <a:cxn ang="0">
                <a:pos x="connsiteX9842" y="connsiteY9842"/>
              </a:cxn>
              <a:cxn ang="0">
                <a:pos x="connsiteX9843" y="connsiteY9843"/>
              </a:cxn>
              <a:cxn ang="0">
                <a:pos x="connsiteX9844" y="connsiteY9844"/>
              </a:cxn>
              <a:cxn ang="0">
                <a:pos x="connsiteX9845" y="connsiteY9845"/>
              </a:cxn>
              <a:cxn ang="0">
                <a:pos x="connsiteX9846" y="connsiteY9846"/>
              </a:cxn>
              <a:cxn ang="0">
                <a:pos x="connsiteX9847" y="connsiteY9847"/>
              </a:cxn>
              <a:cxn ang="0">
                <a:pos x="connsiteX9848" y="connsiteY9848"/>
              </a:cxn>
              <a:cxn ang="0">
                <a:pos x="connsiteX9849" y="connsiteY9849"/>
              </a:cxn>
              <a:cxn ang="0">
                <a:pos x="connsiteX9850" y="connsiteY9850"/>
              </a:cxn>
              <a:cxn ang="0">
                <a:pos x="connsiteX9851" y="connsiteY9851"/>
              </a:cxn>
              <a:cxn ang="0">
                <a:pos x="connsiteX9852" y="connsiteY9852"/>
              </a:cxn>
              <a:cxn ang="0">
                <a:pos x="connsiteX9853" y="connsiteY9853"/>
              </a:cxn>
              <a:cxn ang="0">
                <a:pos x="connsiteX9854" y="connsiteY9854"/>
              </a:cxn>
              <a:cxn ang="0">
                <a:pos x="connsiteX9855" y="connsiteY9855"/>
              </a:cxn>
              <a:cxn ang="0">
                <a:pos x="connsiteX9856" y="connsiteY9856"/>
              </a:cxn>
              <a:cxn ang="0">
                <a:pos x="connsiteX9857" y="connsiteY9857"/>
              </a:cxn>
              <a:cxn ang="0">
                <a:pos x="connsiteX9858" y="connsiteY9858"/>
              </a:cxn>
              <a:cxn ang="0">
                <a:pos x="connsiteX9859" y="connsiteY9859"/>
              </a:cxn>
              <a:cxn ang="0">
                <a:pos x="connsiteX9860" y="connsiteY9860"/>
              </a:cxn>
              <a:cxn ang="0">
                <a:pos x="connsiteX9861" y="connsiteY9861"/>
              </a:cxn>
              <a:cxn ang="0">
                <a:pos x="connsiteX9862" y="connsiteY9862"/>
              </a:cxn>
              <a:cxn ang="0">
                <a:pos x="connsiteX9863" y="connsiteY9863"/>
              </a:cxn>
              <a:cxn ang="0">
                <a:pos x="connsiteX9864" y="connsiteY9864"/>
              </a:cxn>
              <a:cxn ang="0">
                <a:pos x="connsiteX9865" y="connsiteY9865"/>
              </a:cxn>
              <a:cxn ang="0">
                <a:pos x="connsiteX9866" y="connsiteY9866"/>
              </a:cxn>
              <a:cxn ang="0">
                <a:pos x="connsiteX9867" y="connsiteY9867"/>
              </a:cxn>
              <a:cxn ang="0">
                <a:pos x="connsiteX9868" y="connsiteY9868"/>
              </a:cxn>
              <a:cxn ang="0">
                <a:pos x="connsiteX9869" y="connsiteY9869"/>
              </a:cxn>
              <a:cxn ang="0">
                <a:pos x="connsiteX9870" y="connsiteY9870"/>
              </a:cxn>
              <a:cxn ang="0">
                <a:pos x="connsiteX9871" y="connsiteY9871"/>
              </a:cxn>
              <a:cxn ang="0">
                <a:pos x="connsiteX9872" y="connsiteY9872"/>
              </a:cxn>
              <a:cxn ang="0">
                <a:pos x="connsiteX9873" y="connsiteY9873"/>
              </a:cxn>
              <a:cxn ang="0">
                <a:pos x="connsiteX9874" y="connsiteY9874"/>
              </a:cxn>
              <a:cxn ang="0">
                <a:pos x="connsiteX9875" y="connsiteY9875"/>
              </a:cxn>
              <a:cxn ang="0">
                <a:pos x="connsiteX9876" y="connsiteY9876"/>
              </a:cxn>
              <a:cxn ang="0">
                <a:pos x="connsiteX9877" y="connsiteY9877"/>
              </a:cxn>
              <a:cxn ang="0">
                <a:pos x="connsiteX9878" y="connsiteY9878"/>
              </a:cxn>
              <a:cxn ang="0">
                <a:pos x="connsiteX9879" y="connsiteY9879"/>
              </a:cxn>
              <a:cxn ang="0">
                <a:pos x="connsiteX9880" y="connsiteY9880"/>
              </a:cxn>
              <a:cxn ang="0">
                <a:pos x="connsiteX9881" y="connsiteY9881"/>
              </a:cxn>
              <a:cxn ang="0">
                <a:pos x="connsiteX9882" y="connsiteY9882"/>
              </a:cxn>
              <a:cxn ang="0">
                <a:pos x="connsiteX9883" y="connsiteY9883"/>
              </a:cxn>
              <a:cxn ang="0">
                <a:pos x="connsiteX9884" y="connsiteY9884"/>
              </a:cxn>
              <a:cxn ang="0">
                <a:pos x="connsiteX9885" y="connsiteY9885"/>
              </a:cxn>
              <a:cxn ang="0">
                <a:pos x="connsiteX9886" y="connsiteY9886"/>
              </a:cxn>
              <a:cxn ang="0">
                <a:pos x="connsiteX9887" y="connsiteY9887"/>
              </a:cxn>
              <a:cxn ang="0">
                <a:pos x="connsiteX9888" y="connsiteY9888"/>
              </a:cxn>
              <a:cxn ang="0">
                <a:pos x="connsiteX9889" y="connsiteY9889"/>
              </a:cxn>
              <a:cxn ang="0">
                <a:pos x="connsiteX9890" y="connsiteY9890"/>
              </a:cxn>
              <a:cxn ang="0">
                <a:pos x="connsiteX9891" y="connsiteY9891"/>
              </a:cxn>
              <a:cxn ang="0">
                <a:pos x="connsiteX9892" y="connsiteY9892"/>
              </a:cxn>
              <a:cxn ang="0">
                <a:pos x="connsiteX9893" y="connsiteY9893"/>
              </a:cxn>
              <a:cxn ang="0">
                <a:pos x="connsiteX9894" y="connsiteY9894"/>
              </a:cxn>
              <a:cxn ang="0">
                <a:pos x="connsiteX9895" y="connsiteY9895"/>
              </a:cxn>
              <a:cxn ang="0">
                <a:pos x="connsiteX9896" y="connsiteY9896"/>
              </a:cxn>
              <a:cxn ang="0">
                <a:pos x="connsiteX9897" y="connsiteY9897"/>
              </a:cxn>
              <a:cxn ang="0">
                <a:pos x="connsiteX9898" y="connsiteY9898"/>
              </a:cxn>
              <a:cxn ang="0">
                <a:pos x="connsiteX9899" y="connsiteY9899"/>
              </a:cxn>
              <a:cxn ang="0">
                <a:pos x="connsiteX9900" y="connsiteY9900"/>
              </a:cxn>
              <a:cxn ang="0">
                <a:pos x="connsiteX9901" y="connsiteY9901"/>
              </a:cxn>
              <a:cxn ang="0">
                <a:pos x="connsiteX9902" y="connsiteY9902"/>
              </a:cxn>
              <a:cxn ang="0">
                <a:pos x="connsiteX9903" y="connsiteY9903"/>
              </a:cxn>
              <a:cxn ang="0">
                <a:pos x="connsiteX9904" y="connsiteY9904"/>
              </a:cxn>
              <a:cxn ang="0">
                <a:pos x="connsiteX9905" y="connsiteY9905"/>
              </a:cxn>
              <a:cxn ang="0">
                <a:pos x="connsiteX9906" y="connsiteY9906"/>
              </a:cxn>
              <a:cxn ang="0">
                <a:pos x="connsiteX9907" y="connsiteY9907"/>
              </a:cxn>
              <a:cxn ang="0">
                <a:pos x="connsiteX9908" y="connsiteY9908"/>
              </a:cxn>
              <a:cxn ang="0">
                <a:pos x="connsiteX9909" y="connsiteY9909"/>
              </a:cxn>
              <a:cxn ang="0">
                <a:pos x="connsiteX9910" y="connsiteY9910"/>
              </a:cxn>
              <a:cxn ang="0">
                <a:pos x="connsiteX9911" y="connsiteY9911"/>
              </a:cxn>
              <a:cxn ang="0">
                <a:pos x="connsiteX9912" y="connsiteY9912"/>
              </a:cxn>
              <a:cxn ang="0">
                <a:pos x="connsiteX9913" y="connsiteY9913"/>
              </a:cxn>
              <a:cxn ang="0">
                <a:pos x="connsiteX9914" y="connsiteY9914"/>
              </a:cxn>
              <a:cxn ang="0">
                <a:pos x="connsiteX9915" y="connsiteY9915"/>
              </a:cxn>
              <a:cxn ang="0">
                <a:pos x="connsiteX9916" y="connsiteY9916"/>
              </a:cxn>
              <a:cxn ang="0">
                <a:pos x="connsiteX9917" y="connsiteY9917"/>
              </a:cxn>
              <a:cxn ang="0">
                <a:pos x="connsiteX9918" y="connsiteY9918"/>
              </a:cxn>
              <a:cxn ang="0">
                <a:pos x="connsiteX9919" y="connsiteY9919"/>
              </a:cxn>
              <a:cxn ang="0">
                <a:pos x="connsiteX9920" y="connsiteY9920"/>
              </a:cxn>
              <a:cxn ang="0">
                <a:pos x="connsiteX9921" y="connsiteY9921"/>
              </a:cxn>
              <a:cxn ang="0">
                <a:pos x="connsiteX9922" y="connsiteY9922"/>
              </a:cxn>
              <a:cxn ang="0">
                <a:pos x="connsiteX9923" y="connsiteY9923"/>
              </a:cxn>
              <a:cxn ang="0">
                <a:pos x="connsiteX9924" y="connsiteY9924"/>
              </a:cxn>
              <a:cxn ang="0">
                <a:pos x="connsiteX9925" y="connsiteY9925"/>
              </a:cxn>
              <a:cxn ang="0">
                <a:pos x="connsiteX9926" y="connsiteY9926"/>
              </a:cxn>
              <a:cxn ang="0">
                <a:pos x="connsiteX9927" y="connsiteY9927"/>
              </a:cxn>
              <a:cxn ang="0">
                <a:pos x="connsiteX9928" y="connsiteY9928"/>
              </a:cxn>
              <a:cxn ang="0">
                <a:pos x="connsiteX9929" y="connsiteY9929"/>
              </a:cxn>
              <a:cxn ang="0">
                <a:pos x="connsiteX9930" y="connsiteY9930"/>
              </a:cxn>
              <a:cxn ang="0">
                <a:pos x="connsiteX9931" y="connsiteY9931"/>
              </a:cxn>
              <a:cxn ang="0">
                <a:pos x="connsiteX9932" y="connsiteY9932"/>
              </a:cxn>
              <a:cxn ang="0">
                <a:pos x="connsiteX9933" y="connsiteY9933"/>
              </a:cxn>
              <a:cxn ang="0">
                <a:pos x="connsiteX9934" y="connsiteY9934"/>
              </a:cxn>
              <a:cxn ang="0">
                <a:pos x="connsiteX9935" y="connsiteY9935"/>
              </a:cxn>
              <a:cxn ang="0">
                <a:pos x="connsiteX9936" y="connsiteY9936"/>
              </a:cxn>
              <a:cxn ang="0">
                <a:pos x="connsiteX9937" y="connsiteY9937"/>
              </a:cxn>
              <a:cxn ang="0">
                <a:pos x="connsiteX9938" y="connsiteY9938"/>
              </a:cxn>
              <a:cxn ang="0">
                <a:pos x="connsiteX9939" y="connsiteY9939"/>
              </a:cxn>
              <a:cxn ang="0">
                <a:pos x="connsiteX9940" y="connsiteY9940"/>
              </a:cxn>
              <a:cxn ang="0">
                <a:pos x="connsiteX9941" y="connsiteY9941"/>
              </a:cxn>
              <a:cxn ang="0">
                <a:pos x="connsiteX9942" y="connsiteY9942"/>
              </a:cxn>
              <a:cxn ang="0">
                <a:pos x="connsiteX9943" y="connsiteY9943"/>
              </a:cxn>
              <a:cxn ang="0">
                <a:pos x="connsiteX9944" y="connsiteY9944"/>
              </a:cxn>
              <a:cxn ang="0">
                <a:pos x="connsiteX9945" y="connsiteY9945"/>
              </a:cxn>
              <a:cxn ang="0">
                <a:pos x="connsiteX9946" y="connsiteY9946"/>
              </a:cxn>
              <a:cxn ang="0">
                <a:pos x="connsiteX9947" y="connsiteY9947"/>
              </a:cxn>
              <a:cxn ang="0">
                <a:pos x="connsiteX9948" y="connsiteY9948"/>
              </a:cxn>
              <a:cxn ang="0">
                <a:pos x="connsiteX9949" y="connsiteY9949"/>
              </a:cxn>
              <a:cxn ang="0">
                <a:pos x="connsiteX9950" y="connsiteY9950"/>
              </a:cxn>
              <a:cxn ang="0">
                <a:pos x="connsiteX9951" y="connsiteY9951"/>
              </a:cxn>
              <a:cxn ang="0">
                <a:pos x="connsiteX9952" y="connsiteY9952"/>
              </a:cxn>
              <a:cxn ang="0">
                <a:pos x="connsiteX9953" y="connsiteY9953"/>
              </a:cxn>
              <a:cxn ang="0">
                <a:pos x="connsiteX9954" y="connsiteY9954"/>
              </a:cxn>
              <a:cxn ang="0">
                <a:pos x="connsiteX9955" y="connsiteY9955"/>
              </a:cxn>
              <a:cxn ang="0">
                <a:pos x="connsiteX9956" y="connsiteY9956"/>
              </a:cxn>
              <a:cxn ang="0">
                <a:pos x="connsiteX9957" y="connsiteY9957"/>
              </a:cxn>
              <a:cxn ang="0">
                <a:pos x="connsiteX9958" y="connsiteY9958"/>
              </a:cxn>
              <a:cxn ang="0">
                <a:pos x="connsiteX9959" y="connsiteY9959"/>
              </a:cxn>
              <a:cxn ang="0">
                <a:pos x="connsiteX9960" y="connsiteY9960"/>
              </a:cxn>
              <a:cxn ang="0">
                <a:pos x="connsiteX9961" y="connsiteY9961"/>
              </a:cxn>
              <a:cxn ang="0">
                <a:pos x="connsiteX9962" y="connsiteY9962"/>
              </a:cxn>
              <a:cxn ang="0">
                <a:pos x="connsiteX9963" y="connsiteY9963"/>
              </a:cxn>
              <a:cxn ang="0">
                <a:pos x="connsiteX9964" y="connsiteY9964"/>
              </a:cxn>
              <a:cxn ang="0">
                <a:pos x="connsiteX9965" y="connsiteY9965"/>
              </a:cxn>
              <a:cxn ang="0">
                <a:pos x="connsiteX9966" y="connsiteY9966"/>
              </a:cxn>
              <a:cxn ang="0">
                <a:pos x="connsiteX9967" y="connsiteY9967"/>
              </a:cxn>
              <a:cxn ang="0">
                <a:pos x="connsiteX9968" y="connsiteY9968"/>
              </a:cxn>
              <a:cxn ang="0">
                <a:pos x="connsiteX9969" y="connsiteY9969"/>
              </a:cxn>
              <a:cxn ang="0">
                <a:pos x="connsiteX9970" y="connsiteY9970"/>
              </a:cxn>
              <a:cxn ang="0">
                <a:pos x="connsiteX9971" y="connsiteY9971"/>
              </a:cxn>
              <a:cxn ang="0">
                <a:pos x="connsiteX9972" y="connsiteY9972"/>
              </a:cxn>
              <a:cxn ang="0">
                <a:pos x="connsiteX9973" y="connsiteY9973"/>
              </a:cxn>
              <a:cxn ang="0">
                <a:pos x="connsiteX9974" y="connsiteY9974"/>
              </a:cxn>
              <a:cxn ang="0">
                <a:pos x="connsiteX9975" y="connsiteY9975"/>
              </a:cxn>
              <a:cxn ang="0">
                <a:pos x="connsiteX9976" y="connsiteY9976"/>
              </a:cxn>
              <a:cxn ang="0">
                <a:pos x="connsiteX9977" y="connsiteY9977"/>
              </a:cxn>
              <a:cxn ang="0">
                <a:pos x="connsiteX9978" y="connsiteY9978"/>
              </a:cxn>
              <a:cxn ang="0">
                <a:pos x="connsiteX9979" y="connsiteY9979"/>
              </a:cxn>
              <a:cxn ang="0">
                <a:pos x="connsiteX9980" y="connsiteY9980"/>
              </a:cxn>
              <a:cxn ang="0">
                <a:pos x="connsiteX9981" y="connsiteY9981"/>
              </a:cxn>
              <a:cxn ang="0">
                <a:pos x="connsiteX9982" y="connsiteY9982"/>
              </a:cxn>
              <a:cxn ang="0">
                <a:pos x="connsiteX9983" y="connsiteY9983"/>
              </a:cxn>
              <a:cxn ang="0">
                <a:pos x="connsiteX9984" y="connsiteY9984"/>
              </a:cxn>
              <a:cxn ang="0">
                <a:pos x="connsiteX9985" y="connsiteY9985"/>
              </a:cxn>
              <a:cxn ang="0">
                <a:pos x="connsiteX9986" y="connsiteY9986"/>
              </a:cxn>
              <a:cxn ang="0">
                <a:pos x="connsiteX9987" y="connsiteY9987"/>
              </a:cxn>
              <a:cxn ang="0">
                <a:pos x="connsiteX9988" y="connsiteY9988"/>
              </a:cxn>
              <a:cxn ang="0">
                <a:pos x="connsiteX9989" y="connsiteY9989"/>
              </a:cxn>
              <a:cxn ang="0">
                <a:pos x="connsiteX9990" y="connsiteY9990"/>
              </a:cxn>
              <a:cxn ang="0">
                <a:pos x="connsiteX9991" y="connsiteY9991"/>
              </a:cxn>
              <a:cxn ang="0">
                <a:pos x="connsiteX9992" y="connsiteY9992"/>
              </a:cxn>
              <a:cxn ang="0">
                <a:pos x="connsiteX9993" y="connsiteY9993"/>
              </a:cxn>
              <a:cxn ang="0">
                <a:pos x="connsiteX9994" y="connsiteY9994"/>
              </a:cxn>
              <a:cxn ang="0">
                <a:pos x="connsiteX9995" y="connsiteY9995"/>
              </a:cxn>
              <a:cxn ang="0">
                <a:pos x="connsiteX9996" y="connsiteY9996"/>
              </a:cxn>
              <a:cxn ang="0">
                <a:pos x="connsiteX9997" y="connsiteY9997"/>
              </a:cxn>
              <a:cxn ang="0">
                <a:pos x="connsiteX9998" y="connsiteY9998"/>
              </a:cxn>
              <a:cxn ang="0">
                <a:pos x="connsiteX9999" y="connsiteY9999"/>
              </a:cxn>
              <a:cxn ang="0">
                <a:pos x="connsiteX10000" y="connsiteY10000"/>
              </a:cxn>
              <a:cxn ang="0">
                <a:pos x="connsiteX10001" y="connsiteY10001"/>
              </a:cxn>
              <a:cxn ang="0">
                <a:pos x="connsiteX10002" y="connsiteY10002"/>
              </a:cxn>
              <a:cxn ang="0">
                <a:pos x="connsiteX10003" y="connsiteY10003"/>
              </a:cxn>
              <a:cxn ang="0">
                <a:pos x="connsiteX10004" y="connsiteY10004"/>
              </a:cxn>
              <a:cxn ang="0">
                <a:pos x="connsiteX10005" y="connsiteY10005"/>
              </a:cxn>
              <a:cxn ang="0">
                <a:pos x="connsiteX10006" y="connsiteY10006"/>
              </a:cxn>
              <a:cxn ang="0">
                <a:pos x="connsiteX10007" y="connsiteY10007"/>
              </a:cxn>
              <a:cxn ang="0">
                <a:pos x="connsiteX10008" y="connsiteY10008"/>
              </a:cxn>
              <a:cxn ang="0">
                <a:pos x="connsiteX10009" y="connsiteY10009"/>
              </a:cxn>
              <a:cxn ang="0">
                <a:pos x="connsiteX10010" y="connsiteY10010"/>
              </a:cxn>
              <a:cxn ang="0">
                <a:pos x="connsiteX10011" y="connsiteY10011"/>
              </a:cxn>
              <a:cxn ang="0">
                <a:pos x="connsiteX10012" y="connsiteY10012"/>
              </a:cxn>
              <a:cxn ang="0">
                <a:pos x="connsiteX10013" y="connsiteY10013"/>
              </a:cxn>
              <a:cxn ang="0">
                <a:pos x="connsiteX10014" y="connsiteY10014"/>
              </a:cxn>
              <a:cxn ang="0">
                <a:pos x="connsiteX10015" y="connsiteY10015"/>
              </a:cxn>
              <a:cxn ang="0">
                <a:pos x="connsiteX10016" y="connsiteY10016"/>
              </a:cxn>
              <a:cxn ang="0">
                <a:pos x="connsiteX10017" y="connsiteY10017"/>
              </a:cxn>
              <a:cxn ang="0">
                <a:pos x="connsiteX10018" y="connsiteY10018"/>
              </a:cxn>
              <a:cxn ang="0">
                <a:pos x="connsiteX10019" y="connsiteY10019"/>
              </a:cxn>
              <a:cxn ang="0">
                <a:pos x="connsiteX10020" y="connsiteY10020"/>
              </a:cxn>
              <a:cxn ang="0">
                <a:pos x="connsiteX10021" y="connsiteY10021"/>
              </a:cxn>
              <a:cxn ang="0">
                <a:pos x="connsiteX10022" y="connsiteY10022"/>
              </a:cxn>
              <a:cxn ang="0">
                <a:pos x="connsiteX10023" y="connsiteY10023"/>
              </a:cxn>
              <a:cxn ang="0">
                <a:pos x="connsiteX10024" y="connsiteY10024"/>
              </a:cxn>
              <a:cxn ang="0">
                <a:pos x="connsiteX10025" y="connsiteY10025"/>
              </a:cxn>
              <a:cxn ang="0">
                <a:pos x="connsiteX10026" y="connsiteY10026"/>
              </a:cxn>
              <a:cxn ang="0">
                <a:pos x="connsiteX10027" y="connsiteY10027"/>
              </a:cxn>
              <a:cxn ang="0">
                <a:pos x="connsiteX10028" y="connsiteY10028"/>
              </a:cxn>
              <a:cxn ang="0">
                <a:pos x="connsiteX10029" y="connsiteY10029"/>
              </a:cxn>
              <a:cxn ang="0">
                <a:pos x="connsiteX10030" y="connsiteY10030"/>
              </a:cxn>
              <a:cxn ang="0">
                <a:pos x="connsiteX10031" y="connsiteY10031"/>
              </a:cxn>
              <a:cxn ang="0">
                <a:pos x="connsiteX10032" y="connsiteY10032"/>
              </a:cxn>
              <a:cxn ang="0">
                <a:pos x="connsiteX10033" y="connsiteY10033"/>
              </a:cxn>
              <a:cxn ang="0">
                <a:pos x="connsiteX10034" y="connsiteY10034"/>
              </a:cxn>
              <a:cxn ang="0">
                <a:pos x="connsiteX10035" y="connsiteY10035"/>
              </a:cxn>
              <a:cxn ang="0">
                <a:pos x="connsiteX10036" y="connsiteY10036"/>
              </a:cxn>
              <a:cxn ang="0">
                <a:pos x="connsiteX10037" y="connsiteY10037"/>
              </a:cxn>
              <a:cxn ang="0">
                <a:pos x="connsiteX10038" y="connsiteY10038"/>
              </a:cxn>
              <a:cxn ang="0">
                <a:pos x="connsiteX10039" y="connsiteY10039"/>
              </a:cxn>
              <a:cxn ang="0">
                <a:pos x="connsiteX10040" y="connsiteY10040"/>
              </a:cxn>
              <a:cxn ang="0">
                <a:pos x="connsiteX10041" y="connsiteY10041"/>
              </a:cxn>
              <a:cxn ang="0">
                <a:pos x="connsiteX10042" y="connsiteY10042"/>
              </a:cxn>
              <a:cxn ang="0">
                <a:pos x="connsiteX10043" y="connsiteY10043"/>
              </a:cxn>
              <a:cxn ang="0">
                <a:pos x="connsiteX10044" y="connsiteY10044"/>
              </a:cxn>
              <a:cxn ang="0">
                <a:pos x="connsiteX10045" y="connsiteY10045"/>
              </a:cxn>
              <a:cxn ang="0">
                <a:pos x="connsiteX10046" y="connsiteY10046"/>
              </a:cxn>
              <a:cxn ang="0">
                <a:pos x="connsiteX10047" y="connsiteY10047"/>
              </a:cxn>
              <a:cxn ang="0">
                <a:pos x="connsiteX10048" y="connsiteY10048"/>
              </a:cxn>
              <a:cxn ang="0">
                <a:pos x="connsiteX10049" y="connsiteY10049"/>
              </a:cxn>
              <a:cxn ang="0">
                <a:pos x="connsiteX10050" y="connsiteY10050"/>
              </a:cxn>
              <a:cxn ang="0">
                <a:pos x="connsiteX10051" y="connsiteY10051"/>
              </a:cxn>
              <a:cxn ang="0">
                <a:pos x="connsiteX10052" y="connsiteY10052"/>
              </a:cxn>
              <a:cxn ang="0">
                <a:pos x="connsiteX10053" y="connsiteY10053"/>
              </a:cxn>
              <a:cxn ang="0">
                <a:pos x="connsiteX10054" y="connsiteY10054"/>
              </a:cxn>
              <a:cxn ang="0">
                <a:pos x="connsiteX10055" y="connsiteY10055"/>
              </a:cxn>
              <a:cxn ang="0">
                <a:pos x="connsiteX10056" y="connsiteY10056"/>
              </a:cxn>
              <a:cxn ang="0">
                <a:pos x="connsiteX10057" y="connsiteY10057"/>
              </a:cxn>
              <a:cxn ang="0">
                <a:pos x="connsiteX10058" y="connsiteY10058"/>
              </a:cxn>
              <a:cxn ang="0">
                <a:pos x="connsiteX10059" y="connsiteY10059"/>
              </a:cxn>
              <a:cxn ang="0">
                <a:pos x="connsiteX10060" y="connsiteY10060"/>
              </a:cxn>
              <a:cxn ang="0">
                <a:pos x="connsiteX10061" y="connsiteY10061"/>
              </a:cxn>
              <a:cxn ang="0">
                <a:pos x="connsiteX10062" y="connsiteY10062"/>
              </a:cxn>
              <a:cxn ang="0">
                <a:pos x="connsiteX10063" y="connsiteY10063"/>
              </a:cxn>
              <a:cxn ang="0">
                <a:pos x="connsiteX10064" y="connsiteY10064"/>
              </a:cxn>
              <a:cxn ang="0">
                <a:pos x="connsiteX10065" y="connsiteY10065"/>
              </a:cxn>
              <a:cxn ang="0">
                <a:pos x="connsiteX10066" y="connsiteY10066"/>
              </a:cxn>
              <a:cxn ang="0">
                <a:pos x="connsiteX10067" y="connsiteY10067"/>
              </a:cxn>
              <a:cxn ang="0">
                <a:pos x="connsiteX10068" y="connsiteY10068"/>
              </a:cxn>
              <a:cxn ang="0">
                <a:pos x="connsiteX10069" y="connsiteY10069"/>
              </a:cxn>
              <a:cxn ang="0">
                <a:pos x="connsiteX10070" y="connsiteY10070"/>
              </a:cxn>
              <a:cxn ang="0">
                <a:pos x="connsiteX10071" y="connsiteY10071"/>
              </a:cxn>
              <a:cxn ang="0">
                <a:pos x="connsiteX10072" y="connsiteY10072"/>
              </a:cxn>
              <a:cxn ang="0">
                <a:pos x="connsiteX10073" y="connsiteY10073"/>
              </a:cxn>
              <a:cxn ang="0">
                <a:pos x="connsiteX10074" y="connsiteY10074"/>
              </a:cxn>
              <a:cxn ang="0">
                <a:pos x="connsiteX10075" y="connsiteY10075"/>
              </a:cxn>
              <a:cxn ang="0">
                <a:pos x="connsiteX10076" y="connsiteY10076"/>
              </a:cxn>
              <a:cxn ang="0">
                <a:pos x="connsiteX10077" y="connsiteY10077"/>
              </a:cxn>
              <a:cxn ang="0">
                <a:pos x="connsiteX10078" y="connsiteY10078"/>
              </a:cxn>
              <a:cxn ang="0">
                <a:pos x="connsiteX10079" y="connsiteY10079"/>
              </a:cxn>
              <a:cxn ang="0">
                <a:pos x="connsiteX10080" y="connsiteY10080"/>
              </a:cxn>
              <a:cxn ang="0">
                <a:pos x="connsiteX10081" y="connsiteY10081"/>
              </a:cxn>
              <a:cxn ang="0">
                <a:pos x="connsiteX10082" y="connsiteY10082"/>
              </a:cxn>
              <a:cxn ang="0">
                <a:pos x="connsiteX10083" y="connsiteY10083"/>
              </a:cxn>
              <a:cxn ang="0">
                <a:pos x="connsiteX10084" y="connsiteY10084"/>
              </a:cxn>
              <a:cxn ang="0">
                <a:pos x="connsiteX10085" y="connsiteY10085"/>
              </a:cxn>
              <a:cxn ang="0">
                <a:pos x="connsiteX10086" y="connsiteY10086"/>
              </a:cxn>
              <a:cxn ang="0">
                <a:pos x="connsiteX10087" y="connsiteY10087"/>
              </a:cxn>
              <a:cxn ang="0">
                <a:pos x="connsiteX10088" y="connsiteY10088"/>
              </a:cxn>
              <a:cxn ang="0">
                <a:pos x="connsiteX10089" y="connsiteY10089"/>
              </a:cxn>
              <a:cxn ang="0">
                <a:pos x="connsiteX10090" y="connsiteY10090"/>
              </a:cxn>
              <a:cxn ang="0">
                <a:pos x="connsiteX10091" y="connsiteY10091"/>
              </a:cxn>
              <a:cxn ang="0">
                <a:pos x="connsiteX10092" y="connsiteY10092"/>
              </a:cxn>
              <a:cxn ang="0">
                <a:pos x="connsiteX10093" y="connsiteY10093"/>
              </a:cxn>
              <a:cxn ang="0">
                <a:pos x="connsiteX10094" y="connsiteY10094"/>
              </a:cxn>
              <a:cxn ang="0">
                <a:pos x="connsiteX10095" y="connsiteY10095"/>
              </a:cxn>
              <a:cxn ang="0">
                <a:pos x="connsiteX10096" y="connsiteY10096"/>
              </a:cxn>
              <a:cxn ang="0">
                <a:pos x="connsiteX10097" y="connsiteY10097"/>
              </a:cxn>
              <a:cxn ang="0">
                <a:pos x="connsiteX10098" y="connsiteY10098"/>
              </a:cxn>
              <a:cxn ang="0">
                <a:pos x="connsiteX10099" y="connsiteY10099"/>
              </a:cxn>
              <a:cxn ang="0">
                <a:pos x="connsiteX10100" y="connsiteY10100"/>
              </a:cxn>
              <a:cxn ang="0">
                <a:pos x="connsiteX10101" y="connsiteY10101"/>
              </a:cxn>
              <a:cxn ang="0">
                <a:pos x="connsiteX10102" y="connsiteY10102"/>
              </a:cxn>
              <a:cxn ang="0">
                <a:pos x="connsiteX10103" y="connsiteY10103"/>
              </a:cxn>
              <a:cxn ang="0">
                <a:pos x="connsiteX10104" y="connsiteY10104"/>
              </a:cxn>
              <a:cxn ang="0">
                <a:pos x="connsiteX10105" y="connsiteY10105"/>
              </a:cxn>
              <a:cxn ang="0">
                <a:pos x="connsiteX10106" y="connsiteY10106"/>
              </a:cxn>
              <a:cxn ang="0">
                <a:pos x="connsiteX10107" y="connsiteY10107"/>
              </a:cxn>
              <a:cxn ang="0">
                <a:pos x="connsiteX10108" y="connsiteY10108"/>
              </a:cxn>
              <a:cxn ang="0">
                <a:pos x="connsiteX10109" y="connsiteY10109"/>
              </a:cxn>
              <a:cxn ang="0">
                <a:pos x="connsiteX10110" y="connsiteY10110"/>
              </a:cxn>
              <a:cxn ang="0">
                <a:pos x="connsiteX10111" y="connsiteY10111"/>
              </a:cxn>
              <a:cxn ang="0">
                <a:pos x="connsiteX10112" y="connsiteY10112"/>
              </a:cxn>
              <a:cxn ang="0">
                <a:pos x="connsiteX10113" y="connsiteY10113"/>
              </a:cxn>
              <a:cxn ang="0">
                <a:pos x="connsiteX10114" y="connsiteY10114"/>
              </a:cxn>
              <a:cxn ang="0">
                <a:pos x="connsiteX10115" y="connsiteY10115"/>
              </a:cxn>
              <a:cxn ang="0">
                <a:pos x="connsiteX10116" y="connsiteY10116"/>
              </a:cxn>
              <a:cxn ang="0">
                <a:pos x="connsiteX10117" y="connsiteY10117"/>
              </a:cxn>
              <a:cxn ang="0">
                <a:pos x="connsiteX10118" y="connsiteY10118"/>
              </a:cxn>
              <a:cxn ang="0">
                <a:pos x="connsiteX10119" y="connsiteY10119"/>
              </a:cxn>
              <a:cxn ang="0">
                <a:pos x="connsiteX10120" y="connsiteY10120"/>
              </a:cxn>
              <a:cxn ang="0">
                <a:pos x="connsiteX10121" y="connsiteY10121"/>
              </a:cxn>
              <a:cxn ang="0">
                <a:pos x="connsiteX10122" y="connsiteY10122"/>
              </a:cxn>
              <a:cxn ang="0">
                <a:pos x="connsiteX10123" y="connsiteY10123"/>
              </a:cxn>
              <a:cxn ang="0">
                <a:pos x="connsiteX10124" y="connsiteY10124"/>
              </a:cxn>
              <a:cxn ang="0">
                <a:pos x="connsiteX10125" y="connsiteY10125"/>
              </a:cxn>
              <a:cxn ang="0">
                <a:pos x="connsiteX10126" y="connsiteY10126"/>
              </a:cxn>
              <a:cxn ang="0">
                <a:pos x="connsiteX10127" y="connsiteY10127"/>
              </a:cxn>
              <a:cxn ang="0">
                <a:pos x="connsiteX10128" y="connsiteY10128"/>
              </a:cxn>
              <a:cxn ang="0">
                <a:pos x="connsiteX10129" y="connsiteY10129"/>
              </a:cxn>
              <a:cxn ang="0">
                <a:pos x="connsiteX10130" y="connsiteY10130"/>
              </a:cxn>
              <a:cxn ang="0">
                <a:pos x="connsiteX10131" y="connsiteY10131"/>
              </a:cxn>
              <a:cxn ang="0">
                <a:pos x="connsiteX10132" y="connsiteY10132"/>
              </a:cxn>
              <a:cxn ang="0">
                <a:pos x="connsiteX10133" y="connsiteY10133"/>
              </a:cxn>
              <a:cxn ang="0">
                <a:pos x="connsiteX10134" y="connsiteY10134"/>
              </a:cxn>
              <a:cxn ang="0">
                <a:pos x="connsiteX10135" y="connsiteY10135"/>
              </a:cxn>
              <a:cxn ang="0">
                <a:pos x="connsiteX10136" y="connsiteY10136"/>
              </a:cxn>
              <a:cxn ang="0">
                <a:pos x="connsiteX10137" y="connsiteY10137"/>
              </a:cxn>
              <a:cxn ang="0">
                <a:pos x="connsiteX10138" y="connsiteY10138"/>
              </a:cxn>
              <a:cxn ang="0">
                <a:pos x="connsiteX10139" y="connsiteY10139"/>
              </a:cxn>
              <a:cxn ang="0">
                <a:pos x="connsiteX10140" y="connsiteY10140"/>
              </a:cxn>
              <a:cxn ang="0">
                <a:pos x="connsiteX10141" y="connsiteY10141"/>
              </a:cxn>
              <a:cxn ang="0">
                <a:pos x="connsiteX10142" y="connsiteY10142"/>
              </a:cxn>
              <a:cxn ang="0">
                <a:pos x="connsiteX10143" y="connsiteY10143"/>
              </a:cxn>
              <a:cxn ang="0">
                <a:pos x="connsiteX10144" y="connsiteY10144"/>
              </a:cxn>
              <a:cxn ang="0">
                <a:pos x="connsiteX10145" y="connsiteY10145"/>
              </a:cxn>
              <a:cxn ang="0">
                <a:pos x="connsiteX10146" y="connsiteY10146"/>
              </a:cxn>
              <a:cxn ang="0">
                <a:pos x="connsiteX10147" y="connsiteY10147"/>
              </a:cxn>
              <a:cxn ang="0">
                <a:pos x="connsiteX10148" y="connsiteY10148"/>
              </a:cxn>
              <a:cxn ang="0">
                <a:pos x="connsiteX10149" y="connsiteY10149"/>
              </a:cxn>
              <a:cxn ang="0">
                <a:pos x="connsiteX10150" y="connsiteY10150"/>
              </a:cxn>
              <a:cxn ang="0">
                <a:pos x="connsiteX10151" y="connsiteY10151"/>
              </a:cxn>
              <a:cxn ang="0">
                <a:pos x="connsiteX10152" y="connsiteY10152"/>
              </a:cxn>
              <a:cxn ang="0">
                <a:pos x="connsiteX10153" y="connsiteY10153"/>
              </a:cxn>
              <a:cxn ang="0">
                <a:pos x="connsiteX10154" y="connsiteY10154"/>
              </a:cxn>
              <a:cxn ang="0">
                <a:pos x="connsiteX10155" y="connsiteY10155"/>
              </a:cxn>
              <a:cxn ang="0">
                <a:pos x="connsiteX10156" y="connsiteY10156"/>
              </a:cxn>
              <a:cxn ang="0">
                <a:pos x="connsiteX10157" y="connsiteY10157"/>
              </a:cxn>
              <a:cxn ang="0">
                <a:pos x="connsiteX10158" y="connsiteY10158"/>
              </a:cxn>
              <a:cxn ang="0">
                <a:pos x="connsiteX10159" y="connsiteY10159"/>
              </a:cxn>
              <a:cxn ang="0">
                <a:pos x="connsiteX10160" y="connsiteY10160"/>
              </a:cxn>
              <a:cxn ang="0">
                <a:pos x="connsiteX10161" y="connsiteY10161"/>
              </a:cxn>
              <a:cxn ang="0">
                <a:pos x="connsiteX10162" y="connsiteY10162"/>
              </a:cxn>
              <a:cxn ang="0">
                <a:pos x="connsiteX10163" y="connsiteY10163"/>
              </a:cxn>
              <a:cxn ang="0">
                <a:pos x="connsiteX10164" y="connsiteY10164"/>
              </a:cxn>
              <a:cxn ang="0">
                <a:pos x="connsiteX10165" y="connsiteY10165"/>
              </a:cxn>
              <a:cxn ang="0">
                <a:pos x="connsiteX10166" y="connsiteY10166"/>
              </a:cxn>
              <a:cxn ang="0">
                <a:pos x="connsiteX10167" y="connsiteY10167"/>
              </a:cxn>
              <a:cxn ang="0">
                <a:pos x="connsiteX10168" y="connsiteY10168"/>
              </a:cxn>
              <a:cxn ang="0">
                <a:pos x="connsiteX10169" y="connsiteY10169"/>
              </a:cxn>
              <a:cxn ang="0">
                <a:pos x="connsiteX10170" y="connsiteY10170"/>
              </a:cxn>
              <a:cxn ang="0">
                <a:pos x="connsiteX10171" y="connsiteY10171"/>
              </a:cxn>
              <a:cxn ang="0">
                <a:pos x="connsiteX10172" y="connsiteY10172"/>
              </a:cxn>
              <a:cxn ang="0">
                <a:pos x="connsiteX10173" y="connsiteY10173"/>
              </a:cxn>
              <a:cxn ang="0">
                <a:pos x="connsiteX10174" y="connsiteY10174"/>
              </a:cxn>
              <a:cxn ang="0">
                <a:pos x="connsiteX10175" y="connsiteY10175"/>
              </a:cxn>
              <a:cxn ang="0">
                <a:pos x="connsiteX10176" y="connsiteY10176"/>
              </a:cxn>
              <a:cxn ang="0">
                <a:pos x="connsiteX10177" y="connsiteY10177"/>
              </a:cxn>
              <a:cxn ang="0">
                <a:pos x="connsiteX10178" y="connsiteY10178"/>
              </a:cxn>
              <a:cxn ang="0">
                <a:pos x="connsiteX10179" y="connsiteY10179"/>
              </a:cxn>
              <a:cxn ang="0">
                <a:pos x="connsiteX10180" y="connsiteY10180"/>
              </a:cxn>
              <a:cxn ang="0">
                <a:pos x="connsiteX10181" y="connsiteY10181"/>
              </a:cxn>
              <a:cxn ang="0">
                <a:pos x="connsiteX10182" y="connsiteY10182"/>
              </a:cxn>
              <a:cxn ang="0">
                <a:pos x="connsiteX10183" y="connsiteY10183"/>
              </a:cxn>
              <a:cxn ang="0">
                <a:pos x="connsiteX10184" y="connsiteY10184"/>
              </a:cxn>
              <a:cxn ang="0">
                <a:pos x="connsiteX10185" y="connsiteY10185"/>
              </a:cxn>
              <a:cxn ang="0">
                <a:pos x="connsiteX10186" y="connsiteY10186"/>
              </a:cxn>
              <a:cxn ang="0">
                <a:pos x="connsiteX10187" y="connsiteY10187"/>
              </a:cxn>
              <a:cxn ang="0">
                <a:pos x="connsiteX10188" y="connsiteY10188"/>
              </a:cxn>
              <a:cxn ang="0">
                <a:pos x="connsiteX10189" y="connsiteY10189"/>
              </a:cxn>
              <a:cxn ang="0">
                <a:pos x="connsiteX10190" y="connsiteY10190"/>
              </a:cxn>
              <a:cxn ang="0">
                <a:pos x="connsiteX10191" y="connsiteY10191"/>
              </a:cxn>
              <a:cxn ang="0">
                <a:pos x="connsiteX10192" y="connsiteY10192"/>
              </a:cxn>
              <a:cxn ang="0">
                <a:pos x="connsiteX10193" y="connsiteY10193"/>
              </a:cxn>
              <a:cxn ang="0">
                <a:pos x="connsiteX10194" y="connsiteY10194"/>
              </a:cxn>
              <a:cxn ang="0">
                <a:pos x="connsiteX10195" y="connsiteY10195"/>
              </a:cxn>
              <a:cxn ang="0">
                <a:pos x="connsiteX10196" y="connsiteY10196"/>
              </a:cxn>
              <a:cxn ang="0">
                <a:pos x="connsiteX10197" y="connsiteY10197"/>
              </a:cxn>
              <a:cxn ang="0">
                <a:pos x="connsiteX10198" y="connsiteY10198"/>
              </a:cxn>
              <a:cxn ang="0">
                <a:pos x="connsiteX10199" y="connsiteY10199"/>
              </a:cxn>
              <a:cxn ang="0">
                <a:pos x="connsiteX10200" y="connsiteY10200"/>
              </a:cxn>
              <a:cxn ang="0">
                <a:pos x="connsiteX10201" y="connsiteY10201"/>
              </a:cxn>
              <a:cxn ang="0">
                <a:pos x="connsiteX10202" y="connsiteY10202"/>
              </a:cxn>
              <a:cxn ang="0">
                <a:pos x="connsiteX10203" y="connsiteY10203"/>
              </a:cxn>
              <a:cxn ang="0">
                <a:pos x="connsiteX10204" y="connsiteY10204"/>
              </a:cxn>
              <a:cxn ang="0">
                <a:pos x="connsiteX10205" y="connsiteY10205"/>
              </a:cxn>
              <a:cxn ang="0">
                <a:pos x="connsiteX10206" y="connsiteY10206"/>
              </a:cxn>
              <a:cxn ang="0">
                <a:pos x="connsiteX10207" y="connsiteY10207"/>
              </a:cxn>
              <a:cxn ang="0">
                <a:pos x="connsiteX10208" y="connsiteY10208"/>
              </a:cxn>
              <a:cxn ang="0">
                <a:pos x="connsiteX10209" y="connsiteY10209"/>
              </a:cxn>
              <a:cxn ang="0">
                <a:pos x="connsiteX10210" y="connsiteY10210"/>
              </a:cxn>
              <a:cxn ang="0">
                <a:pos x="connsiteX10211" y="connsiteY10211"/>
              </a:cxn>
              <a:cxn ang="0">
                <a:pos x="connsiteX10212" y="connsiteY10212"/>
              </a:cxn>
              <a:cxn ang="0">
                <a:pos x="connsiteX10213" y="connsiteY10213"/>
              </a:cxn>
              <a:cxn ang="0">
                <a:pos x="connsiteX10214" y="connsiteY10214"/>
              </a:cxn>
              <a:cxn ang="0">
                <a:pos x="connsiteX10215" y="connsiteY10215"/>
              </a:cxn>
              <a:cxn ang="0">
                <a:pos x="connsiteX10216" y="connsiteY10216"/>
              </a:cxn>
              <a:cxn ang="0">
                <a:pos x="connsiteX10217" y="connsiteY10217"/>
              </a:cxn>
              <a:cxn ang="0">
                <a:pos x="connsiteX10218" y="connsiteY10218"/>
              </a:cxn>
              <a:cxn ang="0">
                <a:pos x="connsiteX10219" y="connsiteY10219"/>
              </a:cxn>
              <a:cxn ang="0">
                <a:pos x="connsiteX10220" y="connsiteY10220"/>
              </a:cxn>
              <a:cxn ang="0">
                <a:pos x="connsiteX10221" y="connsiteY10221"/>
              </a:cxn>
              <a:cxn ang="0">
                <a:pos x="connsiteX10222" y="connsiteY10222"/>
              </a:cxn>
              <a:cxn ang="0">
                <a:pos x="connsiteX10223" y="connsiteY10223"/>
              </a:cxn>
              <a:cxn ang="0">
                <a:pos x="connsiteX10224" y="connsiteY10224"/>
              </a:cxn>
              <a:cxn ang="0">
                <a:pos x="connsiteX10225" y="connsiteY10225"/>
              </a:cxn>
              <a:cxn ang="0">
                <a:pos x="connsiteX10226" y="connsiteY10226"/>
              </a:cxn>
              <a:cxn ang="0">
                <a:pos x="connsiteX10227" y="connsiteY10227"/>
              </a:cxn>
              <a:cxn ang="0">
                <a:pos x="connsiteX10228" y="connsiteY10228"/>
              </a:cxn>
              <a:cxn ang="0">
                <a:pos x="connsiteX10229" y="connsiteY10229"/>
              </a:cxn>
              <a:cxn ang="0">
                <a:pos x="connsiteX10230" y="connsiteY10230"/>
              </a:cxn>
              <a:cxn ang="0">
                <a:pos x="connsiteX10231" y="connsiteY10231"/>
              </a:cxn>
              <a:cxn ang="0">
                <a:pos x="connsiteX10232" y="connsiteY10232"/>
              </a:cxn>
              <a:cxn ang="0">
                <a:pos x="connsiteX10233" y="connsiteY10233"/>
              </a:cxn>
              <a:cxn ang="0">
                <a:pos x="connsiteX10234" y="connsiteY10234"/>
              </a:cxn>
              <a:cxn ang="0">
                <a:pos x="connsiteX10235" y="connsiteY10235"/>
              </a:cxn>
              <a:cxn ang="0">
                <a:pos x="connsiteX10236" y="connsiteY10236"/>
              </a:cxn>
              <a:cxn ang="0">
                <a:pos x="connsiteX10237" y="connsiteY10237"/>
              </a:cxn>
              <a:cxn ang="0">
                <a:pos x="connsiteX10238" y="connsiteY10238"/>
              </a:cxn>
              <a:cxn ang="0">
                <a:pos x="connsiteX10239" y="connsiteY10239"/>
              </a:cxn>
              <a:cxn ang="0">
                <a:pos x="connsiteX10240" y="connsiteY10240"/>
              </a:cxn>
              <a:cxn ang="0">
                <a:pos x="connsiteX10241" y="connsiteY10241"/>
              </a:cxn>
              <a:cxn ang="0">
                <a:pos x="connsiteX10242" y="connsiteY10242"/>
              </a:cxn>
              <a:cxn ang="0">
                <a:pos x="connsiteX10243" y="connsiteY10243"/>
              </a:cxn>
              <a:cxn ang="0">
                <a:pos x="connsiteX10244" y="connsiteY10244"/>
              </a:cxn>
              <a:cxn ang="0">
                <a:pos x="connsiteX10245" y="connsiteY10245"/>
              </a:cxn>
              <a:cxn ang="0">
                <a:pos x="connsiteX10246" y="connsiteY10246"/>
              </a:cxn>
              <a:cxn ang="0">
                <a:pos x="connsiteX10247" y="connsiteY10247"/>
              </a:cxn>
              <a:cxn ang="0">
                <a:pos x="connsiteX10248" y="connsiteY10248"/>
              </a:cxn>
              <a:cxn ang="0">
                <a:pos x="connsiteX10249" y="connsiteY10249"/>
              </a:cxn>
              <a:cxn ang="0">
                <a:pos x="connsiteX10250" y="connsiteY10250"/>
              </a:cxn>
              <a:cxn ang="0">
                <a:pos x="connsiteX10251" y="connsiteY10251"/>
              </a:cxn>
              <a:cxn ang="0">
                <a:pos x="connsiteX10252" y="connsiteY10252"/>
              </a:cxn>
              <a:cxn ang="0">
                <a:pos x="connsiteX10253" y="connsiteY10253"/>
              </a:cxn>
              <a:cxn ang="0">
                <a:pos x="connsiteX10254" y="connsiteY10254"/>
              </a:cxn>
              <a:cxn ang="0">
                <a:pos x="connsiteX10255" y="connsiteY10255"/>
              </a:cxn>
              <a:cxn ang="0">
                <a:pos x="connsiteX10256" y="connsiteY10256"/>
              </a:cxn>
              <a:cxn ang="0">
                <a:pos x="connsiteX10257" y="connsiteY10257"/>
              </a:cxn>
              <a:cxn ang="0">
                <a:pos x="connsiteX10258" y="connsiteY10258"/>
              </a:cxn>
              <a:cxn ang="0">
                <a:pos x="connsiteX10259" y="connsiteY10259"/>
              </a:cxn>
              <a:cxn ang="0">
                <a:pos x="connsiteX10260" y="connsiteY10260"/>
              </a:cxn>
              <a:cxn ang="0">
                <a:pos x="connsiteX10261" y="connsiteY10261"/>
              </a:cxn>
              <a:cxn ang="0">
                <a:pos x="connsiteX10262" y="connsiteY10262"/>
              </a:cxn>
              <a:cxn ang="0">
                <a:pos x="connsiteX10263" y="connsiteY10263"/>
              </a:cxn>
              <a:cxn ang="0">
                <a:pos x="connsiteX10264" y="connsiteY10264"/>
              </a:cxn>
              <a:cxn ang="0">
                <a:pos x="connsiteX10265" y="connsiteY10265"/>
              </a:cxn>
              <a:cxn ang="0">
                <a:pos x="connsiteX10266" y="connsiteY10266"/>
              </a:cxn>
              <a:cxn ang="0">
                <a:pos x="connsiteX10267" y="connsiteY10267"/>
              </a:cxn>
              <a:cxn ang="0">
                <a:pos x="connsiteX10268" y="connsiteY10268"/>
              </a:cxn>
              <a:cxn ang="0">
                <a:pos x="connsiteX10269" y="connsiteY10269"/>
              </a:cxn>
              <a:cxn ang="0">
                <a:pos x="connsiteX10270" y="connsiteY10270"/>
              </a:cxn>
              <a:cxn ang="0">
                <a:pos x="connsiteX10271" y="connsiteY10271"/>
              </a:cxn>
              <a:cxn ang="0">
                <a:pos x="connsiteX10272" y="connsiteY10272"/>
              </a:cxn>
              <a:cxn ang="0">
                <a:pos x="connsiteX10273" y="connsiteY10273"/>
              </a:cxn>
              <a:cxn ang="0">
                <a:pos x="connsiteX10274" y="connsiteY10274"/>
              </a:cxn>
              <a:cxn ang="0">
                <a:pos x="connsiteX10275" y="connsiteY10275"/>
              </a:cxn>
              <a:cxn ang="0">
                <a:pos x="connsiteX10276" y="connsiteY10276"/>
              </a:cxn>
              <a:cxn ang="0">
                <a:pos x="connsiteX10277" y="connsiteY10277"/>
              </a:cxn>
              <a:cxn ang="0">
                <a:pos x="connsiteX10278" y="connsiteY10278"/>
              </a:cxn>
              <a:cxn ang="0">
                <a:pos x="connsiteX10279" y="connsiteY10279"/>
              </a:cxn>
              <a:cxn ang="0">
                <a:pos x="connsiteX10280" y="connsiteY10280"/>
              </a:cxn>
              <a:cxn ang="0">
                <a:pos x="connsiteX10281" y="connsiteY10281"/>
              </a:cxn>
              <a:cxn ang="0">
                <a:pos x="connsiteX10282" y="connsiteY10282"/>
              </a:cxn>
              <a:cxn ang="0">
                <a:pos x="connsiteX10283" y="connsiteY10283"/>
              </a:cxn>
              <a:cxn ang="0">
                <a:pos x="connsiteX10284" y="connsiteY10284"/>
              </a:cxn>
              <a:cxn ang="0">
                <a:pos x="connsiteX10285" y="connsiteY10285"/>
              </a:cxn>
              <a:cxn ang="0">
                <a:pos x="connsiteX10286" y="connsiteY10286"/>
              </a:cxn>
              <a:cxn ang="0">
                <a:pos x="connsiteX10287" y="connsiteY10287"/>
              </a:cxn>
              <a:cxn ang="0">
                <a:pos x="connsiteX10288" y="connsiteY10288"/>
              </a:cxn>
              <a:cxn ang="0">
                <a:pos x="connsiteX10289" y="connsiteY10289"/>
              </a:cxn>
              <a:cxn ang="0">
                <a:pos x="connsiteX10290" y="connsiteY10290"/>
              </a:cxn>
              <a:cxn ang="0">
                <a:pos x="connsiteX10291" y="connsiteY10291"/>
              </a:cxn>
              <a:cxn ang="0">
                <a:pos x="connsiteX10292" y="connsiteY10292"/>
              </a:cxn>
              <a:cxn ang="0">
                <a:pos x="connsiteX10293" y="connsiteY10293"/>
              </a:cxn>
              <a:cxn ang="0">
                <a:pos x="connsiteX10294" y="connsiteY10294"/>
              </a:cxn>
              <a:cxn ang="0">
                <a:pos x="connsiteX10295" y="connsiteY10295"/>
              </a:cxn>
              <a:cxn ang="0">
                <a:pos x="connsiteX10296" y="connsiteY10296"/>
              </a:cxn>
              <a:cxn ang="0">
                <a:pos x="connsiteX10297" y="connsiteY10297"/>
              </a:cxn>
              <a:cxn ang="0">
                <a:pos x="connsiteX10298" y="connsiteY10298"/>
              </a:cxn>
              <a:cxn ang="0">
                <a:pos x="connsiteX10299" y="connsiteY10299"/>
              </a:cxn>
              <a:cxn ang="0">
                <a:pos x="connsiteX10300" y="connsiteY10300"/>
              </a:cxn>
              <a:cxn ang="0">
                <a:pos x="connsiteX10301" y="connsiteY10301"/>
              </a:cxn>
              <a:cxn ang="0">
                <a:pos x="connsiteX10302" y="connsiteY10302"/>
              </a:cxn>
              <a:cxn ang="0">
                <a:pos x="connsiteX10303" y="connsiteY10303"/>
              </a:cxn>
              <a:cxn ang="0">
                <a:pos x="connsiteX10304" y="connsiteY10304"/>
              </a:cxn>
              <a:cxn ang="0">
                <a:pos x="connsiteX10305" y="connsiteY10305"/>
              </a:cxn>
              <a:cxn ang="0">
                <a:pos x="connsiteX10306" y="connsiteY10306"/>
              </a:cxn>
              <a:cxn ang="0">
                <a:pos x="connsiteX10307" y="connsiteY10307"/>
              </a:cxn>
              <a:cxn ang="0">
                <a:pos x="connsiteX10308" y="connsiteY10308"/>
              </a:cxn>
              <a:cxn ang="0">
                <a:pos x="connsiteX10309" y="connsiteY10309"/>
              </a:cxn>
              <a:cxn ang="0">
                <a:pos x="connsiteX10310" y="connsiteY10310"/>
              </a:cxn>
              <a:cxn ang="0">
                <a:pos x="connsiteX10311" y="connsiteY10311"/>
              </a:cxn>
              <a:cxn ang="0">
                <a:pos x="connsiteX10312" y="connsiteY10312"/>
              </a:cxn>
              <a:cxn ang="0">
                <a:pos x="connsiteX10313" y="connsiteY10313"/>
              </a:cxn>
              <a:cxn ang="0">
                <a:pos x="connsiteX10314" y="connsiteY10314"/>
              </a:cxn>
              <a:cxn ang="0">
                <a:pos x="connsiteX10315" y="connsiteY10315"/>
              </a:cxn>
              <a:cxn ang="0">
                <a:pos x="connsiteX10316" y="connsiteY10316"/>
              </a:cxn>
              <a:cxn ang="0">
                <a:pos x="connsiteX10317" y="connsiteY10317"/>
              </a:cxn>
              <a:cxn ang="0">
                <a:pos x="connsiteX10318" y="connsiteY10318"/>
              </a:cxn>
              <a:cxn ang="0">
                <a:pos x="connsiteX10319" y="connsiteY10319"/>
              </a:cxn>
              <a:cxn ang="0">
                <a:pos x="connsiteX10320" y="connsiteY10320"/>
              </a:cxn>
              <a:cxn ang="0">
                <a:pos x="connsiteX10321" y="connsiteY10321"/>
              </a:cxn>
              <a:cxn ang="0">
                <a:pos x="connsiteX10322" y="connsiteY10322"/>
              </a:cxn>
              <a:cxn ang="0">
                <a:pos x="connsiteX10323" y="connsiteY10323"/>
              </a:cxn>
              <a:cxn ang="0">
                <a:pos x="connsiteX10324" y="connsiteY10324"/>
              </a:cxn>
              <a:cxn ang="0">
                <a:pos x="connsiteX10325" y="connsiteY10325"/>
              </a:cxn>
              <a:cxn ang="0">
                <a:pos x="connsiteX10326" y="connsiteY10326"/>
              </a:cxn>
              <a:cxn ang="0">
                <a:pos x="connsiteX10327" y="connsiteY10327"/>
              </a:cxn>
              <a:cxn ang="0">
                <a:pos x="connsiteX10328" y="connsiteY10328"/>
              </a:cxn>
              <a:cxn ang="0">
                <a:pos x="connsiteX10329" y="connsiteY10329"/>
              </a:cxn>
              <a:cxn ang="0">
                <a:pos x="connsiteX10330" y="connsiteY10330"/>
              </a:cxn>
              <a:cxn ang="0">
                <a:pos x="connsiteX10331" y="connsiteY10331"/>
              </a:cxn>
              <a:cxn ang="0">
                <a:pos x="connsiteX10332" y="connsiteY10332"/>
              </a:cxn>
              <a:cxn ang="0">
                <a:pos x="connsiteX10333" y="connsiteY10333"/>
              </a:cxn>
              <a:cxn ang="0">
                <a:pos x="connsiteX10334" y="connsiteY10334"/>
              </a:cxn>
              <a:cxn ang="0">
                <a:pos x="connsiteX10335" y="connsiteY10335"/>
              </a:cxn>
              <a:cxn ang="0">
                <a:pos x="connsiteX10336" y="connsiteY10336"/>
              </a:cxn>
              <a:cxn ang="0">
                <a:pos x="connsiteX10337" y="connsiteY10337"/>
              </a:cxn>
              <a:cxn ang="0">
                <a:pos x="connsiteX10338" y="connsiteY10338"/>
              </a:cxn>
              <a:cxn ang="0">
                <a:pos x="connsiteX10339" y="connsiteY10339"/>
              </a:cxn>
              <a:cxn ang="0">
                <a:pos x="connsiteX10340" y="connsiteY10340"/>
              </a:cxn>
              <a:cxn ang="0">
                <a:pos x="connsiteX10341" y="connsiteY10341"/>
              </a:cxn>
              <a:cxn ang="0">
                <a:pos x="connsiteX10342" y="connsiteY10342"/>
              </a:cxn>
              <a:cxn ang="0">
                <a:pos x="connsiteX10343" y="connsiteY10343"/>
              </a:cxn>
              <a:cxn ang="0">
                <a:pos x="connsiteX10344" y="connsiteY10344"/>
              </a:cxn>
              <a:cxn ang="0">
                <a:pos x="connsiteX10345" y="connsiteY10345"/>
              </a:cxn>
              <a:cxn ang="0">
                <a:pos x="connsiteX10346" y="connsiteY10346"/>
              </a:cxn>
              <a:cxn ang="0">
                <a:pos x="connsiteX10347" y="connsiteY10347"/>
              </a:cxn>
              <a:cxn ang="0">
                <a:pos x="connsiteX10348" y="connsiteY10348"/>
              </a:cxn>
              <a:cxn ang="0">
                <a:pos x="connsiteX10349" y="connsiteY10349"/>
              </a:cxn>
              <a:cxn ang="0">
                <a:pos x="connsiteX10350" y="connsiteY10350"/>
              </a:cxn>
              <a:cxn ang="0">
                <a:pos x="connsiteX10351" y="connsiteY10351"/>
              </a:cxn>
              <a:cxn ang="0">
                <a:pos x="connsiteX10352" y="connsiteY10352"/>
              </a:cxn>
              <a:cxn ang="0">
                <a:pos x="connsiteX10353" y="connsiteY10353"/>
              </a:cxn>
              <a:cxn ang="0">
                <a:pos x="connsiteX10354" y="connsiteY10354"/>
              </a:cxn>
              <a:cxn ang="0">
                <a:pos x="connsiteX10355" y="connsiteY10355"/>
              </a:cxn>
              <a:cxn ang="0">
                <a:pos x="connsiteX10356" y="connsiteY10356"/>
              </a:cxn>
              <a:cxn ang="0">
                <a:pos x="connsiteX10357" y="connsiteY10357"/>
              </a:cxn>
              <a:cxn ang="0">
                <a:pos x="connsiteX10358" y="connsiteY10358"/>
              </a:cxn>
              <a:cxn ang="0">
                <a:pos x="connsiteX10359" y="connsiteY10359"/>
              </a:cxn>
              <a:cxn ang="0">
                <a:pos x="connsiteX10360" y="connsiteY10360"/>
              </a:cxn>
              <a:cxn ang="0">
                <a:pos x="connsiteX10361" y="connsiteY10361"/>
              </a:cxn>
              <a:cxn ang="0">
                <a:pos x="connsiteX10362" y="connsiteY10362"/>
              </a:cxn>
              <a:cxn ang="0">
                <a:pos x="connsiteX10363" y="connsiteY10363"/>
              </a:cxn>
              <a:cxn ang="0">
                <a:pos x="connsiteX10364" y="connsiteY10364"/>
              </a:cxn>
              <a:cxn ang="0">
                <a:pos x="connsiteX10365" y="connsiteY10365"/>
              </a:cxn>
              <a:cxn ang="0">
                <a:pos x="connsiteX10366" y="connsiteY10366"/>
              </a:cxn>
              <a:cxn ang="0">
                <a:pos x="connsiteX10367" y="connsiteY10367"/>
              </a:cxn>
              <a:cxn ang="0">
                <a:pos x="connsiteX10368" y="connsiteY10368"/>
              </a:cxn>
              <a:cxn ang="0">
                <a:pos x="connsiteX10369" y="connsiteY10369"/>
              </a:cxn>
              <a:cxn ang="0">
                <a:pos x="connsiteX10370" y="connsiteY10370"/>
              </a:cxn>
              <a:cxn ang="0">
                <a:pos x="connsiteX10371" y="connsiteY10371"/>
              </a:cxn>
              <a:cxn ang="0">
                <a:pos x="connsiteX10372" y="connsiteY10372"/>
              </a:cxn>
              <a:cxn ang="0">
                <a:pos x="connsiteX10373" y="connsiteY10373"/>
              </a:cxn>
              <a:cxn ang="0">
                <a:pos x="connsiteX10374" y="connsiteY10374"/>
              </a:cxn>
              <a:cxn ang="0">
                <a:pos x="connsiteX10375" y="connsiteY10375"/>
              </a:cxn>
              <a:cxn ang="0">
                <a:pos x="connsiteX10376" y="connsiteY10376"/>
              </a:cxn>
              <a:cxn ang="0">
                <a:pos x="connsiteX10377" y="connsiteY10377"/>
              </a:cxn>
              <a:cxn ang="0">
                <a:pos x="connsiteX10378" y="connsiteY10378"/>
              </a:cxn>
              <a:cxn ang="0">
                <a:pos x="connsiteX10379" y="connsiteY10379"/>
              </a:cxn>
              <a:cxn ang="0">
                <a:pos x="connsiteX10380" y="connsiteY10380"/>
              </a:cxn>
              <a:cxn ang="0">
                <a:pos x="connsiteX10381" y="connsiteY10381"/>
              </a:cxn>
              <a:cxn ang="0">
                <a:pos x="connsiteX10382" y="connsiteY10382"/>
              </a:cxn>
              <a:cxn ang="0">
                <a:pos x="connsiteX10383" y="connsiteY10383"/>
              </a:cxn>
              <a:cxn ang="0">
                <a:pos x="connsiteX10384" y="connsiteY10384"/>
              </a:cxn>
              <a:cxn ang="0">
                <a:pos x="connsiteX10385" y="connsiteY10385"/>
              </a:cxn>
              <a:cxn ang="0">
                <a:pos x="connsiteX10386" y="connsiteY10386"/>
              </a:cxn>
              <a:cxn ang="0">
                <a:pos x="connsiteX10387" y="connsiteY10387"/>
              </a:cxn>
              <a:cxn ang="0">
                <a:pos x="connsiteX10388" y="connsiteY10388"/>
              </a:cxn>
              <a:cxn ang="0">
                <a:pos x="connsiteX10389" y="connsiteY10389"/>
              </a:cxn>
              <a:cxn ang="0">
                <a:pos x="connsiteX10390" y="connsiteY10390"/>
              </a:cxn>
              <a:cxn ang="0">
                <a:pos x="connsiteX10391" y="connsiteY10391"/>
              </a:cxn>
              <a:cxn ang="0">
                <a:pos x="connsiteX10392" y="connsiteY10392"/>
              </a:cxn>
              <a:cxn ang="0">
                <a:pos x="connsiteX10393" y="connsiteY10393"/>
              </a:cxn>
              <a:cxn ang="0">
                <a:pos x="connsiteX10394" y="connsiteY10394"/>
              </a:cxn>
              <a:cxn ang="0">
                <a:pos x="connsiteX10395" y="connsiteY10395"/>
              </a:cxn>
              <a:cxn ang="0">
                <a:pos x="connsiteX10396" y="connsiteY10396"/>
              </a:cxn>
              <a:cxn ang="0">
                <a:pos x="connsiteX10397" y="connsiteY10397"/>
              </a:cxn>
              <a:cxn ang="0">
                <a:pos x="connsiteX10398" y="connsiteY10398"/>
              </a:cxn>
              <a:cxn ang="0">
                <a:pos x="connsiteX10399" y="connsiteY10399"/>
              </a:cxn>
              <a:cxn ang="0">
                <a:pos x="connsiteX10400" y="connsiteY10400"/>
              </a:cxn>
              <a:cxn ang="0">
                <a:pos x="connsiteX10401" y="connsiteY10401"/>
              </a:cxn>
              <a:cxn ang="0">
                <a:pos x="connsiteX10402" y="connsiteY10402"/>
              </a:cxn>
              <a:cxn ang="0">
                <a:pos x="connsiteX10403" y="connsiteY10403"/>
              </a:cxn>
              <a:cxn ang="0">
                <a:pos x="connsiteX10404" y="connsiteY10404"/>
              </a:cxn>
              <a:cxn ang="0">
                <a:pos x="connsiteX10405" y="connsiteY10405"/>
              </a:cxn>
              <a:cxn ang="0">
                <a:pos x="connsiteX10406" y="connsiteY10406"/>
              </a:cxn>
              <a:cxn ang="0">
                <a:pos x="connsiteX10407" y="connsiteY10407"/>
              </a:cxn>
              <a:cxn ang="0">
                <a:pos x="connsiteX10408" y="connsiteY10408"/>
              </a:cxn>
              <a:cxn ang="0">
                <a:pos x="connsiteX10409" y="connsiteY10409"/>
              </a:cxn>
              <a:cxn ang="0">
                <a:pos x="connsiteX10410" y="connsiteY10410"/>
              </a:cxn>
              <a:cxn ang="0">
                <a:pos x="connsiteX10411" y="connsiteY10411"/>
              </a:cxn>
              <a:cxn ang="0">
                <a:pos x="connsiteX10412" y="connsiteY10412"/>
              </a:cxn>
              <a:cxn ang="0">
                <a:pos x="connsiteX10413" y="connsiteY10413"/>
              </a:cxn>
              <a:cxn ang="0">
                <a:pos x="connsiteX10414" y="connsiteY10414"/>
              </a:cxn>
              <a:cxn ang="0">
                <a:pos x="connsiteX10415" y="connsiteY10415"/>
              </a:cxn>
              <a:cxn ang="0">
                <a:pos x="connsiteX10416" y="connsiteY10416"/>
              </a:cxn>
              <a:cxn ang="0">
                <a:pos x="connsiteX10417" y="connsiteY10417"/>
              </a:cxn>
              <a:cxn ang="0">
                <a:pos x="connsiteX10418" y="connsiteY10418"/>
              </a:cxn>
              <a:cxn ang="0">
                <a:pos x="connsiteX10419" y="connsiteY10419"/>
              </a:cxn>
              <a:cxn ang="0">
                <a:pos x="connsiteX10420" y="connsiteY10420"/>
              </a:cxn>
              <a:cxn ang="0">
                <a:pos x="connsiteX10421" y="connsiteY10421"/>
              </a:cxn>
              <a:cxn ang="0">
                <a:pos x="connsiteX10422" y="connsiteY10422"/>
              </a:cxn>
              <a:cxn ang="0">
                <a:pos x="connsiteX10423" y="connsiteY10423"/>
              </a:cxn>
              <a:cxn ang="0">
                <a:pos x="connsiteX10424" y="connsiteY10424"/>
              </a:cxn>
              <a:cxn ang="0">
                <a:pos x="connsiteX10425" y="connsiteY10425"/>
              </a:cxn>
              <a:cxn ang="0">
                <a:pos x="connsiteX10426" y="connsiteY10426"/>
              </a:cxn>
              <a:cxn ang="0">
                <a:pos x="connsiteX10427" y="connsiteY10427"/>
              </a:cxn>
              <a:cxn ang="0">
                <a:pos x="connsiteX10428" y="connsiteY10428"/>
              </a:cxn>
              <a:cxn ang="0">
                <a:pos x="connsiteX10429" y="connsiteY10429"/>
              </a:cxn>
              <a:cxn ang="0">
                <a:pos x="connsiteX10430" y="connsiteY10430"/>
              </a:cxn>
              <a:cxn ang="0">
                <a:pos x="connsiteX10431" y="connsiteY10431"/>
              </a:cxn>
              <a:cxn ang="0">
                <a:pos x="connsiteX10432" y="connsiteY10432"/>
              </a:cxn>
              <a:cxn ang="0">
                <a:pos x="connsiteX10433" y="connsiteY10433"/>
              </a:cxn>
              <a:cxn ang="0">
                <a:pos x="connsiteX10434" y="connsiteY10434"/>
              </a:cxn>
              <a:cxn ang="0">
                <a:pos x="connsiteX10435" y="connsiteY10435"/>
              </a:cxn>
              <a:cxn ang="0">
                <a:pos x="connsiteX10436" y="connsiteY10436"/>
              </a:cxn>
              <a:cxn ang="0">
                <a:pos x="connsiteX10437" y="connsiteY10437"/>
              </a:cxn>
              <a:cxn ang="0">
                <a:pos x="connsiteX10438" y="connsiteY10438"/>
              </a:cxn>
              <a:cxn ang="0">
                <a:pos x="connsiteX10439" y="connsiteY10439"/>
              </a:cxn>
              <a:cxn ang="0">
                <a:pos x="connsiteX10440" y="connsiteY10440"/>
              </a:cxn>
              <a:cxn ang="0">
                <a:pos x="connsiteX10441" y="connsiteY10441"/>
              </a:cxn>
              <a:cxn ang="0">
                <a:pos x="connsiteX10442" y="connsiteY10442"/>
              </a:cxn>
              <a:cxn ang="0">
                <a:pos x="connsiteX10443" y="connsiteY10443"/>
              </a:cxn>
              <a:cxn ang="0">
                <a:pos x="connsiteX10444" y="connsiteY10444"/>
              </a:cxn>
              <a:cxn ang="0">
                <a:pos x="connsiteX10445" y="connsiteY10445"/>
              </a:cxn>
              <a:cxn ang="0">
                <a:pos x="connsiteX10446" y="connsiteY10446"/>
              </a:cxn>
              <a:cxn ang="0">
                <a:pos x="connsiteX10447" y="connsiteY10447"/>
              </a:cxn>
              <a:cxn ang="0">
                <a:pos x="connsiteX10448" y="connsiteY10448"/>
              </a:cxn>
              <a:cxn ang="0">
                <a:pos x="connsiteX10449" y="connsiteY10449"/>
              </a:cxn>
              <a:cxn ang="0">
                <a:pos x="connsiteX10450" y="connsiteY10450"/>
              </a:cxn>
              <a:cxn ang="0">
                <a:pos x="connsiteX10451" y="connsiteY10451"/>
              </a:cxn>
              <a:cxn ang="0">
                <a:pos x="connsiteX10452" y="connsiteY10452"/>
              </a:cxn>
              <a:cxn ang="0">
                <a:pos x="connsiteX10453" y="connsiteY10453"/>
              </a:cxn>
              <a:cxn ang="0">
                <a:pos x="connsiteX10454" y="connsiteY10454"/>
              </a:cxn>
              <a:cxn ang="0">
                <a:pos x="connsiteX10455" y="connsiteY10455"/>
              </a:cxn>
              <a:cxn ang="0">
                <a:pos x="connsiteX10456" y="connsiteY10456"/>
              </a:cxn>
              <a:cxn ang="0">
                <a:pos x="connsiteX10457" y="connsiteY10457"/>
              </a:cxn>
              <a:cxn ang="0">
                <a:pos x="connsiteX10458" y="connsiteY10458"/>
              </a:cxn>
              <a:cxn ang="0">
                <a:pos x="connsiteX10459" y="connsiteY10459"/>
              </a:cxn>
              <a:cxn ang="0">
                <a:pos x="connsiteX10460" y="connsiteY10460"/>
              </a:cxn>
              <a:cxn ang="0">
                <a:pos x="connsiteX10461" y="connsiteY10461"/>
              </a:cxn>
              <a:cxn ang="0">
                <a:pos x="connsiteX10462" y="connsiteY10462"/>
              </a:cxn>
              <a:cxn ang="0">
                <a:pos x="connsiteX10463" y="connsiteY10463"/>
              </a:cxn>
              <a:cxn ang="0">
                <a:pos x="connsiteX10464" y="connsiteY10464"/>
              </a:cxn>
              <a:cxn ang="0">
                <a:pos x="connsiteX10465" y="connsiteY10465"/>
              </a:cxn>
              <a:cxn ang="0">
                <a:pos x="connsiteX10466" y="connsiteY10466"/>
              </a:cxn>
              <a:cxn ang="0">
                <a:pos x="connsiteX10467" y="connsiteY10467"/>
              </a:cxn>
              <a:cxn ang="0">
                <a:pos x="connsiteX10468" y="connsiteY10468"/>
              </a:cxn>
              <a:cxn ang="0">
                <a:pos x="connsiteX10469" y="connsiteY10469"/>
              </a:cxn>
              <a:cxn ang="0">
                <a:pos x="connsiteX10470" y="connsiteY10470"/>
              </a:cxn>
              <a:cxn ang="0">
                <a:pos x="connsiteX10471" y="connsiteY10471"/>
              </a:cxn>
              <a:cxn ang="0">
                <a:pos x="connsiteX10472" y="connsiteY10472"/>
              </a:cxn>
              <a:cxn ang="0">
                <a:pos x="connsiteX10473" y="connsiteY10473"/>
              </a:cxn>
              <a:cxn ang="0">
                <a:pos x="connsiteX10474" y="connsiteY10474"/>
              </a:cxn>
              <a:cxn ang="0">
                <a:pos x="connsiteX10475" y="connsiteY10475"/>
              </a:cxn>
              <a:cxn ang="0">
                <a:pos x="connsiteX10476" y="connsiteY10476"/>
              </a:cxn>
              <a:cxn ang="0">
                <a:pos x="connsiteX10477" y="connsiteY10477"/>
              </a:cxn>
              <a:cxn ang="0">
                <a:pos x="connsiteX10478" y="connsiteY10478"/>
              </a:cxn>
              <a:cxn ang="0">
                <a:pos x="connsiteX10479" y="connsiteY10479"/>
              </a:cxn>
              <a:cxn ang="0">
                <a:pos x="connsiteX10480" y="connsiteY10480"/>
              </a:cxn>
              <a:cxn ang="0">
                <a:pos x="connsiteX10481" y="connsiteY10481"/>
              </a:cxn>
              <a:cxn ang="0">
                <a:pos x="connsiteX10482" y="connsiteY10482"/>
              </a:cxn>
              <a:cxn ang="0">
                <a:pos x="connsiteX10483" y="connsiteY10483"/>
              </a:cxn>
              <a:cxn ang="0">
                <a:pos x="connsiteX10484" y="connsiteY10484"/>
              </a:cxn>
              <a:cxn ang="0">
                <a:pos x="connsiteX10485" y="connsiteY10485"/>
              </a:cxn>
              <a:cxn ang="0">
                <a:pos x="connsiteX10486" y="connsiteY10486"/>
              </a:cxn>
              <a:cxn ang="0">
                <a:pos x="connsiteX10487" y="connsiteY10487"/>
              </a:cxn>
              <a:cxn ang="0">
                <a:pos x="connsiteX10488" y="connsiteY10488"/>
              </a:cxn>
              <a:cxn ang="0">
                <a:pos x="connsiteX10489" y="connsiteY10489"/>
              </a:cxn>
              <a:cxn ang="0">
                <a:pos x="connsiteX10490" y="connsiteY10490"/>
              </a:cxn>
              <a:cxn ang="0">
                <a:pos x="connsiteX10491" y="connsiteY10491"/>
              </a:cxn>
              <a:cxn ang="0">
                <a:pos x="connsiteX10492" y="connsiteY10492"/>
              </a:cxn>
              <a:cxn ang="0">
                <a:pos x="connsiteX10493" y="connsiteY10493"/>
              </a:cxn>
              <a:cxn ang="0">
                <a:pos x="connsiteX10494" y="connsiteY10494"/>
              </a:cxn>
              <a:cxn ang="0">
                <a:pos x="connsiteX10495" y="connsiteY10495"/>
              </a:cxn>
              <a:cxn ang="0">
                <a:pos x="connsiteX10496" y="connsiteY10496"/>
              </a:cxn>
              <a:cxn ang="0">
                <a:pos x="connsiteX10497" y="connsiteY10497"/>
              </a:cxn>
              <a:cxn ang="0">
                <a:pos x="connsiteX10498" y="connsiteY10498"/>
              </a:cxn>
              <a:cxn ang="0">
                <a:pos x="connsiteX10499" y="connsiteY10499"/>
              </a:cxn>
              <a:cxn ang="0">
                <a:pos x="connsiteX10500" y="connsiteY10500"/>
              </a:cxn>
              <a:cxn ang="0">
                <a:pos x="connsiteX10501" y="connsiteY10501"/>
              </a:cxn>
              <a:cxn ang="0">
                <a:pos x="connsiteX10502" y="connsiteY10502"/>
              </a:cxn>
              <a:cxn ang="0">
                <a:pos x="connsiteX10503" y="connsiteY10503"/>
              </a:cxn>
              <a:cxn ang="0">
                <a:pos x="connsiteX10504" y="connsiteY10504"/>
              </a:cxn>
              <a:cxn ang="0">
                <a:pos x="connsiteX10505" y="connsiteY10505"/>
              </a:cxn>
              <a:cxn ang="0">
                <a:pos x="connsiteX10506" y="connsiteY10506"/>
              </a:cxn>
              <a:cxn ang="0">
                <a:pos x="connsiteX10507" y="connsiteY10507"/>
              </a:cxn>
              <a:cxn ang="0">
                <a:pos x="connsiteX10508" y="connsiteY10508"/>
              </a:cxn>
              <a:cxn ang="0">
                <a:pos x="connsiteX10509" y="connsiteY10509"/>
              </a:cxn>
              <a:cxn ang="0">
                <a:pos x="connsiteX10510" y="connsiteY10510"/>
              </a:cxn>
              <a:cxn ang="0">
                <a:pos x="connsiteX10511" y="connsiteY10511"/>
              </a:cxn>
              <a:cxn ang="0">
                <a:pos x="connsiteX10512" y="connsiteY10512"/>
              </a:cxn>
              <a:cxn ang="0">
                <a:pos x="connsiteX10513" y="connsiteY10513"/>
              </a:cxn>
              <a:cxn ang="0">
                <a:pos x="connsiteX10514" y="connsiteY10514"/>
              </a:cxn>
              <a:cxn ang="0">
                <a:pos x="connsiteX10515" y="connsiteY10515"/>
              </a:cxn>
              <a:cxn ang="0">
                <a:pos x="connsiteX10516" y="connsiteY10516"/>
              </a:cxn>
              <a:cxn ang="0">
                <a:pos x="connsiteX10517" y="connsiteY10517"/>
              </a:cxn>
              <a:cxn ang="0">
                <a:pos x="connsiteX10518" y="connsiteY10518"/>
              </a:cxn>
              <a:cxn ang="0">
                <a:pos x="connsiteX10519" y="connsiteY10519"/>
              </a:cxn>
              <a:cxn ang="0">
                <a:pos x="connsiteX10520" y="connsiteY10520"/>
              </a:cxn>
              <a:cxn ang="0">
                <a:pos x="connsiteX10521" y="connsiteY10521"/>
              </a:cxn>
              <a:cxn ang="0">
                <a:pos x="connsiteX10522" y="connsiteY10522"/>
              </a:cxn>
              <a:cxn ang="0">
                <a:pos x="connsiteX10523" y="connsiteY10523"/>
              </a:cxn>
              <a:cxn ang="0">
                <a:pos x="connsiteX10524" y="connsiteY10524"/>
              </a:cxn>
              <a:cxn ang="0">
                <a:pos x="connsiteX10525" y="connsiteY10525"/>
              </a:cxn>
              <a:cxn ang="0">
                <a:pos x="connsiteX10526" y="connsiteY10526"/>
              </a:cxn>
              <a:cxn ang="0">
                <a:pos x="connsiteX10527" y="connsiteY10527"/>
              </a:cxn>
              <a:cxn ang="0">
                <a:pos x="connsiteX10528" y="connsiteY10528"/>
              </a:cxn>
              <a:cxn ang="0">
                <a:pos x="connsiteX10529" y="connsiteY10529"/>
              </a:cxn>
              <a:cxn ang="0">
                <a:pos x="connsiteX10530" y="connsiteY10530"/>
              </a:cxn>
              <a:cxn ang="0">
                <a:pos x="connsiteX10531" y="connsiteY10531"/>
              </a:cxn>
              <a:cxn ang="0">
                <a:pos x="connsiteX10532" y="connsiteY10532"/>
              </a:cxn>
              <a:cxn ang="0">
                <a:pos x="connsiteX10533" y="connsiteY10533"/>
              </a:cxn>
              <a:cxn ang="0">
                <a:pos x="connsiteX10534" y="connsiteY10534"/>
              </a:cxn>
              <a:cxn ang="0">
                <a:pos x="connsiteX10535" y="connsiteY10535"/>
              </a:cxn>
              <a:cxn ang="0">
                <a:pos x="connsiteX10536" y="connsiteY10536"/>
              </a:cxn>
              <a:cxn ang="0">
                <a:pos x="connsiteX10537" y="connsiteY10537"/>
              </a:cxn>
              <a:cxn ang="0">
                <a:pos x="connsiteX10538" y="connsiteY10538"/>
              </a:cxn>
              <a:cxn ang="0">
                <a:pos x="connsiteX10539" y="connsiteY10539"/>
              </a:cxn>
              <a:cxn ang="0">
                <a:pos x="connsiteX10540" y="connsiteY10540"/>
              </a:cxn>
              <a:cxn ang="0">
                <a:pos x="connsiteX10541" y="connsiteY10541"/>
              </a:cxn>
              <a:cxn ang="0">
                <a:pos x="connsiteX10542" y="connsiteY10542"/>
              </a:cxn>
              <a:cxn ang="0">
                <a:pos x="connsiteX10543" y="connsiteY10543"/>
              </a:cxn>
              <a:cxn ang="0">
                <a:pos x="connsiteX10544" y="connsiteY10544"/>
              </a:cxn>
              <a:cxn ang="0">
                <a:pos x="connsiteX10545" y="connsiteY10545"/>
              </a:cxn>
              <a:cxn ang="0">
                <a:pos x="connsiteX10546" y="connsiteY10546"/>
              </a:cxn>
              <a:cxn ang="0">
                <a:pos x="connsiteX10547" y="connsiteY10547"/>
              </a:cxn>
              <a:cxn ang="0">
                <a:pos x="connsiteX10548" y="connsiteY10548"/>
              </a:cxn>
              <a:cxn ang="0">
                <a:pos x="connsiteX10549" y="connsiteY10549"/>
              </a:cxn>
              <a:cxn ang="0">
                <a:pos x="connsiteX10550" y="connsiteY10550"/>
              </a:cxn>
              <a:cxn ang="0">
                <a:pos x="connsiteX10551" y="connsiteY10551"/>
              </a:cxn>
              <a:cxn ang="0">
                <a:pos x="connsiteX10552" y="connsiteY10552"/>
              </a:cxn>
              <a:cxn ang="0">
                <a:pos x="connsiteX10553" y="connsiteY10553"/>
              </a:cxn>
              <a:cxn ang="0">
                <a:pos x="connsiteX10554" y="connsiteY10554"/>
              </a:cxn>
              <a:cxn ang="0">
                <a:pos x="connsiteX10555" y="connsiteY10555"/>
              </a:cxn>
              <a:cxn ang="0">
                <a:pos x="connsiteX10556" y="connsiteY10556"/>
              </a:cxn>
              <a:cxn ang="0">
                <a:pos x="connsiteX10557" y="connsiteY10557"/>
              </a:cxn>
              <a:cxn ang="0">
                <a:pos x="connsiteX10558" y="connsiteY10558"/>
              </a:cxn>
              <a:cxn ang="0">
                <a:pos x="connsiteX10559" y="connsiteY10559"/>
              </a:cxn>
              <a:cxn ang="0">
                <a:pos x="connsiteX10560" y="connsiteY10560"/>
              </a:cxn>
              <a:cxn ang="0">
                <a:pos x="connsiteX10561" y="connsiteY10561"/>
              </a:cxn>
              <a:cxn ang="0">
                <a:pos x="connsiteX10562" y="connsiteY10562"/>
              </a:cxn>
              <a:cxn ang="0">
                <a:pos x="connsiteX10563" y="connsiteY10563"/>
              </a:cxn>
              <a:cxn ang="0">
                <a:pos x="connsiteX10564" y="connsiteY10564"/>
              </a:cxn>
              <a:cxn ang="0">
                <a:pos x="connsiteX10565" y="connsiteY10565"/>
              </a:cxn>
              <a:cxn ang="0">
                <a:pos x="connsiteX10566" y="connsiteY10566"/>
              </a:cxn>
              <a:cxn ang="0">
                <a:pos x="connsiteX10567" y="connsiteY10567"/>
              </a:cxn>
              <a:cxn ang="0">
                <a:pos x="connsiteX10568" y="connsiteY10568"/>
              </a:cxn>
              <a:cxn ang="0">
                <a:pos x="connsiteX10569" y="connsiteY10569"/>
              </a:cxn>
              <a:cxn ang="0">
                <a:pos x="connsiteX10570" y="connsiteY10570"/>
              </a:cxn>
              <a:cxn ang="0">
                <a:pos x="connsiteX10571" y="connsiteY10571"/>
              </a:cxn>
              <a:cxn ang="0">
                <a:pos x="connsiteX10572" y="connsiteY10572"/>
              </a:cxn>
              <a:cxn ang="0">
                <a:pos x="connsiteX10573" y="connsiteY10573"/>
              </a:cxn>
              <a:cxn ang="0">
                <a:pos x="connsiteX10574" y="connsiteY10574"/>
              </a:cxn>
              <a:cxn ang="0">
                <a:pos x="connsiteX10575" y="connsiteY10575"/>
              </a:cxn>
              <a:cxn ang="0">
                <a:pos x="connsiteX10576" y="connsiteY10576"/>
              </a:cxn>
              <a:cxn ang="0">
                <a:pos x="connsiteX10577" y="connsiteY10577"/>
              </a:cxn>
              <a:cxn ang="0">
                <a:pos x="connsiteX10578" y="connsiteY10578"/>
              </a:cxn>
              <a:cxn ang="0">
                <a:pos x="connsiteX10579" y="connsiteY10579"/>
              </a:cxn>
              <a:cxn ang="0">
                <a:pos x="connsiteX10580" y="connsiteY10580"/>
              </a:cxn>
              <a:cxn ang="0">
                <a:pos x="connsiteX10581" y="connsiteY10581"/>
              </a:cxn>
              <a:cxn ang="0">
                <a:pos x="connsiteX10582" y="connsiteY10582"/>
              </a:cxn>
              <a:cxn ang="0">
                <a:pos x="connsiteX10583" y="connsiteY10583"/>
              </a:cxn>
              <a:cxn ang="0">
                <a:pos x="connsiteX10584" y="connsiteY10584"/>
              </a:cxn>
              <a:cxn ang="0">
                <a:pos x="connsiteX10585" y="connsiteY10585"/>
              </a:cxn>
              <a:cxn ang="0">
                <a:pos x="connsiteX10586" y="connsiteY10586"/>
              </a:cxn>
              <a:cxn ang="0">
                <a:pos x="connsiteX10587" y="connsiteY10587"/>
              </a:cxn>
              <a:cxn ang="0">
                <a:pos x="connsiteX10588" y="connsiteY10588"/>
              </a:cxn>
              <a:cxn ang="0">
                <a:pos x="connsiteX10589" y="connsiteY10589"/>
              </a:cxn>
              <a:cxn ang="0">
                <a:pos x="connsiteX10590" y="connsiteY10590"/>
              </a:cxn>
              <a:cxn ang="0">
                <a:pos x="connsiteX10591" y="connsiteY10591"/>
              </a:cxn>
              <a:cxn ang="0">
                <a:pos x="connsiteX10592" y="connsiteY10592"/>
              </a:cxn>
              <a:cxn ang="0">
                <a:pos x="connsiteX10593" y="connsiteY10593"/>
              </a:cxn>
              <a:cxn ang="0">
                <a:pos x="connsiteX10594" y="connsiteY10594"/>
              </a:cxn>
              <a:cxn ang="0">
                <a:pos x="connsiteX10595" y="connsiteY10595"/>
              </a:cxn>
              <a:cxn ang="0">
                <a:pos x="connsiteX10596" y="connsiteY10596"/>
              </a:cxn>
              <a:cxn ang="0">
                <a:pos x="connsiteX10597" y="connsiteY10597"/>
              </a:cxn>
              <a:cxn ang="0">
                <a:pos x="connsiteX10598" y="connsiteY10598"/>
              </a:cxn>
              <a:cxn ang="0">
                <a:pos x="connsiteX10599" y="connsiteY10599"/>
              </a:cxn>
              <a:cxn ang="0">
                <a:pos x="connsiteX10600" y="connsiteY10600"/>
              </a:cxn>
              <a:cxn ang="0">
                <a:pos x="connsiteX10601" y="connsiteY10601"/>
              </a:cxn>
              <a:cxn ang="0">
                <a:pos x="connsiteX10602" y="connsiteY10602"/>
              </a:cxn>
              <a:cxn ang="0">
                <a:pos x="connsiteX10603" y="connsiteY10603"/>
              </a:cxn>
              <a:cxn ang="0">
                <a:pos x="connsiteX10604" y="connsiteY10604"/>
              </a:cxn>
              <a:cxn ang="0">
                <a:pos x="connsiteX10605" y="connsiteY10605"/>
              </a:cxn>
              <a:cxn ang="0">
                <a:pos x="connsiteX10606" y="connsiteY10606"/>
              </a:cxn>
              <a:cxn ang="0">
                <a:pos x="connsiteX10607" y="connsiteY10607"/>
              </a:cxn>
              <a:cxn ang="0">
                <a:pos x="connsiteX10608" y="connsiteY10608"/>
              </a:cxn>
              <a:cxn ang="0">
                <a:pos x="connsiteX10609" y="connsiteY10609"/>
              </a:cxn>
              <a:cxn ang="0">
                <a:pos x="connsiteX10610" y="connsiteY10610"/>
              </a:cxn>
              <a:cxn ang="0">
                <a:pos x="connsiteX10611" y="connsiteY10611"/>
              </a:cxn>
              <a:cxn ang="0">
                <a:pos x="connsiteX10612" y="connsiteY10612"/>
              </a:cxn>
              <a:cxn ang="0">
                <a:pos x="connsiteX10613" y="connsiteY10613"/>
              </a:cxn>
              <a:cxn ang="0">
                <a:pos x="connsiteX10614" y="connsiteY10614"/>
              </a:cxn>
              <a:cxn ang="0">
                <a:pos x="connsiteX10615" y="connsiteY10615"/>
              </a:cxn>
              <a:cxn ang="0">
                <a:pos x="connsiteX10616" y="connsiteY10616"/>
              </a:cxn>
              <a:cxn ang="0">
                <a:pos x="connsiteX10617" y="connsiteY10617"/>
              </a:cxn>
              <a:cxn ang="0">
                <a:pos x="connsiteX10618" y="connsiteY10618"/>
              </a:cxn>
              <a:cxn ang="0">
                <a:pos x="connsiteX10619" y="connsiteY10619"/>
              </a:cxn>
              <a:cxn ang="0">
                <a:pos x="connsiteX10620" y="connsiteY10620"/>
              </a:cxn>
              <a:cxn ang="0">
                <a:pos x="connsiteX10621" y="connsiteY10621"/>
              </a:cxn>
              <a:cxn ang="0">
                <a:pos x="connsiteX10622" y="connsiteY10622"/>
              </a:cxn>
              <a:cxn ang="0">
                <a:pos x="connsiteX10623" y="connsiteY10623"/>
              </a:cxn>
              <a:cxn ang="0">
                <a:pos x="connsiteX10624" y="connsiteY10624"/>
              </a:cxn>
              <a:cxn ang="0">
                <a:pos x="connsiteX10625" y="connsiteY10625"/>
              </a:cxn>
              <a:cxn ang="0">
                <a:pos x="connsiteX10626" y="connsiteY10626"/>
              </a:cxn>
              <a:cxn ang="0">
                <a:pos x="connsiteX10627" y="connsiteY10627"/>
              </a:cxn>
              <a:cxn ang="0">
                <a:pos x="connsiteX10628" y="connsiteY10628"/>
              </a:cxn>
              <a:cxn ang="0">
                <a:pos x="connsiteX10629" y="connsiteY10629"/>
              </a:cxn>
              <a:cxn ang="0">
                <a:pos x="connsiteX10630" y="connsiteY10630"/>
              </a:cxn>
              <a:cxn ang="0">
                <a:pos x="connsiteX10631" y="connsiteY10631"/>
              </a:cxn>
              <a:cxn ang="0">
                <a:pos x="connsiteX10632" y="connsiteY10632"/>
              </a:cxn>
              <a:cxn ang="0">
                <a:pos x="connsiteX10633" y="connsiteY10633"/>
              </a:cxn>
              <a:cxn ang="0">
                <a:pos x="connsiteX10634" y="connsiteY10634"/>
              </a:cxn>
              <a:cxn ang="0">
                <a:pos x="connsiteX10635" y="connsiteY10635"/>
              </a:cxn>
              <a:cxn ang="0">
                <a:pos x="connsiteX10636" y="connsiteY10636"/>
              </a:cxn>
              <a:cxn ang="0">
                <a:pos x="connsiteX10637" y="connsiteY10637"/>
              </a:cxn>
              <a:cxn ang="0">
                <a:pos x="connsiteX10638" y="connsiteY10638"/>
              </a:cxn>
              <a:cxn ang="0">
                <a:pos x="connsiteX10639" y="connsiteY10639"/>
              </a:cxn>
              <a:cxn ang="0">
                <a:pos x="connsiteX10640" y="connsiteY10640"/>
              </a:cxn>
              <a:cxn ang="0">
                <a:pos x="connsiteX10641" y="connsiteY10641"/>
              </a:cxn>
              <a:cxn ang="0">
                <a:pos x="connsiteX10642" y="connsiteY10642"/>
              </a:cxn>
              <a:cxn ang="0">
                <a:pos x="connsiteX10643" y="connsiteY10643"/>
              </a:cxn>
              <a:cxn ang="0">
                <a:pos x="connsiteX10644" y="connsiteY10644"/>
              </a:cxn>
              <a:cxn ang="0">
                <a:pos x="connsiteX10645" y="connsiteY10645"/>
              </a:cxn>
              <a:cxn ang="0">
                <a:pos x="connsiteX10646" y="connsiteY10646"/>
              </a:cxn>
              <a:cxn ang="0">
                <a:pos x="connsiteX10647" y="connsiteY10647"/>
              </a:cxn>
              <a:cxn ang="0">
                <a:pos x="connsiteX10648" y="connsiteY10648"/>
              </a:cxn>
              <a:cxn ang="0">
                <a:pos x="connsiteX10649" y="connsiteY10649"/>
              </a:cxn>
              <a:cxn ang="0">
                <a:pos x="connsiteX10650" y="connsiteY10650"/>
              </a:cxn>
              <a:cxn ang="0">
                <a:pos x="connsiteX10651" y="connsiteY10651"/>
              </a:cxn>
              <a:cxn ang="0">
                <a:pos x="connsiteX10652" y="connsiteY10652"/>
              </a:cxn>
              <a:cxn ang="0">
                <a:pos x="connsiteX10653" y="connsiteY10653"/>
              </a:cxn>
              <a:cxn ang="0">
                <a:pos x="connsiteX10654" y="connsiteY10654"/>
              </a:cxn>
              <a:cxn ang="0">
                <a:pos x="connsiteX10655" y="connsiteY10655"/>
              </a:cxn>
              <a:cxn ang="0">
                <a:pos x="connsiteX10656" y="connsiteY10656"/>
              </a:cxn>
              <a:cxn ang="0">
                <a:pos x="connsiteX10657" y="connsiteY10657"/>
              </a:cxn>
              <a:cxn ang="0">
                <a:pos x="connsiteX10658" y="connsiteY10658"/>
              </a:cxn>
              <a:cxn ang="0">
                <a:pos x="connsiteX10659" y="connsiteY10659"/>
              </a:cxn>
              <a:cxn ang="0">
                <a:pos x="connsiteX10660" y="connsiteY10660"/>
              </a:cxn>
              <a:cxn ang="0">
                <a:pos x="connsiteX10661" y="connsiteY10661"/>
              </a:cxn>
              <a:cxn ang="0">
                <a:pos x="connsiteX10662" y="connsiteY10662"/>
              </a:cxn>
              <a:cxn ang="0">
                <a:pos x="connsiteX10663" y="connsiteY10663"/>
              </a:cxn>
              <a:cxn ang="0">
                <a:pos x="connsiteX10664" y="connsiteY10664"/>
              </a:cxn>
              <a:cxn ang="0">
                <a:pos x="connsiteX10665" y="connsiteY10665"/>
              </a:cxn>
              <a:cxn ang="0">
                <a:pos x="connsiteX10666" y="connsiteY10666"/>
              </a:cxn>
              <a:cxn ang="0">
                <a:pos x="connsiteX10667" y="connsiteY10667"/>
              </a:cxn>
              <a:cxn ang="0">
                <a:pos x="connsiteX10668" y="connsiteY10668"/>
              </a:cxn>
              <a:cxn ang="0">
                <a:pos x="connsiteX10669" y="connsiteY10669"/>
              </a:cxn>
              <a:cxn ang="0">
                <a:pos x="connsiteX10670" y="connsiteY10670"/>
              </a:cxn>
              <a:cxn ang="0">
                <a:pos x="connsiteX10671" y="connsiteY10671"/>
              </a:cxn>
              <a:cxn ang="0">
                <a:pos x="connsiteX10672" y="connsiteY10672"/>
              </a:cxn>
              <a:cxn ang="0">
                <a:pos x="connsiteX10673" y="connsiteY10673"/>
              </a:cxn>
              <a:cxn ang="0">
                <a:pos x="connsiteX10674" y="connsiteY10674"/>
              </a:cxn>
              <a:cxn ang="0">
                <a:pos x="connsiteX10675" y="connsiteY10675"/>
              </a:cxn>
              <a:cxn ang="0">
                <a:pos x="connsiteX10676" y="connsiteY10676"/>
              </a:cxn>
              <a:cxn ang="0">
                <a:pos x="connsiteX10677" y="connsiteY10677"/>
              </a:cxn>
              <a:cxn ang="0">
                <a:pos x="connsiteX10678" y="connsiteY10678"/>
              </a:cxn>
              <a:cxn ang="0">
                <a:pos x="connsiteX10679" y="connsiteY10679"/>
              </a:cxn>
              <a:cxn ang="0">
                <a:pos x="connsiteX10680" y="connsiteY10680"/>
              </a:cxn>
              <a:cxn ang="0">
                <a:pos x="connsiteX10681" y="connsiteY10681"/>
              </a:cxn>
              <a:cxn ang="0">
                <a:pos x="connsiteX10682" y="connsiteY10682"/>
              </a:cxn>
              <a:cxn ang="0">
                <a:pos x="connsiteX10683" y="connsiteY10683"/>
              </a:cxn>
              <a:cxn ang="0">
                <a:pos x="connsiteX10684" y="connsiteY10684"/>
              </a:cxn>
              <a:cxn ang="0">
                <a:pos x="connsiteX10685" y="connsiteY10685"/>
              </a:cxn>
              <a:cxn ang="0">
                <a:pos x="connsiteX10686" y="connsiteY10686"/>
              </a:cxn>
              <a:cxn ang="0">
                <a:pos x="connsiteX10687" y="connsiteY10687"/>
              </a:cxn>
              <a:cxn ang="0">
                <a:pos x="connsiteX10688" y="connsiteY10688"/>
              </a:cxn>
              <a:cxn ang="0">
                <a:pos x="connsiteX10689" y="connsiteY10689"/>
              </a:cxn>
              <a:cxn ang="0">
                <a:pos x="connsiteX10690" y="connsiteY10690"/>
              </a:cxn>
              <a:cxn ang="0">
                <a:pos x="connsiteX10691" y="connsiteY10691"/>
              </a:cxn>
              <a:cxn ang="0">
                <a:pos x="connsiteX10692" y="connsiteY10692"/>
              </a:cxn>
              <a:cxn ang="0">
                <a:pos x="connsiteX10693" y="connsiteY10693"/>
              </a:cxn>
              <a:cxn ang="0">
                <a:pos x="connsiteX10694" y="connsiteY10694"/>
              </a:cxn>
              <a:cxn ang="0">
                <a:pos x="connsiteX10695" y="connsiteY10695"/>
              </a:cxn>
              <a:cxn ang="0">
                <a:pos x="connsiteX10696" y="connsiteY10696"/>
              </a:cxn>
              <a:cxn ang="0">
                <a:pos x="connsiteX10697" y="connsiteY10697"/>
              </a:cxn>
              <a:cxn ang="0">
                <a:pos x="connsiteX10698" y="connsiteY10698"/>
              </a:cxn>
              <a:cxn ang="0">
                <a:pos x="connsiteX10699" y="connsiteY10699"/>
              </a:cxn>
              <a:cxn ang="0">
                <a:pos x="connsiteX10700" y="connsiteY10700"/>
              </a:cxn>
              <a:cxn ang="0">
                <a:pos x="connsiteX10701" y="connsiteY10701"/>
              </a:cxn>
              <a:cxn ang="0">
                <a:pos x="connsiteX10702" y="connsiteY10702"/>
              </a:cxn>
              <a:cxn ang="0">
                <a:pos x="connsiteX10703" y="connsiteY10703"/>
              </a:cxn>
              <a:cxn ang="0">
                <a:pos x="connsiteX10704" y="connsiteY10704"/>
              </a:cxn>
              <a:cxn ang="0">
                <a:pos x="connsiteX10705" y="connsiteY10705"/>
              </a:cxn>
              <a:cxn ang="0">
                <a:pos x="connsiteX10706" y="connsiteY10706"/>
              </a:cxn>
              <a:cxn ang="0">
                <a:pos x="connsiteX10707" y="connsiteY10707"/>
              </a:cxn>
              <a:cxn ang="0">
                <a:pos x="connsiteX10708" y="connsiteY10708"/>
              </a:cxn>
              <a:cxn ang="0">
                <a:pos x="connsiteX10709" y="connsiteY10709"/>
              </a:cxn>
              <a:cxn ang="0">
                <a:pos x="connsiteX10710" y="connsiteY10710"/>
              </a:cxn>
              <a:cxn ang="0">
                <a:pos x="connsiteX10711" y="connsiteY10711"/>
              </a:cxn>
              <a:cxn ang="0">
                <a:pos x="connsiteX10712" y="connsiteY10712"/>
              </a:cxn>
              <a:cxn ang="0">
                <a:pos x="connsiteX10713" y="connsiteY10713"/>
              </a:cxn>
              <a:cxn ang="0">
                <a:pos x="connsiteX10714" y="connsiteY10714"/>
              </a:cxn>
              <a:cxn ang="0">
                <a:pos x="connsiteX10715" y="connsiteY10715"/>
              </a:cxn>
              <a:cxn ang="0">
                <a:pos x="connsiteX10716" y="connsiteY10716"/>
              </a:cxn>
              <a:cxn ang="0">
                <a:pos x="connsiteX10717" y="connsiteY10717"/>
              </a:cxn>
              <a:cxn ang="0">
                <a:pos x="connsiteX10718" y="connsiteY10718"/>
              </a:cxn>
              <a:cxn ang="0">
                <a:pos x="connsiteX10719" y="connsiteY10719"/>
              </a:cxn>
              <a:cxn ang="0">
                <a:pos x="connsiteX10720" y="connsiteY10720"/>
              </a:cxn>
              <a:cxn ang="0">
                <a:pos x="connsiteX10721" y="connsiteY10721"/>
              </a:cxn>
              <a:cxn ang="0">
                <a:pos x="connsiteX10722" y="connsiteY10722"/>
              </a:cxn>
              <a:cxn ang="0">
                <a:pos x="connsiteX10723" y="connsiteY10723"/>
              </a:cxn>
              <a:cxn ang="0">
                <a:pos x="connsiteX10724" y="connsiteY10724"/>
              </a:cxn>
              <a:cxn ang="0">
                <a:pos x="connsiteX10725" y="connsiteY10725"/>
              </a:cxn>
              <a:cxn ang="0">
                <a:pos x="connsiteX10726" y="connsiteY10726"/>
              </a:cxn>
              <a:cxn ang="0">
                <a:pos x="connsiteX10727" y="connsiteY10727"/>
              </a:cxn>
              <a:cxn ang="0">
                <a:pos x="connsiteX10728" y="connsiteY10728"/>
              </a:cxn>
              <a:cxn ang="0">
                <a:pos x="connsiteX10729" y="connsiteY10729"/>
              </a:cxn>
              <a:cxn ang="0">
                <a:pos x="connsiteX10730" y="connsiteY10730"/>
              </a:cxn>
              <a:cxn ang="0">
                <a:pos x="connsiteX10731" y="connsiteY10731"/>
              </a:cxn>
              <a:cxn ang="0">
                <a:pos x="connsiteX10732" y="connsiteY10732"/>
              </a:cxn>
              <a:cxn ang="0">
                <a:pos x="connsiteX10733" y="connsiteY10733"/>
              </a:cxn>
              <a:cxn ang="0">
                <a:pos x="connsiteX10734" y="connsiteY10734"/>
              </a:cxn>
              <a:cxn ang="0">
                <a:pos x="connsiteX10735" y="connsiteY10735"/>
              </a:cxn>
              <a:cxn ang="0">
                <a:pos x="connsiteX10736" y="connsiteY10736"/>
              </a:cxn>
              <a:cxn ang="0">
                <a:pos x="connsiteX10737" y="connsiteY10737"/>
              </a:cxn>
              <a:cxn ang="0">
                <a:pos x="connsiteX10738" y="connsiteY10738"/>
              </a:cxn>
              <a:cxn ang="0">
                <a:pos x="connsiteX10739" y="connsiteY10739"/>
              </a:cxn>
              <a:cxn ang="0">
                <a:pos x="connsiteX10740" y="connsiteY10740"/>
              </a:cxn>
              <a:cxn ang="0">
                <a:pos x="connsiteX10741" y="connsiteY10741"/>
              </a:cxn>
              <a:cxn ang="0">
                <a:pos x="connsiteX10742" y="connsiteY10742"/>
              </a:cxn>
              <a:cxn ang="0">
                <a:pos x="connsiteX10743" y="connsiteY10743"/>
              </a:cxn>
              <a:cxn ang="0">
                <a:pos x="connsiteX10744" y="connsiteY10744"/>
              </a:cxn>
              <a:cxn ang="0">
                <a:pos x="connsiteX10745" y="connsiteY10745"/>
              </a:cxn>
              <a:cxn ang="0">
                <a:pos x="connsiteX10746" y="connsiteY10746"/>
              </a:cxn>
              <a:cxn ang="0">
                <a:pos x="connsiteX10747" y="connsiteY10747"/>
              </a:cxn>
              <a:cxn ang="0">
                <a:pos x="connsiteX10748" y="connsiteY10748"/>
              </a:cxn>
              <a:cxn ang="0">
                <a:pos x="connsiteX10749" y="connsiteY10749"/>
              </a:cxn>
              <a:cxn ang="0">
                <a:pos x="connsiteX10750" y="connsiteY10750"/>
              </a:cxn>
              <a:cxn ang="0">
                <a:pos x="connsiteX10751" y="connsiteY10751"/>
              </a:cxn>
              <a:cxn ang="0">
                <a:pos x="connsiteX10752" y="connsiteY10752"/>
              </a:cxn>
              <a:cxn ang="0">
                <a:pos x="connsiteX10753" y="connsiteY10753"/>
              </a:cxn>
              <a:cxn ang="0">
                <a:pos x="connsiteX10754" y="connsiteY10754"/>
              </a:cxn>
              <a:cxn ang="0">
                <a:pos x="connsiteX10755" y="connsiteY10755"/>
              </a:cxn>
              <a:cxn ang="0">
                <a:pos x="connsiteX10756" y="connsiteY10756"/>
              </a:cxn>
              <a:cxn ang="0">
                <a:pos x="connsiteX10757" y="connsiteY10757"/>
              </a:cxn>
              <a:cxn ang="0">
                <a:pos x="connsiteX10758" y="connsiteY10758"/>
              </a:cxn>
              <a:cxn ang="0">
                <a:pos x="connsiteX10759" y="connsiteY10759"/>
              </a:cxn>
              <a:cxn ang="0">
                <a:pos x="connsiteX10760" y="connsiteY10760"/>
              </a:cxn>
              <a:cxn ang="0">
                <a:pos x="connsiteX10761" y="connsiteY10761"/>
              </a:cxn>
              <a:cxn ang="0">
                <a:pos x="connsiteX10762" y="connsiteY10762"/>
              </a:cxn>
              <a:cxn ang="0">
                <a:pos x="connsiteX10763" y="connsiteY10763"/>
              </a:cxn>
              <a:cxn ang="0">
                <a:pos x="connsiteX10764" y="connsiteY10764"/>
              </a:cxn>
              <a:cxn ang="0">
                <a:pos x="connsiteX10765" y="connsiteY10765"/>
              </a:cxn>
              <a:cxn ang="0">
                <a:pos x="connsiteX10766" y="connsiteY10766"/>
              </a:cxn>
              <a:cxn ang="0">
                <a:pos x="connsiteX10767" y="connsiteY10767"/>
              </a:cxn>
              <a:cxn ang="0">
                <a:pos x="connsiteX10768" y="connsiteY10768"/>
              </a:cxn>
              <a:cxn ang="0">
                <a:pos x="connsiteX10769" y="connsiteY10769"/>
              </a:cxn>
              <a:cxn ang="0">
                <a:pos x="connsiteX10770" y="connsiteY10770"/>
              </a:cxn>
              <a:cxn ang="0">
                <a:pos x="connsiteX10771" y="connsiteY10771"/>
              </a:cxn>
              <a:cxn ang="0">
                <a:pos x="connsiteX10772" y="connsiteY10772"/>
              </a:cxn>
              <a:cxn ang="0">
                <a:pos x="connsiteX10773" y="connsiteY10773"/>
              </a:cxn>
              <a:cxn ang="0">
                <a:pos x="connsiteX10774" y="connsiteY10774"/>
              </a:cxn>
              <a:cxn ang="0">
                <a:pos x="connsiteX10775" y="connsiteY10775"/>
              </a:cxn>
              <a:cxn ang="0">
                <a:pos x="connsiteX10776" y="connsiteY10776"/>
              </a:cxn>
              <a:cxn ang="0">
                <a:pos x="connsiteX10777" y="connsiteY10777"/>
              </a:cxn>
              <a:cxn ang="0">
                <a:pos x="connsiteX10778" y="connsiteY10778"/>
              </a:cxn>
              <a:cxn ang="0">
                <a:pos x="connsiteX10779" y="connsiteY10779"/>
              </a:cxn>
              <a:cxn ang="0">
                <a:pos x="connsiteX10780" y="connsiteY10780"/>
              </a:cxn>
              <a:cxn ang="0">
                <a:pos x="connsiteX10781" y="connsiteY10781"/>
              </a:cxn>
              <a:cxn ang="0">
                <a:pos x="connsiteX10782" y="connsiteY10782"/>
              </a:cxn>
              <a:cxn ang="0">
                <a:pos x="connsiteX10783" y="connsiteY10783"/>
              </a:cxn>
              <a:cxn ang="0">
                <a:pos x="connsiteX10784" y="connsiteY10784"/>
              </a:cxn>
              <a:cxn ang="0">
                <a:pos x="connsiteX10785" y="connsiteY10785"/>
              </a:cxn>
              <a:cxn ang="0">
                <a:pos x="connsiteX10786" y="connsiteY10786"/>
              </a:cxn>
              <a:cxn ang="0">
                <a:pos x="connsiteX10787" y="connsiteY10787"/>
              </a:cxn>
              <a:cxn ang="0">
                <a:pos x="connsiteX10788" y="connsiteY10788"/>
              </a:cxn>
              <a:cxn ang="0">
                <a:pos x="connsiteX10789" y="connsiteY10789"/>
              </a:cxn>
              <a:cxn ang="0">
                <a:pos x="connsiteX10790" y="connsiteY10790"/>
              </a:cxn>
              <a:cxn ang="0">
                <a:pos x="connsiteX10791" y="connsiteY10791"/>
              </a:cxn>
              <a:cxn ang="0">
                <a:pos x="connsiteX10792" y="connsiteY10792"/>
              </a:cxn>
              <a:cxn ang="0">
                <a:pos x="connsiteX10793" y="connsiteY10793"/>
              </a:cxn>
              <a:cxn ang="0">
                <a:pos x="connsiteX10794" y="connsiteY10794"/>
              </a:cxn>
              <a:cxn ang="0">
                <a:pos x="connsiteX10795" y="connsiteY10795"/>
              </a:cxn>
              <a:cxn ang="0">
                <a:pos x="connsiteX10796" y="connsiteY10796"/>
              </a:cxn>
              <a:cxn ang="0">
                <a:pos x="connsiteX10797" y="connsiteY10797"/>
              </a:cxn>
              <a:cxn ang="0">
                <a:pos x="connsiteX10798" y="connsiteY10798"/>
              </a:cxn>
              <a:cxn ang="0">
                <a:pos x="connsiteX10799" y="connsiteY10799"/>
              </a:cxn>
              <a:cxn ang="0">
                <a:pos x="connsiteX10800" y="connsiteY10800"/>
              </a:cxn>
              <a:cxn ang="0">
                <a:pos x="connsiteX10801" y="connsiteY10801"/>
              </a:cxn>
              <a:cxn ang="0">
                <a:pos x="connsiteX10802" y="connsiteY10802"/>
              </a:cxn>
              <a:cxn ang="0">
                <a:pos x="connsiteX10803" y="connsiteY10803"/>
              </a:cxn>
              <a:cxn ang="0">
                <a:pos x="connsiteX10804" y="connsiteY10804"/>
              </a:cxn>
              <a:cxn ang="0">
                <a:pos x="connsiteX10805" y="connsiteY10805"/>
              </a:cxn>
              <a:cxn ang="0">
                <a:pos x="connsiteX10806" y="connsiteY10806"/>
              </a:cxn>
              <a:cxn ang="0">
                <a:pos x="connsiteX10807" y="connsiteY10807"/>
              </a:cxn>
              <a:cxn ang="0">
                <a:pos x="connsiteX10808" y="connsiteY10808"/>
              </a:cxn>
              <a:cxn ang="0">
                <a:pos x="connsiteX10809" y="connsiteY10809"/>
              </a:cxn>
              <a:cxn ang="0">
                <a:pos x="connsiteX10810" y="connsiteY10810"/>
              </a:cxn>
              <a:cxn ang="0">
                <a:pos x="connsiteX10811" y="connsiteY10811"/>
              </a:cxn>
              <a:cxn ang="0">
                <a:pos x="connsiteX10812" y="connsiteY10812"/>
              </a:cxn>
              <a:cxn ang="0">
                <a:pos x="connsiteX10813" y="connsiteY10813"/>
              </a:cxn>
              <a:cxn ang="0">
                <a:pos x="connsiteX10814" y="connsiteY10814"/>
              </a:cxn>
              <a:cxn ang="0">
                <a:pos x="connsiteX10815" y="connsiteY10815"/>
              </a:cxn>
              <a:cxn ang="0">
                <a:pos x="connsiteX10816" y="connsiteY10816"/>
              </a:cxn>
              <a:cxn ang="0">
                <a:pos x="connsiteX10817" y="connsiteY10817"/>
              </a:cxn>
              <a:cxn ang="0">
                <a:pos x="connsiteX10818" y="connsiteY10818"/>
              </a:cxn>
              <a:cxn ang="0">
                <a:pos x="connsiteX10819" y="connsiteY10819"/>
              </a:cxn>
              <a:cxn ang="0">
                <a:pos x="connsiteX10820" y="connsiteY10820"/>
              </a:cxn>
              <a:cxn ang="0">
                <a:pos x="connsiteX10821" y="connsiteY10821"/>
              </a:cxn>
              <a:cxn ang="0">
                <a:pos x="connsiteX10822" y="connsiteY10822"/>
              </a:cxn>
              <a:cxn ang="0">
                <a:pos x="connsiteX10823" y="connsiteY10823"/>
              </a:cxn>
              <a:cxn ang="0">
                <a:pos x="connsiteX10824" y="connsiteY10824"/>
              </a:cxn>
              <a:cxn ang="0">
                <a:pos x="connsiteX10825" y="connsiteY10825"/>
              </a:cxn>
              <a:cxn ang="0">
                <a:pos x="connsiteX10826" y="connsiteY10826"/>
              </a:cxn>
              <a:cxn ang="0">
                <a:pos x="connsiteX10827" y="connsiteY10827"/>
              </a:cxn>
              <a:cxn ang="0">
                <a:pos x="connsiteX10828" y="connsiteY10828"/>
              </a:cxn>
              <a:cxn ang="0">
                <a:pos x="connsiteX10829" y="connsiteY10829"/>
              </a:cxn>
              <a:cxn ang="0">
                <a:pos x="connsiteX10830" y="connsiteY10830"/>
              </a:cxn>
              <a:cxn ang="0">
                <a:pos x="connsiteX10831" y="connsiteY10831"/>
              </a:cxn>
              <a:cxn ang="0">
                <a:pos x="connsiteX10832" y="connsiteY10832"/>
              </a:cxn>
              <a:cxn ang="0">
                <a:pos x="connsiteX10833" y="connsiteY10833"/>
              </a:cxn>
              <a:cxn ang="0">
                <a:pos x="connsiteX10834" y="connsiteY10834"/>
              </a:cxn>
              <a:cxn ang="0">
                <a:pos x="connsiteX10835" y="connsiteY10835"/>
              </a:cxn>
              <a:cxn ang="0">
                <a:pos x="connsiteX10836" y="connsiteY10836"/>
              </a:cxn>
              <a:cxn ang="0">
                <a:pos x="connsiteX10837" y="connsiteY10837"/>
              </a:cxn>
              <a:cxn ang="0">
                <a:pos x="connsiteX10838" y="connsiteY10838"/>
              </a:cxn>
              <a:cxn ang="0">
                <a:pos x="connsiteX10839" y="connsiteY10839"/>
              </a:cxn>
              <a:cxn ang="0">
                <a:pos x="connsiteX10840" y="connsiteY10840"/>
              </a:cxn>
              <a:cxn ang="0">
                <a:pos x="connsiteX10841" y="connsiteY10841"/>
              </a:cxn>
              <a:cxn ang="0">
                <a:pos x="connsiteX10842" y="connsiteY10842"/>
              </a:cxn>
              <a:cxn ang="0">
                <a:pos x="connsiteX10843" y="connsiteY10843"/>
              </a:cxn>
              <a:cxn ang="0">
                <a:pos x="connsiteX10844" y="connsiteY10844"/>
              </a:cxn>
              <a:cxn ang="0">
                <a:pos x="connsiteX10845" y="connsiteY10845"/>
              </a:cxn>
              <a:cxn ang="0">
                <a:pos x="connsiteX10846" y="connsiteY10846"/>
              </a:cxn>
              <a:cxn ang="0">
                <a:pos x="connsiteX10847" y="connsiteY10847"/>
              </a:cxn>
              <a:cxn ang="0">
                <a:pos x="connsiteX10848" y="connsiteY10848"/>
              </a:cxn>
              <a:cxn ang="0">
                <a:pos x="connsiteX10849" y="connsiteY10849"/>
              </a:cxn>
              <a:cxn ang="0">
                <a:pos x="connsiteX10850" y="connsiteY10850"/>
              </a:cxn>
              <a:cxn ang="0">
                <a:pos x="connsiteX10851" y="connsiteY10851"/>
              </a:cxn>
              <a:cxn ang="0">
                <a:pos x="connsiteX10852" y="connsiteY10852"/>
              </a:cxn>
              <a:cxn ang="0">
                <a:pos x="connsiteX10853" y="connsiteY10853"/>
              </a:cxn>
              <a:cxn ang="0">
                <a:pos x="connsiteX10854" y="connsiteY10854"/>
              </a:cxn>
              <a:cxn ang="0">
                <a:pos x="connsiteX10855" y="connsiteY10855"/>
              </a:cxn>
              <a:cxn ang="0">
                <a:pos x="connsiteX10856" y="connsiteY10856"/>
              </a:cxn>
              <a:cxn ang="0">
                <a:pos x="connsiteX10857" y="connsiteY10857"/>
              </a:cxn>
              <a:cxn ang="0">
                <a:pos x="connsiteX10858" y="connsiteY10858"/>
              </a:cxn>
              <a:cxn ang="0">
                <a:pos x="connsiteX10859" y="connsiteY10859"/>
              </a:cxn>
              <a:cxn ang="0">
                <a:pos x="connsiteX10860" y="connsiteY10860"/>
              </a:cxn>
              <a:cxn ang="0">
                <a:pos x="connsiteX10861" y="connsiteY10861"/>
              </a:cxn>
              <a:cxn ang="0">
                <a:pos x="connsiteX10862" y="connsiteY10862"/>
              </a:cxn>
              <a:cxn ang="0">
                <a:pos x="connsiteX10863" y="connsiteY10863"/>
              </a:cxn>
              <a:cxn ang="0">
                <a:pos x="connsiteX10864" y="connsiteY10864"/>
              </a:cxn>
              <a:cxn ang="0">
                <a:pos x="connsiteX10865" y="connsiteY10865"/>
              </a:cxn>
              <a:cxn ang="0">
                <a:pos x="connsiteX10866" y="connsiteY10866"/>
              </a:cxn>
              <a:cxn ang="0">
                <a:pos x="connsiteX10867" y="connsiteY10867"/>
              </a:cxn>
              <a:cxn ang="0">
                <a:pos x="connsiteX10868" y="connsiteY10868"/>
              </a:cxn>
              <a:cxn ang="0">
                <a:pos x="connsiteX10869" y="connsiteY10869"/>
              </a:cxn>
              <a:cxn ang="0">
                <a:pos x="connsiteX10870" y="connsiteY10870"/>
              </a:cxn>
              <a:cxn ang="0">
                <a:pos x="connsiteX10871" y="connsiteY10871"/>
              </a:cxn>
              <a:cxn ang="0">
                <a:pos x="connsiteX10872" y="connsiteY10872"/>
              </a:cxn>
              <a:cxn ang="0">
                <a:pos x="connsiteX10873" y="connsiteY10873"/>
              </a:cxn>
              <a:cxn ang="0">
                <a:pos x="connsiteX10874" y="connsiteY10874"/>
              </a:cxn>
              <a:cxn ang="0">
                <a:pos x="connsiteX10875" y="connsiteY10875"/>
              </a:cxn>
              <a:cxn ang="0">
                <a:pos x="connsiteX10876" y="connsiteY10876"/>
              </a:cxn>
              <a:cxn ang="0">
                <a:pos x="connsiteX10877" y="connsiteY10877"/>
              </a:cxn>
              <a:cxn ang="0">
                <a:pos x="connsiteX10878" y="connsiteY10878"/>
              </a:cxn>
              <a:cxn ang="0">
                <a:pos x="connsiteX10879" y="connsiteY10879"/>
              </a:cxn>
              <a:cxn ang="0">
                <a:pos x="connsiteX10880" y="connsiteY10880"/>
              </a:cxn>
              <a:cxn ang="0">
                <a:pos x="connsiteX10881" y="connsiteY10881"/>
              </a:cxn>
              <a:cxn ang="0">
                <a:pos x="connsiteX10882" y="connsiteY10882"/>
              </a:cxn>
              <a:cxn ang="0">
                <a:pos x="connsiteX10883" y="connsiteY10883"/>
              </a:cxn>
              <a:cxn ang="0">
                <a:pos x="connsiteX10884" y="connsiteY10884"/>
              </a:cxn>
              <a:cxn ang="0">
                <a:pos x="connsiteX10885" y="connsiteY10885"/>
              </a:cxn>
              <a:cxn ang="0">
                <a:pos x="connsiteX10886" y="connsiteY10886"/>
              </a:cxn>
              <a:cxn ang="0">
                <a:pos x="connsiteX10887" y="connsiteY10887"/>
              </a:cxn>
              <a:cxn ang="0">
                <a:pos x="connsiteX10888" y="connsiteY10888"/>
              </a:cxn>
              <a:cxn ang="0">
                <a:pos x="connsiteX10889" y="connsiteY10889"/>
              </a:cxn>
              <a:cxn ang="0">
                <a:pos x="connsiteX10890" y="connsiteY10890"/>
              </a:cxn>
              <a:cxn ang="0">
                <a:pos x="connsiteX10891" y="connsiteY10891"/>
              </a:cxn>
              <a:cxn ang="0">
                <a:pos x="connsiteX10892" y="connsiteY10892"/>
              </a:cxn>
              <a:cxn ang="0">
                <a:pos x="connsiteX10893" y="connsiteY10893"/>
              </a:cxn>
              <a:cxn ang="0">
                <a:pos x="connsiteX10894" y="connsiteY10894"/>
              </a:cxn>
              <a:cxn ang="0">
                <a:pos x="connsiteX10895" y="connsiteY10895"/>
              </a:cxn>
              <a:cxn ang="0">
                <a:pos x="connsiteX10896" y="connsiteY10896"/>
              </a:cxn>
              <a:cxn ang="0">
                <a:pos x="connsiteX10897" y="connsiteY10897"/>
              </a:cxn>
              <a:cxn ang="0">
                <a:pos x="connsiteX10898" y="connsiteY10898"/>
              </a:cxn>
              <a:cxn ang="0">
                <a:pos x="connsiteX10899" y="connsiteY10899"/>
              </a:cxn>
              <a:cxn ang="0">
                <a:pos x="connsiteX10900" y="connsiteY10900"/>
              </a:cxn>
              <a:cxn ang="0">
                <a:pos x="connsiteX10901" y="connsiteY10901"/>
              </a:cxn>
              <a:cxn ang="0">
                <a:pos x="connsiteX10902" y="connsiteY10902"/>
              </a:cxn>
              <a:cxn ang="0">
                <a:pos x="connsiteX10903" y="connsiteY10903"/>
              </a:cxn>
              <a:cxn ang="0">
                <a:pos x="connsiteX10904" y="connsiteY10904"/>
              </a:cxn>
              <a:cxn ang="0">
                <a:pos x="connsiteX10905" y="connsiteY10905"/>
              </a:cxn>
              <a:cxn ang="0">
                <a:pos x="connsiteX10906" y="connsiteY10906"/>
              </a:cxn>
              <a:cxn ang="0">
                <a:pos x="connsiteX10907" y="connsiteY10907"/>
              </a:cxn>
              <a:cxn ang="0">
                <a:pos x="connsiteX10908" y="connsiteY10908"/>
              </a:cxn>
              <a:cxn ang="0">
                <a:pos x="connsiteX10909" y="connsiteY10909"/>
              </a:cxn>
              <a:cxn ang="0">
                <a:pos x="connsiteX10910" y="connsiteY10910"/>
              </a:cxn>
              <a:cxn ang="0">
                <a:pos x="connsiteX10911" y="connsiteY10911"/>
              </a:cxn>
              <a:cxn ang="0">
                <a:pos x="connsiteX10912" y="connsiteY10912"/>
              </a:cxn>
              <a:cxn ang="0">
                <a:pos x="connsiteX10913" y="connsiteY10913"/>
              </a:cxn>
              <a:cxn ang="0">
                <a:pos x="connsiteX10914" y="connsiteY10914"/>
              </a:cxn>
              <a:cxn ang="0">
                <a:pos x="connsiteX10915" y="connsiteY10915"/>
              </a:cxn>
              <a:cxn ang="0">
                <a:pos x="connsiteX10916" y="connsiteY10916"/>
              </a:cxn>
              <a:cxn ang="0">
                <a:pos x="connsiteX10917" y="connsiteY10917"/>
              </a:cxn>
              <a:cxn ang="0">
                <a:pos x="connsiteX10918" y="connsiteY10918"/>
              </a:cxn>
              <a:cxn ang="0">
                <a:pos x="connsiteX10919" y="connsiteY10919"/>
              </a:cxn>
              <a:cxn ang="0">
                <a:pos x="connsiteX10920" y="connsiteY10920"/>
              </a:cxn>
              <a:cxn ang="0">
                <a:pos x="connsiteX10921" y="connsiteY10921"/>
              </a:cxn>
              <a:cxn ang="0">
                <a:pos x="connsiteX10922" y="connsiteY10922"/>
              </a:cxn>
              <a:cxn ang="0">
                <a:pos x="connsiteX10923" y="connsiteY10923"/>
              </a:cxn>
              <a:cxn ang="0">
                <a:pos x="connsiteX10924" y="connsiteY10924"/>
              </a:cxn>
              <a:cxn ang="0">
                <a:pos x="connsiteX10925" y="connsiteY10925"/>
              </a:cxn>
              <a:cxn ang="0">
                <a:pos x="connsiteX10926" y="connsiteY10926"/>
              </a:cxn>
              <a:cxn ang="0">
                <a:pos x="connsiteX10927" y="connsiteY10927"/>
              </a:cxn>
              <a:cxn ang="0">
                <a:pos x="connsiteX10928" y="connsiteY10928"/>
              </a:cxn>
              <a:cxn ang="0">
                <a:pos x="connsiteX10929" y="connsiteY10929"/>
              </a:cxn>
              <a:cxn ang="0">
                <a:pos x="connsiteX10930" y="connsiteY10930"/>
              </a:cxn>
              <a:cxn ang="0">
                <a:pos x="connsiteX10931" y="connsiteY10931"/>
              </a:cxn>
              <a:cxn ang="0">
                <a:pos x="connsiteX10932" y="connsiteY10932"/>
              </a:cxn>
              <a:cxn ang="0">
                <a:pos x="connsiteX10933" y="connsiteY10933"/>
              </a:cxn>
              <a:cxn ang="0">
                <a:pos x="connsiteX10934" y="connsiteY10934"/>
              </a:cxn>
              <a:cxn ang="0">
                <a:pos x="connsiteX10935" y="connsiteY10935"/>
              </a:cxn>
              <a:cxn ang="0">
                <a:pos x="connsiteX10936" y="connsiteY10936"/>
              </a:cxn>
              <a:cxn ang="0">
                <a:pos x="connsiteX10937" y="connsiteY10937"/>
              </a:cxn>
              <a:cxn ang="0">
                <a:pos x="connsiteX10938" y="connsiteY10938"/>
              </a:cxn>
              <a:cxn ang="0">
                <a:pos x="connsiteX10939" y="connsiteY10939"/>
              </a:cxn>
              <a:cxn ang="0">
                <a:pos x="connsiteX10940" y="connsiteY10940"/>
              </a:cxn>
              <a:cxn ang="0">
                <a:pos x="connsiteX10941" y="connsiteY10941"/>
              </a:cxn>
              <a:cxn ang="0">
                <a:pos x="connsiteX10942" y="connsiteY10942"/>
              </a:cxn>
              <a:cxn ang="0">
                <a:pos x="connsiteX10943" y="connsiteY10943"/>
              </a:cxn>
              <a:cxn ang="0">
                <a:pos x="connsiteX10944" y="connsiteY10944"/>
              </a:cxn>
              <a:cxn ang="0">
                <a:pos x="connsiteX10945" y="connsiteY10945"/>
              </a:cxn>
              <a:cxn ang="0">
                <a:pos x="connsiteX10946" y="connsiteY10946"/>
              </a:cxn>
              <a:cxn ang="0">
                <a:pos x="connsiteX10947" y="connsiteY10947"/>
              </a:cxn>
              <a:cxn ang="0">
                <a:pos x="connsiteX10948" y="connsiteY10948"/>
              </a:cxn>
              <a:cxn ang="0">
                <a:pos x="connsiteX10949" y="connsiteY10949"/>
              </a:cxn>
              <a:cxn ang="0">
                <a:pos x="connsiteX10950" y="connsiteY10950"/>
              </a:cxn>
              <a:cxn ang="0">
                <a:pos x="connsiteX10951" y="connsiteY10951"/>
              </a:cxn>
              <a:cxn ang="0">
                <a:pos x="connsiteX10952" y="connsiteY10952"/>
              </a:cxn>
              <a:cxn ang="0">
                <a:pos x="connsiteX10953" y="connsiteY10953"/>
              </a:cxn>
              <a:cxn ang="0">
                <a:pos x="connsiteX10954" y="connsiteY10954"/>
              </a:cxn>
              <a:cxn ang="0">
                <a:pos x="connsiteX10955" y="connsiteY10955"/>
              </a:cxn>
              <a:cxn ang="0">
                <a:pos x="connsiteX10956" y="connsiteY10956"/>
              </a:cxn>
              <a:cxn ang="0">
                <a:pos x="connsiteX10957" y="connsiteY10957"/>
              </a:cxn>
              <a:cxn ang="0">
                <a:pos x="connsiteX10958" y="connsiteY10958"/>
              </a:cxn>
              <a:cxn ang="0">
                <a:pos x="connsiteX10959" y="connsiteY10959"/>
              </a:cxn>
              <a:cxn ang="0">
                <a:pos x="connsiteX10960" y="connsiteY10960"/>
              </a:cxn>
              <a:cxn ang="0">
                <a:pos x="connsiteX10961" y="connsiteY10961"/>
              </a:cxn>
              <a:cxn ang="0">
                <a:pos x="connsiteX10962" y="connsiteY10962"/>
              </a:cxn>
              <a:cxn ang="0">
                <a:pos x="connsiteX10963" y="connsiteY10963"/>
              </a:cxn>
              <a:cxn ang="0">
                <a:pos x="connsiteX10964" y="connsiteY10964"/>
              </a:cxn>
              <a:cxn ang="0">
                <a:pos x="connsiteX10965" y="connsiteY10965"/>
              </a:cxn>
              <a:cxn ang="0">
                <a:pos x="connsiteX10966" y="connsiteY10966"/>
              </a:cxn>
              <a:cxn ang="0">
                <a:pos x="connsiteX10967" y="connsiteY10967"/>
              </a:cxn>
              <a:cxn ang="0">
                <a:pos x="connsiteX10968" y="connsiteY10968"/>
              </a:cxn>
              <a:cxn ang="0">
                <a:pos x="connsiteX10969" y="connsiteY10969"/>
              </a:cxn>
              <a:cxn ang="0">
                <a:pos x="connsiteX10970" y="connsiteY10970"/>
              </a:cxn>
              <a:cxn ang="0">
                <a:pos x="connsiteX10971" y="connsiteY10971"/>
              </a:cxn>
              <a:cxn ang="0">
                <a:pos x="connsiteX10972" y="connsiteY10972"/>
              </a:cxn>
              <a:cxn ang="0">
                <a:pos x="connsiteX10973" y="connsiteY10973"/>
              </a:cxn>
              <a:cxn ang="0">
                <a:pos x="connsiteX10974" y="connsiteY10974"/>
              </a:cxn>
              <a:cxn ang="0">
                <a:pos x="connsiteX10975" y="connsiteY10975"/>
              </a:cxn>
              <a:cxn ang="0">
                <a:pos x="connsiteX10976" y="connsiteY10976"/>
              </a:cxn>
              <a:cxn ang="0">
                <a:pos x="connsiteX10977" y="connsiteY10977"/>
              </a:cxn>
              <a:cxn ang="0">
                <a:pos x="connsiteX10978" y="connsiteY10978"/>
              </a:cxn>
              <a:cxn ang="0">
                <a:pos x="connsiteX10979" y="connsiteY10979"/>
              </a:cxn>
              <a:cxn ang="0">
                <a:pos x="connsiteX10980" y="connsiteY10980"/>
              </a:cxn>
              <a:cxn ang="0">
                <a:pos x="connsiteX10981" y="connsiteY10981"/>
              </a:cxn>
              <a:cxn ang="0">
                <a:pos x="connsiteX10982" y="connsiteY10982"/>
              </a:cxn>
              <a:cxn ang="0">
                <a:pos x="connsiteX10983" y="connsiteY10983"/>
              </a:cxn>
              <a:cxn ang="0">
                <a:pos x="connsiteX10984" y="connsiteY10984"/>
              </a:cxn>
              <a:cxn ang="0">
                <a:pos x="connsiteX10985" y="connsiteY10985"/>
              </a:cxn>
              <a:cxn ang="0">
                <a:pos x="connsiteX10986" y="connsiteY10986"/>
              </a:cxn>
              <a:cxn ang="0">
                <a:pos x="connsiteX10987" y="connsiteY10987"/>
              </a:cxn>
              <a:cxn ang="0">
                <a:pos x="connsiteX10988" y="connsiteY10988"/>
              </a:cxn>
              <a:cxn ang="0">
                <a:pos x="connsiteX10989" y="connsiteY10989"/>
              </a:cxn>
              <a:cxn ang="0">
                <a:pos x="connsiteX10990" y="connsiteY10990"/>
              </a:cxn>
              <a:cxn ang="0">
                <a:pos x="connsiteX10991" y="connsiteY10991"/>
              </a:cxn>
              <a:cxn ang="0">
                <a:pos x="connsiteX10992" y="connsiteY10992"/>
              </a:cxn>
              <a:cxn ang="0">
                <a:pos x="connsiteX10993" y="connsiteY10993"/>
              </a:cxn>
              <a:cxn ang="0">
                <a:pos x="connsiteX10994" y="connsiteY10994"/>
              </a:cxn>
              <a:cxn ang="0">
                <a:pos x="connsiteX10995" y="connsiteY10995"/>
              </a:cxn>
              <a:cxn ang="0">
                <a:pos x="connsiteX10996" y="connsiteY10996"/>
              </a:cxn>
              <a:cxn ang="0">
                <a:pos x="connsiteX10997" y="connsiteY10997"/>
              </a:cxn>
              <a:cxn ang="0">
                <a:pos x="connsiteX10998" y="connsiteY10998"/>
              </a:cxn>
              <a:cxn ang="0">
                <a:pos x="connsiteX10999" y="connsiteY10999"/>
              </a:cxn>
              <a:cxn ang="0">
                <a:pos x="connsiteX11000" y="connsiteY11000"/>
              </a:cxn>
              <a:cxn ang="0">
                <a:pos x="connsiteX11001" y="connsiteY11001"/>
              </a:cxn>
              <a:cxn ang="0">
                <a:pos x="connsiteX11002" y="connsiteY11002"/>
              </a:cxn>
              <a:cxn ang="0">
                <a:pos x="connsiteX11003" y="connsiteY11003"/>
              </a:cxn>
              <a:cxn ang="0">
                <a:pos x="connsiteX11004" y="connsiteY11004"/>
              </a:cxn>
              <a:cxn ang="0">
                <a:pos x="connsiteX11005" y="connsiteY11005"/>
              </a:cxn>
              <a:cxn ang="0">
                <a:pos x="connsiteX11006" y="connsiteY11006"/>
              </a:cxn>
              <a:cxn ang="0">
                <a:pos x="connsiteX11007" y="connsiteY11007"/>
              </a:cxn>
              <a:cxn ang="0">
                <a:pos x="connsiteX11008" y="connsiteY11008"/>
              </a:cxn>
              <a:cxn ang="0">
                <a:pos x="connsiteX11009" y="connsiteY11009"/>
              </a:cxn>
              <a:cxn ang="0">
                <a:pos x="connsiteX11010" y="connsiteY11010"/>
              </a:cxn>
              <a:cxn ang="0">
                <a:pos x="connsiteX11011" y="connsiteY11011"/>
              </a:cxn>
              <a:cxn ang="0">
                <a:pos x="connsiteX11012" y="connsiteY11012"/>
              </a:cxn>
              <a:cxn ang="0">
                <a:pos x="connsiteX11013" y="connsiteY11013"/>
              </a:cxn>
              <a:cxn ang="0">
                <a:pos x="connsiteX11014" y="connsiteY11014"/>
              </a:cxn>
              <a:cxn ang="0">
                <a:pos x="connsiteX11015" y="connsiteY11015"/>
              </a:cxn>
              <a:cxn ang="0">
                <a:pos x="connsiteX11016" y="connsiteY11016"/>
              </a:cxn>
              <a:cxn ang="0">
                <a:pos x="connsiteX11017" y="connsiteY11017"/>
              </a:cxn>
              <a:cxn ang="0">
                <a:pos x="connsiteX11018" y="connsiteY11018"/>
              </a:cxn>
              <a:cxn ang="0">
                <a:pos x="connsiteX11019" y="connsiteY11019"/>
              </a:cxn>
              <a:cxn ang="0">
                <a:pos x="connsiteX11020" y="connsiteY11020"/>
              </a:cxn>
              <a:cxn ang="0">
                <a:pos x="connsiteX11021" y="connsiteY11021"/>
              </a:cxn>
              <a:cxn ang="0">
                <a:pos x="connsiteX11022" y="connsiteY11022"/>
              </a:cxn>
              <a:cxn ang="0">
                <a:pos x="connsiteX11023" y="connsiteY11023"/>
              </a:cxn>
              <a:cxn ang="0">
                <a:pos x="connsiteX11024" y="connsiteY11024"/>
              </a:cxn>
              <a:cxn ang="0">
                <a:pos x="connsiteX11025" y="connsiteY11025"/>
              </a:cxn>
              <a:cxn ang="0">
                <a:pos x="connsiteX11026" y="connsiteY11026"/>
              </a:cxn>
              <a:cxn ang="0">
                <a:pos x="connsiteX11027" y="connsiteY11027"/>
              </a:cxn>
              <a:cxn ang="0">
                <a:pos x="connsiteX11028" y="connsiteY11028"/>
              </a:cxn>
              <a:cxn ang="0">
                <a:pos x="connsiteX11029" y="connsiteY11029"/>
              </a:cxn>
              <a:cxn ang="0">
                <a:pos x="connsiteX11030" y="connsiteY11030"/>
              </a:cxn>
              <a:cxn ang="0">
                <a:pos x="connsiteX11031" y="connsiteY11031"/>
              </a:cxn>
              <a:cxn ang="0">
                <a:pos x="connsiteX11032" y="connsiteY11032"/>
              </a:cxn>
              <a:cxn ang="0">
                <a:pos x="connsiteX11033" y="connsiteY11033"/>
              </a:cxn>
              <a:cxn ang="0">
                <a:pos x="connsiteX11034" y="connsiteY11034"/>
              </a:cxn>
              <a:cxn ang="0">
                <a:pos x="connsiteX11035" y="connsiteY11035"/>
              </a:cxn>
              <a:cxn ang="0">
                <a:pos x="connsiteX11036" y="connsiteY11036"/>
              </a:cxn>
              <a:cxn ang="0">
                <a:pos x="connsiteX11037" y="connsiteY11037"/>
              </a:cxn>
              <a:cxn ang="0">
                <a:pos x="connsiteX11038" y="connsiteY11038"/>
              </a:cxn>
              <a:cxn ang="0">
                <a:pos x="connsiteX11039" y="connsiteY11039"/>
              </a:cxn>
              <a:cxn ang="0">
                <a:pos x="connsiteX11040" y="connsiteY11040"/>
              </a:cxn>
              <a:cxn ang="0">
                <a:pos x="connsiteX11041" y="connsiteY11041"/>
              </a:cxn>
              <a:cxn ang="0">
                <a:pos x="connsiteX11042" y="connsiteY11042"/>
              </a:cxn>
              <a:cxn ang="0">
                <a:pos x="connsiteX11043" y="connsiteY11043"/>
              </a:cxn>
              <a:cxn ang="0">
                <a:pos x="connsiteX11044" y="connsiteY11044"/>
              </a:cxn>
              <a:cxn ang="0">
                <a:pos x="connsiteX11045" y="connsiteY11045"/>
              </a:cxn>
              <a:cxn ang="0">
                <a:pos x="connsiteX11046" y="connsiteY11046"/>
              </a:cxn>
              <a:cxn ang="0">
                <a:pos x="connsiteX11047" y="connsiteY11047"/>
              </a:cxn>
              <a:cxn ang="0">
                <a:pos x="connsiteX11048" y="connsiteY11048"/>
              </a:cxn>
              <a:cxn ang="0">
                <a:pos x="connsiteX11049" y="connsiteY11049"/>
              </a:cxn>
              <a:cxn ang="0">
                <a:pos x="connsiteX11050" y="connsiteY11050"/>
              </a:cxn>
              <a:cxn ang="0">
                <a:pos x="connsiteX11051" y="connsiteY11051"/>
              </a:cxn>
              <a:cxn ang="0">
                <a:pos x="connsiteX11052" y="connsiteY11052"/>
              </a:cxn>
              <a:cxn ang="0">
                <a:pos x="connsiteX11053" y="connsiteY11053"/>
              </a:cxn>
              <a:cxn ang="0">
                <a:pos x="connsiteX11054" y="connsiteY11054"/>
              </a:cxn>
              <a:cxn ang="0">
                <a:pos x="connsiteX11055" y="connsiteY11055"/>
              </a:cxn>
              <a:cxn ang="0">
                <a:pos x="connsiteX11056" y="connsiteY11056"/>
              </a:cxn>
              <a:cxn ang="0">
                <a:pos x="connsiteX11057" y="connsiteY11057"/>
              </a:cxn>
              <a:cxn ang="0">
                <a:pos x="connsiteX11058" y="connsiteY11058"/>
              </a:cxn>
              <a:cxn ang="0">
                <a:pos x="connsiteX11059" y="connsiteY11059"/>
              </a:cxn>
              <a:cxn ang="0">
                <a:pos x="connsiteX11060" y="connsiteY11060"/>
              </a:cxn>
              <a:cxn ang="0">
                <a:pos x="connsiteX11061" y="connsiteY11061"/>
              </a:cxn>
              <a:cxn ang="0">
                <a:pos x="connsiteX11062" y="connsiteY11062"/>
              </a:cxn>
              <a:cxn ang="0">
                <a:pos x="connsiteX11063" y="connsiteY11063"/>
              </a:cxn>
              <a:cxn ang="0">
                <a:pos x="connsiteX11064" y="connsiteY11064"/>
              </a:cxn>
              <a:cxn ang="0">
                <a:pos x="connsiteX11065" y="connsiteY11065"/>
              </a:cxn>
              <a:cxn ang="0">
                <a:pos x="connsiteX11066" y="connsiteY11066"/>
              </a:cxn>
              <a:cxn ang="0">
                <a:pos x="connsiteX11067" y="connsiteY11067"/>
              </a:cxn>
              <a:cxn ang="0">
                <a:pos x="connsiteX11068" y="connsiteY11068"/>
              </a:cxn>
              <a:cxn ang="0">
                <a:pos x="connsiteX11069" y="connsiteY11069"/>
              </a:cxn>
              <a:cxn ang="0">
                <a:pos x="connsiteX11070" y="connsiteY11070"/>
              </a:cxn>
              <a:cxn ang="0">
                <a:pos x="connsiteX11071" y="connsiteY11071"/>
              </a:cxn>
              <a:cxn ang="0">
                <a:pos x="connsiteX11072" y="connsiteY11072"/>
              </a:cxn>
              <a:cxn ang="0">
                <a:pos x="connsiteX11073" y="connsiteY11073"/>
              </a:cxn>
              <a:cxn ang="0">
                <a:pos x="connsiteX11074" y="connsiteY11074"/>
              </a:cxn>
              <a:cxn ang="0">
                <a:pos x="connsiteX11075" y="connsiteY11075"/>
              </a:cxn>
              <a:cxn ang="0">
                <a:pos x="connsiteX11076" y="connsiteY11076"/>
              </a:cxn>
              <a:cxn ang="0">
                <a:pos x="connsiteX11077" y="connsiteY11077"/>
              </a:cxn>
              <a:cxn ang="0">
                <a:pos x="connsiteX11078" y="connsiteY11078"/>
              </a:cxn>
              <a:cxn ang="0">
                <a:pos x="connsiteX11079" y="connsiteY11079"/>
              </a:cxn>
              <a:cxn ang="0">
                <a:pos x="connsiteX11080" y="connsiteY11080"/>
              </a:cxn>
              <a:cxn ang="0">
                <a:pos x="connsiteX11081" y="connsiteY11081"/>
              </a:cxn>
              <a:cxn ang="0">
                <a:pos x="connsiteX11082" y="connsiteY11082"/>
              </a:cxn>
              <a:cxn ang="0">
                <a:pos x="connsiteX11083" y="connsiteY11083"/>
              </a:cxn>
              <a:cxn ang="0">
                <a:pos x="connsiteX11084" y="connsiteY11084"/>
              </a:cxn>
              <a:cxn ang="0">
                <a:pos x="connsiteX11085" y="connsiteY11085"/>
              </a:cxn>
              <a:cxn ang="0">
                <a:pos x="connsiteX11086" y="connsiteY11086"/>
              </a:cxn>
              <a:cxn ang="0">
                <a:pos x="connsiteX11087" y="connsiteY11087"/>
              </a:cxn>
              <a:cxn ang="0">
                <a:pos x="connsiteX11088" y="connsiteY11088"/>
              </a:cxn>
              <a:cxn ang="0">
                <a:pos x="connsiteX11089" y="connsiteY11089"/>
              </a:cxn>
              <a:cxn ang="0">
                <a:pos x="connsiteX11090" y="connsiteY11090"/>
              </a:cxn>
              <a:cxn ang="0">
                <a:pos x="connsiteX11091" y="connsiteY11091"/>
              </a:cxn>
              <a:cxn ang="0">
                <a:pos x="connsiteX11092" y="connsiteY11092"/>
              </a:cxn>
              <a:cxn ang="0">
                <a:pos x="connsiteX11093" y="connsiteY11093"/>
              </a:cxn>
              <a:cxn ang="0">
                <a:pos x="connsiteX11094" y="connsiteY11094"/>
              </a:cxn>
              <a:cxn ang="0">
                <a:pos x="connsiteX11095" y="connsiteY11095"/>
              </a:cxn>
              <a:cxn ang="0">
                <a:pos x="connsiteX11096" y="connsiteY11096"/>
              </a:cxn>
              <a:cxn ang="0">
                <a:pos x="connsiteX11097" y="connsiteY11097"/>
              </a:cxn>
              <a:cxn ang="0">
                <a:pos x="connsiteX11098" y="connsiteY11098"/>
              </a:cxn>
              <a:cxn ang="0">
                <a:pos x="connsiteX11099" y="connsiteY11099"/>
              </a:cxn>
              <a:cxn ang="0">
                <a:pos x="connsiteX11100" y="connsiteY11100"/>
              </a:cxn>
              <a:cxn ang="0">
                <a:pos x="connsiteX11101" y="connsiteY11101"/>
              </a:cxn>
              <a:cxn ang="0">
                <a:pos x="connsiteX11102" y="connsiteY11102"/>
              </a:cxn>
              <a:cxn ang="0">
                <a:pos x="connsiteX11103" y="connsiteY11103"/>
              </a:cxn>
              <a:cxn ang="0">
                <a:pos x="connsiteX11104" y="connsiteY11104"/>
              </a:cxn>
              <a:cxn ang="0">
                <a:pos x="connsiteX11105" y="connsiteY11105"/>
              </a:cxn>
              <a:cxn ang="0">
                <a:pos x="connsiteX11106" y="connsiteY11106"/>
              </a:cxn>
              <a:cxn ang="0">
                <a:pos x="connsiteX11107" y="connsiteY11107"/>
              </a:cxn>
              <a:cxn ang="0">
                <a:pos x="connsiteX11108" y="connsiteY11108"/>
              </a:cxn>
              <a:cxn ang="0">
                <a:pos x="connsiteX11109" y="connsiteY11109"/>
              </a:cxn>
              <a:cxn ang="0">
                <a:pos x="connsiteX11110" y="connsiteY11110"/>
              </a:cxn>
              <a:cxn ang="0">
                <a:pos x="connsiteX11111" y="connsiteY11111"/>
              </a:cxn>
              <a:cxn ang="0">
                <a:pos x="connsiteX11112" y="connsiteY11112"/>
              </a:cxn>
              <a:cxn ang="0">
                <a:pos x="connsiteX11113" y="connsiteY11113"/>
              </a:cxn>
              <a:cxn ang="0">
                <a:pos x="connsiteX11114" y="connsiteY11114"/>
              </a:cxn>
              <a:cxn ang="0">
                <a:pos x="connsiteX11115" y="connsiteY11115"/>
              </a:cxn>
              <a:cxn ang="0">
                <a:pos x="connsiteX11116" y="connsiteY11116"/>
              </a:cxn>
              <a:cxn ang="0">
                <a:pos x="connsiteX11117" y="connsiteY11117"/>
              </a:cxn>
              <a:cxn ang="0">
                <a:pos x="connsiteX11118" y="connsiteY11118"/>
              </a:cxn>
              <a:cxn ang="0">
                <a:pos x="connsiteX11119" y="connsiteY11119"/>
              </a:cxn>
              <a:cxn ang="0">
                <a:pos x="connsiteX11120" y="connsiteY11120"/>
              </a:cxn>
              <a:cxn ang="0">
                <a:pos x="connsiteX11121" y="connsiteY11121"/>
              </a:cxn>
              <a:cxn ang="0">
                <a:pos x="connsiteX11122" y="connsiteY11122"/>
              </a:cxn>
              <a:cxn ang="0">
                <a:pos x="connsiteX11123" y="connsiteY11123"/>
              </a:cxn>
              <a:cxn ang="0">
                <a:pos x="connsiteX11124" y="connsiteY11124"/>
              </a:cxn>
              <a:cxn ang="0">
                <a:pos x="connsiteX11125" y="connsiteY11125"/>
              </a:cxn>
              <a:cxn ang="0">
                <a:pos x="connsiteX11126" y="connsiteY11126"/>
              </a:cxn>
              <a:cxn ang="0">
                <a:pos x="connsiteX11127" y="connsiteY11127"/>
              </a:cxn>
              <a:cxn ang="0">
                <a:pos x="connsiteX11128" y="connsiteY11128"/>
              </a:cxn>
              <a:cxn ang="0">
                <a:pos x="connsiteX11129" y="connsiteY11129"/>
              </a:cxn>
              <a:cxn ang="0">
                <a:pos x="connsiteX11130" y="connsiteY11130"/>
              </a:cxn>
              <a:cxn ang="0">
                <a:pos x="connsiteX11131" y="connsiteY11131"/>
              </a:cxn>
              <a:cxn ang="0">
                <a:pos x="connsiteX11132" y="connsiteY11132"/>
              </a:cxn>
              <a:cxn ang="0">
                <a:pos x="connsiteX11133" y="connsiteY11133"/>
              </a:cxn>
              <a:cxn ang="0">
                <a:pos x="connsiteX11134" y="connsiteY11134"/>
              </a:cxn>
              <a:cxn ang="0">
                <a:pos x="connsiteX11135" y="connsiteY11135"/>
              </a:cxn>
              <a:cxn ang="0">
                <a:pos x="connsiteX11136" y="connsiteY11136"/>
              </a:cxn>
              <a:cxn ang="0">
                <a:pos x="connsiteX11137" y="connsiteY11137"/>
              </a:cxn>
              <a:cxn ang="0">
                <a:pos x="connsiteX11138" y="connsiteY11138"/>
              </a:cxn>
              <a:cxn ang="0">
                <a:pos x="connsiteX11139" y="connsiteY11139"/>
              </a:cxn>
              <a:cxn ang="0">
                <a:pos x="connsiteX11140" y="connsiteY11140"/>
              </a:cxn>
              <a:cxn ang="0">
                <a:pos x="connsiteX11141" y="connsiteY11141"/>
              </a:cxn>
              <a:cxn ang="0">
                <a:pos x="connsiteX11142" y="connsiteY11142"/>
              </a:cxn>
              <a:cxn ang="0">
                <a:pos x="connsiteX11143" y="connsiteY11143"/>
              </a:cxn>
              <a:cxn ang="0">
                <a:pos x="connsiteX11144" y="connsiteY11144"/>
              </a:cxn>
              <a:cxn ang="0">
                <a:pos x="connsiteX11145" y="connsiteY11145"/>
              </a:cxn>
              <a:cxn ang="0">
                <a:pos x="connsiteX11146" y="connsiteY11146"/>
              </a:cxn>
              <a:cxn ang="0">
                <a:pos x="connsiteX11147" y="connsiteY11147"/>
              </a:cxn>
              <a:cxn ang="0">
                <a:pos x="connsiteX11148" y="connsiteY11148"/>
              </a:cxn>
              <a:cxn ang="0">
                <a:pos x="connsiteX11149" y="connsiteY11149"/>
              </a:cxn>
              <a:cxn ang="0">
                <a:pos x="connsiteX11150" y="connsiteY11150"/>
              </a:cxn>
              <a:cxn ang="0">
                <a:pos x="connsiteX11151" y="connsiteY11151"/>
              </a:cxn>
              <a:cxn ang="0">
                <a:pos x="connsiteX11152" y="connsiteY11152"/>
              </a:cxn>
              <a:cxn ang="0">
                <a:pos x="connsiteX11153" y="connsiteY11153"/>
              </a:cxn>
              <a:cxn ang="0">
                <a:pos x="connsiteX11154" y="connsiteY11154"/>
              </a:cxn>
              <a:cxn ang="0">
                <a:pos x="connsiteX11155" y="connsiteY11155"/>
              </a:cxn>
              <a:cxn ang="0">
                <a:pos x="connsiteX11156" y="connsiteY11156"/>
              </a:cxn>
              <a:cxn ang="0">
                <a:pos x="connsiteX11157" y="connsiteY11157"/>
              </a:cxn>
              <a:cxn ang="0">
                <a:pos x="connsiteX11158" y="connsiteY11158"/>
              </a:cxn>
              <a:cxn ang="0">
                <a:pos x="connsiteX11159" y="connsiteY11159"/>
              </a:cxn>
              <a:cxn ang="0">
                <a:pos x="connsiteX11160" y="connsiteY11160"/>
              </a:cxn>
              <a:cxn ang="0">
                <a:pos x="connsiteX11161" y="connsiteY11161"/>
              </a:cxn>
              <a:cxn ang="0">
                <a:pos x="connsiteX11162" y="connsiteY11162"/>
              </a:cxn>
              <a:cxn ang="0">
                <a:pos x="connsiteX11163" y="connsiteY11163"/>
              </a:cxn>
              <a:cxn ang="0">
                <a:pos x="connsiteX11164" y="connsiteY11164"/>
              </a:cxn>
              <a:cxn ang="0">
                <a:pos x="connsiteX11165" y="connsiteY11165"/>
              </a:cxn>
              <a:cxn ang="0">
                <a:pos x="connsiteX11166" y="connsiteY11166"/>
              </a:cxn>
              <a:cxn ang="0">
                <a:pos x="connsiteX11167" y="connsiteY11167"/>
              </a:cxn>
              <a:cxn ang="0">
                <a:pos x="connsiteX11168" y="connsiteY11168"/>
              </a:cxn>
              <a:cxn ang="0">
                <a:pos x="connsiteX11169" y="connsiteY11169"/>
              </a:cxn>
              <a:cxn ang="0">
                <a:pos x="connsiteX11170" y="connsiteY11170"/>
              </a:cxn>
              <a:cxn ang="0">
                <a:pos x="connsiteX11171" y="connsiteY11171"/>
              </a:cxn>
              <a:cxn ang="0">
                <a:pos x="connsiteX11172" y="connsiteY11172"/>
              </a:cxn>
              <a:cxn ang="0">
                <a:pos x="connsiteX11173" y="connsiteY11173"/>
              </a:cxn>
              <a:cxn ang="0">
                <a:pos x="connsiteX11174" y="connsiteY11174"/>
              </a:cxn>
              <a:cxn ang="0">
                <a:pos x="connsiteX11175" y="connsiteY11175"/>
              </a:cxn>
              <a:cxn ang="0">
                <a:pos x="connsiteX11176" y="connsiteY11176"/>
              </a:cxn>
              <a:cxn ang="0">
                <a:pos x="connsiteX11177" y="connsiteY11177"/>
              </a:cxn>
              <a:cxn ang="0">
                <a:pos x="connsiteX11178" y="connsiteY11178"/>
              </a:cxn>
              <a:cxn ang="0">
                <a:pos x="connsiteX11179" y="connsiteY11179"/>
              </a:cxn>
              <a:cxn ang="0">
                <a:pos x="connsiteX11180" y="connsiteY11180"/>
              </a:cxn>
              <a:cxn ang="0">
                <a:pos x="connsiteX11181" y="connsiteY11181"/>
              </a:cxn>
              <a:cxn ang="0">
                <a:pos x="connsiteX11182" y="connsiteY11182"/>
              </a:cxn>
              <a:cxn ang="0">
                <a:pos x="connsiteX11183" y="connsiteY11183"/>
              </a:cxn>
              <a:cxn ang="0">
                <a:pos x="connsiteX11184" y="connsiteY11184"/>
              </a:cxn>
              <a:cxn ang="0">
                <a:pos x="connsiteX11185" y="connsiteY11185"/>
              </a:cxn>
              <a:cxn ang="0">
                <a:pos x="connsiteX11186" y="connsiteY11186"/>
              </a:cxn>
              <a:cxn ang="0">
                <a:pos x="connsiteX11187" y="connsiteY11187"/>
              </a:cxn>
              <a:cxn ang="0">
                <a:pos x="connsiteX11188" y="connsiteY11188"/>
              </a:cxn>
              <a:cxn ang="0">
                <a:pos x="connsiteX11189" y="connsiteY11189"/>
              </a:cxn>
              <a:cxn ang="0">
                <a:pos x="connsiteX11190" y="connsiteY11190"/>
              </a:cxn>
              <a:cxn ang="0">
                <a:pos x="connsiteX11191" y="connsiteY11191"/>
              </a:cxn>
              <a:cxn ang="0">
                <a:pos x="connsiteX11192" y="connsiteY11192"/>
              </a:cxn>
              <a:cxn ang="0">
                <a:pos x="connsiteX11193" y="connsiteY11193"/>
              </a:cxn>
              <a:cxn ang="0">
                <a:pos x="connsiteX11194" y="connsiteY11194"/>
              </a:cxn>
              <a:cxn ang="0">
                <a:pos x="connsiteX11195" y="connsiteY11195"/>
              </a:cxn>
              <a:cxn ang="0">
                <a:pos x="connsiteX11196" y="connsiteY11196"/>
              </a:cxn>
              <a:cxn ang="0">
                <a:pos x="connsiteX11197" y="connsiteY11197"/>
              </a:cxn>
              <a:cxn ang="0">
                <a:pos x="connsiteX11198" y="connsiteY11198"/>
              </a:cxn>
              <a:cxn ang="0">
                <a:pos x="connsiteX11199" y="connsiteY11199"/>
              </a:cxn>
              <a:cxn ang="0">
                <a:pos x="connsiteX11200" y="connsiteY11200"/>
              </a:cxn>
              <a:cxn ang="0">
                <a:pos x="connsiteX11201" y="connsiteY11201"/>
              </a:cxn>
              <a:cxn ang="0">
                <a:pos x="connsiteX11202" y="connsiteY11202"/>
              </a:cxn>
              <a:cxn ang="0">
                <a:pos x="connsiteX11203" y="connsiteY11203"/>
              </a:cxn>
              <a:cxn ang="0">
                <a:pos x="connsiteX11204" y="connsiteY11204"/>
              </a:cxn>
              <a:cxn ang="0">
                <a:pos x="connsiteX11205" y="connsiteY11205"/>
              </a:cxn>
              <a:cxn ang="0">
                <a:pos x="connsiteX11206" y="connsiteY11206"/>
              </a:cxn>
              <a:cxn ang="0">
                <a:pos x="connsiteX11207" y="connsiteY11207"/>
              </a:cxn>
              <a:cxn ang="0">
                <a:pos x="connsiteX11208" y="connsiteY11208"/>
              </a:cxn>
              <a:cxn ang="0">
                <a:pos x="connsiteX11209" y="connsiteY11209"/>
              </a:cxn>
              <a:cxn ang="0">
                <a:pos x="connsiteX11210" y="connsiteY11210"/>
              </a:cxn>
              <a:cxn ang="0">
                <a:pos x="connsiteX11211" y="connsiteY11211"/>
              </a:cxn>
              <a:cxn ang="0">
                <a:pos x="connsiteX11212" y="connsiteY11212"/>
              </a:cxn>
              <a:cxn ang="0">
                <a:pos x="connsiteX11213" y="connsiteY11213"/>
              </a:cxn>
              <a:cxn ang="0">
                <a:pos x="connsiteX11214" y="connsiteY11214"/>
              </a:cxn>
              <a:cxn ang="0">
                <a:pos x="connsiteX11215" y="connsiteY11215"/>
              </a:cxn>
              <a:cxn ang="0">
                <a:pos x="connsiteX11216" y="connsiteY11216"/>
              </a:cxn>
              <a:cxn ang="0">
                <a:pos x="connsiteX11217" y="connsiteY11217"/>
              </a:cxn>
              <a:cxn ang="0">
                <a:pos x="connsiteX11218" y="connsiteY11218"/>
              </a:cxn>
              <a:cxn ang="0">
                <a:pos x="connsiteX11219" y="connsiteY11219"/>
              </a:cxn>
              <a:cxn ang="0">
                <a:pos x="connsiteX11220" y="connsiteY11220"/>
              </a:cxn>
              <a:cxn ang="0">
                <a:pos x="connsiteX11221" y="connsiteY11221"/>
              </a:cxn>
              <a:cxn ang="0">
                <a:pos x="connsiteX11222" y="connsiteY11222"/>
              </a:cxn>
              <a:cxn ang="0">
                <a:pos x="connsiteX11223" y="connsiteY11223"/>
              </a:cxn>
              <a:cxn ang="0">
                <a:pos x="connsiteX11224" y="connsiteY11224"/>
              </a:cxn>
              <a:cxn ang="0">
                <a:pos x="connsiteX11225" y="connsiteY11225"/>
              </a:cxn>
              <a:cxn ang="0">
                <a:pos x="connsiteX11226" y="connsiteY11226"/>
              </a:cxn>
              <a:cxn ang="0">
                <a:pos x="connsiteX11227" y="connsiteY11227"/>
              </a:cxn>
              <a:cxn ang="0">
                <a:pos x="connsiteX11228" y="connsiteY11228"/>
              </a:cxn>
              <a:cxn ang="0">
                <a:pos x="connsiteX11229" y="connsiteY11229"/>
              </a:cxn>
              <a:cxn ang="0">
                <a:pos x="connsiteX11230" y="connsiteY11230"/>
              </a:cxn>
              <a:cxn ang="0">
                <a:pos x="connsiteX11231" y="connsiteY11231"/>
              </a:cxn>
              <a:cxn ang="0">
                <a:pos x="connsiteX11232" y="connsiteY11232"/>
              </a:cxn>
              <a:cxn ang="0">
                <a:pos x="connsiteX11233" y="connsiteY11233"/>
              </a:cxn>
              <a:cxn ang="0">
                <a:pos x="connsiteX11234" y="connsiteY11234"/>
              </a:cxn>
              <a:cxn ang="0">
                <a:pos x="connsiteX11235" y="connsiteY11235"/>
              </a:cxn>
              <a:cxn ang="0">
                <a:pos x="connsiteX11236" y="connsiteY11236"/>
              </a:cxn>
              <a:cxn ang="0">
                <a:pos x="connsiteX11237" y="connsiteY11237"/>
              </a:cxn>
              <a:cxn ang="0">
                <a:pos x="connsiteX11238" y="connsiteY11238"/>
              </a:cxn>
              <a:cxn ang="0">
                <a:pos x="connsiteX11239" y="connsiteY11239"/>
              </a:cxn>
              <a:cxn ang="0">
                <a:pos x="connsiteX11240" y="connsiteY11240"/>
              </a:cxn>
              <a:cxn ang="0">
                <a:pos x="connsiteX11241" y="connsiteY11241"/>
              </a:cxn>
              <a:cxn ang="0">
                <a:pos x="connsiteX11242" y="connsiteY11242"/>
              </a:cxn>
              <a:cxn ang="0">
                <a:pos x="connsiteX11243" y="connsiteY11243"/>
              </a:cxn>
              <a:cxn ang="0">
                <a:pos x="connsiteX11244" y="connsiteY11244"/>
              </a:cxn>
              <a:cxn ang="0">
                <a:pos x="connsiteX11245" y="connsiteY11245"/>
              </a:cxn>
              <a:cxn ang="0">
                <a:pos x="connsiteX11246" y="connsiteY11246"/>
              </a:cxn>
              <a:cxn ang="0">
                <a:pos x="connsiteX11247" y="connsiteY11247"/>
              </a:cxn>
              <a:cxn ang="0">
                <a:pos x="connsiteX11248" y="connsiteY11248"/>
              </a:cxn>
              <a:cxn ang="0">
                <a:pos x="connsiteX11249" y="connsiteY11249"/>
              </a:cxn>
              <a:cxn ang="0">
                <a:pos x="connsiteX11250" y="connsiteY11250"/>
              </a:cxn>
              <a:cxn ang="0">
                <a:pos x="connsiteX11251" y="connsiteY11251"/>
              </a:cxn>
              <a:cxn ang="0">
                <a:pos x="connsiteX11252" y="connsiteY11252"/>
              </a:cxn>
              <a:cxn ang="0">
                <a:pos x="connsiteX11253" y="connsiteY11253"/>
              </a:cxn>
              <a:cxn ang="0">
                <a:pos x="connsiteX11254" y="connsiteY11254"/>
              </a:cxn>
              <a:cxn ang="0">
                <a:pos x="connsiteX11255" y="connsiteY11255"/>
              </a:cxn>
              <a:cxn ang="0">
                <a:pos x="connsiteX11256" y="connsiteY11256"/>
              </a:cxn>
              <a:cxn ang="0">
                <a:pos x="connsiteX11257" y="connsiteY11257"/>
              </a:cxn>
              <a:cxn ang="0">
                <a:pos x="connsiteX11258" y="connsiteY11258"/>
              </a:cxn>
              <a:cxn ang="0">
                <a:pos x="connsiteX11259" y="connsiteY11259"/>
              </a:cxn>
              <a:cxn ang="0">
                <a:pos x="connsiteX11260" y="connsiteY11260"/>
              </a:cxn>
              <a:cxn ang="0">
                <a:pos x="connsiteX11261" y="connsiteY11261"/>
              </a:cxn>
              <a:cxn ang="0">
                <a:pos x="connsiteX11262" y="connsiteY11262"/>
              </a:cxn>
              <a:cxn ang="0">
                <a:pos x="connsiteX11263" y="connsiteY11263"/>
              </a:cxn>
              <a:cxn ang="0">
                <a:pos x="connsiteX11264" y="connsiteY11264"/>
              </a:cxn>
              <a:cxn ang="0">
                <a:pos x="connsiteX11265" y="connsiteY11265"/>
              </a:cxn>
              <a:cxn ang="0">
                <a:pos x="connsiteX11266" y="connsiteY11266"/>
              </a:cxn>
              <a:cxn ang="0">
                <a:pos x="connsiteX11267" y="connsiteY11267"/>
              </a:cxn>
              <a:cxn ang="0">
                <a:pos x="connsiteX11268" y="connsiteY11268"/>
              </a:cxn>
              <a:cxn ang="0">
                <a:pos x="connsiteX11269" y="connsiteY11269"/>
              </a:cxn>
              <a:cxn ang="0">
                <a:pos x="connsiteX11270" y="connsiteY11270"/>
              </a:cxn>
              <a:cxn ang="0">
                <a:pos x="connsiteX11271" y="connsiteY11271"/>
              </a:cxn>
              <a:cxn ang="0">
                <a:pos x="connsiteX11272" y="connsiteY11272"/>
              </a:cxn>
              <a:cxn ang="0">
                <a:pos x="connsiteX11273" y="connsiteY11273"/>
              </a:cxn>
              <a:cxn ang="0">
                <a:pos x="connsiteX11274" y="connsiteY11274"/>
              </a:cxn>
              <a:cxn ang="0">
                <a:pos x="connsiteX11275" y="connsiteY11275"/>
              </a:cxn>
              <a:cxn ang="0">
                <a:pos x="connsiteX11276" y="connsiteY11276"/>
              </a:cxn>
              <a:cxn ang="0">
                <a:pos x="connsiteX11277" y="connsiteY11277"/>
              </a:cxn>
              <a:cxn ang="0">
                <a:pos x="connsiteX11278" y="connsiteY11278"/>
              </a:cxn>
              <a:cxn ang="0">
                <a:pos x="connsiteX11279" y="connsiteY11279"/>
              </a:cxn>
              <a:cxn ang="0">
                <a:pos x="connsiteX11280" y="connsiteY11280"/>
              </a:cxn>
              <a:cxn ang="0">
                <a:pos x="connsiteX11281" y="connsiteY11281"/>
              </a:cxn>
              <a:cxn ang="0">
                <a:pos x="connsiteX11282" y="connsiteY11282"/>
              </a:cxn>
              <a:cxn ang="0">
                <a:pos x="connsiteX11283" y="connsiteY11283"/>
              </a:cxn>
              <a:cxn ang="0">
                <a:pos x="connsiteX11284" y="connsiteY11284"/>
              </a:cxn>
              <a:cxn ang="0">
                <a:pos x="connsiteX11285" y="connsiteY11285"/>
              </a:cxn>
              <a:cxn ang="0">
                <a:pos x="connsiteX11286" y="connsiteY11286"/>
              </a:cxn>
              <a:cxn ang="0">
                <a:pos x="connsiteX11287" y="connsiteY11287"/>
              </a:cxn>
              <a:cxn ang="0">
                <a:pos x="connsiteX11288" y="connsiteY11288"/>
              </a:cxn>
              <a:cxn ang="0">
                <a:pos x="connsiteX11289" y="connsiteY11289"/>
              </a:cxn>
              <a:cxn ang="0">
                <a:pos x="connsiteX11290" y="connsiteY11290"/>
              </a:cxn>
              <a:cxn ang="0">
                <a:pos x="connsiteX11291" y="connsiteY11291"/>
              </a:cxn>
              <a:cxn ang="0">
                <a:pos x="connsiteX11292" y="connsiteY11292"/>
              </a:cxn>
              <a:cxn ang="0">
                <a:pos x="connsiteX11293" y="connsiteY11293"/>
              </a:cxn>
              <a:cxn ang="0">
                <a:pos x="connsiteX11294" y="connsiteY11294"/>
              </a:cxn>
              <a:cxn ang="0">
                <a:pos x="connsiteX11295" y="connsiteY11295"/>
              </a:cxn>
              <a:cxn ang="0">
                <a:pos x="connsiteX11296" y="connsiteY11296"/>
              </a:cxn>
              <a:cxn ang="0">
                <a:pos x="connsiteX11297" y="connsiteY11297"/>
              </a:cxn>
              <a:cxn ang="0">
                <a:pos x="connsiteX11298" y="connsiteY11298"/>
              </a:cxn>
              <a:cxn ang="0">
                <a:pos x="connsiteX11299" y="connsiteY11299"/>
              </a:cxn>
              <a:cxn ang="0">
                <a:pos x="connsiteX11300" y="connsiteY11300"/>
              </a:cxn>
              <a:cxn ang="0">
                <a:pos x="connsiteX11301" y="connsiteY11301"/>
              </a:cxn>
              <a:cxn ang="0">
                <a:pos x="connsiteX11302" y="connsiteY11302"/>
              </a:cxn>
              <a:cxn ang="0">
                <a:pos x="connsiteX11303" y="connsiteY11303"/>
              </a:cxn>
              <a:cxn ang="0">
                <a:pos x="connsiteX11304" y="connsiteY11304"/>
              </a:cxn>
              <a:cxn ang="0">
                <a:pos x="connsiteX11305" y="connsiteY11305"/>
              </a:cxn>
              <a:cxn ang="0">
                <a:pos x="connsiteX11306" y="connsiteY11306"/>
              </a:cxn>
              <a:cxn ang="0">
                <a:pos x="connsiteX11307" y="connsiteY11307"/>
              </a:cxn>
              <a:cxn ang="0">
                <a:pos x="connsiteX11308" y="connsiteY11308"/>
              </a:cxn>
              <a:cxn ang="0">
                <a:pos x="connsiteX11309" y="connsiteY11309"/>
              </a:cxn>
              <a:cxn ang="0">
                <a:pos x="connsiteX11310" y="connsiteY11310"/>
              </a:cxn>
              <a:cxn ang="0">
                <a:pos x="connsiteX11311" y="connsiteY11311"/>
              </a:cxn>
              <a:cxn ang="0">
                <a:pos x="connsiteX11312" y="connsiteY11312"/>
              </a:cxn>
              <a:cxn ang="0">
                <a:pos x="connsiteX11313" y="connsiteY11313"/>
              </a:cxn>
              <a:cxn ang="0">
                <a:pos x="connsiteX11314" y="connsiteY11314"/>
              </a:cxn>
              <a:cxn ang="0">
                <a:pos x="connsiteX11315" y="connsiteY11315"/>
              </a:cxn>
              <a:cxn ang="0">
                <a:pos x="connsiteX11316" y="connsiteY11316"/>
              </a:cxn>
              <a:cxn ang="0">
                <a:pos x="connsiteX11317" y="connsiteY11317"/>
              </a:cxn>
              <a:cxn ang="0">
                <a:pos x="connsiteX11318" y="connsiteY11318"/>
              </a:cxn>
              <a:cxn ang="0">
                <a:pos x="connsiteX11319" y="connsiteY11319"/>
              </a:cxn>
              <a:cxn ang="0">
                <a:pos x="connsiteX11320" y="connsiteY11320"/>
              </a:cxn>
              <a:cxn ang="0">
                <a:pos x="connsiteX11321" y="connsiteY11321"/>
              </a:cxn>
              <a:cxn ang="0">
                <a:pos x="connsiteX11322" y="connsiteY11322"/>
              </a:cxn>
              <a:cxn ang="0">
                <a:pos x="connsiteX11323" y="connsiteY11323"/>
              </a:cxn>
              <a:cxn ang="0">
                <a:pos x="connsiteX11324" y="connsiteY11324"/>
              </a:cxn>
              <a:cxn ang="0">
                <a:pos x="connsiteX11325" y="connsiteY11325"/>
              </a:cxn>
              <a:cxn ang="0">
                <a:pos x="connsiteX11326" y="connsiteY11326"/>
              </a:cxn>
              <a:cxn ang="0">
                <a:pos x="connsiteX11327" y="connsiteY11327"/>
              </a:cxn>
              <a:cxn ang="0">
                <a:pos x="connsiteX11328" y="connsiteY11328"/>
              </a:cxn>
              <a:cxn ang="0">
                <a:pos x="connsiteX11329" y="connsiteY11329"/>
              </a:cxn>
              <a:cxn ang="0">
                <a:pos x="connsiteX11330" y="connsiteY11330"/>
              </a:cxn>
              <a:cxn ang="0">
                <a:pos x="connsiteX11331" y="connsiteY11331"/>
              </a:cxn>
              <a:cxn ang="0">
                <a:pos x="connsiteX11332" y="connsiteY11332"/>
              </a:cxn>
              <a:cxn ang="0">
                <a:pos x="connsiteX11333" y="connsiteY11333"/>
              </a:cxn>
              <a:cxn ang="0">
                <a:pos x="connsiteX11334" y="connsiteY11334"/>
              </a:cxn>
              <a:cxn ang="0">
                <a:pos x="connsiteX11335" y="connsiteY11335"/>
              </a:cxn>
              <a:cxn ang="0">
                <a:pos x="connsiteX11336" y="connsiteY11336"/>
              </a:cxn>
              <a:cxn ang="0">
                <a:pos x="connsiteX11337" y="connsiteY11337"/>
              </a:cxn>
              <a:cxn ang="0">
                <a:pos x="connsiteX11338" y="connsiteY11338"/>
              </a:cxn>
              <a:cxn ang="0">
                <a:pos x="connsiteX11339" y="connsiteY11339"/>
              </a:cxn>
              <a:cxn ang="0">
                <a:pos x="connsiteX11340" y="connsiteY11340"/>
              </a:cxn>
              <a:cxn ang="0">
                <a:pos x="connsiteX11341" y="connsiteY11341"/>
              </a:cxn>
              <a:cxn ang="0">
                <a:pos x="connsiteX11342" y="connsiteY11342"/>
              </a:cxn>
              <a:cxn ang="0">
                <a:pos x="connsiteX11343" y="connsiteY11343"/>
              </a:cxn>
              <a:cxn ang="0">
                <a:pos x="connsiteX11344" y="connsiteY11344"/>
              </a:cxn>
              <a:cxn ang="0">
                <a:pos x="connsiteX11345" y="connsiteY11345"/>
              </a:cxn>
              <a:cxn ang="0">
                <a:pos x="connsiteX11346" y="connsiteY11346"/>
              </a:cxn>
              <a:cxn ang="0">
                <a:pos x="connsiteX11347" y="connsiteY11347"/>
              </a:cxn>
              <a:cxn ang="0">
                <a:pos x="connsiteX11348" y="connsiteY11348"/>
              </a:cxn>
              <a:cxn ang="0">
                <a:pos x="connsiteX11349" y="connsiteY11349"/>
              </a:cxn>
              <a:cxn ang="0">
                <a:pos x="connsiteX11350" y="connsiteY11350"/>
              </a:cxn>
              <a:cxn ang="0">
                <a:pos x="connsiteX11351" y="connsiteY11351"/>
              </a:cxn>
              <a:cxn ang="0">
                <a:pos x="connsiteX11352" y="connsiteY11352"/>
              </a:cxn>
              <a:cxn ang="0">
                <a:pos x="connsiteX11353" y="connsiteY11353"/>
              </a:cxn>
              <a:cxn ang="0">
                <a:pos x="connsiteX11354" y="connsiteY11354"/>
              </a:cxn>
              <a:cxn ang="0">
                <a:pos x="connsiteX11355" y="connsiteY11355"/>
              </a:cxn>
              <a:cxn ang="0">
                <a:pos x="connsiteX11356" y="connsiteY11356"/>
              </a:cxn>
              <a:cxn ang="0">
                <a:pos x="connsiteX11357" y="connsiteY11357"/>
              </a:cxn>
              <a:cxn ang="0">
                <a:pos x="connsiteX11358" y="connsiteY11358"/>
              </a:cxn>
              <a:cxn ang="0">
                <a:pos x="connsiteX11359" y="connsiteY11359"/>
              </a:cxn>
              <a:cxn ang="0">
                <a:pos x="connsiteX11360" y="connsiteY11360"/>
              </a:cxn>
              <a:cxn ang="0">
                <a:pos x="connsiteX11361" y="connsiteY11361"/>
              </a:cxn>
              <a:cxn ang="0">
                <a:pos x="connsiteX11362" y="connsiteY11362"/>
              </a:cxn>
              <a:cxn ang="0">
                <a:pos x="connsiteX11363" y="connsiteY11363"/>
              </a:cxn>
              <a:cxn ang="0">
                <a:pos x="connsiteX11364" y="connsiteY11364"/>
              </a:cxn>
              <a:cxn ang="0">
                <a:pos x="connsiteX11365" y="connsiteY11365"/>
              </a:cxn>
              <a:cxn ang="0">
                <a:pos x="connsiteX11366" y="connsiteY11366"/>
              </a:cxn>
              <a:cxn ang="0">
                <a:pos x="connsiteX11367" y="connsiteY11367"/>
              </a:cxn>
              <a:cxn ang="0">
                <a:pos x="connsiteX11368" y="connsiteY11368"/>
              </a:cxn>
              <a:cxn ang="0">
                <a:pos x="connsiteX11369" y="connsiteY11369"/>
              </a:cxn>
              <a:cxn ang="0">
                <a:pos x="connsiteX11370" y="connsiteY11370"/>
              </a:cxn>
              <a:cxn ang="0">
                <a:pos x="connsiteX11371" y="connsiteY11371"/>
              </a:cxn>
              <a:cxn ang="0">
                <a:pos x="connsiteX11372" y="connsiteY11372"/>
              </a:cxn>
              <a:cxn ang="0">
                <a:pos x="connsiteX11373" y="connsiteY11373"/>
              </a:cxn>
              <a:cxn ang="0">
                <a:pos x="connsiteX11374" y="connsiteY11374"/>
              </a:cxn>
              <a:cxn ang="0">
                <a:pos x="connsiteX11375" y="connsiteY11375"/>
              </a:cxn>
              <a:cxn ang="0">
                <a:pos x="connsiteX11376" y="connsiteY11376"/>
              </a:cxn>
              <a:cxn ang="0">
                <a:pos x="connsiteX11377" y="connsiteY11377"/>
              </a:cxn>
              <a:cxn ang="0">
                <a:pos x="connsiteX11378" y="connsiteY11378"/>
              </a:cxn>
              <a:cxn ang="0">
                <a:pos x="connsiteX11379" y="connsiteY11379"/>
              </a:cxn>
              <a:cxn ang="0">
                <a:pos x="connsiteX11380" y="connsiteY11380"/>
              </a:cxn>
              <a:cxn ang="0">
                <a:pos x="connsiteX11381" y="connsiteY11381"/>
              </a:cxn>
              <a:cxn ang="0">
                <a:pos x="connsiteX11382" y="connsiteY11382"/>
              </a:cxn>
              <a:cxn ang="0">
                <a:pos x="connsiteX11383" y="connsiteY11383"/>
              </a:cxn>
              <a:cxn ang="0">
                <a:pos x="connsiteX11384" y="connsiteY11384"/>
              </a:cxn>
              <a:cxn ang="0">
                <a:pos x="connsiteX11385" y="connsiteY11385"/>
              </a:cxn>
              <a:cxn ang="0">
                <a:pos x="connsiteX11386" y="connsiteY11386"/>
              </a:cxn>
              <a:cxn ang="0">
                <a:pos x="connsiteX11387" y="connsiteY11387"/>
              </a:cxn>
              <a:cxn ang="0">
                <a:pos x="connsiteX11388" y="connsiteY11388"/>
              </a:cxn>
              <a:cxn ang="0">
                <a:pos x="connsiteX11389" y="connsiteY11389"/>
              </a:cxn>
              <a:cxn ang="0">
                <a:pos x="connsiteX11390" y="connsiteY11390"/>
              </a:cxn>
              <a:cxn ang="0">
                <a:pos x="connsiteX11391" y="connsiteY11391"/>
              </a:cxn>
              <a:cxn ang="0">
                <a:pos x="connsiteX11392" y="connsiteY11392"/>
              </a:cxn>
              <a:cxn ang="0">
                <a:pos x="connsiteX11393" y="connsiteY11393"/>
              </a:cxn>
              <a:cxn ang="0">
                <a:pos x="connsiteX11394" y="connsiteY11394"/>
              </a:cxn>
              <a:cxn ang="0">
                <a:pos x="connsiteX11395" y="connsiteY11395"/>
              </a:cxn>
              <a:cxn ang="0">
                <a:pos x="connsiteX11396" y="connsiteY11396"/>
              </a:cxn>
              <a:cxn ang="0">
                <a:pos x="connsiteX11397" y="connsiteY11397"/>
              </a:cxn>
              <a:cxn ang="0">
                <a:pos x="connsiteX11398" y="connsiteY11398"/>
              </a:cxn>
              <a:cxn ang="0">
                <a:pos x="connsiteX11399" y="connsiteY11399"/>
              </a:cxn>
              <a:cxn ang="0">
                <a:pos x="connsiteX11400" y="connsiteY11400"/>
              </a:cxn>
              <a:cxn ang="0">
                <a:pos x="connsiteX11401" y="connsiteY11401"/>
              </a:cxn>
              <a:cxn ang="0">
                <a:pos x="connsiteX11402" y="connsiteY11402"/>
              </a:cxn>
              <a:cxn ang="0">
                <a:pos x="connsiteX11403" y="connsiteY11403"/>
              </a:cxn>
              <a:cxn ang="0">
                <a:pos x="connsiteX11404" y="connsiteY11404"/>
              </a:cxn>
              <a:cxn ang="0">
                <a:pos x="connsiteX11405" y="connsiteY11405"/>
              </a:cxn>
              <a:cxn ang="0">
                <a:pos x="connsiteX11406" y="connsiteY11406"/>
              </a:cxn>
              <a:cxn ang="0">
                <a:pos x="connsiteX11407" y="connsiteY11407"/>
              </a:cxn>
              <a:cxn ang="0">
                <a:pos x="connsiteX11408" y="connsiteY11408"/>
              </a:cxn>
              <a:cxn ang="0">
                <a:pos x="connsiteX11409" y="connsiteY11409"/>
              </a:cxn>
              <a:cxn ang="0">
                <a:pos x="connsiteX11410" y="connsiteY11410"/>
              </a:cxn>
              <a:cxn ang="0">
                <a:pos x="connsiteX11411" y="connsiteY11411"/>
              </a:cxn>
              <a:cxn ang="0">
                <a:pos x="connsiteX11412" y="connsiteY11412"/>
              </a:cxn>
              <a:cxn ang="0">
                <a:pos x="connsiteX11413" y="connsiteY11413"/>
              </a:cxn>
              <a:cxn ang="0">
                <a:pos x="connsiteX11414" y="connsiteY11414"/>
              </a:cxn>
              <a:cxn ang="0">
                <a:pos x="connsiteX11415" y="connsiteY11415"/>
              </a:cxn>
              <a:cxn ang="0">
                <a:pos x="connsiteX11416" y="connsiteY11416"/>
              </a:cxn>
              <a:cxn ang="0">
                <a:pos x="connsiteX11417" y="connsiteY11417"/>
              </a:cxn>
              <a:cxn ang="0">
                <a:pos x="connsiteX11418" y="connsiteY11418"/>
              </a:cxn>
              <a:cxn ang="0">
                <a:pos x="connsiteX11419" y="connsiteY11419"/>
              </a:cxn>
              <a:cxn ang="0">
                <a:pos x="connsiteX11420" y="connsiteY11420"/>
              </a:cxn>
              <a:cxn ang="0">
                <a:pos x="connsiteX11421" y="connsiteY11421"/>
              </a:cxn>
              <a:cxn ang="0">
                <a:pos x="connsiteX11422" y="connsiteY11422"/>
              </a:cxn>
              <a:cxn ang="0">
                <a:pos x="connsiteX11423" y="connsiteY11423"/>
              </a:cxn>
              <a:cxn ang="0">
                <a:pos x="connsiteX11424" y="connsiteY11424"/>
              </a:cxn>
              <a:cxn ang="0">
                <a:pos x="connsiteX11425" y="connsiteY11425"/>
              </a:cxn>
              <a:cxn ang="0">
                <a:pos x="connsiteX11426" y="connsiteY11426"/>
              </a:cxn>
              <a:cxn ang="0">
                <a:pos x="connsiteX11427" y="connsiteY11427"/>
              </a:cxn>
              <a:cxn ang="0">
                <a:pos x="connsiteX11428" y="connsiteY11428"/>
              </a:cxn>
              <a:cxn ang="0">
                <a:pos x="connsiteX11429" y="connsiteY11429"/>
              </a:cxn>
              <a:cxn ang="0">
                <a:pos x="connsiteX11430" y="connsiteY11430"/>
              </a:cxn>
              <a:cxn ang="0">
                <a:pos x="connsiteX11431" y="connsiteY11431"/>
              </a:cxn>
              <a:cxn ang="0">
                <a:pos x="connsiteX11432" y="connsiteY11432"/>
              </a:cxn>
              <a:cxn ang="0">
                <a:pos x="connsiteX11433" y="connsiteY11433"/>
              </a:cxn>
              <a:cxn ang="0">
                <a:pos x="connsiteX11434" y="connsiteY11434"/>
              </a:cxn>
              <a:cxn ang="0">
                <a:pos x="connsiteX11435" y="connsiteY11435"/>
              </a:cxn>
              <a:cxn ang="0">
                <a:pos x="connsiteX11436" y="connsiteY11436"/>
              </a:cxn>
              <a:cxn ang="0">
                <a:pos x="connsiteX11437" y="connsiteY11437"/>
              </a:cxn>
              <a:cxn ang="0">
                <a:pos x="connsiteX11438" y="connsiteY11438"/>
              </a:cxn>
              <a:cxn ang="0">
                <a:pos x="connsiteX11439" y="connsiteY11439"/>
              </a:cxn>
              <a:cxn ang="0">
                <a:pos x="connsiteX11440" y="connsiteY11440"/>
              </a:cxn>
              <a:cxn ang="0">
                <a:pos x="connsiteX11441" y="connsiteY11441"/>
              </a:cxn>
              <a:cxn ang="0">
                <a:pos x="connsiteX11442" y="connsiteY11442"/>
              </a:cxn>
              <a:cxn ang="0">
                <a:pos x="connsiteX11443" y="connsiteY11443"/>
              </a:cxn>
              <a:cxn ang="0">
                <a:pos x="connsiteX11444" y="connsiteY11444"/>
              </a:cxn>
              <a:cxn ang="0">
                <a:pos x="connsiteX11445" y="connsiteY11445"/>
              </a:cxn>
              <a:cxn ang="0">
                <a:pos x="connsiteX11446" y="connsiteY11446"/>
              </a:cxn>
              <a:cxn ang="0">
                <a:pos x="connsiteX11447" y="connsiteY11447"/>
              </a:cxn>
              <a:cxn ang="0">
                <a:pos x="connsiteX11448" y="connsiteY11448"/>
              </a:cxn>
              <a:cxn ang="0">
                <a:pos x="connsiteX11449" y="connsiteY11449"/>
              </a:cxn>
              <a:cxn ang="0">
                <a:pos x="connsiteX11450" y="connsiteY11450"/>
              </a:cxn>
              <a:cxn ang="0">
                <a:pos x="connsiteX11451" y="connsiteY11451"/>
              </a:cxn>
              <a:cxn ang="0">
                <a:pos x="connsiteX11452" y="connsiteY11452"/>
              </a:cxn>
              <a:cxn ang="0">
                <a:pos x="connsiteX11453" y="connsiteY11453"/>
              </a:cxn>
              <a:cxn ang="0">
                <a:pos x="connsiteX11454" y="connsiteY11454"/>
              </a:cxn>
              <a:cxn ang="0">
                <a:pos x="connsiteX11455" y="connsiteY11455"/>
              </a:cxn>
              <a:cxn ang="0">
                <a:pos x="connsiteX11456" y="connsiteY11456"/>
              </a:cxn>
              <a:cxn ang="0">
                <a:pos x="connsiteX11457" y="connsiteY11457"/>
              </a:cxn>
              <a:cxn ang="0">
                <a:pos x="connsiteX11458" y="connsiteY11458"/>
              </a:cxn>
              <a:cxn ang="0">
                <a:pos x="connsiteX11459" y="connsiteY11459"/>
              </a:cxn>
              <a:cxn ang="0">
                <a:pos x="connsiteX11460" y="connsiteY11460"/>
              </a:cxn>
              <a:cxn ang="0">
                <a:pos x="connsiteX11461" y="connsiteY11461"/>
              </a:cxn>
              <a:cxn ang="0">
                <a:pos x="connsiteX11462" y="connsiteY11462"/>
              </a:cxn>
              <a:cxn ang="0">
                <a:pos x="connsiteX11463" y="connsiteY11463"/>
              </a:cxn>
              <a:cxn ang="0">
                <a:pos x="connsiteX11464" y="connsiteY11464"/>
              </a:cxn>
              <a:cxn ang="0">
                <a:pos x="connsiteX11465" y="connsiteY11465"/>
              </a:cxn>
              <a:cxn ang="0">
                <a:pos x="connsiteX11466" y="connsiteY11466"/>
              </a:cxn>
              <a:cxn ang="0">
                <a:pos x="connsiteX11467" y="connsiteY11467"/>
              </a:cxn>
              <a:cxn ang="0">
                <a:pos x="connsiteX11468" y="connsiteY11468"/>
              </a:cxn>
              <a:cxn ang="0">
                <a:pos x="connsiteX11469" y="connsiteY11469"/>
              </a:cxn>
              <a:cxn ang="0">
                <a:pos x="connsiteX11470" y="connsiteY11470"/>
              </a:cxn>
              <a:cxn ang="0">
                <a:pos x="connsiteX11471" y="connsiteY11471"/>
              </a:cxn>
              <a:cxn ang="0">
                <a:pos x="connsiteX11472" y="connsiteY11472"/>
              </a:cxn>
              <a:cxn ang="0">
                <a:pos x="connsiteX11473" y="connsiteY11473"/>
              </a:cxn>
              <a:cxn ang="0">
                <a:pos x="connsiteX11474" y="connsiteY11474"/>
              </a:cxn>
              <a:cxn ang="0">
                <a:pos x="connsiteX11475" y="connsiteY11475"/>
              </a:cxn>
              <a:cxn ang="0">
                <a:pos x="connsiteX11476" y="connsiteY11476"/>
              </a:cxn>
              <a:cxn ang="0">
                <a:pos x="connsiteX11477" y="connsiteY11477"/>
              </a:cxn>
              <a:cxn ang="0">
                <a:pos x="connsiteX11478" y="connsiteY11478"/>
              </a:cxn>
              <a:cxn ang="0">
                <a:pos x="connsiteX11479" y="connsiteY11479"/>
              </a:cxn>
              <a:cxn ang="0">
                <a:pos x="connsiteX11480" y="connsiteY11480"/>
              </a:cxn>
              <a:cxn ang="0">
                <a:pos x="connsiteX11481" y="connsiteY11481"/>
              </a:cxn>
              <a:cxn ang="0">
                <a:pos x="connsiteX11482" y="connsiteY11482"/>
              </a:cxn>
              <a:cxn ang="0">
                <a:pos x="connsiteX11483" y="connsiteY11483"/>
              </a:cxn>
              <a:cxn ang="0">
                <a:pos x="connsiteX11484" y="connsiteY11484"/>
              </a:cxn>
              <a:cxn ang="0">
                <a:pos x="connsiteX11485" y="connsiteY11485"/>
              </a:cxn>
              <a:cxn ang="0">
                <a:pos x="connsiteX11486" y="connsiteY11486"/>
              </a:cxn>
              <a:cxn ang="0">
                <a:pos x="connsiteX11487" y="connsiteY11487"/>
              </a:cxn>
              <a:cxn ang="0">
                <a:pos x="connsiteX11488" y="connsiteY11488"/>
              </a:cxn>
              <a:cxn ang="0">
                <a:pos x="connsiteX11489" y="connsiteY11489"/>
              </a:cxn>
              <a:cxn ang="0">
                <a:pos x="connsiteX11490" y="connsiteY11490"/>
              </a:cxn>
              <a:cxn ang="0">
                <a:pos x="connsiteX11491" y="connsiteY11491"/>
              </a:cxn>
              <a:cxn ang="0">
                <a:pos x="connsiteX11492" y="connsiteY11492"/>
              </a:cxn>
              <a:cxn ang="0">
                <a:pos x="connsiteX11493" y="connsiteY11493"/>
              </a:cxn>
              <a:cxn ang="0">
                <a:pos x="connsiteX11494" y="connsiteY11494"/>
              </a:cxn>
              <a:cxn ang="0">
                <a:pos x="connsiteX11495" y="connsiteY11495"/>
              </a:cxn>
              <a:cxn ang="0">
                <a:pos x="connsiteX11496" y="connsiteY11496"/>
              </a:cxn>
              <a:cxn ang="0">
                <a:pos x="connsiteX11497" y="connsiteY11497"/>
              </a:cxn>
              <a:cxn ang="0">
                <a:pos x="connsiteX11498" y="connsiteY11498"/>
              </a:cxn>
              <a:cxn ang="0">
                <a:pos x="connsiteX11499" y="connsiteY11499"/>
              </a:cxn>
              <a:cxn ang="0">
                <a:pos x="connsiteX11500" y="connsiteY11500"/>
              </a:cxn>
              <a:cxn ang="0">
                <a:pos x="connsiteX11501" y="connsiteY11501"/>
              </a:cxn>
              <a:cxn ang="0">
                <a:pos x="connsiteX11502" y="connsiteY11502"/>
              </a:cxn>
              <a:cxn ang="0">
                <a:pos x="connsiteX11503" y="connsiteY11503"/>
              </a:cxn>
              <a:cxn ang="0">
                <a:pos x="connsiteX11504" y="connsiteY11504"/>
              </a:cxn>
              <a:cxn ang="0">
                <a:pos x="connsiteX11505" y="connsiteY11505"/>
              </a:cxn>
              <a:cxn ang="0">
                <a:pos x="connsiteX11506" y="connsiteY11506"/>
              </a:cxn>
              <a:cxn ang="0">
                <a:pos x="connsiteX11507" y="connsiteY11507"/>
              </a:cxn>
              <a:cxn ang="0">
                <a:pos x="connsiteX11508" y="connsiteY11508"/>
              </a:cxn>
              <a:cxn ang="0">
                <a:pos x="connsiteX11509" y="connsiteY11509"/>
              </a:cxn>
              <a:cxn ang="0">
                <a:pos x="connsiteX11510" y="connsiteY11510"/>
              </a:cxn>
              <a:cxn ang="0">
                <a:pos x="connsiteX11511" y="connsiteY11511"/>
              </a:cxn>
              <a:cxn ang="0">
                <a:pos x="connsiteX11512" y="connsiteY11512"/>
              </a:cxn>
              <a:cxn ang="0">
                <a:pos x="connsiteX11513" y="connsiteY11513"/>
              </a:cxn>
              <a:cxn ang="0">
                <a:pos x="connsiteX11514" y="connsiteY11514"/>
              </a:cxn>
              <a:cxn ang="0">
                <a:pos x="connsiteX11515" y="connsiteY11515"/>
              </a:cxn>
              <a:cxn ang="0">
                <a:pos x="connsiteX11516" y="connsiteY11516"/>
              </a:cxn>
              <a:cxn ang="0">
                <a:pos x="connsiteX11517" y="connsiteY11517"/>
              </a:cxn>
              <a:cxn ang="0">
                <a:pos x="connsiteX11518" y="connsiteY11518"/>
              </a:cxn>
              <a:cxn ang="0">
                <a:pos x="connsiteX11519" y="connsiteY11519"/>
              </a:cxn>
              <a:cxn ang="0">
                <a:pos x="connsiteX11520" y="connsiteY11520"/>
              </a:cxn>
              <a:cxn ang="0">
                <a:pos x="connsiteX11521" y="connsiteY11521"/>
              </a:cxn>
              <a:cxn ang="0">
                <a:pos x="connsiteX11522" y="connsiteY11522"/>
              </a:cxn>
              <a:cxn ang="0">
                <a:pos x="connsiteX11523" y="connsiteY11523"/>
              </a:cxn>
              <a:cxn ang="0">
                <a:pos x="connsiteX11524" y="connsiteY11524"/>
              </a:cxn>
              <a:cxn ang="0">
                <a:pos x="connsiteX11525" y="connsiteY11525"/>
              </a:cxn>
              <a:cxn ang="0">
                <a:pos x="connsiteX11526" y="connsiteY11526"/>
              </a:cxn>
              <a:cxn ang="0">
                <a:pos x="connsiteX11527" y="connsiteY11527"/>
              </a:cxn>
              <a:cxn ang="0">
                <a:pos x="connsiteX11528" y="connsiteY11528"/>
              </a:cxn>
              <a:cxn ang="0">
                <a:pos x="connsiteX11529" y="connsiteY11529"/>
              </a:cxn>
              <a:cxn ang="0">
                <a:pos x="connsiteX11530" y="connsiteY11530"/>
              </a:cxn>
              <a:cxn ang="0">
                <a:pos x="connsiteX11531" y="connsiteY11531"/>
              </a:cxn>
              <a:cxn ang="0">
                <a:pos x="connsiteX11532" y="connsiteY11532"/>
              </a:cxn>
              <a:cxn ang="0">
                <a:pos x="connsiteX11533" y="connsiteY11533"/>
              </a:cxn>
              <a:cxn ang="0">
                <a:pos x="connsiteX11534" y="connsiteY11534"/>
              </a:cxn>
              <a:cxn ang="0">
                <a:pos x="connsiteX11535" y="connsiteY11535"/>
              </a:cxn>
              <a:cxn ang="0">
                <a:pos x="connsiteX11536" y="connsiteY11536"/>
              </a:cxn>
              <a:cxn ang="0">
                <a:pos x="connsiteX11537" y="connsiteY11537"/>
              </a:cxn>
              <a:cxn ang="0">
                <a:pos x="connsiteX11538" y="connsiteY11538"/>
              </a:cxn>
              <a:cxn ang="0">
                <a:pos x="connsiteX11539" y="connsiteY11539"/>
              </a:cxn>
              <a:cxn ang="0">
                <a:pos x="connsiteX11540" y="connsiteY11540"/>
              </a:cxn>
              <a:cxn ang="0">
                <a:pos x="connsiteX11541" y="connsiteY11541"/>
              </a:cxn>
              <a:cxn ang="0">
                <a:pos x="connsiteX11542" y="connsiteY11542"/>
              </a:cxn>
              <a:cxn ang="0">
                <a:pos x="connsiteX11543" y="connsiteY11543"/>
              </a:cxn>
              <a:cxn ang="0">
                <a:pos x="connsiteX11544" y="connsiteY11544"/>
              </a:cxn>
              <a:cxn ang="0">
                <a:pos x="connsiteX11545" y="connsiteY11545"/>
              </a:cxn>
              <a:cxn ang="0">
                <a:pos x="connsiteX11546" y="connsiteY11546"/>
              </a:cxn>
              <a:cxn ang="0">
                <a:pos x="connsiteX11547" y="connsiteY11547"/>
              </a:cxn>
              <a:cxn ang="0">
                <a:pos x="connsiteX11548" y="connsiteY11548"/>
              </a:cxn>
              <a:cxn ang="0">
                <a:pos x="connsiteX11549" y="connsiteY11549"/>
              </a:cxn>
              <a:cxn ang="0">
                <a:pos x="connsiteX11550" y="connsiteY11550"/>
              </a:cxn>
              <a:cxn ang="0">
                <a:pos x="connsiteX11551" y="connsiteY11551"/>
              </a:cxn>
              <a:cxn ang="0">
                <a:pos x="connsiteX11552" y="connsiteY11552"/>
              </a:cxn>
              <a:cxn ang="0">
                <a:pos x="connsiteX11553" y="connsiteY11553"/>
              </a:cxn>
              <a:cxn ang="0">
                <a:pos x="connsiteX11554" y="connsiteY11554"/>
              </a:cxn>
              <a:cxn ang="0">
                <a:pos x="connsiteX11555" y="connsiteY11555"/>
              </a:cxn>
              <a:cxn ang="0">
                <a:pos x="connsiteX11556" y="connsiteY11556"/>
              </a:cxn>
              <a:cxn ang="0">
                <a:pos x="connsiteX11557" y="connsiteY11557"/>
              </a:cxn>
              <a:cxn ang="0">
                <a:pos x="connsiteX11558" y="connsiteY11558"/>
              </a:cxn>
              <a:cxn ang="0">
                <a:pos x="connsiteX11559" y="connsiteY11559"/>
              </a:cxn>
              <a:cxn ang="0">
                <a:pos x="connsiteX11560" y="connsiteY11560"/>
              </a:cxn>
              <a:cxn ang="0">
                <a:pos x="connsiteX11561" y="connsiteY11561"/>
              </a:cxn>
              <a:cxn ang="0">
                <a:pos x="connsiteX11562" y="connsiteY11562"/>
              </a:cxn>
              <a:cxn ang="0">
                <a:pos x="connsiteX11563" y="connsiteY11563"/>
              </a:cxn>
              <a:cxn ang="0">
                <a:pos x="connsiteX11564" y="connsiteY11564"/>
              </a:cxn>
              <a:cxn ang="0">
                <a:pos x="connsiteX11565" y="connsiteY11565"/>
              </a:cxn>
              <a:cxn ang="0">
                <a:pos x="connsiteX11566" y="connsiteY11566"/>
              </a:cxn>
              <a:cxn ang="0">
                <a:pos x="connsiteX11567" y="connsiteY11567"/>
              </a:cxn>
              <a:cxn ang="0">
                <a:pos x="connsiteX11568" y="connsiteY11568"/>
              </a:cxn>
              <a:cxn ang="0">
                <a:pos x="connsiteX11569" y="connsiteY11569"/>
              </a:cxn>
              <a:cxn ang="0">
                <a:pos x="connsiteX11570" y="connsiteY11570"/>
              </a:cxn>
              <a:cxn ang="0">
                <a:pos x="connsiteX11571" y="connsiteY11571"/>
              </a:cxn>
              <a:cxn ang="0">
                <a:pos x="connsiteX11572" y="connsiteY11572"/>
              </a:cxn>
              <a:cxn ang="0">
                <a:pos x="connsiteX11573" y="connsiteY11573"/>
              </a:cxn>
              <a:cxn ang="0">
                <a:pos x="connsiteX11574" y="connsiteY11574"/>
              </a:cxn>
              <a:cxn ang="0">
                <a:pos x="connsiteX11575" y="connsiteY11575"/>
              </a:cxn>
              <a:cxn ang="0">
                <a:pos x="connsiteX11576" y="connsiteY11576"/>
              </a:cxn>
              <a:cxn ang="0">
                <a:pos x="connsiteX11577" y="connsiteY11577"/>
              </a:cxn>
              <a:cxn ang="0">
                <a:pos x="connsiteX11578" y="connsiteY11578"/>
              </a:cxn>
              <a:cxn ang="0">
                <a:pos x="connsiteX11579" y="connsiteY11579"/>
              </a:cxn>
              <a:cxn ang="0">
                <a:pos x="connsiteX11580" y="connsiteY11580"/>
              </a:cxn>
              <a:cxn ang="0">
                <a:pos x="connsiteX11581" y="connsiteY11581"/>
              </a:cxn>
              <a:cxn ang="0">
                <a:pos x="connsiteX11582" y="connsiteY11582"/>
              </a:cxn>
              <a:cxn ang="0">
                <a:pos x="connsiteX11583" y="connsiteY11583"/>
              </a:cxn>
              <a:cxn ang="0">
                <a:pos x="connsiteX11584" y="connsiteY11584"/>
              </a:cxn>
              <a:cxn ang="0">
                <a:pos x="connsiteX11585" y="connsiteY11585"/>
              </a:cxn>
              <a:cxn ang="0">
                <a:pos x="connsiteX11586" y="connsiteY11586"/>
              </a:cxn>
              <a:cxn ang="0">
                <a:pos x="connsiteX11587" y="connsiteY11587"/>
              </a:cxn>
              <a:cxn ang="0">
                <a:pos x="connsiteX11588" y="connsiteY11588"/>
              </a:cxn>
              <a:cxn ang="0">
                <a:pos x="connsiteX11589" y="connsiteY11589"/>
              </a:cxn>
              <a:cxn ang="0">
                <a:pos x="connsiteX11590" y="connsiteY11590"/>
              </a:cxn>
              <a:cxn ang="0">
                <a:pos x="connsiteX11591" y="connsiteY11591"/>
              </a:cxn>
              <a:cxn ang="0">
                <a:pos x="connsiteX11592" y="connsiteY11592"/>
              </a:cxn>
              <a:cxn ang="0">
                <a:pos x="connsiteX11593" y="connsiteY11593"/>
              </a:cxn>
              <a:cxn ang="0">
                <a:pos x="connsiteX11594" y="connsiteY11594"/>
              </a:cxn>
              <a:cxn ang="0">
                <a:pos x="connsiteX11595" y="connsiteY11595"/>
              </a:cxn>
              <a:cxn ang="0">
                <a:pos x="connsiteX11596" y="connsiteY11596"/>
              </a:cxn>
              <a:cxn ang="0">
                <a:pos x="connsiteX11597" y="connsiteY11597"/>
              </a:cxn>
              <a:cxn ang="0">
                <a:pos x="connsiteX11598" y="connsiteY11598"/>
              </a:cxn>
              <a:cxn ang="0">
                <a:pos x="connsiteX11599" y="connsiteY11599"/>
              </a:cxn>
              <a:cxn ang="0">
                <a:pos x="connsiteX11600" y="connsiteY11600"/>
              </a:cxn>
              <a:cxn ang="0">
                <a:pos x="connsiteX11601" y="connsiteY11601"/>
              </a:cxn>
              <a:cxn ang="0">
                <a:pos x="connsiteX11602" y="connsiteY11602"/>
              </a:cxn>
              <a:cxn ang="0">
                <a:pos x="connsiteX11603" y="connsiteY11603"/>
              </a:cxn>
              <a:cxn ang="0">
                <a:pos x="connsiteX11604" y="connsiteY11604"/>
              </a:cxn>
              <a:cxn ang="0">
                <a:pos x="connsiteX11605" y="connsiteY11605"/>
              </a:cxn>
              <a:cxn ang="0">
                <a:pos x="connsiteX11606" y="connsiteY11606"/>
              </a:cxn>
              <a:cxn ang="0">
                <a:pos x="connsiteX11607" y="connsiteY11607"/>
              </a:cxn>
              <a:cxn ang="0">
                <a:pos x="connsiteX11608" y="connsiteY11608"/>
              </a:cxn>
              <a:cxn ang="0">
                <a:pos x="connsiteX11609" y="connsiteY11609"/>
              </a:cxn>
              <a:cxn ang="0">
                <a:pos x="connsiteX11610" y="connsiteY11610"/>
              </a:cxn>
              <a:cxn ang="0">
                <a:pos x="connsiteX11611" y="connsiteY11611"/>
              </a:cxn>
              <a:cxn ang="0">
                <a:pos x="connsiteX11612" y="connsiteY11612"/>
              </a:cxn>
              <a:cxn ang="0">
                <a:pos x="connsiteX11613" y="connsiteY11613"/>
              </a:cxn>
              <a:cxn ang="0">
                <a:pos x="connsiteX11614" y="connsiteY11614"/>
              </a:cxn>
              <a:cxn ang="0">
                <a:pos x="connsiteX11615" y="connsiteY11615"/>
              </a:cxn>
              <a:cxn ang="0">
                <a:pos x="connsiteX11616" y="connsiteY11616"/>
              </a:cxn>
              <a:cxn ang="0">
                <a:pos x="connsiteX11617" y="connsiteY11617"/>
              </a:cxn>
              <a:cxn ang="0">
                <a:pos x="connsiteX11618" y="connsiteY11618"/>
              </a:cxn>
              <a:cxn ang="0">
                <a:pos x="connsiteX11619" y="connsiteY11619"/>
              </a:cxn>
              <a:cxn ang="0">
                <a:pos x="connsiteX11620" y="connsiteY11620"/>
              </a:cxn>
              <a:cxn ang="0">
                <a:pos x="connsiteX11621" y="connsiteY11621"/>
              </a:cxn>
              <a:cxn ang="0">
                <a:pos x="connsiteX11622" y="connsiteY11622"/>
              </a:cxn>
              <a:cxn ang="0">
                <a:pos x="connsiteX11623" y="connsiteY11623"/>
              </a:cxn>
              <a:cxn ang="0">
                <a:pos x="connsiteX11624" y="connsiteY11624"/>
              </a:cxn>
              <a:cxn ang="0">
                <a:pos x="connsiteX11625" y="connsiteY11625"/>
              </a:cxn>
              <a:cxn ang="0">
                <a:pos x="connsiteX11626" y="connsiteY11626"/>
              </a:cxn>
              <a:cxn ang="0">
                <a:pos x="connsiteX11627" y="connsiteY11627"/>
              </a:cxn>
              <a:cxn ang="0">
                <a:pos x="connsiteX11628" y="connsiteY11628"/>
              </a:cxn>
              <a:cxn ang="0">
                <a:pos x="connsiteX11629" y="connsiteY11629"/>
              </a:cxn>
              <a:cxn ang="0">
                <a:pos x="connsiteX11630" y="connsiteY11630"/>
              </a:cxn>
              <a:cxn ang="0">
                <a:pos x="connsiteX11631" y="connsiteY11631"/>
              </a:cxn>
              <a:cxn ang="0">
                <a:pos x="connsiteX11632" y="connsiteY11632"/>
              </a:cxn>
              <a:cxn ang="0">
                <a:pos x="connsiteX11633" y="connsiteY11633"/>
              </a:cxn>
              <a:cxn ang="0">
                <a:pos x="connsiteX11634" y="connsiteY11634"/>
              </a:cxn>
              <a:cxn ang="0">
                <a:pos x="connsiteX11635" y="connsiteY11635"/>
              </a:cxn>
              <a:cxn ang="0">
                <a:pos x="connsiteX11636" y="connsiteY11636"/>
              </a:cxn>
              <a:cxn ang="0">
                <a:pos x="connsiteX11637" y="connsiteY11637"/>
              </a:cxn>
              <a:cxn ang="0">
                <a:pos x="connsiteX11638" y="connsiteY11638"/>
              </a:cxn>
              <a:cxn ang="0">
                <a:pos x="connsiteX11639" y="connsiteY11639"/>
              </a:cxn>
              <a:cxn ang="0">
                <a:pos x="connsiteX11640" y="connsiteY11640"/>
              </a:cxn>
              <a:cxn ang="0">
                <a:pos x="connsiteX11641" y="connsiteY11641"/>
              </a:cxn>
              <a:cxn ang="0">
                <a:pos x="connsiteX11642" y="connsiteY11642"/>
              </a:cxn>
              <a:cxn ang="0">
                <a:pos x="connsiteX11643" y="connsiteY11643"/>
              </a:cxn>
              <a:cxn ang="0">
                <a:pos x="connsiteX11644" y="connsiteY11644"/>
              </a:cxn>
              <a:cxn ang="0">
                <a:pos x="connsiteX11645" y="connsiteY11645"/>
              </a:cxn>
              <a:cxn ang="0">
                <a:pos x="connsiteX11646" y="connsiteY11646"/>
              </a:cxn>
              <a:cxn ang="0">
                <a:pos x="connsiteX11647" y="connsiteY11647"/>
              </a:cxn>
              <a:cxn ang="0">
                <a:pos x="connsiteX11648" y="connsiteY11648"/>
              </a:cxn>
              <a:cxn ang="0">
                <a:pos x="connsiteX11649" y="connsiteY11649"/>
              </a:cxn>
              <a:cxn ang="0">
                <a:pos x="connsiteX11650" y="connsiteY11650"/>
              </a:cxn>
              <a:cxn ang="0">
                <a:pos x="connsiteX11651" y="connsiteY11651"/>
              </a:cxn>
              <a:cxn ang="0">
                <a:pos x="connsiteX11652" y="connsiteY11652"/>
              </a:cxn>
              <a:cxn ang="0">
                <a:pos x="connsiteX11653" y="connsiteY11653"/>
              </a:cxn>
              <a:cxn ang="0">
                <a:pos x="connsiteX11654" y="connsiteY11654"/>
              </a:cxn>
              <a:cxn ang="0">
                <a:pos x="connsiteX11655" y="connsiteY11655"/>
              </a:cxn>
              <a:cxn ang="0">
                <a:pos x="connsiteX11656" y="connsiteY11656"/>
              </a:cxn>
              <a:cxn ang="0">
                <a:pos x="connsiteX11657" y="connsiteY11657"/>
              </a:cxn>
              <a:cxn ang="0">
                <a:pos x="connsiteX11658" y="connsiteY11658"/>
              </a:cxn>
              <a:cxn ang="0">
                <a:pos x="connsiteX11659" y="connsiteY11659"/>
              </a:cxn>
              <a:cxn ang="0">
                <a:pos x="connsiteX11660" y="connsiteY11660"/>
              </a:cxn>
              <a:cxn ang="0">
                <a:pos x="connsiteX11661" y="connsiteY11661"/>
              </a:cxn>
              <a:cxn ang="0">
                <a:pos x="connsiteX11662" y="connsiteY11662"/>
              </a:cxn>
              <a:cxn ang="0">
                <a:pos x="connsiteX11663" y="connsiteY11663"/>
              </a:cxn>
              <a:cxn ang="0">
                <a:pos x="connsiteX11664" y="connsiteY11664"/>
              </a:cxn>
              <a:cxn ang="0">
                <a:pos x="connsiteX11665" y="connsiteY11665"/>
              </a:cxn>
              <a:cxn ang="0">
                <a:pos x="connsiteX11666" y="connsiteY11666"/>
              </a:cxn>
              <a:cxn ang="0">
                <a:pos x="connsiteX11667" y="connsiteY11667"/>
              </a:cxn>
              <a:cxn ang="0">
                <a:pos x="connsiteX11668" y="connsiteY11668"/>
              </a:cxn>
              <a:cxn ang="0">
                <a:pos x="connsiteX11669" y="connsiteY11669"/>
              </a:cxn>
              <a:cxn ang="0">
                <a:pos x="connsiteX11670" y="connsiteY11670"/>
              </a:cxn>
              <a:cxn ang="0">
                <a:pos x="connsiteX11671" y="connsiteY11671"/>
              </a:cxn>
              <a:cxn ang="0">
                <a:pos x="connsiteX11672" y="connsiteY11672"/>
              </a:cxn>
              <a:cxn ang="0">
                <a:pos x="connsiteX11673" y="connsiteY11673"/>
              </a:cxn>
              <a:cxn ang="0">
                <a:pos x="connsiteX11674" y="connsiteY11674"/>
              </a:cxn>
              <a:cxn ang="0">
                <a:pos x="connsiteX11675" y="connsiteY11675"/>
              </a:cxn>
              <a:cxn ang="0">
                <a:pos x="connsiteX11676" y="connsiteY11676"/>
              </a:cxn>
              <a:cxn ang="0">
                <a:pos x="connsiteX11677" y="connsiteY11677"/>
              </a:cxn>
              <a:cxn ang="0">
                <a:pos x="connsiteX11678" y="connsiteY11678"/>
              </a:cxn>
              <a:cxn ang="0">
                <a:pos x="connsiteX11679" y="connsiteY11679"/>
              </a:cxn>
              <a:cxn ang="0">
                <a:pos x="connsiteX11680" y="connsiteY11680"/>
              </a:cxn>
              <a:cxn ang="0">
                <a:pos x="connsiteX11681" y="connsiteY11681"/>
              </a:cxn>
              <a:cxn ang="0">
                <a:pos x="connsiteX11682" y="connsiteY11682"/>
              </a:cxn>
              <a:cxn ang="0">
                <a:pos x="connsiteX11683" y="connsiteY11683"/>
              </a:cxn>
              <a:cxn ang="0">
                <a:pos x="connsiteX11684" y="connsiteY11684"/>
              </a:cxn>
              <a:cxn ang="0">
                <a:pos x="connsiteX11685" y="connsiteY11685"/>
              </a:cxn>
              <a:cxn ang="0">
                <a:pos x="connsiteX11686" y="connsiteY11686"/>
              </a:cxn>
              <a:cxn ang="0">
                <a:pos x="connsiteX11687" y="connsiteY11687"/>
              </a:cxn>
              <a:cxn ang="0">
                <a:pos x="connsiteX11688" y="connsiteY11688"/>
              </a:cxn>
              <a:cxn ang="0">
                <a:pos x="connsiteX11689" y="connsiteY11689"/>
              </a:cxn>
              <a:cxn ang="0">
                <a:pos x="connsiteX11690" y="connsiteY11690"/>
              </a:cxn>
              <a:cxn ang="0">
                <a:pos x="connsiteX11691" y="connsiteY11691"/>
              </a:cxn>
              <a:cxn ang="0">
                <a:pos x="connsiteX11692" y="connsiteY11692"/>
              </a:cxn>
              <a:cxn ang="0">
                <a:pos x="connsiteX11693" y="connsiteY11693"/>
              </a:cxn>
              <a:cxn ang="0">
                <a:pos x="connsiteX11694" y="connsiteY11694"/>
              </a:cxn>
              <a:cxn ang="0">
                <a:pos x="connsiteX11695" y="connsiteY11695"/>
              </a:cxn>
              <a:cxn ang="0">
                <a:pos x="connsiteX11696" y="connsiteY11696"/>
              </a:cxn>
              <a:cxn ang="0">
                <a:pos x="connsiteX11697" y="connsiteY11697"/>
              </a:cxn>
              <a:cxn ang="0">
                <a:pos x="connsiteX11698" y="connsiteY11698"/>
              </a:cxn>
              <a:cxn ang="0">
                <a:pos x="connsiteX11699" y="connsiteY11699"/>
              </a:cxn>
              <a:cxn ang="0">
                <a:pos x="connsiteX11700" y="connsiteY11700"/>
              </a:cxn>
              <a:cxn ang="0">
                <a:pos x="connsiteX11701" y="connsiteY11701"/>
              </a:cxn>
              <a:cxn ang="0">
                <a:pos x="connsiteX11702" y="connsiteY11702"/>
              </a:cxn>
              <a:cxn ang="0">
                <a:pos x="connsiteX11703" y="connsiteY11703"/>
              </a:cxn>
              <a:cxn ang="0">
                <a:pos x="connsiteX11704" y="connsiteY11704"/>
              </a:cxn>
              <a:cxn ang="0">
                <a:pos x="connsiteX11705" y="connsiteY11705"/>
              </a:cxn>
              <a:cxn ang="0">
                <a:pos x="connsiteX11706" y="connsiteY11706"/>
              </a:cxn>
              <a:cxn ang="0">
                <a:pos x="connsiteX11707" y="connsiteY11707"/>
              </a:cxn>
              <a:cxn ang="0">
                <a:pos x="connsiteX11708" y="connsiteY11708"/>
              </a:cxn>
              <a:cxn ang="0">
                <a:pos x="connsiteX11709" y="connsiteY11709"/>
              </a:cxn>
              <a:cxn ang="0">
                <a:pos x="connsiteX11710" y="connsiteY11710"/>
              </a:cxn>
              <a:cxn ang="0">
                <a:pos x="connsiteX11711" y="connsiteY11711"/>
              </a:cxn>
              <a:cxn ang="0">
                <a:pos x="connsiteX11712" y="connsiteY11712"/>
              </a:cxn>
              <a:cxn ang="0">
                <a:pos x="connsiteX11713" y="connsiteY11713"/>
              </a:cxn>
              <a:cxn ang="0">
                <a:pos x="connsiteX11714" y="connsiteY11714"/>
              </a:cxn>
              <a:cxn ang="0">
                <a:pos x="connsiteX11715" y="connsiteY11715"/>
              </a:cxn>
              <a:cxn ang="0">
                <a:pos x="connsiteX11716" y="connsiteY11716"/>
              </a:cxn>
              <a:cxn ang="0">
                <a:pos x="connsiteX11717" y="connsiteY11717"/>
              </a:cxn>
              <a:cxn ang="0">
                <a:pos x="connsiteX11718" y="connsiteY11718"/>
              </a:cxn>
              <a:cxn ang="0">
                <a:pos x="connsiteX11719" y="connsiteY11719"/>
              </a:cxn>
              <a:cxn ang="0">
                <a:pos x="connsiteX11720" y="connsiteY11720"/>
              </a:cxn>
              <a:cxn ang="0">
                <a:pos x="connsiteX11721" y="connsiteY11721"/>
              </a:cxn>
              <a:cxn ang="0">
                <a:pos x="connsiteX11722" y="connsiteY11722"/>
              </a:cxn>
              <a:cxn ang="0">
                <a:pos x="connsiteX11723" y="connsiteY11723"/>
              </a:cxn>
              <a:cxn ang="0">
                <a:pos x="connsiteX11724" y="connsiteY11724"/>
              </a:cxn>
              <a:cxn ang="0">
                <a:pos x="connsiteX11725" y="connsiteY11725"/>
              </a:cxn>
              <a:cxn ang="0">
                <a:pos x="connsiteX11726" y="connsiteY11726"/>
              </a:cxn>
              <a:cxn ang="0">
                <a:pos x="connsiteX11727" y="connsiteY11727"/>
              </a:cxn>
              <a:cxn ang="0">
                <a:pos x="connsiteX11728" y="connsiteY11728"/>
              </a:cxn>
              <a:cxn ang="0">
                <a:pos x="connsiteX11729" y="connsiteY11729"/>
              </a:cxn>
              <a:cxn ang="0">
                <a:pos x="connsiteX11730" y="connsiteY11730"/>
              </a:cxn>
              <a:cxn ang="0">
                <a:pos x="connsiteX11731" y="connsiteY11731"/>
              </a:cxn>
              <a:cxn ang="0">
                <a:pos x="connsiteX11732" y="connsiteY11732"/>
              </a:cxn>
              <a:cxn ang="0">
                <a:pos x="connsiteX11733" y="connsiteY11733"/>
              </a:cxn>
              <a:cxn ang="0">
                <a:pos x="connsiteX11734" y="connsiteY11734"/>
              </a:cxn>
              <a:cxn ang="0">
                <a:pos x="connsiteX11735" y="connsiteY11735"/>
              </a:cxn>
              <a:cxn ang="0">
                <a:pos x="connsiteX11736" y="connsiteY11736"/>
              </a:cxn>
              <a:cxn ang="0">
                <a:pos x="connsiteX11737" y="connsiteY11737"/>
              </a:cxn>
              <a:cxn ang="0">
                <a:pos x="connsiteX11738" y="connsiteY11738"/>
              </a:cxn>
              <a:cxn ang="0">
                <a:pos x="connsiteX11739" y="connsiteY11739"/>
              </a:cxn>
              <a:cxn ang="0">
                <a:pos x="connsiteX11740" y="connsiteY11740"/>
              </a:cxn>
              <a:cxn ang="0">
                <a:pos x="connsiteX11741" y="connsiteY11741"/>
              </a:cxn>
              <a:cxn ang="0">
                <a:pos x="connsiteX11742" y="connsiteY11742"/>
              </a:cxn>
              <a:cxn ang="0">
                <a:pos x="connsiteX11743" y="connsiteY11743"/>
              </a:cxn>
              <a:cxn ang="0">
                <a:pos x="connsiteX11744" y="connsiteY11744"/>
              </a:cxn>
              <a:cxn ang="0">
                <a:pos x="connsiteX11745" y="connsiteY11745"/>
              </a:cxn>
              <a:cxn ang="0">
                <a:pos x="connsiteX11746" y="connsiteY11746"/>
              </a:cxn>
              <a:cxn ang="0">
                <a:pos x="connsiteX11747" y="connsiteY11747"/>
              </a:cxn>
              <a:cxn ang="0">
                <a:pos x="connsiteX11748" y="connsiteY11748"/>
              </a:cxn>
              <a:cxn ang="0">
                <a:pos x="connsiteX11749" y="connsiteY11749"/>
              </a:cxn>
              <a:cxn ang="0">
                <a:pos x="connsiteX11750" y="connsiteY11750"/>
              </a:cxn>
              <a:cxn ang="0">
                <a:pos x="connsiteX11751" y="connsiteY11751"/>
              </a:cxn>
              <a:cxn ang="0">
                <a:pos x="connsiteX11752" y="connsiteY11752"/>
              </a:cxn>
              <a:cxn ang="0">
                <a:pos x="connsiteX11753" y="connsiteY11753"/>
              </a:cxn>
              <a:cxn ang="0">
                <a:pos x="connsiteX11754" y="connsiteY11754"/>
              </a:cxn>
              <a:cxn ang="0">
                <a:pos x="connsiteX11755" y="connsiteY11755"/>
              </a:cxn>
              <a:cxn ang="0">
                <a:pos x="connsiteX11756" y="connsiteY11756"/>
              </a:cxn>
              <a:cxn ang="0">
                <a:pos x="connsiteX11757" y="connsiteY11757"/>
              </a:cxn>
              <a:cxn ang="0">
                <a:pos x="connsiteX11758" y="connsiteY11758"/>
              </a:cxn>
              <a:cxn ang="0">
                <a:pos x="connsiteX11759" y="connsiteY11759"/>
              </a:cxn>
              <a:cxn ang="0">
                <a:pos x="connsiteX11760" y="connsiteY11760"/>
              </a:cxn>
              <a:cxn ang="0">
                <a:pos x="connsiteX11761" y="connsiteY11761"/>
              </a:cxn>
              <a:cxn ang="0">
                <a:pos x="connsiteX11762" y="connsiteY11762"/>
              </a:cxn>
              <a:cxn ang="0">
                <a:pos x="connsiteX11763" y="connsiteY11763"/>
              </a:cxn>
              <a:cxn ang="0">
                <a:pos x="connsiteX11764" y="connsiteY11764"/>
              </a:cxn>
              <a:cxn ang="0">
                <a:pos x="connsiteX11765" y="connsiteY11765"/>
              </a:cxn>
              <a:cxn ang="0">
                <a:pos x="connsiteX11766" y="connsiteY11766"/>
              </a:cxn>
              <a:cxn ang="0">
                <a:pos x="connsiteX11767" y="connsiteY11767"/>
              </a:cxn>
              <a:cxn ang="0">
                <a:pos x="connsiteX11768" y="connsiteY11768"/>
              </a:cxn>
              <a:cxn ang="0">
                <a:pos x="connsiteX11769" y="connsiteY11769"/>
              </a:cxn>
              <a:cxn ang="0">
                <a:pos x="connsiteX11770" y="connsiteY11770"/>
              </a:cxn>
              <a:cxn ang="0">
                <a:pos x="connsiteX11771" y="connsiteY11771"/>
              </a:cxn>
              <a:cxn ang="0">
                <a:pos x="connsiteX11772" y="connsiteY11772"/>
              </a:cxn>
              <a:cxn ang="0">
                <a:pos x="connsiteX11773" y="connsiteY11773"/>
              </a:cxn>
              <a:cxn ang="0">
                <a:pos x="connsiteX11774" y="connsiteY11774"/>
              </a:cxn>
              <a:cxn ang="0">
                <a:pos x="connsiteX11775" y="connsiteY11775"/>
              </a:cxn>
              <a:cxn ang="0">
                <a:pos x="connsiteX11776" y="connsiteY11776"/>
              </a:cxn>
              <a:cxn ang="0">
                <a:pos x="connsiteX11777" y="connsiteY11777"/>
              </a:cxn>
              <a:cxn ang="0">
                <a:pos x="connsiteX11778" y="connsiteY11778"/>
              </a:cxn>
              <a:cxn ang="0">
                <a:pos x="connsiteX11779" y="connsiteY11779"/>
              </a:cxn>
              <a:cxn ang="0">
                <a:pos x="connsiteX11780" y="connsiteY11780"/>
              </a:cxn>
              <a:cxn ang="0">
                <a:pos x="connsiteX11781" y="connsiteY11781"/>
              </a:cxn>
              <a:cxn ang="0">
                <a:pos x="connsiteX11782" y="connsiteY11782"/>
              </a:cxn>
              <a:cxn ang="0">
                <a:pos x="connsiteX11783" y="connsiteY11783"/>
              </a:cxn>
              <a:cxn ang="0">
                <a:pos x="connsiteX11784" y="connsiteY11784"/>
              </a:cxn>
              <a:cxn ang="0">
                <a:pos x="connsiteX11785" y="connsiteY11785"/>
              </a:cxn>
              <a:cxn ang="0">
                <a:pos x="connsiteX11786" y="connsiteY11786"/>
              </a:cxn>
              <a:cxn ang="0">
                <a:pos x="connsiteX11787" y="connsiteY11787"/>
              </a:cxn>
              <a:cxn ang="0">
                <a:pos x="connsiteX11788" y="connsiteY11788"/>
              </a:cxn>
              <a:cxn ang="0">
                <a:pos x="connsiteX11789" y="connsiteY11789"/>
              </a:cxn>
              <a:cxn ang="0">
                <a:pos x="connsiteX11790" y="connsiteY11790"/>
              </a:cxn>
              <a:cxn ang="0">
                <a:pos x="connsiteX11791" y="connsiteY11791"/>
              </a:cxn>
              <a:cxn ang="0">
                <a:pos x="connsiteX11792" y="connsiteY11792"/>
              </a:cxn>
              <a:cxn ang="0">
                <a:pos x="connsiteX11793" y="connsiteY11793"/>
              </a:cxn>
              <a:cxn ang="0">
                <a:pos x="connsiteX11794" y="connsiteY11794"/>
              </a:cxn>
              <a:cxn ang="0">
                <a:pos x="connsiteX11795" y="connsiteY11795"/>
              </a:cxn>
              <a:cxn ang="0">
                <a:pos x="connsiteX11796" y="connsiteY11796"/>
              </a:cxn>
              <a:cxn ang="0">
                <a:pos x="connsiteX11797" y="connsiteY11797"/>
              </a:cxn>
              <a:cxn ang="0">
                <a:pos x="connsiteX11798" y="connsiteY11798"/>
              </a:cxn>
              <a:cxn ang="0">
                <a:pos x="connsiteX11799" y="connsiteY11799"/>
              </a:cxn>
              <a:cxn ang="0">
                <a:pos x="connsiteX11800" y="connsiteY11800"/>
              </a:cxn>
              <a:cxn ang="0">
                <a:pos x="connsiteX11801" y="connsiteY11801"/>
              </a:cxn>
              <a:cxn ang="0">
                <a:pos x="connsiteX11802" y="connsiteY11802"/>
              </a:cxn>
              <a:cxn ang="0">
                <a:pos x="connsiteX11803" y="connsiteY11803"/>
              </a:cxn>
              <a:cxn ang="0">
                <a:pos x="connsiteX11804" y="connsiteY11804"/>
              </a:cxn>
              <a:cxn ang="0">
                <a:pos x="connsiteX11805" y="connsiteY11805"/>
              </a:cxn>
              <a:cxn ang="0">
                <a:pos x="connsiteX11806" y="connsiteY11806"/>
              </a:cxn>
              <a:cxn ang="0">
                <a:pos x="connsiteX11807" y="connsiteY11807"/>
              </a:cxn>
              <a:cxn ang="0">
                <a:pos x="connsiteX11808" y="connsiteY11808"/>
              </a:cxn>
              <a:cxn ang="0">
                <a:pos x="connsiteX11809" y="connsiteY11809"/>
              </a:cxn>
              <a:cxn ang="0">
                <a:pos x="connsiteX11810" y="connsiteY11810"/>
              </a:cxn>
              <a:cxn ang="0">
                <a:pos x="connsiteX11811" y="connsiteY11811"/>
              </a:cxn>
              <a:cxn ang="0">
                <a:pos x="connsiteX11812" y="connsiteY11812"/>
              </a:cxn>
              <a:cxn ang="0">
                <a:pos x="connsiteX11813" y="connsiteY11813"/>
              </a:cxn>
              <a:cxn ang="0">
                <a:pos x="connsiteX11814" y="connsiteY11814"/>
              </a:cxn>
              <a:cxn ang="0">
                <a:pos x="connsiteX11815" y="connsiteY11815"/>
              </a:cxn>
              <a:cxn ang="0">
                <a:pos x="connsiteX11816" y="connsiteY11816"/>
              </a:cxn>
              <a:cxn ang="0">
                <a:pos x="connsiteX11817" y="connsiteY11817"/>
              </a:cxn>
              <a:cxn ang="0">
                <a:pos x="connsiteX11818" y="connsiteY11818"/>
              </a:cxn>
              <a:cxn ang="0">
                <a:pos x="connsiteX11819" y="connsiteY11819"/>
              </a:cxn>
              <a:cxn ang="0">
                <a:pos x="connsiteX11820" y="connsiteY11820"/>
              </a:cxn>
              <a:cxn ang="0">
                <a:pos x="connsiteX11821" y="connsiteY11821"/>
              </a:cxn>
              <a:cxn ang="0">
                <a:pos x="connsiteX11822" y="connsiteY11822"/>
              </a:cxn>
              <a:cxn ang="0">
                <a:pos x="connsiteX11823" y="connsiteY11823"/>
              </a:cxn>
              <a:cxn ang="0">
                <a:pos x="connsiteX11824" y="connsiteY11824"/>
              </a:cxn>
              <a:cxn ang="0">
                <a:pos x="connsiteX11825" y="connsiteY11825"/>
              </a:cxn>
              <a:cxn ang="0">
                <a:pos x="connsiteX11826" y="connsiteY11826"/>
              </a:cxn>
              <a:cxn ang="0">
                <a:pos x="connsiteX11827" y="connsiteY11827"/>
              </a:cxn>
              <a:cxn ang="0">
                <a:pos x="connsiteX11828" y="connsiteY11828"/>
              </a:cxn>
              <a:cxn ang="0">
                <a:pos x="connsiteX11829" y="connsiteY11829"/>
              </a:cxn>
              <a:cxn ang="0">
                <a:pos x="connsiteX11830" y="connsiteY11830"/>
              </a:cxn>
              <a:cxn ang="0">
                <a:pos x="connsiteX11831" y="connsiteY11831"/>
              </a:cxn>
              <a:cxn ang="0">
                <a:pos x="connsiteX11832" y="connsiteY11832"/>
              </a:cxn>
              <a:cxn ang="0">
                <a:pos x="connsiteX11833" y="connsiteY11833"/>
              </a:cxn>
              <a:cxn ang="0">
                <a:pos x="connsiteX11834" y="connsiteY11834"/>
              </a:cxn>
              <a:cxn ang="0">
                <a:pos x="connsiteX11835" y="connsiteY11835"/>
              </a:cxn>
              <a:cxn ang="0">
                <a:pos x="connsiteX11836" y="connsiteY11836"/>
              </a:cxn>
              <a:cxn ang="0">
                <a:pos x="connsiteX11837" y="connsiteY11837"/>
              </a:cxn>
              <a:cxn ang="0">
                <a:pos x="connsiteX11838" y="connsiteY11838"/>
              </a:cxn>
              <a:cxn ang="0">
                <a:pos x="connsiteX11839" y="connsiteY11839"/>
              </a:cxn>
              <a:cxn ang="0">
                <a:pos x="connsiteX11840" y="connsiteY11840"/>
              </a:cxn>
              <a:cxn ang="0">
                <a:pos x="connsiteX11841" y="connsiteY11841"/>
              </a:cxn>
              <a:cxn ang="0">
                <a:pos x="connsiteX11842" y="connsiteY11842"/>
              </a:cxn>
              <a:cxn ang="0">
                <a:pos x="connsiteX11843" y="connsiteY11843"/>
              </a:cxn>
              <a:cxn ang="0">
                <a:pos x="connsiteX11844" y="connsiteY11844"/>
              </a:cxn>
              <a:cxn ang="0">
                <a:pos x="connsiteX11845" y="connsiteY11845"/>
              </a:cxn>
              <a:cxn ang="0">
                <a:pos x="connsiteX11846" y="connsiteY11846"/>
              </a:cxn>
              <a:cxn ang="0">
                <a:pos x="connsiteX11847" y="connsiteY11847"/>
              </a:cxn>
              <a:cxn ang="0">
                <a:pos x="connsiteX11848" y="connsiteY11848"/>
              </a:cxn>
              <a:cxn ang="0">
                <a:pos x="connsiteX11849" y="connsiteY11849"/>
              </a:cxn>
              <a:cxn ang="0">
                <a:pos x="connsiteX11850" y="connsiteY11850"/>
              </a:cxn>
              <a:cxn ang="0">
                <a:pos x="connsiteX11851" y="connsiteY11851"/>
              </a:cxn>
              <a:cxn ang="0">
                <a:pos x="connsiteX11852" y="connsiteY11852"/>
              </a:cxn>
              <a:cxn ang="0">
                <a:pos x="connsiteX11853" y="connsiteY11853"/>
              </a:cxn>
              <a:cxn ang="0">
                <a:pos x="connsiteX11854" y="connsiteY11854"/>
              </a:cxn>
              <a:cxn ang="0">
                <a:pos x="connsiteX11855" y="connsiteY11855"/>
              </a:cxn>
              <a:cxn ang="0">
                <a:pos x="connsiteX11856" y="connsiteY11856"/>
              </a:cxn>
              <a:cxn ang="0">
                <a:pos x="connsiteX11857" y="connsiteY11857"/>
              </a:cxn>
              <a:cxn ang="0">
                <a:pos x="connsiteX11858" y="connsiteY11858"/>
              </a:cxn>
              <a:cxn ang="0">
                <a:pos x="connsiteX11859" y="connsiteY11859"/>
              </a:cxn>
              <a:cxn ang="0">
                <a:pos x="connsiteX11860" y="connsiteY11860"/>
              </a:cxn>
              <a:cxn ang="0">
                <a:pos x="connsiteX11861" y="connsiteY11861"/>
              </a:cxn>
              <a:cxn ang="0">
                <a:pos x="connsiteX11862" y="connsiteY11862"/>
              </a:cxn>
              <a:cxn ang="0">
                <a:pos x="connsiteX11863" y="connsiteY11863"/>
              </a:cxn>
              <a:cxn ang="0">
                <a:pos x="connsiteX11864" y="connsiteY11864"/>
              </a:cxn>
              <a:cxn ang="0">
                <a:pos x="connsiteX11865" y="connsiteY11865"/>
              </a:cxn>
              <a:cxn ang="0">
                <a:pos x="connsiteX11866" y="connsiteY11866"/>
              </a:cxn>
              <a:cxn ang="0">
                <a:pos x="connsiteX11867" y="connsiteY11867"/>
              </a:cxn>
              <a:cxn ang="0">
                <a:pos x="connsiteX11868" y="connsiteY11868"/>
              </a:cxn>
              <a:cxn ang="0">
                <a:pos x="connsiteX11869" y="connsiteY11869"/>
              </a:cxn>
              <a:cxn ang="0">
                <a:pos x="connsiteX11870" y="connsiteY11870"/>
              </a:cxn>
              <a:cxn ang="0">
                <a:pos x="connsiteX11871" y="connsiteY11871"/>
              </a:cxn>
              <a:cxn ang="0">
                <a:pos x="connsiteX11872" y="connsiteY11872"/>
              </a:cxn>
              <a:cxn ang="0">
                <a:pos x="connsiteX11873" y="connsiteY11873"/>
              </a:cxn>
              <a:cxn ang="0">
                <a:pos x="connsiteX11874" y="connsiteY11874"/>
              </a:cxn>
              <a:cxn ang="0">
                <a:pos x="connsiteX11875" y="connsiteY11875"/>
              </a:cxn>
              <a:cxn ang="0">
                <a:pos x="connsiteX11876" y="connsiteY11876"/>
              </a:cxn>
              <a:cxn ang="0">
                <a:pos x="connsiteX11877" y="connsiteY11877"/>
              </a:cxn>
              <a:cxn ang="0">
                <a:pos x="connsiteX11878" y="connsiteY11878"/>
              </a:cxn>
              <a:cxn ang="0">
                <a:pos x="connsiteX11879" y="connsiteY11879"/>
              </a:cxn>
              <a:cxn ang="0">
                <a:pos x="connsiteX11880" y="connsiteY11880"/>
              </a:cxn>
              <a:cxn ang="0">
                <a:pos x="connsiteX11881" y="connsiteY11881"/>
              </a:cxn>
              <a:cxn ang="0">
                <a:pos x="connsiteX11882" y="connsiteY11882"/>
              </a:cxn>
              <a:cxn ang="0">
                <a:pos x="connsiteX11883" y="connsiteY11883"/>
              </a:cxn>
              <a:cxn ang="0">
                <a:pos x="connsiteX11884" y="connsiteY11884"/>
              </a:cxn>
              <a:cxn ang="0">
                <a:pos x="connsiteX11885" y="connsiteY11885"/>
              </a:cxn>
              <a:cxn ang="0">
                <a:pos x="connsiteX11886" y="connsiteY11886"/>
              </a:cxn>
              <a:cxn ang="0">
                <a:pos x="connsiteX11887" y="connsiteY11887"/>
              </a:cxn>
              <a:cxn ang="0">
                <a:pos x="connsiteX11888" y="connsiteY11888"/>
              </a:cxn>
              <a:cxn ang="0">
                <a:pos x="connsiteX11889" y="connsiteY11889"/>
              </a:cxn>
              <a:cxn ang="0">
                <a:pos x="connsiteX11890" y="connsiteY11890"/>
              </a:cxn>
              <a:cxn ang="0">
                <a:pos x="connsiteX11891" y="connsiteY11891"/>
              </a:cxn>
              <a:cxn ang="0">
                <a:pos x="connsiteX11892" y="connsiteY11892"/>
              </a:cxn>
              <a:cxn ang="0">
                <a:pos x="connsiteX11893" y="connsiteY11893"/>
              </a:cxn>
              <a:cxn ang="0">
                <a:pos x="connsiteX11894" y="connsiteY11894"/>
              </a:cxn>
              <a:cxn ang="0">
                <a:pos x="connsiteX11895" y="connsiteY11895"/>
              </a:cxn>
              <a:cxn ang="0">
                <a:pos x="connsiteX11896" y="connsiteY11896"/>
              </a:cxn>
              <a:cxn ang="0">
                <a:pos x="connsiteX11897" y="connsiteY11897"/>
              </a:cxn>
              <a:cxn ang="0">
                <a:pos x="connsiteX11898" y="connsiteY11898"/>
              </a:cxn>
              <a:cxn ang="0">
                <a:pos x="connsiteX11899" y="connsiteY11899"/>
              </a:cxn>
              <a:cxn ang="0">
                <a:pos x="connsiteX11900" y="connsiteY11900"/>
              </a:cxn>
              <a:cxn ang="0">
                <a:pos x="connsiteX11901" y="connsiteY11901"/>
              </a:cxn>
              <a:cxn ang="0">
                <a:pos x="connsiteX11902" y="connsiteY11902"/>
              </a:cxn>
              <a:cxn ang="0">
                <a:pos x="connsiteX11903" y="connsiteY11903"/>
              </a:cxn>
              <a:cxn ang="0">
                <a:pos x="connsiteX11904" y="connsiteY11904"/>
              </a:cxn>
              <a:cxn ang="0">
                <a:pos x="connsiteX11905" y="connsiteY11905"/>
              </a:cxn>
              <a:cxn ang="0">
                <a:pos x="connsiteX11906" y="connsiteY11906"/>
              </a:cxn>
              <a:cxn ang="0">
                <a:pos x="connsiteX11907" y="connsiteY11907"/>
              </a:cxn>
              <a:cxn ang="0">
                <a:pos x="connsiteX11908" y="connsiteY11908"/>
              </a:cxn>
              <a:cxn ang="0">
                <a:pos x="connsiteX11909" y="connsiteY11909"/>
              </a:cxn>
              <a:cxn ang="0">
                <a:pos x="connsiteX11910" y="connsiteY11910"/>
              </a:cxn>
              <a:cxn ang="0">
                <a:pos x="connsiteX11911" y="connsiteY11911"/>
              </a:cxn>
              <a:cxn ang="0">
                <a:pos x="connsiteX11912" y="connsiteY11912"/>
              </a:cxn>
              <a:cxn ang="0">
                <a:pos x="connsiteX11913" y="connsiteY11913"/>
              </a:cxn>
              <a:cxn ang="0">
                <a:pos x="connsiteX11914" y="connsiteY11914"/>
              </a:cxn>
              <a:cxn ang="0">
                <a:pos x="connsiteX11915" y="connsiteY11915"/>
              </a:cxn>
              <a:cxn ang="0">
                <a:pos x="connsiteX11916" y="connsiteY11916"/>
              </a:cxn>
              <a:cxn ang="0">
                <a:pos x="connsiteX11917" y="connsiteY11917"/>
              </a:cxn>
              <a:cxn ang="0">
                <a:pos x="connsiteX11918" y="connsiteY11918"/>
              </a:cxn>
              <a:cxn ang="0">
                <a:pos x="connsiteX11919" y="connsiteY11919"/>
              </a:cxn>
              <a:cxn ang="0">
                <a:pos x="connsiteX11920" y="connsiteY11920"/>
              </a:cxn>
              <a:cxn ang="0">
                <a:pos x="connsiteX11921" y="connsiteY11921"/>
              </a:cxn>
              <a:cxn ang="0">
                <a:pos x="connsiteX11922" y="connsiteY11922"/>
              </a:cxn>
              <a:cxn ang="0">
                <a:pos x="connsiteX11923" y="connsiteY11923"/>
              </a:cxn>
              <a:cxn ang="0">
                <a:pos x="connsiteX11924" y="connsiteY11924"/>
              </a:cxn>
              <a:cxn ang="0">
                <a:pos x="connsiteX11925" y="connsiteY11925"/>
              </a:cxn>
              <a:cxn ang="0">
                <a:pos x="connsiteX11926" y="connsiteY11926"/>
              </a:cxn>
              <a:cxn ang="0">
                <a:pos x="connsiteX11927" y="connsiteY11927"/>
              </a:cxn>
              <a:cxn ang="0">
                <a:pos x="connsiteX11928" y="connsiteY11928"/>
              </a:cxn>
              <a:cxn ang="0">
                <a:pos x="connsiteX11929" y="connsiteY11929"/>
              </a:cxn>
              <a:cxn ang="0">
                <a:pos x="connsiteX11930" y="connsiteY11930"/>
              </a:cxn>
              <a:cxn ang="0">
                <a:pos x="connsiteX11931" y="connsiteY11931"/>
              </a:cxn>
              <a:cxn ang="0">
                <a:pos x="connsiteX11932" y="connsiteY11932"/>
              </a:cxn>
              <a:cxn ang="0">
                <a:pos x="connsiteX11933" y="connsiteY11933"/>
              </a:cxn>
              <a:cxn ang="0">
                <a:pos x="connsiteX11934" y="connsiteY11934"/>
              </a:cxn>
              <a:cxn ang="0">
                <a:pos x="connsiteX11935" y="connsiteY11935"/>
              </a:cxn>
              <a:cxn ang="0">
                <a:pos x="connsiteX11936" y="connsiteY11936"/>
              </a:cxn>
              <a:cxn ang="0">
                <a:pos x="connsiteX11937" y="connsiteY11937"/>
              </a:cxn>
              <a:cxn ang="0">
                <a:pos x="connsiteX11938" y="connsiteY11938"/>
              </a:cxn>
              <a:cxn ang="0">
                <a:pos x="connsiteX11939" y="connsiteY11939"/>
              </a:cxn>
              <a:cxn ang="0">
                <a:pos x="connsiteX11940" y="connsiteY11940"/>
              </a:cxn>
              <a:cxn ang="0">
                <a:pos x="connsiteX11941" y="connsiteY11941"/>
              </a:cxn>
              <a:cxn ang="0">
                <a:pos x="connsiteX11942" y="connsiteY11942"/>
              </a:cxn>
              <a:cxn ang="0">
                <a:pos x="connsiteX11943" y="connsiteY11943"/>
              </a:cxn>
              <a:cxn ang="0">
                <a:pos x="connsiteX11944" y="connsiteY11944"/>
              </a:cxn>
              <a:cxn ang="0">
                <a:pos x="connsiteX11945" y="connsiteY11945"/>
              </a:cxn>
              <a:cxn ang="0">
                <a:pos x="connsiteX11946" y="connsiteY11946"/>
              </a:cxn>
              <a:cxn ang="0">
                <a:pos x="connsiteX11947" y="connsiteY11947"/>
              </a:cxn>
              <a:cxn ang="0">
                <a:pos x="connsiteX11948" y="connsiteY11948"/>
              </a:cxn>
              <a:cxn ang="0">
                <a:pos x="connsiteX11949" y="connsiteY11949"/>
              </a:cxn>
              <a:cxn ang="0">
                <a:pos x="connsiteX11950" y="connsiteY11950"/>
              </a:cxn>
              <a:cxn ang="0">
                <a:pos x="connsiteX11951" y="connsiteY11951"/>
              </a:cxn>
              <a:cxn ang="0">
                <a:pos x="connsiteX11952" y="connsiteY11952"/>
              </a:cxn>
              <a:cxn ang="0">
                <a:pos x="connsiteX11953" y="connsiteY11953"/>
              </a:cxn>
              <a:cxn ang="0">
                <a:pos x="connsiteX11954" y="connsiteY11954"/>
              </a:cxn>
              <a:cxn ang="0">
                <a:pos x="connsiteX11955" y="connsiteY11955"/>
              </a:cxn>
              <a:cxn ang="0">
                <a:pos x="connsiteX11956" y="connsiteY11956"/>
              </a:cxn>
              <a:cxn ang="0">
                <a:pos x="connsiteX11957" y="connsiteY11957"/>
              </a:cxn>
              <a:cxn ang="0">
                <a:pos x="connsiteX11958" y="connsiteY11958"/>
              </a:cxn>
              <a:cxn ang="0">
                <a:pos x="connsiteX11959" y="connsiteY11959"/>
              </a:cxn>
              <a:cxn ang="0">
                <a:pos x="connsiteX11960" y="connsiteY11960"/>
              </a:cxn>
              <a:cxn ang="0">
                <a:pos x="connsiteX11961" y="connsiteY11961"/>
              </a:cxn>
              <a:cxn ang="0">
                <a:pos x="connsiteX11962" y="connsiteY11962"/>
              </a:cxn>
              <a:cxn ang="0">
                <a:pos x="connsiteX11963" y="connsiteY11963"/>
              </a:cxn>
              <a:cxn ang="0">
                <a:pos x="connsiteX11964" y="connsiteY11964"/>
              </a:cxn>
              <a:cxn ang="0">
                <a:pos x="connsiteX11965" y="connsiteY11965"/>
              </a:cxn>
              <a:cxn ang="0">
                <a:pos x="connsiteX11966" y="connsiteY11966"/>
              </a:cxn>
              <a:cxn ang="0">
                <a:pos x="connsiteX11967" y="connsiteY11967"/>
              </a:cxn>
              <a:cxn ang="0">
                <a:pos x="connsiteX11968" y="connsiteY11968"/>
              </a:cxn>
              <a:cxn ang="0">
                <a:pos x="connsiteX11969" y="connsiteY11969"/>
              </a:cxn>
              <a:cxn ang="0">
                <a:pos x="connsiteX11970" y="connsiteY11970"/>
              </a:cxn>
              <a:cxn ang="0">
                <a:pos x="connsiteX11971" y="connsiteY11971"/>
              </a:cxn>
              <a:cxn ang="0">
                <a:pos x="connsiteX11972" y="connsiteY11972"/>
              </a:cxn>
              <a:cxn ang="0">
                <a:pos x="connsiteX11973" y="connsiteY11973"/>
              </a:cxn>
              <a:cxn ang="0">
                <a:pos x="connsiteX11974" y="connsiteY11974"/>
              </a:cxn>
              <a:cxn ang="0">
                <a:pos x="connsiteX11975" y="connsiteY11975"/>
              </a:cxn>
              <a:cxn ang="0">
                <a:pos x="connsiteX11976" y="connsiteY11976"/>
              </a:cxn>
              <a:cxn ang="0">
                <a:pos x="connsiteX11977" y="connsiteY11977"/>
              </a:cxn>
              <a:cxn ang="0">
                <a:pos x="connsiteX11978" y="connsiteY11978"/>
              </a:cxn>
              <a:cxn ang="0">
                <a:pos x="connsiteX11979" y="connsiteY11979"/>
              </a:cxn>
              <a:cxn ang="0">
                <a:pos x="connsiteX11980" y="connsiteY11980"/>
              </a:cxn>
              <a:cxn ang="0">
                <a:pos x="connsiteX11981" y="connsiteY11981"/>
              </a:cxn>
              <a:cxn ang="0">
                <a:pos x="connsiteX11982" y="connsiteY11982"/>
              </a:cxn>
              <a:cxn ang="0">
                <a:pos x="connsiteX11983" y="connsiteY11983"/>
              </a:cxn>
              <a:cxn ang="0">
                <a:pos x="connsiteX11984" y="connsiteY11984"/>
              </a:cxn>
              <a:cxn ang="0">
                <a:pos x="connsiteX11985" y="connsiteY11985"/>
              </a:cxn>
              <a:cxn ang="0">
                <a:pos x="connsiteX11986" y="connsiteY11986"/>
              </a:cxn>
              <a:cxn ang="0">
                <a:pos x="connsiteX11987" y="connsiteY11987"/>
              </a:cxn>
              <a:cxn ang="0">
                <a:pos x="connsiteX11988" y="connsiteY11988"/>
              </a:cxn>
              <a:cxn ang="0">
                <a:pos x="connsiteX11989" y="connsiteY11989"/>
              </a:cxn>
              <a:cxn ang="0">
                <a:pos x="connsiteX11990" y="connsiteY11990"/>
              </a:cxn>
              <a:cxn ang="0">
                <a:pos x="connsiteX11991" y="connsiteY11991"/>
              </a:cxn>
              <a:cxn ang="0">
                <a:pos x="connsiteX11992" y="connsiteY11992"/>
              </a:cxn>
              <a:cxn ang="0">
                <a:pos x="connsiteX11993" y="connsiteY11993"/>
              </a:cxn>
              <a:cxn ang="0">
                <a:pos x="connsiteX11994" y="connsiteY11994"/>
              </a:cxn>
              <a:cxn ang="0">
                <a:pos x="connsiteX11995" y="connsiteY11995"/>
              </a:cxn>
              <a:cxn ang="0">
                <a:pos x="connsiteX11996" y="connsiteY11996"/>
              </a:cxn>
              <a:cxn ang="0">
                <a:pos x="connsiteX11997" y="connsiteY11997"/>
              </a:cxn>
              <a:cxn ang="0">
                <a:pos x="connsiteX11998" y="connsiteY11998"/>
              </a:cxn>
              <a:cxn ang="0">
                <a:pos x="connsiteX11999" y="connsiteY11999"/>
              </a:cxn>
              <a:cxn ang="0">
                <a:pos x="connsiteX12000" y="connsiteY12000"/>
              </a:cxn>
              <a:cxn ang="0">
                <a:pos x="connsiteX12001" y="connsiteY12001"/>
              </a:cxn>
              <a:cxn ang="0">
                <a:pos x="connsiteX12002" y="connsiteY12002"/>
              </a:cxn>
              <a:cxn ang="0">
                <a:pos x="connsiteX12003" y="connsiteY12003"/>
              </a:cxn>
              <a:cxn ang="0">
                <a:pos x="connsiteX12004" y="connsiteY12004"/>
              </a:cxn>
              <a:cxn ang="0">
                <a:pos x="connsiteX12005" y="connsiteY12005"/>
              </a:cxn>
              <a:cxn ang="0">
                <a:pos x="connsiteX12006" y="connsiteY12006"/>
              </a:cxn>
              <a:cxn ang="0">
                <a:pos x="connsiteX12007" y="connsiteY12007"/>
              </a:cxn>
              <a:cxn ang="0">
                <a:pos x="connsiteX12008" y="connsiteY12008"/>
              </a:cxn>
              <a:cxn ang="0">
                <a:pos x="connsiteX12009" y="connsiteY12009"/>
              </a:cxn>
              <a:cxn ang="0">
                <a:pos x="connsiteX12010" y="connsiteY12010"/>
              </a:cxn>
              <a:cxn ang="0">
                <a:pos x="connsiteX12011" y="connsiteY12011"/>
              </a:cxn>
              <a:cxn ang="0">
                <a:pos x="connsiteX12012" y="connsiteY12012"/>
              </a:cxn>
              <a:cxn ang="0">
                <a:pos x="connsiteX12013" y="connsiteY12013"/>
              </a:cxn>
              <a:cxn ang="0">
                <a:pos x="connsiteX12014" y="connsiteY12014"/>
              </a:cxn>
              <a:cxn ang="0">
                <a:pos x="connsiteX12015" y="connsiteY12015"/>
              </a:cxn>
              <a:cxn ang="0">
                <a:pos x="connsiteX12016" y="connsiteY12016"/>
              </a:cxn>
              <a:cxn ang="0">
                <a:pos x="connsiteX12017" y="connsiteY12017"/>
              </a:cxn>
              <a:cxn ang="0">
                <a:pos x="connsiteX12018" y="connsiteY12018"/>
              </a:cxn>
              <a:cxn ang="0">
                <a:pos x="connsiteX12019" y="connsiteY12019"/>
              </a:cxn>
              <a:cxn ang="0">
                <a:pos x="connsiteX12020" y="connsiteY12020"/>
              </a:cxn>
              <a:cxn ang="0">
                <a:pos x="connsiteX12021" y="connsiteY12021"/>
              </a:cxn>
              <a:cxn ang="0">
                <a:pos x="connsiteX12022" y="connsiteY12022"/>
              </a:cxn>
              <a:cxn ang="0">
                <a:pos x="connsiteX12023" y="connsiteY12023"/>
              </a:cxn>
              <a:cxn ang="0">
                <a:pos x="connsiteX12024" y="connsiteY12024"/>
              </a:cxn>
              <a:cxn ang="0">
                <a:pos x="connsiteX12025" y="connsiteY12025"/>
              </a:cxn>
              <a:cxn ang="0">
                <a:pos x="connsiteX12026" y="connsiteY12026"/>
              </a:cxn>
              <a:cxn ang="0">
                <a:pos x="connsiteX12027" y="connsiteY12027"/>
              </a:cxn>
              <a:cxn ang="0">
                <a:pos x="connsiteX12028" y="connsiteY12028"/>
              </a:cxn>
              <a:cxn ang="0">
                <a:pos x="connsiteX12029" y="connsiteY12029"/>
              </a:cxn>
              <a:cxn ang="0">
                <a:pos x="connsiteX12030" y="connsiteY12030"/>
              </a:cxn>
              <a:cxn ang="0">
                <a:pos x="connsiteX12031" y="connsiteY12031"/>
              </a:cxn>
              <a:cxn ang="0">
                <a:pos x="connsiteX12032" y="connsiteY12032"/>
              </a:cxn>
              <a:cxn ang="0">
                <a:pos x="connsiteX12033" y="connsiteY12033"/>
              </a:cxn>
              <a:cxn ang="0">
                <a:pos x="connsiteX12034" y="connsiteY12034"/>
              </a:cxn>
              <a:cxn ang="0">
                <a:pos x="connsiteX12035" y="connsiteY12035"/>
              </a:cxn>
              <a:cxn ang="0">
                <a:pos x="connsiteX12036" y="connsiteY12036"/>
              </a:cxn>
              <a:cxn ang="0">
                <a:pos x="connsiteX12037" y="connsiteY12037"/>
              </a:cxn>
              <a:cxn ang="0">
                <a:pos x="connsiteX12038" y="connsiteY12038"/>
              </a:cxn>
              <a:cxn ang="0">
                <a:pos x="connsiteX12039" y="connsiteY12039"/>
              </a:cxn>
              <a:cxn ang="0">
                <a:pos x="connsiteX12040" y="connsiteY12040"/>
              </a:cxn>
              <a:cxn ang="0">
                <a:pos x="connsiteX12041" y="connsiteY12041"/>
              </a:cxn>
              <a:cxn ang="0">
                <a:pos x="connsiteX12042" y="connsiteY12042"/>
              </a:cxn>
              <a:cxn ang="0">
                <a:pos x="connsiteX12043" y="connsiteY12043"/>
              </a:cxn>
              <a:cxn ang="0">
                <a:pos x="connsiteX12044" y="connsiteY12044"/>
              </a:cxn>
              <a:cxn ang="0">
                <a:pos x="connsiteX12045" y="connsiteY12045"/>
              </a:cxn>
              <a:cxn ang="0">
                <a:pos x="connsiteX12046" y="connsiteY12046"/>
              </a:cxn>
              <a:cxn ang="0">
                <a:pos x="connsiteX12047" y="connsiteY12047"/>
              </a:cxn>
              <a:cxn ang="0">
                <a:pos x="connsiteX12048" y="connsiteY12048"/>
              </a:cxn>
              <a:cxn ang="0">
                <a:pos x="connsiteX12049" y="connsiteY12049"/>
              </a:cxn>
              <a:cxn ang="0">
                <a:pos x="connsiteX12050" y="connsiteY12050"/>
              </a:cxn>
              <a:cxn ang="0">
                <a:pos x="connsiteX12051" y="connsiteY12051"/>
              </a:cxn>
              <a:cxn ang="0">
                <a:pos x="connsiteX12052" y="connsiteY12052"/>
              </a:cxn>
              <a:cxn ang="0">
                <a:pos x="connsiteX12053" y="connsiteY12053"/>
              </a:cxn>
              <a:cxn ang="0">
                <a:pos x="connsiteX12054" y="connsiteY12054"/>
              </a:cxn>
              <a:cxn ang="0">
                <a:pos x="connsiteX12055" y="connsiteY12055"/>
              </a:cxn>
              <a:cxn ang="0">
                <a:pos x="connsiteX12056" y="connsiteY12056"/>
              </a:cxn>
              <a:cxn ang="0">
                <a:pos x="connsiteX12057" y="connsiteY12057"/>
              </a:cxn>
              <a:cxn ang="0">
                <a:pos x="connsiteX12058" y="connsiteY12058"/>
              </a:cxn>
              <a:cxn ang="0">
                <a:pos x="connsiteX12059" y="connsiteY12059"/>
              </a:cxn>
              <a:cxn ang="0">
                <a:pos x="connsiteX12060" y="connsiteY12060"/>
              </a:cxn>
              <a:cxn ang="0">
                <a:pos x="connsiteX12061" y="connsiteY12061"/>
              </a:cxn>
              <a:cxn ang="0">
                <a:pos x="connsiteX12062" y="connsiteY12062"/>
              </a:cxn>
              <a:cxn ang="0">
                <a:pos x="connsiteX12063" y="connsiteY12063"/>
              </a:cxn>
              <a:cxn ang="0">
                <a:pos x="connsiteX12064" y="connsiteY12064"/>
              </a:cxn>
              <a:cxn ang="0">
                <a:pos x="connsiteX12065" y="connsiteY12065"/>
              </a:cxn>
              <a:cxn ang="0">
                <a:pos x="connsiteX12066" y="connsiteY12066"/>
              </a:cxn>
              <a:cxn ang="0">
                <a:pos x="connsiteX12067" y="connsiteY12067"/>
              </a:cxn>
              <a:cxn ang="0">
                <a:pos x="connsiteX12068" y="connsiteY12068"/>
              </a:cxn>
              <a:cxn ang="0">
                <a:pos x="connsiteX12069" y="connsiteY12069"/>
              </a:cxn>
              <a:cxn ang="0">
                <a:pos x="connsiteX12070" y="connsiteY12070"/>
              </a:cxn>
              <a:cxn ang="0">
                <a:pos x="connsiteX12071" y="connsiteY12071"/>
              </a:cxn>
              <a:cxn ang="0">
                <a:pos x="connsiteX12072" y="connsiteY12072"/>
              </a:cxn>
              <a:cxn ang="0">
                <a:pos x="connsiteX12073" y="connsiteY12073"/>
              </a:cxn>
              <a:cxn ang="0">
                <a:pos x="connsiteX12074" y="connsiteY12074"/>
              </a:cxn>
              <a:cxn ang="0">
                <a:pos x="connsiteX12075" y="connsiteY12075"/>
              </a:cxn>
              <a:cxn ang="0">
                <a:pos x="connsiteX12076" y="connsiteY12076"/>
              </a:cxn>
              <a:cxn ang="0">
                <a:pos x="connsiteX12077" y="connsiteY12077"/>
              </a:cxn>
              <a:cxn ang="0">
                <a:pos x="connsiteX12078" y="connsiteY12078"/>
              </a:cxn>
              <a:cxn ang="0">
                <a:pos x="connsiteX12079" y="connsiteY12079"/>
              </a:cxn>
              <a:cxn ang="0">
                <a:pos x="connsiteX12080" y="connsiteY12080"/>
              </a:cxn>
              <a:cxn ang="0">
                <a:pos x="connsiteX12081" y="connsiteY12081"/>
              </a:cxn>
              <a:cxn ang="0">
                <a:pos x="connsiteX12082" y="connsiteY12082"/>
              </a:cxn>
              <a:cxn ang="0">
                <a:pos x="connsiteX12083" y="connsiteY12083"/>
              </a:cxn>
              <a:cxn ang="0">
                <a:pos x="connsiteX12084" y="connsiteY12084"/>
              </a:cxn>
              <a:cxn ang="0">
                <a:pos x="connsiteX12085" y="connsiteY12085"/>
              </a:cxn>
              <a:cxn ang="0">
                <a:pos x="connsiteX12086" y="connsiteY12086"/>
              </a:cxn>
              <a:cxn ang="0">
                <a:pos x="connsiteX12087" y="connsiteY12087"/>
              </a:cxn>
              <a:cxn ang="0">
                <a:pos x="connsiteX12088" y="connsiteY12088"/>
              </a:cxn>
              <a:cxn ang="0">
                <a:pos x="connsiteX12089" y="connsiteY12089"/>
              </a:cxn>
              <a:cxn ang="0">
                <a:pos x="connsiteX12090" y="connsiteY12090"/>
              </a:cxn>
              <a:cxn ang="0">
                <a:pos x="connsiteX12091" y="connsiteY12091"/>
              </a:cxn>
              <a:cxn ang="0">
                <a:pos x="connsiteX12092" y="connsiteY12092"/>
              </a:cxn>
              <a:cxn ang="0">
                <a:pos x="connsiteX12093" y="connsiteY12093"/>
              </a:cxn>
              <a:cxn ang="0">
                <a:pos x="connsiteX12094" y="connsiteY12094"/>
              </a:cxn>
              <a:cxn ang="0">
                <a:pos x="connsiteX12095" y="connsiteY12095"/>
              </a:cxn>
              <a:cxn ang="0">
                <a:pos x="connsiteX12096" y="connsiteY12096"/>
              </a:cxn>
              <a:cxn ang="0">
                <a:pos x="connsiteX12097" y="connsiteY12097"/>
              </a:cxn>
              <a:cxn ang="0">
                <a:pos x="connsiteX12098" y="connsiteY12098"/>
              </a:cxn>
              <a:cxn ang="0">
                <a:pos x="connsiteX12099" y="connsiteY12099"/>
              </a:cxn>
              <a:cxn ang="0">
                <a:pos x="connsiteX12100" y="connsiteY12100"/>
              </a:cxn>
              <a:cxn ang="0">
                <a:pos x="connsiteX12101" y="connsiteY12101"/>
              </a:cxn>
              <a:cxn ang="0">
                <a:pos x="connsiteX12102" y="connsiteY12102"/>
              </a:cxn>
              <a:cxn ang="0">
                <a:pos x="connsiteX12103" y="connsiteY12103"/>
              </a:cxn>
              <a:cxn ang="0">
                <a:pos x="connsiteX12104" y="connsiteY12104"/>
              </a:cxn>
              <a:cxn ang="0">
                <a:pos x="connsiteX12105" y="connsiteY12105"/>
              </a:cxn>
              <a:cxn ang="0">
                <a:pos x="connsiteX12106" y="connsiteY12106"/>
              </a:cxn>
              <a:cxn ang="0">
                <a:pos x="connsiteX12107" y="connsiteY12107"/>
              </a:cxn>
              <a:cxn ang="0">
                <a:pos x="connsiteX12108" y="connsiteY12108"/>
              </a:cxn>
              <a:cxn ang="0">
                <a:pos x="connsiteX12109" y="connsiteY12109"/>
              </a:cxn>
              <a:cxn ang="0">
                <a:pos x="connsiteX12110" y="connsiteY12110"/>
              </a:cxn>
              <a:cxn ang="0">
                <a:pos x="connsiteX12111" y="connsiteY12111"/>
              </a:cxn>
              <a:cxn ang="0">
                <a:pos x="connsiteX12112" y="connsiteY12112"/>
              </a:cxn>
              <a:cxn ang="0">
                <a:pos x="connsiteX12113" y="connsiteY12113"/>
              </a:cxn>
              <a:cxn ang="0">
                <a:pos x="connsiteX12114" y="connsiteY12114"/>
              </a:cxn>
              <a:cxn ang="0">
                <a:pos x="connsiteX12115" y="connsiteY12115"/>
              </a:cxn>
              <a:cxn ang="0">
                <a:pos x="connsiteX12116" y="connsiteY12116"/>
              </a:cxn>
              <a:cxn ang="0">
                <a:pos x="connsiteX12117" y="connsiteY12117"/>
              </a:cxn>
              <a:cxn ang="0">
                <a:pos x="connsiteX12118" y="connsiteY12118"/>
              </a:cxn>
              <a:cxn ang="0">
                <a:pos x="connsiteX12119" y="connsiteY12119"/>
              </a:cxn>
              <a:cxn ang="0">
                <a:pos x="connsiteX12120" y="connsiteY12120"/>
              </a:cxn>
              <a:cxn ang="0">
                <a:pos x="connsiteX12121" y="connsiteY12121"/>
              </a:cxn>
              <a:cxn ang="0">
                <a:pos x="connsiteX12122" y="connsiteY12122"/>
              </a:cxn>
              <a:cxn ang="0">
                <a:pos x="connsiteX12123" y="connsiteY12123"/>
              </a:cxn>
              <a:cxn ang="0">
                <a:pos x="connsiteX12124" y="connsiteY12124"/>
              </a:cxn>
              <a:cxn ang="0">
                <a:pos x="connsiteX12125" y="connsiteY12125"/>
              </a:cxn>
              <a:cxn ang="0">
                <a:pos x="connsiteX12126" y="connsiteY12126"/>
              </a:cxn>
              <a:cxn ang="0">
                <a:pos x="connsiteX12127" y="connsiteY12127"/>
              </a:cxn>
              <a:cxn ang="0">
                <a:pos x="connsiteX12128" y="connsiteY12128"/>
              </a:cxn>
              <a:cxn ang="0">
                <a:pos x="connsiteX12129" y="connsiteY12129"/>
              </a:cxn>
              <a:cxn ang="0">
                <a:pos x="connsiteX12130" y="connsiteY12130"/>
              </a:cxn>
              <a:cxn ang="0">
                <a:pos x="connsiteX12131" y="connsiteY12131"/>
              </a:cxn>
              <a:cxn ang="0">
                <a:pos x="connsiteX12132" y="connsiteY12132"/>
              </a:cxn>
              <a:cxn ang="0">
                <a:pos x="connsiteX12133" y="connsiteY12133"/>
              </a:cxn>
              <a:cxn ang="0">
                <a:pos x="connsiteX12134" y="connsiteY12134"/>
              </a:cxn>
              <a:cxn ang="0">
                <a:pos x="connsiteX12135" y="connsiteY12135"/>
              </a:cxn>
              <a:cxn ang="0">
                <a:pos x="connsiteX12136" y="connsiteY12136"/>
              </a:cxn>
              <a:cxn ang="0">
                <a:pos x="connsiteX12137" y="connsiteY12137"/>
              </a:cxn>
              <a:cxn ang="0">
                <a:pos x="connsiteX12138" y="connsiteY12138"/>
              </a:cxn>
              <a:cxn ang="0">
                <a:pos x="connsiteX12139" y="connsiteY12139"/>
              </a:cxn>
              <a:cxn ang="0">
                <a:pos x="connsiteX12140" y="connsiteY12140"/>
              </a:cxn>
              <a:cxn ang="0">
                <a:pos x="connsiteX12141" y="connsiteY12141"/>
              </a:cxn>
              <a:cxn ang="0">
                <a:pos x="connsiteX12142" y="connsiteY12142"/>
              </a:cxn>
              <a:cxn ang="0">
                <a:pos x="connsiteX12143" y="connsiteY12143"/>
              </a:cxn>
              <a:cxn ang="0">
                <a:pos x="connsiteX12144" y="connsiteY12144"/>
              </a:cxn>
              <a:cxn ang="0">
                <a:pos x="connsiteX12145" y="connsiteY12145"/>
              </a:cxn>
              <a:cxn ang="0">
                <a:pos x="connsiteX12146" y="connsiteY12146"/>
              </a:cxn>
              <a:cxn ang="0">
                <a:pos x="connsiteX12147" y="connsiteY12147"/>
              </a:cxn>
              <a:cxn ang="0">
                <a:pos x="connsiteX12148" y="connsiteY12148"/>
              </a:cxn>
              <a:cxn ang="0">
                <a:pos x="connsiteX12149" y="connsiteY12149"/>
              </a:cxn>
              <a:cxn ang="0">
                <a:pos x="connsiteX12150" y="connsiteY12150"/>
              </a:cxn>
              <a:cxn ang="0">
                <a:pos x="connsiteX12151" y="connsiteY12151"/>
              </a:cxn>
              <a:cxn ang="0">
                <a:pos x="connsiteX12152" y="connsiteY12152"/>
              </a:cxn>
              <a:cxn ang="0">
                <a:pos x="connsiteX12153" y="connsiteY12153"/>
              </a:cxn>
              <a:cxn ang="0">
                <a:pos x="connsiteX12154" y="connsiteY12154"/>
              </a:cxn>
              <a:cxn ang="0">
                <a:pos x="connsiteX12155" y="connsiteY12155"/>
              </a:cxn>
              <a:cxn ang="0">
                <a:pos x="connsiteX12156" y="connsiteY12156"/>
              </a:cxn>
              <a:cxn ang="0">
                <a:pos x="connsiteX12157" y="connsiteY12157"/>
              </a:cxn>
              <a:cxn ang="0">
                <a:pos x="connsiteX12158" y="connsiteY12158"/>
              </a:cxn>
              <a:cxn ang="0">
                <a:pos x="connsiteX12159" y="connsiteY12159"/>
              </a:cxn>
              <a:cxn ang="0">
                <a:pos x="connsiteX12160" y="connsiteY12160"/>
              </a:cxn>
              <a:cxn ang="0">
                <a:pos x="connsiteX12161" y="connsiteY12161"/>
              </a:cxn>
              <a:cxn ang="0">
                <a:pos x="connsiteX12162" y="connsiteY12162"/>
              </a:cxn>
              <a:cxn ang="0">
                <a:pos x="connsiteX12163" y="connsiteY12163"/>
              </a:cxn>
              <a:cxn ang="0">
                <a:pos x="connsiteX12164" y="connsiteY12164"/>
              </a:cxn>
              <a:cxn ang="0">
                <a:pos x="connsiteX12165" y="connsiteY12165"/>
              </a:cxn>
              <a:cxn ang="0">
                <a:pos x="connsiteX12166" y="connsiteY12166"/>
              </a:cxn>
              <a:cxn ang="0">
                <a:pos x="connsiteX12167" y="connsiteY12167"/>
              </a:cxn>
              <a:cxn ang="0">
                <a:pos x="connsiteX12168" y="connsiteY12168"/>
              </a:cxn>
              <a:cxn ang="0">
                <a:pos x="connsiteX12169" y="connsiteY12169"/>
              </a:cxn>
              <a:cxn ang="0">
                <a:pos x="connsiteX12170" y="connsiteY12170"/>
              </a:cxn>
              <a:cxn ang="0">
                <a:pos x="connsiteX12171" y="connsiteY12171"/>
              </a:cxn>
              <a:cxn ang="0">
                <a:pos x="connsiteX12172" y="connsiteY12172"/>
              </a:cxn>
              <a:cxn ang="0">
                <a:pos x="connsiteX12173" y="connsiteY12173"/>
              </a:cxn>
              <a:cxn ang="0">
                <a:pos x="connsiteX12174" y="connsiteY12174"/>
              </a:cxn>
              <a:cxn ang="0">
                <a:pos x="connsiteX12175" y="connsiteY12175"/>
              </a:cxn>
              <a:cxn ang="0">
                <a:pos x="connsiteX12176" y="connsiteY12176"/>
              </a:cxn>
              <a:cxn ang="0">
                <a:pos x="connsiteX12177" y="connsiteY12177"/>
              </a:cxn>
              <a:cxn ang="0">
                <a:pos x="connsiteX12178" y="connsiteY12178"/>
              </a:cxn>
              <a:cxn ang="0">
                <a:pos x="connsiteX12179" y="connsiteY12179"/>
              </a:cxn>
              <a:cxn ang="0">
                <a:pos x="connsiteX12180" y="connsiteY12180"/>
              </a:cxn>
              <a:cxn ang="0">
                <a:pos x="connsiteX12181" y="connsiteY12181"/>
              </a:cxn>
              <a:cxn ang="0">
                <a:pos x="connsiteX12182" y="connsiteY12182"/>
              </a:cxn>
              <a:cxn ang="0">
                <a:pos x="connsiteX12183" y="connsiteY12183"/>
              </a:cxn>
              <a:cxn ang="0">
                <a:pos x="connsiteX12184" y="connsiteY12184"/>
              </a:cxn>
              <a:cxn ang="0">
                <a:pos x="connsiteX12185" y="connsiteY12185"/>
              </a:cxn>
              <a:cxn ang="0">
                <a:pos x="connsiteX12186" y="connsiteY12186"/>
              </a:cxn>
              <a:cxn ang="0">
                <a:pos x="connsiteX12187" y="connsiteY12187"/>
              </a:cxn>
              <a:cxn ang="0">
                <a:pos x="connsiteX12188" y="connsiteY12188"/>
              </a:cxn>
              <a:cxn ang="0">
                <a:pos x="connsiteX12189" y="connsiteY12189"/>
              </a:cxn>
              <a:cxn ang="0">
                <a:pos x="connsiteX12190" y="connsiteY12190"/>
              </a:cxn>
              <a:cxn ang="0">
                <a:pos x="connsiteX12191" y="connsiteY12191"/>
              </a:cxn>
              <a:cxn ang="0">
                <a:pos x="connsiteX12192" y="connsiteY12192"/>
              </a:cxn>
              <a:cxn ang="0">
                <a:pos x="connsiteX12193" y="connsiteY12193"/>
              </a:cxn>
              <a:cxn ang="0">
                <a:pos x="connsiteX12194" y="connsiteY12194"/>
              </a:cxn>
              <a:cxn ang="0">
                <a:pos x="connsiteX12195" y="connsiteY12195"/>
              </a:cxn>
              <a:cxn ang="0">
                <a:pos x="connsiteX12196" y="connsiteY12196"/>
              </a:cxn>
              <a:cxn ang="0">
                <a:pos x="connsiteX12197" y="connsiteY12197"/>
              </a:cxn>
              <a:cxn ang="0">
                <a:pos x="connsiteX12198" y="connsiteY12198"/>
              </a:cxn>
              <a:cxn ang="0">
                <a:pos x="connsiteX12199" y="connsiteY12199"/>
              </a:cxn>
              <a:cxn ang="0">
                <a:pos x="connsiteX12200" y="connsiteY12200"/>
              </a:cxn>
              <a:cxn ang="0">
                <a:pos x="connsiteX12201" y="connsiteY12201"/>
              </a:cxn>
              <a:cxn ang="0">
                <a:pos x="connsiteX12202" y="connsiteY12202"/>
              </a:cxn>
              <a:cxn ang="0">
                <a:pos x="connsiteX12203" y="connsiteY12203"/>
              </a:cxn>
              <a:cxn ang="0">
                <a:pos x="connsiteX12204" y="connsiteY12204"/>
              </a:cxn>
              <a:cxn ang="0">
                <a:pos x="connsiteX12205" y="connsiteY12205"/>
              </a:cxn>
              <a:cxn ang="0">
                <a:pos x="connsiteX12206" y="connsiteY12206"/>
              </a:cxn>
              <a:cxn ang="0">
                <a:pos x="connsiteX12207" y="connsiteY12207"/>
              </a:cxn>
              <a:cxn ang="0">
                <a:pos x="connsiteX12208" y="connsiteY12208"/>
              </a:cxn>
              <a:cxn ang="0">
                <a:pos x="connsiteX12209" y="connsiteY12209"/>
              </a:cxn>
              <a:cxn ang="0">
                <a:pos x="connsiteX12210" y="connsiteY12210"/>
              </a:cxn>
              <a:cxn ang="0">
                <a:pos x="connsiteX12211" y="connsiteY12211"/>
              </a:cxn>
              <a:cxn ang="0">
                <a:pos x="connsiteX12212" y="connsiteY12212"/>
              </a:cxn>
              <a:cxn ang="0">
                <a:pos x="connsiteX12213" y="connsiteY12213"/>
              </a:cxn>
              <a:cxn ang="0">
                <a:pos x="connsiteX12214" y="connsiteY12214"/>
              </a:cxn>
              <a:cxn ang="0">
                <a:pos x="connsiteX12215" y="connsiteY12215"/>
              </a:cxn>
              <a:cxn ang="0">
                <a:pos x="connsiteX12216" y="connsiteY12216"/>
              </a:cxn>
              <a:cxn ang="0">
                <a:pos x="connsiteX12217" y="connsiteY12217"/>
              </a:cxn>
              <a:cxn ang="0">
                <a:pos x="connsiteX12218" y="connsiteY12218"/>
              </a:cxn>
              <a:cxn ang="0">
                <a:pos x="connsiteX12219" y="connsiteY12219"/>
              </a:cxn>
              <a:cxn ang="0">
                <a:pos x="connsiteX12220" y="connsiteY12220"/>
              </a:cxn>
              <a:cxn ang="0">
                <a:pos x="connsiteX12221" y="connsiteY12221"/>
              </a:cxn>
              <a:cxn ang="0">
                <a:pos x="connsiteX12222" y="connsiteY12222"/>
              </a:cxn>
              <a:cxn ang="0">
                <a:pos x="connsiteX12223" y="connsiteY12223"/>
              </a:cxn>
              <a:cxn ang="0">
                <a:pos x="connsiteX12224" y="connsiteY12224"/>
              </a:cxn>
              <a:cxn ang="0">
                <a:pos x="connsiteX12225" y="connsiteY12225"/>
              </a:cxn>
              <a:cxn ang="0">
                <a:pos x="connsiteX12226" y="connsiteY12226"/>
              </a:cxn>
              <a:cxn ang="0">
                <a:pos x="connsiteX12227" y="connsiteY12227"/>
              </a:cxn>
              <a:cxn ang="0">
                <a:pos x="connsiteX12228" y="connsiteY12228"/>
              </a:cxn>
              <a:cxn ang="0">
                <a:pos x="connsiteX12229" y="connsiteY12229"/>
              </a:cxn>
              <a:cxn ang="0">
                <a:pos x="connsiteX12230" y="connsiteY12230"/>
              </a:cxn>
              <a:cxn ang="0">
                <a:pos x="connsiteX12231" y="connsiteY12231"/>
              </a:cxn>
              <a:cxn ang="0">
                <a:pos x="connsiteX12232" y="connsiteY12232"/>
              </a:cxn>
              <a:cxn ang="0">
                <a:pos x="connsiteX12233" y="connsiteY12233"/>
              </a:cxn>
              <a:cxn ang="0">
                <a:pos x="connsiteX12234" y="connsiteY12234"/>
              </a:cxn>
              <a:cxn ang="0">
                <a:pos x="connsiteX12235" y="connsiteY12235"/>
              </a:cxn>
              <a:cxn ang="0">
                <a:pos x="connsiteX12236" y="connsiteY12236"/>
              </a:cxn>
              <a:cxn ang="0">
                <a:pos x="connsiteX12237" y="connsiteY12237"/>
              </a:cxn>
              <a:cxn ang="0">
                <a:pos x="connsiteX12238" y="connsiteY12238"/>
              </a:cxn>
              <a:cxn ang="0">
                <a:pos x="connsiteX12239" y="connsiteY12239"/>
              </a:cxn>
              <a:cxn ang="0">
                <a:pos x="connsiteX12240" y="connsiteY12240"/>
              </a:cxn>
              <a:cxn ang="0">
                <a:pos x="connsiteX12241" y="connsiteY12241"/>
              </a:cxn>
              <a:cxn ang="0">
                <a:pos x="connsiteX12242" y="connsiteY12242"/>
              </a:cxn>
              <a:cxn ang="0">
                <a:pos x="connsiteX12243" y="connsiteY12243"/>
              </a:cxn>
              <a:cxn ang="0">
                <a:pos x="connsiteX12244" y="connsiteY12244"/>
              </a:cxn>
              <a:cxn ang="0">
                <a:pos x="connsiteX12245" y="connsiteY12245"/>
              </a:cxn>
              <a:cxn ang="0">
                <a:pos x="connsiteX12246" y="connsiteY12246"/>
              </a:cxn>
              <a:cxn ang="0">
                <a:pos x="connsiteX12247" y="connsiteY12247"/>
              </a:cxn>
              <a:cxn ang="0">
                <a:pos x="connsiteX12248" y="connsiteY12248"/>
              </a:cxn>
              <a:cxn ang="0">
                <a:pos x="connsiteX12249" y="connsiteY12249"/>
              </a:cxn>
              <a:cxn ang="0">
                <a:pos x="connsiteX12250" y="connsiteY12250"/>
              </a:cxn>
              <a:cxn ang="0">
                <a:pos x="connsiteX12251" y="connsiteY12251"/>
              </a:cxn>
              <a:cxn ang="0">
                <a:pos x="connsiteX12252" y="connsiteY12252"/>
              </a:cxn>
              <a:cxn ang="0">
                <a:pos x="connsiteX12253" y="connsiteY12253"/>
              </a:cxn>
              <a:cxn ang="0">
                <a:pos x="connsiteX12254" y="connsiteY12254"/>
              </a:cxn>
              <a:cxn ang="0">
                <a:pos x="connsiteX12255" y="connsiteY12255"/>
              </a:cxn>
              <a:cxn ang="0">
                <a:pos x="connsiteX12256" y="connsiteY12256"/>
              </a:cxn>
              <a:cxn ang="0">
                <a:pos x="connsiteX12257" y="connsiteY12257"/>
              </a:cxn>
              <a:cxn ang="0">
                <a:pos x="connsiteX12258" y="connsiteY12258"/>
              </a:cxn>
              <a:cxn ang="0">
                <a:pos x="connsiteX12259" y="connsiteY12259"/>
              </a:cxn>
              <a:cxn ang="0">
                <a:pos x="connsiteX12260" y="connsiteY12260"/>
              </a:cxn>
              <a:cxn ang="0">
                <a:pos x="connsiteX12261" y="connsiteY12261"/>
              </a:cxn>
              <a:cxn ang="0">
                <a:pos x="connsiteX12262" y="connsiteY12262"/>
              </a:cxn>
              <a:cxn ang="0">
                <a:pos x="connsiteX12263" y="connsiteY12263"/>
              </a:cxn>
              <a:cxn ang="0">
                <a:pos x="connsiteX12264" y="connsiteY12264"/>
              </a:cxn>
              <a:cxn ang="0">
                <a:pos x="connsiteX12265" y="connsiteY12265"/>
              </a:cxn>
              <a:cxn ang="0">
                <a:pos x="connsiteX12266" y="connsiteY12266"/>
              </a:cxn>
              <a:cxn ang="0">
                <a:pos x="connsiteX12267" y="connsiteY12267"/>
              </a:cxn>
              <a:cxn ang="0">
                <a:pos x="connsiteX12268" y="connsiteY12268"/>
              </a:cxn>
              <a:cxn ang="0">
                <a:pos x="connsiteX12269" y="connsiteY12269"/>
              </a:cxn>
              <a:cxn ang="0">
                <a:pos x="connsiteX12270" y="connsiteY12270"/>
              </a:cxn>
              <a:cxn ang="0">
                <a:pos x="connsiteX12271" y="connsiteY12271"/>
              </a:cxn>
              <a:cxn ang="0">
                <a:pos x="connsiteX12272" y="connsiteY12272"/>
              </a:cxn>
              <a:cxn ang="0">
                <a:pos x="connsiteX12273" y="connsiteY12273"/>
              </a:cxn>
              <a:cxn ang="0">
                <a:pos x="connsiteX12274" y="connsiteY12274"/>
              </a:cxn>
              <a:cxn ang="0">
                <a:pos x="connsiteX12275" y="connsiteY12275"/>
              </a:cxn>
              <a:cxn ang="0">
                <a:pos x="connsiteX12276" y="connsiteY12276"/>
              </a:cxn>
              <a:cxn ang="0">
                <a:pos x="connsiteX12277" y="connsiteY12277"/>
              </a:cxn>
              <a:cxn ang="0">
                <a:pos x="connsiteX12278" y="connsiteY12278"/>
              </a:cxn>
              <a:cxn ang="0">
                <a:pos x="connsiteX12279" y="connsiteY12279"/>
              </a:cxn>
              <a:cxn ang="0">
                <a:pos x="connsiteX12280" y="connsiteY12280"/>
              </a:cxn>
              <a:cxn ang="0">
                <a:pos x="connsiteX12281" y="connsiteY12281"/>
              </a:cxn>
              <a:cxn ang="0">
                <a:pos x="connsiteX12282" y="connsiteY12282"/>
              </a:cxn>
              <a:cxn ang="0">
                <a:pos x="connsiteX12283" y="connsiteY12283"/>
              </a:cxn>
              <a:cxn ang="0">
                <a:pos x="connsiteX12284" y="connsiteY12284"/>
              </a:cxn>
              <a:cxn ang="0">
                <a:pos x="connsiteX12285" y="connsiteY12285"/>
              </a:cxn>
              <a:cxn ang="0">
                <a:pos x="connsiteX12286" y="connsiteY12286"/>
              </a:cxn>
              <a:cxn ang="0">
                <a:pos x="connsiteX12287" y="connsiteY12287"/>
              </a:cxn>
              <a:cxn ang="0">
                <a:pos x="connsiteX12288" y="connsiteY12288"/>
              </a:cxn>
              <a:cxn ang="0">
                <a:pos x="connsiteX12289" y="connsiteY12289"/>
              </a:cxn>
              <a:cxn ang="0">
                <a:pos x="connsiteX12290" y="connsiteY12290"/>
              </a:cxn>
              <a:cxn ang="0">
                <a:pos x="connsiteX12291" y="connsiteY12291"/>
              </a:cxn>
              <a:cxn ang="0">
                <a:pos x="connsiteX12292" y="connsiteY12292"/>
              </a:cxn>
              <a:cxn ang="0">
                <a:pos x="connsiteX12293" y="connsiteY12293"/>
              </a:cxn>
              <a:cxn ang="0">
                <a:pos x="connsiteX12294" y="connsiteY12294"/>
              </a:cxn>
              <a:cxn ang="0">
                <a:pos x="connsiteX12295" y="connsiteY12295"/>
              </a:cxn>
              <a:cxn ang="0">
                <a:pos x="connsiteX12296" y="connsiteY12296"/>
              </a:cxn>
              <a:cxn ang="0">
                <a:pos x="connsiteX12297" y="connsiteY12297"/>
              </a:cxn>
              <a:cxn ang="0">
                <a:pos x="connsiteX12298" y="connsiteY12298"/>
              </a:cxn>
              <a:cxn ang="0">
                <a:pos x="connsiteX12299" y="connsiteY12299"/>
              </a:cxn>
              <a:cxn ang="0">
                <a:pos x="connsiteX12300" y="connsiteY12300"/>
              </a:cxn>
              <a:cxn ang="0">
                <a:pos x="connsiteX12301" y="connsiteY12301"/>
              </a:cxn>
              <a:cxn ang="0">
                <a:pos x="connsiteX12302" y="connsiteY12302"/>
              </a:cxn>
              <a:cxn ang="0">
                <a:pos x="connsiteX12303" y="connsiteY12303"/>
              </a:cxn>
              <a:cxn ang="0">
                <a:pos x="connsiteX12304" y="connsiteY12304"/>
              </a:cxn>
              <a:cxn ang="0">
                <a:pos x="connsiteX12305" y="connsiteY12305"/>
              </a:cxn>
              <a:cxn ang="0">
                <a:pos x="connsiteX12306" y="connsiteY12306"/>
              </a:cxn>
              <a:cxn ang="0">
                <a:pos x="connsiteX12307" y="connsiteY12307"/>
              </a:cxn>
              <a:cxn ang="0">
                <a:pos x="connsiteX12308" y="connsiteY12308"/>
              </a:cxn>
              <a:cxn ang="0">
                <a:pos x="connsiteX12309" y="connsiteY12309"/>
              </a:cxn>
              <a:cxn ang="0">
                <a:pos x="connsiteX12310" y="connsiteY12310"/>
              </a:cxn>
              <a:cxn ang="0">
                <a:pos x="connsiteX12311" y="connsiteY12311"/>
              </a:cxn>
              <a:cxn ang="0">
                <a:pos x="connsiteX12312" y="connsiteY12312"/>
              </a:cxn>
              <a:cxn ang="0">
                <a:pos x="connsiteX12313" y="connsiteY12313"/>
              </a:cxn>
              <a:cxn ang="0">
                <a:pos x="connsiteX12314" y="connsiteY12314"/>
              </a:cxn>
              <a:cxn ang="0">
                <a:pos x="connsiteX12315" y="connsiteY12315"/>
              </a:cxn>
              <a:cxn ang="0">
                <a:pos x="connsiteX12316" y="connsiteY12316"/>
              </a:cxn>
              <a:cxn ang="0">
                <a:pos x="connsiteX12317" y="connsiteY12317"/>
              </a:cxn>
              <a:cxn ang="0">
                <a:pos x="connsiteX12318" y="connsiteY12318"/>
              </a:cxn>
              <a:cxn ang="0">
                <a:pos x="connsiteX12319" y="connsiteY12319"/>
              </a:cxn>
              <a:cxn ang="0">
                <a:pos x="connsiteX12320" y="connsiteY12320"/>
              </a:cxn>
              <a:cxn ang="0">
                <a:pos x="connsiteX12321" y="connsiteY12321"/>
              </a:cxn>
              <a:cxn ang="0">
                <a:pos x="connsiteX12322" y="connsiteY12322"/>
              </a:cxn>
              <a:cxn ang="0">
                <a:pos x="connsiteX12323" y="connsiteY12323"/>
              </a:cxn>
              <a:cxn ang="0">
                <a:pos x="connsiteX12324" y="connsiteY12324"/>
              </a:cxn>
              <a:cxn ang="0">
                <a:pos x="connsiteX12325" y="connsiteY12325"/>
              </a:cxn>
              <a:cxn ang="0">
                <a:pos x="connsiteX12326" y="connsiteY12326"/>
              </a:cxn>
              <a:cxn ang="0">
                <a:pos x="connsiteX12327" y="connsiteY12327"/>
              </a:cxn>
              <a:cxn ang="0">
                <a:pos x="connsiteX12328" y="connsiteY12328"/>
              </a:cxn>
              <a:cxn ang="0">
                <a:pos x="connsiteX12329" y="connsiteY12329"/>
              </a:cxn>
              <a:cxn ang="0">
                <a:pos x="connsiteX12330" y="connsiteY12330"/>
              </a:cxn>
              <a:cxn ang="0">
                <a:pos x="connsiteX12331" y="connsiteY12331"/>
              </a:cxn>
              <a:cxn ang="0">
                <a:pos x="connsiteX12332" y="connsiteY12332"/>
              </a:cxn>
              <a:cxn ang="0">
                <a:pos x="connsiteX12333" y="connsiteY12333"/>
              </a:cxn>
              <a:cxn ang="0">
                <a:pos x="connsiteX12334" y="connsiteY12334"/>
              </a:cxn>
              <a:cxn ang="0">
                <a:pos x="connsiteX12335" y="connsiteY12335"/>
              </a:cxn>
              <a:cxn ang="0">
                <a:pos x="connsiteX12336" y="connsiteY12336"/>
              </a:cxn>
              <a:cxn ang="0">
                <a:pos x="connsiteX12337" y="connsiteY12337"/>
              </a:cxn>
              <a:cxn ang="0">
                <a:pos x="connsiteX12338" y="connsiteY12338"/>
              </a:cxn>
              <a:cxn ang="0">
                <a:pos x="connsiteX12339" y="connsiteY12339"/>
              </a:cxn>
              <a:cxn ang="0">
                <a:pos x="connsiteX12340" y="connsiteY12340"/>
              </a:cxn>
              <a:cxn ang="0">
                <a:pos x="connsiteX12341" y="connsiteY12341"/>
              </a:cxn>
              <a:cxn ang="0">
                <a:pos x="connsiteX12342" y="connsiteY12342"/>
              </a:cxn>
              <a:cxn ang="0">
                <a:pos x="connsiteX12343" y="connsiteY12343"/>
              </a:cxn>
              <a:cxn ang="0">
                <a:pos x="connsiteX12344" y="connsiteY12344"/>
              </a:cxn>
              <a:cxn ang="0">
                <a:pos x="connsiteX12345" y="connsiteY12345"/>
              </a:cxn>
              <a:cxn ang="0">
                <a:pos x="connsiteX12346" y="connsiteY12346"/>
              </a:cxn>
              <a:cxn ang="0">
                <a:pos x="connsiteX12347" y="connsiteY12347"/>
              </a:cxn>
              <a:cxn ang="0">
                <a:pos x="connsiteX12348" y="connsiteY12348"/>
              </a:cxn>
              <a:cxn ang="0">
                <a:pos x="connsiteX12349" y="connsiteY12349"/>
              </a:cxn>
              <a:cxn ang="0">
                <a:pos x="connsiteX12350" y="connsiteY12350"/>
              </a:cxn>
              <a:cxn ang="0">
                <a:pos x="connsiteX12351" y="connsiteY12351"/>
              </a:cxn>
              <a:cxn ang="0">
                <a:pos x="connsiteX12352" y="connsiteY12352"/>
              </a:cxn>
              <a:cxn ang="0">
                <a:pos x="connsiteX12353" y="connsiteY12353"/>
              </a:cxn>
              <a:cxn ang="0">
                <a:pos x="connsiteX12354" y="connsiteY12354"/>
              </a:cxn>
              <a:cxn ang="0">
                <a:pos x="connsiteX12355" y="connsiteY12355"/>
              </a:cxn>
              <a:cxn ang="0">
                <a:pos x="connsiteX12356" y="connsiteY12356"/>
              </a:cxn>
              <a:cxn ang="0">
                <a:pos x="connsiteX12357" y="connsiteY12357"/>
              </a:cxn>
              <a:cxn ang="0">
                <a:pos x="connsiteX12358" y="connsiteY12358"/>
              </a:cxn>
              <a:cxn ang="0">
                <a:pos x="connsiteX12359" y="connsiteY12359"/>
              </a:cxn>
              <a:cxn ang="0">
                <a:pos x="connsiteX12360" y="connsiteY12360"/>
              </a:cxn>
              <a:cxn ang="0">
                <a:pos x="connsiteX12361" y="connsiteY12361"/>
              </a:cxn>
              <a:cxn ang="0">
                <a:pos x="connsiteX12362" y="connsiteY12362"/>
              </a:cxn>
              <a:cxn ang="0">
                <a:pos x="connsiteX12363" y="connsiteY12363"/>
              </a:cxn>
              <a:cxn ang="0">
                <a:pos x="connsiteX12364" y="connsiteY12364"/>
              </a:cxn>
              <a:cxn ang="0">
                <a:pos x="connsiteX12365" y="connsiteY12365"/>
              </a:cxn>
              <a:cxn ang="0">
                <a:pos x="connsiteX12366" y="connsiteY12366"/>
              </a:cxn>
              <a:cxn ang="0">
                <a:pos x="connsiteX12367" y="connsiteY12367"/>
              </a:cxn>
              <a:cxn ang="0">
                <a:pos x="connsiteX12368" y="connsiteY12368"/>
              </a:cxn>
              <a:cxn ang="0">
                <a:pos x="connsiteX12369" y="connsiteY12369"/>
              </a:cxn>
              <a:cxn ang="0">
                <a:pos x="connsiteX12370" y="connsiteY12370"/>
              </a:cxn>
              <a:cxn ang="0">
                <a:pos x="connsiteX12371" y="connsiteY12371"/>
              </a:cxn>
              <a:cxn ang="0">
                <a:pos x="connsiteX12372" y="connsiteY12372"/>
              </a:cxn>
              <a:cxn ang="0">
                <a:pos x="connsiteX12373" y="connsiteY12373"/>
              </a:cxn>
              <a:cxn ang="0">
                <a:pos x="connsiteX12374" y="connsiteY12374"/>
              </a:cxn>
              <a:cxn ang="0">
                <a:pos x="connsiteX12375" y="connsiteY12375"/>
              </a:cxn>
              <a:cxn ang="0">
                <a:pos x="connsiteX12376" y="connsiteY12376"/>
              </a:cxn>
              <a:cxn ang="0">
                <a:pos x="connsiteX12377" y="connsiteY12377"/>
              </a:cxn>
              <a:cxn ang="0">
                <a:pos x="connsiteX12378" y="connsiteY12378"/>
              </a:cxn>
              <a:cxn ang="0">
                <a:pos x="connsiteX12379" y="connsiteY12379"/>
              </a:cxn>
              <a:cxn ang="0">
                <a:pos x="connsiteX12380" y="connsiteY12380"/>
              </a:cxn>
              <a:cxn ang="0">
                <a:pos x="connsiteX12381" y="connsiteY12381"/>
              </a:cxn>
              <a:cxn ang="0">
                <a:pos x="connsiteX12382" y="connsiteY12382"/>
              </a:cxn>
              <a:cxn ang="0">
                <a:pos x="connsiteX12383" y="connsiteY12383"/>
              </a:cxn>
              <a:cxn ang="0">
                <a:pos x="connsiteX12384" y="connsiteY12384"/>
              </a:cxn>
              <a:cxn ang="0">
                <a:pos x="connsiteX12385" y="connsiteY12385"/>
              </a:cxn>
              <a:cxn ang="0">
                <a:pos x="connsiteX12386" y="connsiteY12386"/>
              </a:cxn>
              <a:cxn ang="0">
                <a:pos x="connsiteX12387" y="connsiteY12387"/>
              </a:cxn>
              <a:cxn ang="0">
                <a:pos x="connsiteX12388" y="connsiteY12388"/>
              </a:cxn>
              <a:cxn ang="0">
                <a:pos x="connsiteX12389" y="connsiteY12389"/>
              </a:cxn>
              <a:cxn ang="0">
                <a:pos x="connsiteX12390" y="connsiteY12390"/>
              </a:cxn>
              <a:cxn ang="0">
                <a:pos x="connsiteX12391" y="connsiteY12391"/>
              </a:cxn>
              <a:cxn ang="0">
                <a:pos x="connsiteX12392" y="connsiteY12392"/>
              </a:cxn>
              <a:cxn ang="0">
                <a:pos x="connsiteX12393" y="connsiteY12393"/>
              </a:cxn>
              <a:cxn ang="0">
                <a:pos x="connsiteX12394" y="connsiteY12394"/>
              </a:cxn>
              <a:cxn ang="0">
                <a:pos x="connsiteX12395" y="connsiteY12395"/>
              </a:cxn>
              <a:cxn ang="0">
                <a:pos x="connsiteX12396" y="connsiteY12396"/>
              </a:cxn>
              <a:cxn ang="0">
                <a:pos x="connsiteX12397" y="connsiteY12397"/>
              </a:cxn>
              <a:cxn ang="0">
                <a:pos x="connsiteX12398" y="connsiteY12398"/>
              </a:cxn>
              <a:cxn ang="0">
                <a:pos x="connsiteX12399" y="connsiteY12399"/>
              </a:cxn>
              <a:cxn ang="0">
                <a:pos x="connsiteX12400" y="connsiteY12400"/>
              </a:cxn>
              <a:cxn ang="0">
                <a:pos x="connsiteX12401" y="connsiteY12401"/>
              </a:cxn>
              <a:cxn ang="0">
                <a:pos x="connsiteX12402" y="connsiteY12402"/>
              </a:cxn>
              <a:cxn ang="0">
                <a:pos x="connsiteX12403" y="connsiteY12403"/>
              </a:cxn>
              <a:cxn ang="0">
                <a:pos x="connsiteX12404" y="connsiteY12404"/>
              </a:cxn>
              <a:cxn ang="0">
                <a:pos x="connsiteX12405" y="connsiteY12405"/>
              </a:cxn>
              <a:cxn ang="0">
                <a:pos x="connsiteX12406" y="connsiteY12406"/>
              </a:cxn>
              <a:cxn ang="0">
                <a:pos x="connsiteX12407" y="connsiteY12407"/>
              </a:cxn>
              <a:cxn ang="0">
                <a:pos x="connsiteX12408" y="connsiteY12408"/>
              </a:cxn>
              <a:cxn ang="0">
                <a:pos x="connsiteX12409" y="connsiteY12409"/>
              </a:cxn>
              <a:cxn ang="0">
                <a:pos x="connsiteX12410" y="connsiteY12410"/>
              </a:cxn>
              <a:cxn ang="0">
                <a:pos x="connsiteX12411" y="connsiteY12411"/>
              </a:cxn>
              <a:cxn ang="0">
                <a:pos x="connsiteX12412" y="connsiteY12412"/>
              </a:cxn>
              <a:cxn ang="0">
                <a:pos x="connsiteX12413" y="connsiteY12413"/>
              </a:cxn>
              <a:cxn ang="0">
                <a:pos x="connsiteX12414" y="connsiteY12414"/>
              </a:cxn>
              <a:cxn ang="0">
                <a:pos x="connsiteX12415" y="connsiteY12415"/>
              </a:cxn>
              <a:cxn ang="0">
                <a:pos x="connsiteX12416" y="connsiteY12416"/>
              </a:cxn>
              <a:cxn ang="0">
                <a:pos x="connsiteX12417" y="connsiteY12417"/>
              </a:cxn>
              <a:cxn ang="0">
                <a:pos x="connsiteX12418" y="connsiteY12418"/>
              </a:cxn>
              <a:cxn ang="0">
                <a:pos x="connsiteX12419" y="connsiteY12419"/>
              </a:cxn>
              <a:cxn ang="0">
                <a:pos x="connsiteX12420" y="connsiteY12420"/>
              </a:cxn>
              <a:cxn ang="0">
                <a:pos x="connsiteX12421" y="connsiteY12421"/>
              </a:cxn>
              <a:cxn ang="0">
                <a:pos x="connsiteX12422" y="connsiteY12422"/>
              </a:cxn>
              <a:cxn ang="0">
                <a:pos x="connsiteX12423" y="connsiteY12423"/>
              </a:cxn>
              <a:cxn ang="0">
                <a:pos x="connsiteX12424" y="connsiteY12424"/>
              </a:cxn>
              <a:cxn ang="0">
                <a:pos x="connsiteX12425" y="connsiteY12425"/>
              </a:cxn>
              <a:cxn ang="0">
                <a:pos x="connsiteX12426" y="connsiteY12426"/>
              </a:cxn>
              <a:cxn ang="0">
                <a:pos x="connsiteX12427" y="connsiteY12427"/>
              </a:cxn>
              <a:cxn ang="0">
                <a:pos x="connsiteX12428" y="connsiteY12428"/>
              </a:cxn>
              <a:cxn ang="0">
                <a:pos x="connsiteX12429" y="connsiteY12429"/>
              </a:cxn>
              <a:cxn ang="0">
                <a:pos x="connsiteX12430" y="connsiteY12430"/>
              </a:cxn>
              <a:cxn ang="0">
                <a:pos x="connsiteX12431" y="connsiteY12431"/>
              </a:cxn>
              <a:cxn ang="0">
                <a:pos x="connsiteX12432" y="connsiteY12432"/>
              </a:cxn>
              <a:cxn ang="0">
                <a:pos x="connsiteX12433" y="connsiteY12433"/>
              </a:cxn>
              <a:cxn ang="0">
                <a:pos x="connsiteX12434" y="connsiteY12434"/>
              </a:cxn>
              <a:cxn ang="0">
                <a:pos x="connsiteX12435" y="connsiteY12435"/>
              </a:cxn>
              <a:cxn ang="0">
                <a:pos x="connsiteX12436" y="connsiteY12436"/>
              </a:cxn>
              <a:cxn ang="0">
                <a:pos x="connsiteX12437" y="connsiteY12437"/>
              </a:cxn>
              <a:cxn ang="0">
                <a:pos x="connsiteX12438" y="connsiteY12438"/>
              </a:cxn>
              <a:cxn ang="0">
                <a:pos x="connsiteX12439" y="connsiteY12439"/>
              </a:cxn>
              <a:cxn ang="0">
                <a:pos x="connsiteX12440" y="connsiteY12440"/>
              </a:cxn>
              <a:cxn ang="0">
                <a:pos x="connsiteX12441" y="connsiteY12441"/>
              </a:cxn>
              <a:cxn ang="0">
                <a:pos x="connsiteX12442" y="connsiteY12442"/>
              </a:cxn>
              <a:cxn ang="0">
                <a:pos x="connsiteX12443" y="connsiteY12443"/>
              </a:cxn>
              <a:cxn ang="0">
                <a:pos x="connsiteX12444" y="connsiteY12444"/>
              </a:cxn>
              <a:cxn ang="0">
                <a:pos x="connsiteX12445" y="connsiteY12445"/>
              </a:cxn>
              <a:cxn ang="0">
                <a:pos x="connsiteX12446" y="connsiteY12446"/>
              </a:cxn>
              <a:cxn ang="0">
                <a:pos x="connsiteX12447" y="connsiteY12447"/>
              </a:cxn>
              <a:cxn ang="0">
                <a:pos x="connsiteX12448" y="connsiteY12448"/>
              </a:cxn>
              <a:cxn ang="0">
                <a:pos x="connsiteX12449" y="connsiteY12449"/>
              </a:cxn>
              <a:cxn ang="0">
                <a:pos x="connsiteX12450" y="connsiteY12450"/>
              </a:cxn>
              <a:cxn ang="0">
                <a:pos x="connsiteX12451" y="connsiteY12451"/>
              </a:cxn>
              <a:cxn ang="0">
                <a:pos x="connsiteX12452" y="connsiteY12452"/>
              </a:cxn>
              <a:cxn ang="0">
                <a:pos x="connsiteX12453" y="connsiteY12453"/>
              </a:cxn>
              <a:cxn ang="0">
                <a:pos x="connsiteX12454" y="connsiteY12454"/>
              </a:cxn>
              <a:cxn ang="0">
                <a:pos x="connsiteX12455" y="connsiteY12455"/>
              </a:cxn>
              <a:cxn ang="0">
                <a:pos x="connsiteX12456" y="connsiteY12456"/>
              </a:cxn>
              <a:cxn ang="0">
                <a:pos x="connsiteX12457" y="connsiteY12457"/>
              </a:cxn>
              <a:cxn ang="0">
                <a:pos x="connsiteX12458" y="connsiteY12458"/>
              </a:cxn>
              <a:cxn ang="0">
                <a:pos x="connsiteX12459" y="connsiteY12459"/>
              </a:cxn>
              <a:cxn ang="0">
                <a:pos x="connsiteX12460" y="connsiteY12460"/>
              </a:cxn>
              <a:cxn ang="0">
                <a:pos x="connsiteX12461" y="connsiteY12461"/>
              </a:cxn>
              <a:cxn ang="0">
                <a:pos x="connsiteX12462" y="connsiteY12462"/>
              </a:cxn>
              <a:cxn ang="0">
                <a:pos x="connsiteX12463" y="connsiteY12463"/>
              </a:cxn>
              <a:cxn ang="0">
                <a:pos x="connsiteX12464" y="connsiteY12464"/>
              </a:cxn>
              <a:cxn ang="0">
                <a:pos x="connsiteX12465" y="connsiteY12465"/>
              </a:cxn>
              <a:cxn ang="0">
                <a:pos x="connsiteX12466" y="connsiteY12466"/>
              </a:cxn>
              <a:cxn ang="0">
                <a:pos x="connsiteX12467" y="connsiteY12467"/>
              </a:cxn>
              <a:cxn ang="0">
                <a:pos x="connsiteX12468" y="connsiteY12468"/>
              </a:cxn>
              <a:cxn ang="0">
                <a:pos x="connsiteX12469" y="connsiteY12469"/>
              </a:cxn>
              <a:cxn ang="0">
                <a:pos x="connsiteX12470" y="connsiteY12470"/>
              </a:cxn>
              <a:cxn ang="0">
                <a:pos x="connsiteX12471" y="connsiteY12471"/>
              </a:cxn>
              <a:cxn ang="0">
                <a:pos x="connsiteX12472" y="connsiteY12472"/>
              </a:cxn>
              <a:cxn ang="0">
                <a:pos x="connsiteX12473" y="connsiteY12473"/>
              </a:cxn>
              <a:cxn ang="0">
                <a:pos x="connsiteX12474" y="connsiteY12474"/>
              </a:cxn>
              <a:cxn ang="0">
                <a:pos x="connsiteX12475" y="connsiteY12475"/>
              </a:cxn>
              <a:cxn ang="0">
                <a:pos x="connsiteX12476" y="connsiteY12476"/>
              </a:cxn>
              <a:cxn ang="0">
                <a:pos x="connsiteX12477" y="connsiteY12477"/>
              </a:cxn>
              <a:cxn ang="0">
                <a:pos x="connsiteX12478" y="connsiteY12478"/>
              </a:cxn>
              <a:cxn ang="0">
                <a:pos x="connsiteX12479" y="connsiteY12479"/>
              </a:cxn>
              <a:cxn ang="0">
                <a:pos x="connsiteX12480" y="connsiteY12480"/>
              </a:cxn>
              <a:cxn ang="0">
                <a:pos x="connsiteX12481" y="connsiteY12481"/>
              </a:cxn>
              <a:cxn ang="0">
                <a:pos x="connsiteX12482" y="connsiteY12482"/>
              </a:cxn>
              <a:cxn ang="0">
                <a:pos x="connsiteX12483" y="connsiteY12483"/>
              </a:cxn>
              <a:cxn ang="0">
                <a:pos x="connsiteX12484" y="connsiteY12484"/>
              </a:cxn>
              <a:cxn ang="0">
                <a:pos x="connsiteX12485" y="connsiteY12485"/>
              </a:cxn>
              <a:cxn ang="0">
                <a:pos x="connsiteX12486" y="connsiteY12486"/>
              </a:cxn>
              <a:cxn ang="0">
                <a:pos x="connsiteX12487" y="connsiteY12487"/>
              </a:cxn>
              <a:cxn ang="0">
                <a:pos x="connsiteX12488" y="connsiteY12488"/>
              </a:cxn>
              <a:cxn ang="0">
                <a:pos x="connsiteX12489" y="connsiteY12489"/>
              </a:cxn>
              <a:cxn ang="0">
                <a:pos x="connsiteX12490" y="connsiteY12490"/>
              </a:cxn>
              <a:cxn ang="0">
                <a:pos x="connsiteX12491" y="connsiteY12491"/>
              </a:cxn>
              <a:cxn ang="0">
                <a:pos x="connsiteX12492" y="connsiteY12492"/>
              </a:cxn>
              <a:cxn ang="0">
                <a:pos x="connsiteX12493" y="connsiteY12493"/>
              </a:cxn>
              <a:cxn ang="0">
                <a:pos x="connsiteX12494" y="connsiteY12494"/>
              </a:cxn>
              <a:cxn ang="0">
                <a:pos x="connsiteX12495" y="connsiteY12495"/>
              </a:cxn>
              <a:cxn ang="0">
                <a:pos x="connsiteX12496" y="connsiteY12496"/>
              </a:cxn>
              <a:cxn ang="0">
                <a:pos x="connsiteX12497" y="connsiteY12497"/>
              </a:cxn>
              <a:cxn ang="0">
                <a:pos x="connsiteX12498" y="connsiteY12498"/>
              </a:cxn>
              <a:cxn ang="0">
                <a:pos x="connsiteX12499" y="connsiteY12499"/>
              </a:cxn>
              <a:cxn ang="0">
                <a:pos x="connsiteX12500" y="connsiteY12500"/>
              </a:cxn>
              <a:cxn ang="0">
                <a:pos x="connsiteX12501" y="connsiteY12501"/>
              </a:cxn>
              <a:cxn ang="0">
                <a:pos x="connsiteX12502" y="connsiteY12502"/>
              </a:cxn>
              <a:cxn ang="0">
                <a:pos x="connsiteX12503" y="connsiteY12503"/>
              </a:cxn>
              <a:cxn ang="0">
                <a:pos x="connsiteX12504" y="connsiteY12504"/>
              </a:cxn>
              <a:cxn ang="0">
                <a:pos x="connsiteX12505" y="connsiteY12505"/>
              </a:cxn>
              <a:cxn ang="0">
                <a:pos x="connsiteX12506" y="connsiteY12506"/>
              </a:cxn>
              <a:cxn ang="0">
                <a:pos x="connsiteX12507" y="connsiteY12507"/>
              </a:cxn>
              <a:cxn ang="0">
                <a:pos x="connsiteX12508" y="connsiteY12508"/>
              </a:cxn>
              <a:cxn ang="0">
                <a:pos x="connsiteX12509" y="connsiteY12509"/>
              </a:cxn>
              <a:cxn ang="0">
                <a:pos x="connsiteX12510" y="connsiteY12510"/>
              </a:cxn>
              <a:cxn ang="0">
                <a:pos x="connsiteX12511" y="connsiteY12511"/>
              </a:cxn>
              <a:cxn ang="0">
                <a:pos x="connsiteX12512" y="connsiteY12512"/>
              </a:cxn>
              <a:cxn ang="0">
                <a:pos x="connsiteX12513" y="connsiteY12513"/>
              </a:cxn>
              <a:cxn ang="0">
                <a:pos x="connsiteX12514" y="connsiteY12514"/>
              </a:cxn>
              <a:cxn ang="0">
                <a:pos x="connsiteX12515" y="connsiteY12515"/>
              </a:cxn>
              <a:cxn ang="0">
                <a:pos x="connsiteX12516" y="connsiteY12516"/>
              </a:cxn>
              <a:cxn ang="0">
                <a:pos x="connsiteX12517" y="connsiteY12517"/>
              </a:cxn>
              <a:cxn ang="0">
                <a:pos x="connsiteX12518" y="connsiteY12518"/>
              </a:cxn>
              <a:cxn ang="0">
                <a:pos x="connsiteX12519" y="connsiteY12519"/>
              </a:cxn>
              <a:cxn ang="0">
                <a:pos x="connsiteX12520" y="connsiteY12520"/>
              </a:cxn>
              <a:cxn ang="0">
                <a:pos x="connsiteX12521" y="connsiteY12521"/>
              </a:cxn>
              <a:cxn ang="0">
                <a:pos x="connsiteX12522" y="connsiteY12522"/>
              </a:cxn>
              <a:cxn ang="0">
                <a:pos x="connsiteX12523" y="connsiteY12523"/>
              </a:cxn>
              <a:cxn ang="0">
                <a:pos x="connsiteX12524" y="connsiteY12524"/>
              </a:cxn>
              <a:cxn ang="0">
                <a:pos x="connsiteX12525" y="connsiteY12525"/>
              </a:cxn>
              <a:cxn ang="0">
                <a:pos x="connsiteX12526" y="connsiteY12526"/>
              </a:cxn>
              <a:cxn ang="0">
                <a:pos x="connsiteX12527" y="connsiteY12527"/>
              </a:cxn>
              <a:cxn ang="0">
                <a:pos x="connsiteX12528" y="connsiteY12528"/>
              </a:cxn>
              <a:cxn ang="0">
                <a:pos x="connsiteX12529" y="connsiteY12529"/>
              </a:cxn>
              <a:cxn ang="0">
                <a:pos x="connsiteX12530" y="connsiteY12530"/>
              </a:cxn>
              <a:cxn ang="0">
                <a:pos x="connsiteX12531" y="connsiteY12531"/>
              </a:cxn>
              <a:cxn ang="0">
                <a:pos x="connsiteX12532" y="connsiteY12532"/>
              </a:cxn>
              <a:cxn ang="0">
                <a:pos x="connsiteX12533" y="connsiteY12533"/>
              </a:cxn>
              <a:cxn ang="0">
                <a:pos x="connsiteX12534" y="connsiteY12534"/>
              </a:cxn>
              <a:cxn ang="0">
                <a:pos x="connsiteX12535" y="connsiteY12535"/>
              </a:cxn>
              <a:cxn ang="0">
                <a:pos x="connsiteX12536" y="connsiteY12536"/>
              </a:cxn>
              <a:cxn ang="0">
                <a:pos x="connsiteX12537" y="connsiteY12537"/>
              </a:cxn>
              <a:cxn ang="0">
                <a:pos x="connsiteX12538" y="connsiteY12538"/>
              </a:cxn>
              <a:cxn ang="0">
                <a:pos x="connsiteX12539" y="connsiteY12539"/>
              </a:cxn>
              <a:cxn ang="0">
                <a:pos x="connsiteX12540" y="connsiteY12540"/>
              </a:cxn>
              <a:cxn ang="0">
                <a:pos x="connsiteX12541" y="connsiteY12541"/>
              </a:cxn>
              <a:cxn ang="0">
                <a:pos x="connsiteX12542" y="connsiteY12542"/>
              </a:cxn>
              <a:cxn ang="0">
                <a:pos x="connsiteX12543" y="connsiteY12543"/>
              </a:cxn>
              <a:cxn ang="0">
                <a:pos x="connsiteX12544" y="connsiteY12544"/>
              </a:cxn>
              <a:cxn ang="0">
                <a:pos x="connsiteX12545" y="connsiteY12545"/>
              </a:cxn>
              <a:cxn ang="0">
                <a:pos x="connsiteX12546" y="connsiteY12546"/>
              </a:cxn>
              <a:cxn ang="0">
                <a:pos x="connsiteX12547" y="connsiteY12547"/>
              </a:cxn>
              <a:cxn ang="0">
                <a:pos x="connsiteX12548" y="connsiteY12548"/>
              </a:cxn>
              <a:cxn ang="0">
                <a:pos x="connsiteX12549" y="connsiteY12549"/>
              </a:cxn>
              <a:cxn ang="0">
                <a:pos x="connsiteX12550" y="connsiteY12550"/>
              </a:cxn>
              <a:cxn ang="0">
                <a:pos x="connsiteX12551" y="connsiteY12551"/>
              </a:cxn>
              <a:cxn ang="0">
                <a:pos x="connsiteX12552" y="connsiteY12552"/>
              </a:cxn>
              <a:cxn ang="0">
                <a:pos x="connsiteX12553" y="connsiteY12553"/>
              </a:cxn>
              <a:cxn ang="0">
                <a:pos x="connsiteX12554" y="connsiteY12554"/>
              </a:cxn>
              <a:cxn ang="0">
                <a:pos x="connsiteX12555" y="connsiteY12555"/>
              </a:cxn>
              <a:cxn ang="0">
                <a:pos x="connsiteX12556" y="connsiteY12556"/>
              </a:cxn>
              <a:cxn ang="0">
                <a:pos x="connsiteX12557" y="connsiteY12557"/>
              </a:cxn>
              <a:cxn ang="0">
                <a:pos x="connsiteX12558" y="connsiteY12558"/>
              </a:cxn>
              <a:cxn ang="0">
                <a:pos x="connsiteX12559" y="connsiteY12559"/>
              </a:cxn>
              <a:cxn ang="0">
                <a:pos x="connsiteX12560" y="connsiteY12560"/>
              </a:cxn>
              <a:cxn ang="0">
                <a:pos x="connsiteX12561" y="connsiteY12561"/>
              </a:cxn>
              <a:cxn ang="0">
                <a:pos x="connsiteX12562" y="connsiteY12562"/>
              </a:cxn>
              <a:cxn ang="0">
                <a:pos x="connsiteX12563" y="connsiteY12563"/>
              </a:cxn>
              <a:cxn ang="0">
                <a:pos x="connsiteX12564" y="connsiteY12564"/>
              </a:cxn>
              <a:cxn ang="0">
                <a:pos x="connsiteX12565" y="connsiteY12565"/>
              </a:cxn>
              <a:cxn ang="0">
                <a:pos x="connsiteX12566" y="connsiteY12566"/>
              </a:cxn>
              <a:cxn ang="0">
                <a:pos x="connsiteX12567" y="connsiteY12567"/>
              </a:cxn>
              <a:cxn ang="0">
                <a:pos x="connsiteX12568" y="connsiteY12568"/>
              </a:cxn>
              <a:cxn ang="0">
                <a:pos x="connsiteX12569" y="connsiteY12569"/>
              </a:cxn>
              <a:cxn ang="0">
                <a:pos x="connsiteX12570" y="connsiteY12570"/>
              </a:cxn>
              <a:cxn ang="0">
                <a:pos x="connsiteX12571" y="connsiteY12571"/>
              </a:cxn>
              <a:cxn ang="0">
                <a:pos x="connsiteX12572" y="connsiteY12572"/>
              </a:cxn>
              <a:cxn ang="0">
                <a:pos x="connsiteX12573" y="connsiteY12573"/>
              </a:cxn>
              <a:cxn ang="0">
                <a:pos x="connsiteX12574" y="connsiteY12574"/>
              </a:cxn>
              <a:cxn ang="0">
                <a:pos x="connsiteX12575" y="connsiteY12575"/>
              </a:cxn>
              <a:cxn ang="0">
                <a:pos x="connsiteX12576" y="connsiteY12576"/>
              </a:cxn>
              <a:cxn ang="0">
                <a:pos x="connsiteX12577" y="connsiteY12577"/>
              </a:cxn>
              <a:cxn ang="0">
                <a:pos x="connsiteX12578" y="connsiteY12578"/>
              </a:cxn>
              <a:cxn ang="0">
                <a:pos x="connsiteX12579" y="connsiteY12579"/>
              </a:cxn>
              <a:cxn ang="0">
                <a:pos x="connsiteX12580" y="connsiteY12580"/>
              </a:cxn>
              <a:cxn ang="0">
                <a:pos x="connsiteX12581" y="connsiteY12581"/>
              </a:cxn>
              <a:cxn ang="0">
                <a:pos x="connsiteX12582" y="connsiteY12582"/>
              </a:cxn>
              <a:cxn ang="0">
                <a:pos x="connsiteX12583" y="connsiteY12583"/>
              </a:cxn>
              <a:cxn ang="0">
                <a:pos x="connsiteX12584" y="connsiteY12584"/>
              </a:cxn>
              <a:cxn ang="0">
                <a:pos x="connsiteX12585" y="connsiteY12585"/>
              </a:cxn>
              <a:cxn ang="0">
                <a:pos x="connsiteX12586" y="connsiteY12586"/>
              </a:cxn>
              <a:cxn ang="0">
                <a:pos x="connsiteX12587" y="connsiteY12587"/>
              </a:cxn>
              <a:cxn ang="0">
                <a:pos x="connsiteX12588" y="connsiteY12588"/>
              </a:cxn>
              <a:cxn ang="0">
                <a:pos x="connsiteX12589" y="connsiteY12589"/>
              </a:cxn>
              <a:cxn ang="0">
                <a:pos x="connsiteX12590" y="connsiteY12590"/>
              </a:cxn>
              <a:cxn ang="0">
                <a:pos x="connsiteX12591" y="connsiteY12591"/>
              </a:cxn>
              <a:cxn ang="0">
                <a:pos x="connsiteX12592" y="connsiteY12592"/>
              </a:cxn>
              <a:cxn ang="0">
                <a:pos x="connsiteX12593" y="connsiteY12593"/>
              </a:cxn>
              <a:cxn ang="0">
                <a:pos x="connsiteX12594" y="connsiteY12594"/>
              </a:cxn>
              <a:cxn ang="0">
                <a:pos x="connsiteX12595" y="connsiteY12595"/>
              </a:cxn>
              <a:cxn ang="0">
                <a:pos x="connsiteX12596" y="connsiteY12596"/>
              </a:cxn>
              <a:cxn ang="0">
                <a:pos x="connsiteX12597" y="connsiteY12597"/>
              </a:cxn>
              <a:cxn ang="0">
                <a:pos x="connsiteX12598" y="connsiteY12598"/>
              </a:cxn>
              <a:cxn ang="0">
                <a:pos x="connsiteX12599" y="connsiteY12599"/>
              </a:cxn>
              <a:cxn ang="0">
                <a:pos x="connsiteX12600" y="connsiteY12600"/>
              </a:cxn>
              <a:cxn ang="0">
                <a:pos x="connsiteX12601" y="connsiteY12601"/>
              </a:cxn>
              <a:cxn ang="0">
                <a:pos x="connsiteX12602" y="connsiteY12602"/>
              </a:cxn>
              <a:cxn ang="0">
                <a:pos x="connsiteX12603" y="connsiteY12603"/>
              </a:cxn>
              <a:cxn ang="0">
                <a:pos x="connsiteX12604" y="connsiteY12604"/>
              </a:cxn>
              <a:cxn ang="0">
                <a:pos x="connsiteX12605" y="connsiteY12605"/>
              </a:cxn>
              <a:cxn ang="0">
                <a:pos x="connsiteX12606" y="connsiteY12606"/>
              </a:cxn>
              <a:cxn ang="0">
                <a:pos x="connsiteX12607" y="connsiteY12607"/>
              </a:cxn>
              <a:cxn ang="0">
                <a:pos x="connsiteX12608" y="connsiteY12608"/>
              </a:cxn>
              <a:cxn ang="0">
                <a:pos x="connsiteX12609" y="connsiteY12609"/>
              </a:cxn>
              <a:cxn ang="0">
                <a:pos x="connsiteX12610" y="connsiteY12610"/>
              </a:cxn>
              <a:cxn ang="0">
                <a:pos x="connsiteX12611" y="connsiteY12611"/>
              </a:cxn>
              <a:cxn ang="0">
                <a:pos x="connsiteX12612" y="connsiteY12612"/>
              </a:cxn>
              <a:cxn ang="0">
                <a:pos x="connsiteX12613" y="connsiteY12613"/>
              </a:cxn>
              <a:cxn ang="0">
                <a:pos x="connsiteX12614" y="connsiteY12614"/>
              </a:cxn>
              <a:cxn ang="0">
                <a:pos x="connsiteX12615" y="connsiteY12615"/>
              </a:cxn>
              <a:cxn ang="0">
                <a:pos x="connsiteX12616" y="connsiteY12616"/>
              </a:cxn>
              <a:cxn ang="0">
                <a:pos x="connsiteX12617" y="connsiteY12617"/>
              </a:cxn>
              <a:cxn ang="0">
                <a:pos x="connsiteX12618" y="connsiteY12618"/>
              </a:cxn>
              <a:cxn ang="0">
                <a:pos x="connsiteX12619" y="connsiteY12619"/>
              </a:cxn>
              <a:cxn ang="0">
                <a:pos x="connsiteX12620" y="connsiteY12620"/>
              </a:cxn>
              <a:cxn ang="0">
                <a:pos x="connsiteX12621" y="connsiteY12621"/>
              </a:cxn>
              <a:cxn ang="0">
                <a:pos x="connsiteX12622" y="connsiteY12622"/>
              </a:cxn>
              <a:cxn ang="0">
                <a:pos x="connsiteX12623" y="connsiteY12623"/>
              </a:cxn>
              <a:cxn ang="0">
                <a:pos x="connsiteX12624" y="connsiteY12624"/>
              </a:cxn>
              <a:cxn ang="0">
                <a:pos x="connsiteX12625" y="connsiteY12625"/>
              </a:cxn>
              <a:cxn ang="0">
                <a:pos x="connsiteX12626" y="connsiteY12626"/>
              </a:cxn>
              <a:cxn ang="0">
                <a:pos x="connsiteX12627" y="connsiteY12627"/>
              </a:cxn>
              <a:cxn ang="0">
                <a:pos x="connsiteX12628" y="connsiteY12628"/>
              </a:cxn>
              <a:cxn ang="0">
                <a:pos x="connsiteX12629" y="connsiteY12629"/>
              </a:cxn>
              <a:cxn ang="0">
                <a:pos x="connsiteX12630" y="connsiteY12630"/>
              </a:cxn>
              <a:cxn ang="0">
                <a:pos x="connsiteX12631" y="connsiteY12631"/>
              </a:cxn>
              <a:cxn ang="0">
                <a:pos x="connsiteX12632" y="connsiteY12632"/>
              </a:cxn>
              <a:cxn ang="0">
                <a:pos x="connsiteX12633" y="connsiteY12633"/>
              </a:cxn>
              <a:cxn ang="0">
                <a:pos x="connsiteX12634" y="connsiteY12634"/>
              </a:cxn>
              <a:cxn ang="0">
                <a:pos x="connsiteX12635" y="connsiteY12635"/>
              </a:cxn>
              <a:cxn ang="0">
                <a:pos x="connsiteX12636" y="connsiteY12636"/>
              </a:cxn>
              <a:cxn ang="0">
                <a:pos x="connsiteX12637" y="connsiteY12637"/>
              </a:cxn>
              <a:cxn ang="0">
                <a:pos x="connsiteX12638" y="connsiteY12638"/>
              </a:cxn>
              <a:cxn ang="0">
                <a:pos x="connsiteX12639" y="connsiteY12639"/>
              </a:cxn>
              <a:cxn ang="0">
                <a:pos x="connsiteX12640" y="connsiteY12640"/>
              </a:cxn>
              <a:cxn ang="0">
                <a:pos x="connsiteX12641" y="connsiteY12641"/>
              </a:cxn>
              <a:cxn ang="0">
                <a:pos x="connsiteX12642" y="connsiteY12642"/>
              </a:cxn>
              <a:cxn ang="0">
                <a:pos x="connsiteX12643" y="connsiteY12643"/>
              </a:cxn>
              <a:cxn ang="0">
                <a:pos x="connsiteX12644" y="connsiteY12644"/>
              </a:cxn>
              <a:cxn ang="0">
                <a:pos x="connsiteX12645" y="connsiteY12645"/>
              </a:cxn>
              <a:cxn ang="0">
                <a:pos x="connsiteX12646" y="connsiteY12646"/>
              </a:cxn>
              <a:cxn ang="0">
                <a:pos x="connsiteX12647" y="connsiteY12647"/>
              </a:cxn>
              <a:cxn ang="0">
                <a:pos x="connsiteX12648" y="connsiteY12648"/>
              </a:cxn>
              <a:cxn ang="0">
                <a:pos x="connsiteX12649" y="connsiteY12649"/>
              </a:cxn>
              <a:cxn ang="0">
                <a:pos x="connsiteX12650" y="connsiteY12650"/>
              </a:cxn>
              <a:cxn ang="0">
                <a:pos x="connsiteX12651" y="connsiteY12651"/>
              </a:cxn>
              <a:cxn ang="0">
                <a:pos x="connsiteX12652" y="connsiteY12652"/>
              </a:cxn>
              <a:cxn ang="0">
                <a:pos x="connsiteX12653" y="connsiteY12653"/>
              </a:cxn>
              <a:cxn ang="0">
                <a:pos x="connsiteX12654" y="connsiteY12654"/>
              </a:cxn>
              <a:cxn ang="0">
                <a:pos x="connsiteX12655" y="connsiteY12655"/>
              </a:cxn>
              <a:cxn ang="0">
                <a:pos x="connsiteX12656" y="connsiteY12656"/>
              </a:cxn>
              <a:cxn ang="0">
                <a:pos x="connsiteX12657" y="connsiteY12657"/>
              </a:cxn>
              <a:cxn ang="0">
                <a:pos x="connsiteX12658" y="connsiteY12658"/>
              </a:cxn>
              <a:cxn ang="0">
                <a:pos x="connsiteX12659" y="connsiteY12659"/>
              </a:cxn>
              <a:cxn ang="0">
                <a:pos x="connsiteX12660" y="connsiteY12660"/>
              </a:cxn>
              <a:cxn ang="0">
                <a:pos x="connsiteX12661" y="connsiteY12661"/>
              </a:cxn>
              <a:cxn ang="0">
                <a:pos x="connsiteX12662" y="connsiteY12662"/>
              </a:cxn>
              <a:cxn ang="0">
                <a:pos x="connsiteX12663" y="connsiteY12663"/>
              </a:cxn>
              <a:cxn ang="0">
                <a:pos x="connsiteX12664" y="connsiteY12664"/>
              </a:cxn>
              <a:cxn ang="0">
                <a:pos x="connsiteX12665" y="connsiteY12665"/>
              </a:cxn>
              <a:cxn ang="0">
                <a:pos x="connsiteX12666" y="connsiteY12666"/>
              </a:cxn>
              <a:cxn ang="0">
                <a:pos x="connsiteX12667" y="connsiteY12667"/>
              </a:cxn>
              <a:cxn ang="0">
                <a:pos x="connsiteX12668" y="connsiteY12668"/>
              </a:cxn>
              <a:cxn ang="0">
                <a:pos x="connsiteX12669" y="connsiteY12669"/>
              </a:cxn>
              <a:cxn ang="0">
                <a:pos x="connsiteX12670" y="connsiteY12670"/>
              </a:cxn>
              <a:cxn ang="0">
                <a:pos x="connsiteX12671" y="connsiteY12671"/>
              </a:cxn>
              <a:cxn ang="0">
                <a:pos x="connsiteX12672" y="connsiteY12672"/>
              </a:cxn>
              <a:cxn ang="0">
                <a:pos x="connsiteX12673" y="connsiteY12673"/>
              </a:cxn>
              <a:cxn ang="0">
                <a:pos x="connsiteX12674" y="connsiteY12674"/>
              </a:cxn>
              <a:cxn ang="0">
                <a:pos x="connsiteX12675" y="connsiteY12675"/>
              </a:cxn>
              <a:cxn ang="0">
                <a:pos x="connsiteX12676" y="connsiteY12676"/>
              </a:cxn>
              <a:cxn ang="0">
                <a:pos x="connsiteX12677" y="connsiteY12677"/>
              </a:cxn>
              <a:cxn ang="0">
                <a:pos x="connsiteX12678" y="connsiteY12678"/>
              </a:cxn>
              <a:cxn ang="0">
                <a:pos x="connsiteX12679" y="connsiteY12679"/>
              </a:cxn>
              <a:cxn ang="0">
                <a:pos x="connsiteX12680" y="connsiteY12680"/>
              </a:cxn>
              <a:cxn ang="0">
                <a:pos x="connsiteX12681" y="connsiteY12681"/>
              </a:cxn>
              <a:cxn ang="0">
                <a:pos x="connsiteX12682" y="connsiteY12682"/>
              </a:cxn>
              <a:cxn ang="0">
                <a:pos x="connsiteX12683" y="connsiteY12683"/>
              </a:cxn>
              <a:cxn ang="0">
                <a:pos x="connsiteX12684" y="connsiteY12684"/>
              </a:cxn>
              <a:cxn ang="0">
                <a:pos x="connsiteX12685" y="connsiteY12685"/>
              </a:cxn>
              <a:cxn ang="0">
                <a:pos x="connsiteX12686" y="connsiteY12686"/>
              </a:cxn>
              <a:cxn ang="0">
                <a:pos x="connsiteX12687" y="connsiteY12687"/>
              </a:cxn>
              <a:cxn ang="0">
                <a:pos x="connsiteX12688" y="connsiteY12688"/>
              </a:cxn>
              <a:cxn ang="0">
                <a:pos x="connsiteX12689" y="connsiteY12689"/>
              </a:cxn>
              <a:cxn ang="0">
                <a:pos x="connsiteX12690" y="connsiteY12690"/>
              </a:cxn>
              <a:cxn ang="0">
                <a:pos x="connsiteX12691" y="connsiteY12691"/>
              </a:cxn>
              <a:cxn ang="0">
                <a:pos x="connsiteX12692" y="connsiteY12692"/>
              </a:cxn>
              <a:cxn ang="0">
                <a:pos x="connsiteX12693" y="connsiteY12693"/>
              </a:cxn>
              <a:cxn ang="0">
                <a:pos x="connsiteX12694" y="connsiteY12694"/>
              </a:cxn>
              <a:cxn ang="0">
                <a:pos x="connsiteX12695" y="connsiteY12695"/>
              </a:cxn>
              <a:cxn ang="0">
                <a:pos x="connsiteX12696" y="connsiteY12696"/>
              </a:cxn>
              <a:cxn ang="0">
                <a:pos x="connsiteX12697" y="connsiteY12697"/>
              </a:cxn>
              <a:cxn ang="0">
                <a:pos x="connsiteX12698" y="connsiteY12698"/>
              </a:cxn>
              <a:cxn ang="0">
                <a:pos x="connsiteX12699" y="connsiteY12699"/>
              </a:cxn>
              <a:cxn ang="0">
                <a:pos x="connsiteX12700" y="connsiteY12700"/>
              </a:cxn>
              <a:cxn ang="0">
                <a:pos x="connsiteX12701" y="connsiteY12701"/>
              </a:cxn>
              <a:cxn ang="0">
                <a:pos x="connsiteX12702" y="connsiteY12702"/>
              </a:cxn>
              <a:cxn ang="0">
                <a:pos x="connsiteX12703" y="connsiteY12703"/>
              </a:cxn>
              <a:cxn ang="0">
                <a:pos x="connsiteX12704" y="connsiteY12704"/>
              </a:cxn>
              <a:cxn ang="0">
                <a:pos x="connsiteX12705" y="connsiteY12705"/>
              </a:cxn>
              <a:cxn ang="0">
                <a:pos x="connsiteX12706" y="connsiteY12706"/>
              </a:cxn>
              <a:cxn ang="0">
                <a:pos x="connsiteX12707" y="connsiteY12707"/>
              </a:cxn>
              <a:cxn ang="0">
                <a:pos x="connsiteX12708" y="connsiteY12708"/>
              </a:cxn>
              <a:cxn ang="0">
                <a:pos x="connsiteX12709" y="connsiteY12709"/>
              </a:cxn>
              <a:cxn ang="0">
                <a:pos x="connsiteX12710" y="connsiteY12710"/>
              </a:cxn>
              <a:cxn ang="0">
                <a:pos x="connsiteX12711" y="connsiteY12711"/>
              </a:cxn>
              <a:cxn ang="0">
                <a:pos x="connsiteX12712" y="connsiteY12712"/>
              </a:cxn>
              <a:cxn ang="0">
                <a:pos x="connsiteX12713" y="connsiteY12713"/>
              </a:cxn>
              <a:cxn ang="0">
                <a:pos x="connsiteX12714" y="connsiteY12714"/>
              </a:cxn>
              <a:cxn ang="0">
                <a:pos x="connsiteX12715" y="connsiteY12715"/>
              </a:cxn>
              <a:cxn ang="0">
                <a:pos x="connsiteX12716" y="connsiteY12716"/>
              </a:cxn>
              <a:cxn ang="0">
                <a:pos x="connsiteX12717" y="connsiteY12717"/>
              </a:cxn>
              <a:cxn ang="0">
                <a:pos x="connsiteX12718" y="connsiteY12718"/>
              </a:cxn>
              <a:cxn ang="0">
                <a:pos x="connsiteX12719" y="connsiteY12719"/>
              </a:cxn>
              <a:cxn ang="0">
                <a:pos x="connsiteX12720" y="connsiteY12720"/>
              </a:cxn>
              <a:cxn ang="0">
                <a:pos x="connsiteX12721" y="connsiteY12721"/>
              </a:cxn>
              <a:cxn ang="0">
                <a:pos x="connsiteX12722" y="connsiteY12722"/>
              </a:cxn>
              <a:cxn ang="0">
                <a:pos x="connsiteX12723" y="connsiteY12723"/>
              </a:cxn>
              <a:cxn ang="0">
                <a:pos x="connsiteX12724" y="connsiteY12724"/>
              </a:cxn>
              <a:cxn ang="0">
                <a:pos x="connsiteX12725" y="connsiteY12725"/>
              </a:cxn>
              <a:cxn ang="0">
                <a:pos x="connsiteX12726" y="connsiteY12726"/>
              </a:cxn>
              <a:cxn ang="0">
                <a:pos x="connsiteX12727" y="connsiteY12727"/>
              </a:cxn>
              <a:cxn ang="0">
                <a:pos x="connsiteX12728" y="connsiteY12728"/>
              </a:cxn>
              <a:cxn ang="0">
                <a:pos x="connsiteX12729" y="connsiteY12729"/>
              </a:cxn>
              <a:cxn ang="0">
                <a:pos x="connsiteX12730" y="connsiteY12730"/>
              </a:cxn>
              <a:cxn ang="0">
                <a:pos x="connsiteX12731" y="connsiteY12731"/>
              </a:cxn>
              <a:cxn ang="0">
                <a:pos x="connsiteX12732" y="connsiteY12732"/>
              </a:cxn>
              <a:cxn ang="0">
                <a:pos x="connsiteX12733" y="connsiteY12733"/>
              </a:cxn>
              <a:cxn ang="0">
                <a:pos x="connsiteX12734" y="connsiteY12734"/>
              </a:cxn>
              <a:cxn ang="0">
                <a:pos x="connsiteX12735" y="connsiteY12735"/>
              </a:cxn>
              <a:cxn ang="0">
                <a:pos x="connsiteX12736" y="connsiteY12736"/>
              </a:cxn>
              <a:cxn ang="0">
                <a:pos x="connsiteX12737" y="connsiteY12737"/>
              </a:cxn>
              <a:cxn ang="0">
                <a:pos x="connsiteX12738" y="connsiteY12738"/>
              </a:cxn>
              <a:cxn ang="0">
                <a:pos x="connsiteX12739" y="connsiteY12739"/>
              </a:cxn>
              <a:cxn ang="0">
                <a:pos x="connsiteX12740" y="connsiteY12740"/>
              </a:cxn>
              <a:cxn ang="0">
                <a:pos x="connsiteX12741" y="connsiteY12741"/>
              </a:cxn>
              <a:cxn ang="0">
                <a:pos x="connsiteX12742" y="connsiteY12742"/>
              </a:cxn>
              <a:cxn ang="0">
                <a:pos x="connsiteX12743" y="connsiteY12743"/>
              </a:cxn>
              <a:cxn ang="0">
                <a:pos x="connsiteX12744" y="connsiteY12744"/>
              </a:cxn>
              <a:cxn ang="0">
                <a:pos x="connsiteX12745" y="connsiteY12745"/>
              </a:cxn>
              <a:cxn ang="0">
                <a:pos x="connsiteX12746" y="connsiteY12746"/>
              </a:cxn>
              <a:cxn ang="0">
                <a:pos x="connsiteX12747" y="connsiteY12747"/>
              </a:cxn>
              <a:cxn ang="0">
                <a:pos x="connsiteX12748" y="connsiteY12748"/>
              </a:cxn>
              <a:cxn ang="0">
                <a:pos x="connsiteX12749" y="connsiteY12749"/>
              </a:cxn>
              <a:cxn ang="0">
                <a:pos x="connsiteX12750" y="connsiteY12750"/>
              </a:cxn>
              <a:cxn ang="0">
                <a:pos x="connsiteX12751" y="connsiteY12751"/>
              </a:cxn>
              <a:cxn ang="0">
                <a:pos x="connsiteX12752" y="connsiteY12752"/>
              </a:cxn>
              <a:cxn ang="0">
                <a:pos x="connsiteX12753" y="connsiteY12753"/>
              </a:cxn>
              <a:cxn ang="0">
                <a:pos x="connsiteX12754" y="connsiteY12754"/>
              </a:cxn>
              <a:cxn ang="0">
                <a:pos x="connsiteX12755" y="connsiteY12755"/>
              </a:cxn>
              <a:cxn ang="0">
                <a:pos x="connsiteX12756" y="connsiteY12756"/>
              </a:cxn>
              <a:cxn ang="0">
                <a:pos x="connsiteX12757" y="connsiteY12757"/>
              </a:cxn>
              <a:cxn ang="0">
                <a:pos x="connsiteX12758" y="connsiteY12758"/>
              </a:cxn>
              <a:cxn ang="0">
                <a:pos x="connsiteX12759" y="connsiteY12759"/>
              </a:cxn>
              <a:cxn ang="0">
                <a:pos x="connsiteX12760" y="connsiteY12760"/>
              </a:cxn>
              <a:cxn ang="0">
                <a:pos x="connsiteX12761" y="connsiteY12761"/>
              </a:cxn>
              <a:cxn ang="0">
                <a:pos x="connsiteX12762" y="connsiteY12762"/>
              </a:cxn>
              <a:cxn ang="0">
                <a:pos x="connsiteX12763" y="connsiteY12763"/>
              </a:cxn>
              <a:cxn ang="0">
                <a:pos x="connsiteX12764" y="connsiteY12764"/>
              </a:cxn>
              <a:cxn ang="0">
                <a:pos x="connsiteX12765" y="connsiteY12765"/>
              </a:cxn>
              <a:cxn ang="0">
                <a:pos x="connsiteX12766" y="connsiteY12766"/>
              </a:cxn>
              <a:cxn ang="0">
                <a:pos x="connsiteX12767" y="connsiteY12767"/>
              </a:cxn>
              <a:cxn ang="0">
                <a:pos x="connsiteX12768" y="connsiteY12768"/>
              </a:cxn>
              <a:cxn ang="0">
                <a:pos x="connsiteX12769" y="connsiteY12769"/>
              </a:cxn>
              <a:cxn ang="0">
                <a:pos x="connsiteX12770" y="connsiteY12770"/>
              </a:cxn>
              <a:cxn ang="0">
                <a:pos x="connsiteX12771" y="connsiteY12771"/>
              </a:cxn>
              <a:cxn ang="0">
                <a:pos x="connsiteX12772" y="connsiteY12772"/>
              </a:cxn>
              <a:cxn ang="0">
                <a:pos x="connsiteX12773" y="connsiteY12773"/>
              </a:cxn>
              <a:cxn ang="0">
                <a:pos x="connsiteX12774" y="connsiteY12774"/>
              </a:cxn>
              <a:cxn ang="0">
                <a:pos x="connsiteX12775" y="connsiteY12775"/>
              </a:cxn>
              <a:cxn ang="0">
                <a:pos x="connsiteX12776" y="connsiteY12776"/>
              </a:cxn>
              <a:cxn ang="0">
                <a:pos x="connsiteX12777" y="connsiteY12777"/>
              </a:cxn>
              <a:cxn ang="0">
                <a:pos x="connsiteX12778" y="connsiteY12778"/>
              </a:cxn>
              <a:cxn ang="0">
                <a:pos x="connsiteX12779" y="connsiteY12779"/>
              </a:cxn>
              <a:cxn ang="0">
                <a:pos x="connsiteX12780" y="connsiteY12780"/>
              </a:cxn>
              <a:cxn ang="0">
                <a:pos x="connsiteX12781" y="connsiteY12781"/>
              </a:cxn>
              <a:cxn ang="0">
                <a:pos x="connsiteX12782" y="connsiteY12782"/>
              </a:cxn>
              <a:cxn ang="0">
                <a:pos x="connsiteX12783" y="connsiteY12783"/>
              </a:cxn>
              <a:cxn ang="0">
                <a:pos x="connsiteX12784" y="connsiteY12784"/>
              </a:cxn>
              <a:cxn ang="0">
                <a:pos x="connsiteX12785" y="connsiteY12785"/>
              </a:cxn>
              <a:cxn ang="0">
                <a:pos x="connsiteX12786" y="connsiteY12786"/>
              </a:cxn>
              <a:cxn ang="0">
                <a:pos x="connsiteX12787" y="connsiteY12787"/>
              </a:cxn>
              <a:cxn ang="0">
                <a:pos x="connsiteX12788" y="connsiteY12788"/>
              </a:cxn>
              <a:cxn ang="0">
                <a:pos x="connsiteX12789" y="connsiteY12789"/>
              </a:cxn>
              <a:cxn ang="0">
                <a:pos x="connsiteX12790" y="connsiteY12790"/>
              </a:cxn>
              <a:cxn ang="0">
                <a:pos x="connsiteX12791" y="connsiteY12791"/>
              </a:cxn>
              <a:cxn ang="0">
                <a:pos x="connsiteX12792" y="connsiteY12792"/>
              </a:cxn>
              <a:cxn ang="0">
                <a:pos x="connsiteX12793" y="connsiteY12793"/>
              </a:cxn>
              <a:cxn ang="0">
                <a:pos x="connsiteX12794" y="connsiteY12794"/>
              </a:cxn>
              <a:cxn ang="0">
                <a:pos x="connsiteX12795" y="connsiteY12795"/>
              </a:cxn>
              <a:cxn ang="0">
                <a:pos x="connsiteX12796" y="connsiteY12796"/>
              </a:cxn>
              <a:cxn ang="0">
                <a:pos x="connsiteX12797" y="connsiteY12797"/>
              </a:cxn>
              <a:cxn ang="0">
                <a:pos x="connsiteX12798" y="connsiteY12798"/>
              </a:cxn>
              <a:cxn ang="0">
                <a:pos x="connsiteX12799" y="connsiteY12799"/>
              </a:cxn>
              <a:cxn ang="0">
                <a:pos x="connsiteX12800" y="connsiteY12800"/>
              </a:cxn>
              <a:cxn ang="0">
                <a:pos x="connsiteX12801" y="connsiteY12801"/>
              </a:cxn>
              <a:cxn ang="0">
                <a:pos x="connsiteX12802" y="connsiteY12802"/>
              </a:cxn>
              <a:cxn ang="0">
                <a:pos x="connsiteX12803" y="connsiteY12803"/>
              </a:cxn>
              <a:cxn ang="0">
                <a:pos x="connsiteX12804" y="connsiteY12804"/>
              </a:cxn>
              <a:cxn ang="0">
                <a:pos x="connsiteX12805" y="connsiteY12805"/>
              </a:cxn>
              <a:cxn ang="0">
                <a:pos x="connsiteX12806" y="connsiteY12806"/>
              </a:cxn>
              <a:cxn ang="0">
                <a:pos x="connsiteX12807" y="connsiteY12807"/>
              </a:cxn>
              <a:cxn ang="0">
                <a:pos x="connsiteX12808" y="connsiteY12808"/>
              </a:cxn>
              <a:cxn ang="0">
                <a:pos x="connsiteX12809" y="connsiteY12809"/>
              </a:cxn>
              <a:cxn ang="0">
                <a:pos x="connsiteX12810" y="connsiteY12810"/>
              </a:cxn>
              <a:cxn ang="0">
                <a:pos x="connsiteX12811" y="connsiteY12811"/>
              </a:cxn>
              <a:cxn ang="0">
                <a:pos x="connsiteX12812" y="connsiteY12812"/>
              </a:cxn>
              <a:cxn ang="0">
                <a:pos x="connsiteX12813" y="connsiteY12813"/>
              </a:cxn>
              <a:cxn ang="0">
                <a:pos x="connsiteX12814" y="connsiteY12814"/>
              </a:cxn>
              <a:cxn ang="0">
                <a:pos x="connsiteX12815" y="connsiteY12815"/>
              </a:cxn>
              <a:cxn ang="0">
                <a:pos x="connsiteX12816" y="connsiteY12816"/>
              </a:cxn>
              <a:cxn ang="0">
                <a:pos x="connsiteX12817" y="connsiteY12817"/>
              </a:cxn>
              <a:cxn ang="0">
                <a:pos x="connsiteX12818" y="connsiteY12818"/>
              </a:cxn>
              <a:cxn ang="0">
                <a:pos x="connsiteX12819" y="connsiteY12819"/>
              </a:cxn>
              <a:cxn ang="0">
                <a:pos x="connsiteX12820" y="connsiteY12820"/>
              </a:cxn>
              <a:cxn ang="0">
                <a:pos x="connsiteX12821" y="connsiteY12821"/>
              </a:cxn>
              <a:cxn ang="0">
                <a:pos x="connsiteX12822" y="connsiteY12822"/>
              </a:cxn>
              <a:cxn ang="0">
                <a:pos x="connsiteX12823" y="connsiteY12823"/>
              </a:cxn>
              <a:cxn ang="0">
                <a:pos x="connsiteX12824" y="connsiteY12824"/>
              </a:cxn>
              <a:cxn ang="0">
                <a:pos x="connsiteX12825" y="connsiteY12825"/>
              </a:cxn>
              <a:cxn ang="0">
                <a:pos x="connsiteX12826" y="connsiteY12826"/>
              </a:cxn>
              <a:cxn ang="0">
                <a:pos x="connsiteX12827" y="connsiteY12827"/>
              </a:cxn>
              <a:cxn ang="0">
                <a:pos x="connsiteX12828" y="connsiteY12828"/>
              </a:cxn>
              <a:cxn ang="0">
                <a:pos x="connsiteX12829" y="connsiteY12829"/>
              </a:cxn>
              <a:cxn ang="0">
                <a:pos x="connsiteX12830" y="connsiteY12830"/>
              </a:cxn>
              <a:cxn ang="0">
                <a:pos x="connsiteX12831" y="connsiteY12831"/>
              </a:cxn>
              <a:cxn ang="0">
                <a:pos x="connsiteX12832" y="connsiteY12832"/>
              </a:cxn>
              <a:cxn ang="0">
                <a:pos x="connsiteX12833" y="connsiteY12833"/>
              </a:cxn>
              <a:cxn ang="0">
                <a:pos x="connsiteX12834" y="connsiteY12834"/>
              </a:cxn>
              <a:cxn ang="0">
                <a:pos x="connsiteX12835" y="connsiteY12835"/>
              </a:cxn>
              <a:cxn ang="0">
                <a:pos x="connsiteX12836" y="connsiteY12836"/>
              </a:cxn>
              <a:cxn ang="0">
                <a:pos x="connsiteX12837" y="connsiteY12837"/>
              </a:cxn>
              <a:cxn ang="0">
                <a:pos x="connsiteX12838" y="connsiteY12838"/>
              </a:cxn>
              <a:cxn ang="0">
                <a:pos x="connsiteX12839" y="connsiteY12839"/>
              </a:cxn>
              <a:cxn ang="0">
                <a:pos x="connsiteX12840" y="connsiteY12840"/>
              </a:cxn>
              <a:cxn ang="0">
                <a:pos x="connsiteX12841" y="connsiteY12841"/>
              </a:cxn>
              <a:cxn ang="0">
                <a:pos x="connsiteX12842" y="connsiteY12842"/>
              </a:cxn>
              <a:cxn ang="0">
                <a:pos x="connsiteX12843" y="connsiteY12843"/>
              </a:cxn>
              <a:cxn ang="0">
                <a:pos x="connsiteX12844" y="connsiteY12844"/>
              </a:cxn>
              <a:cxn ang="0">
                <a:pos x="connsiteX12845" y="connsiteY12845"/>
              </a:cxn>
              <a:cxn ang="0">
                <a:pos x="connsiteX12846" y="connsiteY12846"/>
              </a:cxn>
              <a:cxn ang="0">
                <a:pos x="connsiteX12847" y="connsiteY12847"/>
              </a:cxn>
              <a:cxn ang="0">
                <a:pos x="connsiteX12848" y="connsiteY12848"/>
              </a:cxn>
              <a:cxn ang="0">
                <a:pos x="connsiteX12849" y="connsiteY12849"/>
              </a:cxn>
              <a:cxn ang="0">
                <a:pos x="connsiteX12850" y="connsiteY12850"/>
              </a:cxn>
              <a:cxn ang="0">
                <a:pos x="connsiteX12851" y="connsiteY12851"/>
              </a:cxn>
              <a:cxn ang="0">
                <a:pos x="connsiteX12852" y="connsiteY12852"/>
              </a:cxn>
              <a:cxn ang="0">
                <a:pos x="connsiteX12853" y="connsiteY12853"/>
              </a:cxn>
              <a:cxn ang="0">
                <a:pos x="connsiteX12854" y="connsiteY12854"/>
              </a:cxn>
              <a:cxn ang="0">
                <a:pos x="connsiteX12855" y="connsiteY12855"/>
              </a:cxn>
              <a:cxn ang="0">
                <a:pos x="connsiteX12856" y="connsiteY12856"/>
              </a:cxn>
              <a:cxn ang="0">
                <a:pos x="connsiteX12857" y="connsiteY12857"/>
              </a:cxn>
              <a:cxn ang="0">
                <a:pos x="connsiteX12858" y="connsiteY12858"/>
              </a:cxn>
              <a:cxn ang="0">
                <a:pos x="connsiteX12859" y="connsiteY12859"/>
              </a:cxn>
              <a:cxn ang="0">
                <a:pos x="connsiteX12860" y="connsiteY12860"/>
              </a:cxn>
              <a:cxn ang="0">
                <a:pos x="connsiteX12861" y="connsiteY12861"/>
              </a:cxn>
              <a:cxn ang="0">
                <a:pos x="connsiteX12862" y="connsiteY12862"/>
              </a:cxn>
              <a:cxn ang="0">
                <a:pos x="connsiteX12863" y="connsiteY12863"/>
              </a:cxn>
              <a:cxn ang="0">
                <a:pos x="connsiteX12864" y="connsiteY12864"/>
              </a:cxn>
              <a:cxn ang="0">
                <a:pos x="connsiteX12865" y="connsiteY12865"/>
              </a:cxn>
              <a:cxn ang="0">
                <a:pos x="connsiteX12866" y="connsiteY12866"/>
              </a:cxn>
              <a:cxn ang="0">
                <a:pos x="connsiteX12867" y="connsiteY12867"/>
              </a:cxn>
              <a:cxn ang="0">
                <a:pos x="connsiteX12868" y="connsiteY12868"/>
              </a:cxn>
              <a:cxn ang="0">
                <a:pos x="connsiteX12869" y="connsiteY12869"/>
              </a:cxn>
              <a:cxn ang="0">
                <a:pos x="connsiteX12870" y="connsiteY12870"/>
              </a:cxn>
              <a:cxn ang="0">
                <a:pos x="connsiteX12871" y="connsiteY12871"/>
              </a:cxn>
              <a:cxn ang="0">
                <a:pos x="connsiteX12872" y="connsiteY12872"/>
              </a:cxn>
              <a:cxn ang="0">
                <a:pos x="connsiteX12873" y="connsiteY12873"/>
              </a:cxn>
              <a:cxn ang="0">
                <a:pos x="connsiteX12874" y="connsiteY12874"/>
              </a:cxn>
              <a:cxn ang="0">
                <a:pos x="connsiteX12875" y="connsiteY12875"/>
              </a:cxn>
              <a:cxn ang="0">
                <a:pos x="connsiteX12876" y="connsiteY12876"/>
              </a:cxn>
              <a:cxn ang="0">
                <a:pos x="connsiteX12877" y="connsiteY12877"/>
              </a:cxn>
              <a:cxn ang="0">
                <a:pos x="connsiteX12878" y="connsiteY12878"/>
              </a:cxn>
              <a:cxn ang="0">
                <a:pos x="connsiteX12879" y="connsiteY12879"/>
              </a:cxn>
              <a:cxn ang="0">
                <a:pos x="connsiteX12880" y="connsiteY12880"/>
              </a:cxn>
              <a:cxn ang="0">
                <a:pos x="connsiteX12881" y="connsiteY12881"/>
              </a:cxn>
              <a:cxn ang="0">
                <a:pos x="connsiteX12882" y="connsiteY12882"/>
              </a:cxn>
              <a:cxn ang="0">
                <a:pos x="connsiteX12883" y="connsiteY12883"/>
              </a:cxn>
              <a:cxn ang="0">
                <a:pos x="connsiteX12884" y="connsiteY12884"/>
              </a:cxn>
              <a:cxn ang="0">
                <a:pos x="connsiteX12885" y="connsiteY12885"/>
              </a:cxn>
              <a:cxn ang="0">
                <a:pos x="connsiteX12886" y="connsiteY12886"/>
              </a:cxn>
              <a:cxn ang="0">
                <a:pos x="connsiteX12887" y="connsiteY12887"/>
              </a:cxn>
              <a:cxn ang="0">
                <a:pos x="connsiteX12888" y="connsiteY12888"/>
              </a:cxn>
              <a:cxn ang="0">
                <a:pos x="connsiteX12889" y="connsiteY12889"/>
              </a:cxn>
              <a:cxn ang="0">
                <a:pos x="connsiteX12890" y="connsiteY12890"/>
              </a:cxn>
              <a:cxn ang="0">
                <a:pos x="connsiteX12891" y="connsiteY12891"/>
              </a:cxn>
              <a:cxn ang="0">
                <a:pos x="connsiteX12892" y="connsiteY12892"/>
              </a:cxn>
              <a:cxn ang="0">
                <a:pos x="connsiteX12893" y="connsiteY12893"/>
              </a:cxn>
              <a:cxn ang="0">
                <a:pos x="connsiteX12894" y="connsiteY12894"/>
              </a:cxn>
              <a:cxn ang="0">
                <a:pos x="connsiteX12895" y="connsiteY12895"/>
              </a:cxn>
              <a:cxn ang="0">
                <a:pos x="connsiteX12896" y="connsiteY12896"/>
              </a:cxn>
              <a:cxn ang="0">
                <a:pos x="connsiteX12897" y="connsiteY12897"/>
              </a:cxn>
              <a:cxn ang="0">
                <a:pos x="connsiteX12898" y="connsiteY12898"/>
              </a:cxn>
              <a:cxn ang="0">
                <a:pos x="connsiteX12899" y="connsiteY12899"/>
              </a:cxn>
              <a:cxn ang="0">
                <a:pos x="connsiteX12900" y="connsiteY12900"/>
              </a:cxn>
              <a:cxn ang="0">
                <a:pos x="connsiteX12901" y="connsiteY12901"/>
              </a:cxn>
              <a:cxn ang="0">
                <a:pos x="connsiteX12902" y="connsiteY12902"/>
              </a:cxn>
              <a:cxn ang="0">
                <a:pos x="connsiteX12903" y="connsiteY12903"/>
              </a:cxn>
              <a:cxn ang="0">
                <a:pos x="connsiteX12904" y="connsiteY12904"/>
              </a:cxn>
              <a:cxn ang="0">
                <a:pos x="connsiteX12905" y="connsiteY12905"/>
              </a:cxn>
              <a:cxn ang="0">
                <a:pos x="connsiteX12906" y="connsiteY12906"/>
              </a:cxn>
              <a:cxn ang="0">
                <a:pos x="connsiteX12907" y="connsiteY12907"/>
              </a:cxn>
              <a:cxn ang="0">
                <a:pos x="connsiteX12908" y="connsiteY12908"/>
              </a:cxn>
              <a:cxn ang="0">
                <a:pos x="connsiteX12909" y="connsiteY12909"/>
              </a:cxn>
              <a:cxn ang="0">
                <a:pos x="connsiteX12910" y="connsiteY12910"/>
              </a:cxn>
              <a:cxn ang="0">
                <a:pos x="connsiteX12911" y="connsiteY12911"/>
              </a:cxn>
              <a:cxn ang="0">
                <a:pos x="connsiteX12912" y="connsiteY12912"/>
              </a:cxn>
              <a:cxn ang="0">
                <a:pos x="connsiteX12913" y="connsiteY12913"/>
              </a:cxn>
              <a:cxn ang="0">
                <a:pos x="connsiteX12914" y="connsiteY12914"/>
              </a:cxn>
              <a:cxn ang="0">
                <a:pos x="connsiteX12915" y="connsiteY12915"/>
              </a:cxn>
              <a:cxn ang="0">
                <a:pos x="connsiteX12916" y="connsiteY12916"/>
              </a:cxn>
              <a:cxn ang="0">
                <a:pos x="connsiteX12917" y="connsiteY12917"/>
              </a:cxn>
              <a:cxn ang="0">
                <a:pos x="connsiteX12918" y="connsiteY12918"/>
              </a:cxn>
              <a:cxn ang="0">
                <a:pos x="connsiteX12919" y="connsiteY12919"/>
              </a:cxn>
              <a:cxn ang="0">
                <a:pos x="connsiteX12920" y="connsiteY12920"/>
              </a:cxn>
              <a:cxn ang="0">
                <a:pos x="connsiteX12921" y="connsiteY12921"/>
              </a:cxn>
              <a:cxn ang="0">
                <a:pos x="connsiteX12922" y="connsiteY12922"/>
              </a:cxn>
              <a:cxn ang="0">
                <a:pos x="connsiteX12923" y="connsiteY12923"/>
              </a:cxn>
              <a:cxn ang="0">
                <a:pos x="connsiteX12924" y="connsiteY12924"/>
              </a:cxn>
              <a:cxn ang="0">
                <a:pos x="connsiteX12925" y="connsiteY12925"/>
              </a:cxn>
              <a:cxn ang="0">
                <a:pos x="connsiteX12926" y="connsiteY12926"/>
              </a:cxn>
              <a:cxn ang="0">
                <a:pos x="connsiteX12927" y="connsiteY12927"/>
              </a:cxn>
              <a:cxn ang="0">
                <a:pos x="connsiteX12928" y="connsiteY12928"/>
              </a:cxn>
              <a:cxn ang="0">
                <a:pos x="connsiteX12929" y="connsiteY12929"/>
              </a:cxn>
              <a:cxn ang="0">
                <a:pos x="connsiteX12930" y="connsiteY12930"/>
              </a:cxn>
              <a:cxn ang="0">
                <a:pos x="connsiteX12931" y="connsiteY12931"/>
              </a:cxn>
              <a:cxn ang="0">
                <a:pos x="connsiteX12932" y="connsiteY12932"/>
              </a:cxn>
              <a:cxn ang="0">
                <a:pos x="connsiteX12933" y="connsiteY12933"/>
              </a:cxn>
              <a:cxn ang="0">
                <a:pos x="connsiteX12934" y="connsiteY12934"/>
              </a:cxn>
              <a:cxn ang="0">
                <a:pos x="connsiteX12935" y="connsiteY12935"/>
              </a:cxn>
              <a:cxn ang="0">
                <a:pos x="connsiteX12936" y="connsiteY12936"/>
              </a:cxn>
              <a:cxn ang="0">
                <a:pos x="connsiteX12937" y="connsiteY12937"/>
              </a:cxn>
              <a:cxn ang="0">
                <a:pos x="connsiteX12938" y="connsiteY12938"/>
              </a:cxn>
              <a:cxn ang="0">
                <a:pos x="connsiteX12939" y="connsiteY12939"/>
              </a:cxn>
              <a:cxn ang="0">
                <a:pos x="connsiteX12940" y="connsiteY12940"/>
              </a:cxn>
              <a:cxn ang="0">
                <a:pos x="connsiteX12941" y="connsiteY12941"/>
              </a:cxn>
              <a:cxn ang="0">
                <a:pos x="connsiteX12942" y="connsiteY12942"/>
              </a:cxn>
              <a:cxn ang="0">
                <a:pos x="connsiteX12943" y="connsiteY12943"/>
              </a:cxn>
              <a:cxn ang="0">
                <a:pos x="connsiteX12944" y="connsiteY12944"/>
              </a:cxn>
              <a:cxn ang="0">
                <a:pos x="connsiteX12945" y="connsiteY12945"/>
              </a:cxn>
              <a:cxn ang="0">
                <a:pos x="connsiteX12946" y="connsiteY12946"/>
              </a:cxn>
              <a:cxn ang="0">
                <a:pos x="connsiteX12947" y="connsiteY12947"/>
              </a:cxn>
              <a:cxn ang="0">
                <a:pos x="connsiteX12948" y="connsiteY12948"/>
              </a:cxn>
              <a:cxn ang="0">
                <a:pos x="connsiteX12949" y="connsiteY12949"/>
              </a:cxn>
              <a:cxn ang="0">
                <a:pos x="connsiteX12950" y="connsiteY12950"/>
              </a:cxn>
              <a:cxn ang="0">
                <a:pos x="connsiteX12951" y="connsiteY12951"/>
              </a:cxn>
              <a:cxn ang="0">
                <a:pos x="connsiteX12952" y="connsiteY12952"/>
              </a:cxn>
              <a:cxn ang="0">
                <a:pos x="connsiteX12953" y="connsiteY12953"/>
              </a:cxn>
              <a:cxn ang="0">
                <a:pos x="connsiteX12954" y="connsiteY12954"/>
              </a:cxn>
              <a:cxn ang="0">
                <a:pos x="connsiteX12955" y="connsiteY12955"/>
              </a:cxn>
              <a:cxn ang="0">
                <a:pos x="connsiteX12956" y="connsiteY12956"/>
              </a:cxn>
              <a:cxn ang="0">
                <a:pos x="connsiteX12957" y="connsiteY12957"/>
              </a:cxn>
              <a:cxn ang="0">
                <a:pos x="connsiteX12958" y="connsiteY12958"/>
              </a:cxn>
              <a:cxn ang="0">
                <a:pos x="connsiteX12959" y="connsiteY12959"/>
              </a:cxn>
              <a:cxn ang="0">
                <a:pos x="connsiteX12960" y="connsiteY12960"/>
              </a:cxn>
              <a:cxn ang="0">
                <a:pos x="connsiteX12961" y="connsiteY12961"/>
              </a:cxn>
              <a:cxn ang="0">
                <a:pos x="connsiteX12962" y="connsiteY12962"/>
              </a:cxn>
              <a:cxn ang="0">
                <a:pos x="connsiteX12963" y="connsiteY12963"/>
              </a:cxn>
              <a:cxn ang="0">
                <a:pos x="connsiteX12964" y="connsiteY12964"/>
              </a:cxn>
              <a:cxn ang="0">
                <a:pos x="connsiteX12965" y="connsiteY12965"/>
              </a:cxn>
              <a:cxn ang="0">
                <a:pos x="connsiteX12966" y="connsiteY12966"/>
              </a:cxn>
              <a:cxn ang="0">
                <a:pos x="connsiteX12967" y="connsiteY12967"/>
              </a:cxn>
              <a:cxn ang="0">
                <a:pos x="connsiteX12968" y="connsiteY12968"/>
              </a:cxn>
              <a:cxn ang="0">
                <a:pos x="connsiteX12969" y="connsiteY12969"/>
              </a:cxn>
              <a:cxn ang="0">
                <a:pos x="connsiteX12970" y="connsiteY12970"/>
              </a:cxn>
              <a:cxn ang="0">
                <a:pos x="connsiteX12971" y="connsiteY12971"/>
              </a:cxn>
              <a:cxn ang="0">
                <a:pos x="connsiteX12972" y="connsiteY12972"/>
              </a:cxn>
              <a:cxn ang="0">
                <a:pos x="connsiteX12973" y="connsiteY12973"/>
              </a:cxn>
              <a:cxn ang="0">
                <a:pos x="connsiteX12974" y="connsiteY12974"/>
              </a:cxn>
              <a:cxn ang="0">
                <a:pos x="connsiteX12975" y="connsiteY12975"/>
              </a:cxn>
              <a:cxn ang="0">
                <a:pos x="connsiteX12976" y="connsiteY12976"/>
              </a:cxn>
              <a:cxn ang="0">
                <a:pos x="connsiteX12977" y="connsiteY12977"/>
              </a:cxn>
              <a:cxn ang="0">
                <a:pos x="connsiteX12978" y="connsiteY12978"/>
              </a:cxn>
              <a:cxn ang="0">
                <a:pos x="connsiteX12979" y="connsiteY12979"/>
              </a:cxn>
              <a:cxn ang="0">
                <a:pos x="connsiteX12980" y="connsiteY12980"/>
              </a:cxn>
              <a:cxn ang="0">
                <a:pos x="connsiteX12981" y="connsiteY12981"/>
              </a:cxn>
              <a:cxn ang="0">
                <a:pos x="connsiteX12982" y="connsiteY12982"/>
              </a:cxn>
              <a:cxn ang="0">
                <a:pos x="connsiteX12983" y="connsiteY12983"/>
              </a:cxn>
              <a:cxn ang="0">
                <a:pos x="connsiteX12984" y="connsiteY12984"/>
              </a:cxn>
              <a:cxn ang="0">
                <a:pos x="connsiteX12985" y="connsiteY12985"/>
              </a:cxn>
              <a:cxn ang="0">
                <a:pos x="connsiteX12986" y="connsiteY12986"/>
              </a:cxn>
              <a:cxn ang="0">
                <a:pos x="connsiteX12987" y="connsiteY12987"/>
              </a:cxn>
              <a:cxn ang="0">
                <a:pos x="connsiteX12988" y="connsiteY12988"/>
              </a:cxn>
              <a:cxn ang="0">
                <a:pos x="connsiteX12989" y="connsiteY12989"/>
              </a:cxn>
              <a:cxn ang="0">
                <a:pos x="connsiteX12990" y="connsiteY12990"/>
              </a:cxn>
              <a:cxn ang="0">
                <a:pos x="connsiteX12991" y="connsiteY12991"/>
              </a:cxn>
              <a:cxn ang="0">
                <a:pos x="connsiteX12992" y="connsiteY12992"/>
              </a:cxn>
              <a:cxn ang="0">
                <a:pos x="connsiteX12993" y="connsiteY12993"/>
              </a:cxn>
              <a:cxn ang="0">
                <a:pos x="connsiteX12994" y="connsiteY12994"/>
              </a:cxn>
              <a:cxn ang="0">
                <a:pos x="connsiteX12995" y="connsiteY12995"/>
              </a:cxn>
              <a:cxn ang="0">
                <a:pos x="connsiteX12996" y="connsiteY12996"/>
              </a:cxn>
              <a:cxn ang="0">
                <a:pos x="connsiteX12997" y="connsiteY12997"/>
              </a:cxn>
              <a:cxn ang="0">
                <a:pos x="connsiteX12998" y="connsiteY12998"/>
              </a:cxn>
              <a:cxn ang="0">
                <a:pos x="connsiteX12999" y="connsiteY12999"/>
              </a:cxn>
              <a:cxn ang="0">
                <a:pos x="connsiteX13000" y="connsiteY13000"/>
              </a:cxn>
              <a:cxn ang="0">
                <a:pos x="connsiteX13001" y="connsiteY13001"/>
              </a:cxn>
              <a:cxn ang="0">
                <a:pos x="connsiteX13002" y="connsiteY13002"/>
              </a:cxn>
              <a:cxn ang="0">
                <a:pos x="connsiteX13003" y="connsiteY13003"/>
              </a:cxn>
              <a:cxn ang="0">
                <a:pos x="connsiteX13004" y="connsiteY13004"/>
              </a:cxn>
              <a:cxn ang="0">
                <a:pos x="connsiteX13005" y="connsiteY13005"/>
              </a:cxn>
              <a:cxn ang="0">
                <a:pos x="connsiteX13006" y="connsiteY13006"/>
              </a:cxn>
              <a:cxn ang="0">
                <a:pos x="connsiteX13007" y="connsiteY13007"/>
              </a:cxn>
              <a:cxn ang="0">
                <a:pos x="connsiteX13008" y="connsiteY13008"/>
              </a:cxn>
              <a:cxn ang="0">
                <a:pos x="connsiteX13009" y="connsiteY13009"/>
              </a:cxn>
              <a:cxn ang="0">
                <a:pos x="connsiteX13010" y="connsiteY13010"/>
              </a:cxn>
              <a:cxn ang="0">
                <a:pos x="connsiteX13011" y="connsiteY13011"/>
              </a:cxn>
              <a:cxn ang="0">
                <a:pos x="connsiteX13012" y="connsiteY13012"/>
              </a:cxn>
              <a:cxn ang="0">
                <a:pos x="connsiteX13013" y="connsiteY13013"/>
              </a:cxn>
              <a:cxn ang="0">
                <a:pos x="connsiteX13014" y="connsiteY13014"/>
              </a:cxn>
              <a:cxn ang="0">
                <a:pos x="connsiteX13015" y="connsiteY13015"/>
              </a:cxn>
              <a:cxn ang="0">
                <a:pos x="connsiteX13016" y="connsiteY13016"/>
              </a:cxn>
              <a:cxn ang="0">
                <a:pos x="connsiteX13017" y="connsiteY13017"/>
              </a:cxn>
              <a:cxn ang="0">
                <a:pos x="connsiteX13018" y="connsiteY13018"/>
              </a:cxn>
              <a:cxn ang="0">
                <a:pos x="connsiteX13019" y="connsiteY13019"/>
              </a:cxn>
              <a:cxn ang="0">
                <a:pos x="connsiteX13020" y="connsiteY13020"/>
              </a:cxn>
              <a:cxn ang="0">
                <a:pos x="connsiteX13021" y="connsiteY13021"/>
              </a:cxn>
              <a:cxn ang="0">
                <a:pos x="connsiteX13022" y="connsiteY13022"/>
              </a:cxn>
              <a:cxn ang="0">
                <a:pos x="connsiteX13023" y="connsiteY13023"/>
              </a:cxn>
              <a:cxn ang="0">
                <a:pos x="connsiteX13024" y="connsiteY13024"/>
              </a:cxn>
              <a:cxn ang="0">
                <a:pos x="connsiteX13025" y="connsiteY13025"/>
              </a:cxn>
              <a:cxn ang="0">
                <a:pos x="connsiteX13026" y="connsiteY13026"/>
              </a:cxn>
              <a:cxn ang="0">
                <a:pos x="connsiteX13027" y="connsiteY13027"/>
              </a:cxn>
              <a:cxn ang="0">
                <a:pos x="connsiteX13028" y="connsiteY13028"/>
              </a:cxn>
              <a:cxn ang="0">
                <a:pos x="connsiteX13029" y="connsiteY13029"/>
              </a:cxn>
              <a:cxn ang="0">
                <a:pos x="connsiteX13030" y="connsiteY13030"/>
              </a:cxn>
              <a:cxn ang="0">
                <a:pos x="connsiteX13031" y="connsiteY13031"/>
              </a:cxn>
              <a:cxn ang="0">
                <a:pos x="connsiteX13032" y="connsiteY13032"/>
              </a:cxn>
              <a:cxn ang="0">
                <a:pos x="connsiteX13033" y="connsiteY13033"/>
              </a:cxn>
              <a:cxn ang="0">
                <a:pos x="connsiteX13034" y="connsiteY13034"/>
              </a:cxn>
              <a:cxn ang="0">
                <a:pos x="connsiteX13035" y="connsiteY13035"/>
              </a:cxn>
              <a:cxn ang="0">
                <a:pos x="connsiteX13036" y="connsiteY13036"/>
              </a:cxn>
              <a:cxn ang="0">
                <a:pos x="connsiteX13037" y="connsiteY13037"/>
              </a:cxn>
              <a:cxn ang="0">
                <a:pos x="connsiteX13038" y="connsiteY13038"/>
              </a:cxn>
              <a:cxn ang="0">
                <a:pos x="connsiteX13039" y="connsiteY13039"/>
              </a:cxn>
              <a:cxn ang="0">
                <a:pos x="connsiteX13040" y="connsiteY13040"/>
              </a:cxn>
              <a:cxn ang="0">
                <a:pos x="connsiteX13041" y="connsiteY13041"/>
              </a:cxn>
              <a:cxn ang="0">
                <a:pos x="connsiteX13042" y="connsiteY13042"/>
              </a:cxn>
              <a:cxn ang="0">
                <a:pos x="connsiteX13043" y="connsiteY13043"/>
              </a:cxn>
              <a:cxn ang="0">
                <a:pos x="connsiteX13044" y="connsiteY13044"/>
              </a:cxn>
              <a:cxn ang="0">
                <a:pos x="connsiteX13045" y="connsiteY13045"/>
              </a:cxn>
              <a:cxn ang="0">
                <a:pos x="connsiteX13046" y="connsiteY13046"/>
              </a:cxn>
              <a:cxn ang="0">
                <a:pos x="connsiteX13047" y="connsiteY13047"/>
              </a:cxn>
              <a:cxn ang="0">
                <a:pos x="connsiteX13048" y="connsiteY13048"/>
              </a:cxn>
              <a:cxn ang="0">
                <a:pos x="connsiteX13049" y="connsiteY13049"/>
              </a:cxn>
              <a:cxn ang="0">
                <a:pos x="connsiteX13050" y="connsiteY13050"/>
              </a:cxn>
              <a:cxn ang="0">
                <a:pos x="connsiteX13051" y="connsiteY13051"/>
              </a:cxn>
              <a:cxn ang="0">
                <a:pos x="connsiteX13052" y="connsiteY13052"/>
              </a:cxn>
              <a:cxn ang="0">
                <a:pos x="connsiteX13053" y="connsiteY13053"/>
              </a:cxn>
              <a:cxn ang="0">
                <a:pos x="connsiteX13054" y="connsiteY13054"/>
              </a:cxn>
              <a:cxn ang="0">
                <a:pos x="connsiteX13055" y="connsiteY13055"/>
              </a:cxn>
              <a:cxn ang="0">
                <a:pos x="connsiteX13056" y="connsiteY13056"/>
              </a:cxn>
              <a:cxn ang="0">
                <a:pos x="connsiteX13057" y="connsiteY13057"/>
              </a:cxn>
              <a:cxn ang="0">
                <a:pos x="connsiteX13058" y="connsiteY13058"/>
              </a:cxn>
              <a:cxn ang="0">
                <a:pos x="connsiteX13059" y="connsiteY13059"/>
              </a:cxn>
              <a:cxn ang="0">
                <a:pos x="connsiteX13060" y="connsiteY13060"/>
              </a:cxn>
              <a:cxn ang="0">
                <a:pos x="connsiteX13061" y="connsiteY13061"/>
              </a:cxn>
              <a:cxn ang="0">
                <a:pos x="connsiteX13062" y="connsiteY13062"/>
              </a:cxn>
              <a:cxn ang="0">
                <a:pos x="connsiteX13063" y="connsiteY13063"/>
              </a:cxn>
              <a:cxn ang="0">
                <a:pos x="connsiteX13064" y="connsiteY13064"/>
              </a:cxn>
              <a:cxn ang="0">
                <a:pos x="connsiteX13065" y="connsiteY13065"/>
              </a:cxn>
              <a:cxn ang="0">
                <a:pos x="connsiteX13066" y="connsiteY13066"/>
              </a:cxn>
              <a:cxn ang="0">
                <a:pos x="connsiteX13067" y="connsiteY13067"/>
              </a:cxn>
              <a:cxn ang="0">
                <a:pos x="connsiteX13068" y="connsiteY13068"/>
              </a:cxn>
              <a:cxn ang="0">
                <a:pos x="connsiteX13069" y="connsiteY13069"/>
              </a:cxn>
              <a:cxn ang="0">
                <a:pos x="connsiteX13070" y="connsiteY13070"/>
              </a:cxn>
              <a:cxn ang="0">
                <a:pos x="connsiteX13071" y="connsiteY13071"/>
              </a:cxn>
              <a:cxn ang="0">
                <a:pos x="connsiteX13072" y="connsiteY13072"/>
              </a:cxn>
              <a:cxn ang="0">
                <a:pos x="connsiteX13073" y="connsiteY13073"/>
              </a:cxn>
              <a:cxn ang="0">
                <a:pos x="connsiteX13074" y="connsiteY13074"/>
              </a:cxn>
              <a:cxn ang="0">
                <a:pos x="connsiteX13075" y="connsiteY13075"/>
              </a:cxn>
              <a:cxn ang="0">
                <a:pos x="connsiteX13076" y="connsiteY13076"/>
              </a:cxn>
              <a:cxn ang="0">
                <a:pos x="connsiteX13077" y="connsiteY13077"/>
              </a:cxn>
              <a:cxn ang="0">
                <a:pos x="connsiteX13078" y="connsiteY13078"/>
              </a:cxn>
              <a:cxn ang="0">
                <a:pos x="connsiteX13079" y="connsiteY13079"/>
              </a:cxn>
              <a:cxn ang="0">
                <a:pos x="connsiteX13080" y="connsiteY13080"/>
              </a:cxn>
              <a:cxn ang="0">
                <a:pos x="connsiteX13081" y="connsiteY13081"/>
              </a:cxn>
              <a:cxn ang="0">
                <a:pos x="connsiteX13082" y="connsiteY13082"/>
              </a:cxn>
              <a:cxn ang="0">
                <a:pos x="connsiteX13083" y="connsiteY13083"/>
              </a:cxn>
              <a:cxn ang="0">
                <a:pos x="connsiteX13084" y="connsiteY13084"/>
              </a:cxn>
              <a:cxn ang="0">
                <a:pos x="connsiteX13085" y="connsiteY13085"/>
              </a:cxn>
              <a:cxn ang="0">
                <a:pos x="connsiteX13086" y="connsiteY13086"/>
              </a:cxn>
              <a:cxn ang="0">
                <a:pos x="connsiteX13087" y="connsiteY13087"/>
              </a:cxn>
              <a:cxn ang="0">
                <a:pos x="connsiteX13088" y="connsiteY13088"/>
              </a:cxn>
              <a:cxn ang="0">
                <a:pos x="connsiteX13089" y="connsiteY13089"/>
              </a:cxn>
              <a:cxn ang="0">
                <a:pos x="connsiteX13090" y="connsiteY13090"/>
              </a:cxn>
              <a:cxn ang="0">
                <a:pos x="connsiteX13091" y="connsiteY13091"/>
              </a:cxn>
              <a:cxn ang="0">
                <a:pos x="connsiteX13092" y="connsiteY13092"/>
              </a:cxn>
              <a:cxn ang="0">
                <a:pos x="connsiteX13093" y="connsiteY13093"/>
              </a:cxn>
              <a:cxn ang="0">
                <a:pos x="connsiteX13094" y="connsiteY13094"/>
              </a:cxn>
              <a:cxn ang="0">
                <a:pos x="connsiteX13095" y="connsiteY13095"/>
              </a:cxn>
              <a:cxn ang="0">
                <a:pos x="connsiteX13096" y="connsiteY13096"/>
              </a:cxn>
              <a:cxn ang="0">
                <a:pos x="connsiteX13097" y="connsiteY13097"/>
              </a:cxn>
              <a:cxn ang="0">
                <a:pos x="connsiteX13098" y="connsiteY13098"/>
              </a:cxn>
              <a:cxn ang="0">
                <a:pos x="connsiteX13099" y="connsiteY13099"/>
              </a:cxn>
              <a:cxn ang="0">
                <a:pos x="connsiteX13100" y="connsiteY13100"/>
              </a:cxn>
              <a:cxn ang="0">
                <a:pos x="connsiteX13101" y="connsiteY13101"/>
              </a:cxn>
              <a:cxn ang="0">
                <a:pos x="connsiteX13102" y="connsiteY13102"/>
              </a:cxn>
              <a:cxn ang="0">
                <a:pos x="connsiteX13103" y="connsiteY13103"/>
              </a:cxn>
              <a:cxn ang="0">
                <a:pos x="connsiteX13104" y="connsiteY13104"/>
              </a:cxn>
              <a:cxn ang="0">
                <a:pos x="connsiteX13105" y="connsiteY13105"/>
              </a:cxn>
              <a:cxn ang="0">
                <a:pos x="connsiteX13106" y="connsiteY13106"/>
              </a:cxn>
              <a:cxn ang="0">
                <a:pos x="connsiteX13107" y="connsiteY13107"/>
              </a:cxn>
              <a:cxn ang="0">
                <a:pos x="connsiteX13108" y="connsiteY13108"/>
              </a:cxn>
              <a:cxn ang="0">
                <a:pos x="connsiteX13109" y="connsiteY13109"/>
              </a:cxn>
              <a:cxn ang="0">
                <a:pos x="connsiteX13110" y="connsiteY13110"/>
              </a:cxn>
              <a:cxn ang="0">
                <a:pos x="connsiteX13111" y="connsiteY13111"/>
              </a:cxn>
              <a:cxn ang="0">
                <a:pos x="connsiteX13112" y="connsiteY13112"/>
              </a:cxn>
              <a:cxn ang="0">
                <a:pos x="connsiteX13113" y="connsiteY13113"/>
              </a:cxn>
              <a:cxn ang="0">
                <a:pos x="connsiteX13114" y="connsiteY13114"/>
              </a:cxn>
              <a:cxn ang="0">
                <a:pos x="connsiteX13115" y="connsiteY13115"/>
              </a:cxn>
              <a:cxn ang="0">
                <a:pos x="connsiteX13116" y="connsiteY13116"/>
              </a:cxn>
              <a:cxn ang="0">
                <a:pos x="connsiteX13117" y="connsiteY13117"/>
              </a:cxn>
              <a:cxn ang="0">
                <a:pos x="connsiteX13118" y="connsiteY13118"/>
              </a:cxn>
              <a:cxn ang="0">
                <a:pos x="connsiteX13119" y="connsiteY13119"/>
              </a:cxn>
              <a:cxn ang="0">
                <a:pos x="connsiteX13120" y="connsiteY13120"/>
              </a:cxn>
              <a:cxn ang="0">
                <a:pos x="connsiteX13121" y="connsiteY13121"/>
              </a:cxn>
              <a:cxn ang="0">
                <a:pos x="connsiteX13122" y="connsiteY13122"/>
              </a:cxn>
              <a:cxn ang="0">
                <a:pos x="connsiteX13123" y="connsiteY13123"/>
              </a:cxn>
              <a:cxn ang="0">
                <a:pos x="connsiteX13124" y="connsiteY13124"/>
              </a:cxn>
              <a:cxn ang="0">
                <a:pos x="connsiteX13125" y="connsiteY13125"/>
              </a:cxn>
              <a:cxn ang="0">
                <a:pos x="connsiteX13126" y="connsiteY13126"/>
              </a:cxn>
              <a:cxn ang="0">
                <a:pos x="connsiteX13127" y="connsiteY13127"/>
              </a:cxn>
              <a:cxn ang="0">
                <a:pos x="connsiteX13128" y="connsiteY13128"/>
              </a:cxn>
              <a:cxn ang="0">
                <a:pos x="connsiteX13129" y="connsiteY13129"/>
              </a:cxn>
              <a:cxn ang="0">
                <a:pos x="connsiteX13130" y="connsiteY13130"/>
              </a:cxn>
              <a:cxn ang="0">
                <a:pos x="connsiteX13131" y="connsiteY13131"/>
              </a:cxn>
              <a:cxn ang="0">
                <a:pos x="connsiteX13132" y="connsiteY13132"/>
              </a:cxn>
              <a:cxn ang="0">
                <a:pos x="connsiteX13133" y="connsiteY13133"/>
              </a:cxn>
              <a:cxn ang="0">
                <a:pos x="connsiteX13134" y="connsiteY13134"/>
              </a:cxn>
              <a:cxn ang="0">
                <a:pos x="connsiteX13135" y="connsiteY13135"/>
              </a:cxn>
              <a:cxn ang="0">
                <a:pos x="connsiteX13136" y="connsiteY13136"/>
              </a:cxn>
              <a:cxn ang="0">
                <a:pos x="connsiteX13137" y="connsiteY13137"/>
              </a:cxn>
              <a:cxn ang="0">
                <a:pos x="connsiteX13138" y="connsiteY13138"/>
              </a:cxn>
              <a:cxn ang="0">
                <a:pos x="connsiteX13139" y="connsiteY13139"/>
              </a:cxn>
              <a:cxn ang="0">
                <a:pos x="connsiteX13140" y="connsiteY13140"/>
              </a:cxn>
              <a:cxn ang="0">
                <a:pos x="connsiteX13141" y="connsiteY13141"/>
              </a:cxn>
              <a:cxn ang="0">
                <a:pos x="connsiteX13142" y="connsiteY13142"/>
              </a:cxn>
              <a:cxn ang="0">
                <a:pos x="connsiteX13143" y="connsiteY13143"/>
              </a:cxn>
              <a:cxn ang="0">
                <a:pos x="connsiteX13144" y="connsiteY13144"/>
              </a:cxn>
              <a:cxn ang="0">
                <a:pos x="connsiteX13145" y="connsiteY13145"/>
              </a:cxn>
              <a:cxn ang="0">
                <a:pos x="connsiteX13146" y="connsiteY13146"/>
              </a:cxn>
              <a:cxn ang="0">
                <a:pos x="connsiteX13147" y="connsiteY13147"/>
              </a:cxn>
              <a:cxn ang="0">
                <a:pos x="connsiteX13148" y="connsiteY13148"/>
              </a:cxn>
              <a:cxn ang="0">
                <a:pos x="connsiteX13149" y="connsiteY13149"/>
              </a:cxn>
              <a:cxn ang="0">
                <a:pos x="connsiteX13150" y="connsiteY13150"/>
              </a:cxn>
              <a:cxn ang="0">
                <a:pos x="connsiteX13151" y="connsiteY13151"/>
              </a:cxn>
              <a:cxn ang="0">
                <a:pos x="connsiteX13152" y="connsiteY13152"/>
              </a:cxn>
              <a:cxn ang="0">
                <a:pos x="connsiteX13153" y="connsiteY13153"/>
              </a:cxn>
              <a:cxn ang="0">
                <a:pos x="connsiteX13154" y="connsiteY13154"/>
              </a:cxn>
              <a:cxn ang="0">
                <a:pos x="connsiteX13155" y="connsiteY13155"/>
              </a:cxn>
              <a:cxn ang="0">
                <a:pos x="connsiteX13156" y="connsiteY13156"/>
              </a:cxn>
              <a:cxn ang="0">
                <a:pos x="connsiteX13157" y="connsiteY13157"/>
              </a:cxn>
              <a:cxn ang="0">
                <a:pos x="connsiteX13158" y="connsiteY13158"/>
              </a:cxn>
              <a:cxn ang="0">
                <a:pos x="connsiteX13159" y="connsiteY13159"/>
              </a:cxn>
              <a:cxn ang="0">
                <a:pos x="connsiteX13160" y="connsiteY13160"/>
              </a:cxn>
              <a:cxn ang="0">
                <a:pos x="connsiteX13161" y="connsiteY13161"/>
              </a:cxn>
              <a:cxn ang="0">
                <a:pos x="connsiteX13162" y="connsiteY13162"/>
              </a:cxn>
              <a:cxn ang="0">
                <a:pos x="connsiteX13163" y="connsiteY13163"/>
              </a:cxn>
              <a:cxn ang="0">
                <a:pos x="connsiteX13164" y="connsiteY13164"/>
              </a:cxn>
              <a:cxn ang="0">
                <a:pos x="connsiteX13165" y="connsiteY13165"/>
              </a:cxn>
              <a:cxn ang="0">
                <a:pos x="connsiteX13166" y="connsiteY13166"/>
              </a:cxn>
              <a:cxn ang="0">
                <a:pos x="connsiteX13167" y="connsiteY13167"/>
              </a:cxn>
              <a:cxn ang="0">
                <a:pos x="connsiteX13168" y="connsiteY13168"/>
              </a:cxn>
              <a:cxn ang="0">
                <a:pos x="connsiteX13169" y="connsiteY13169"/>
              </a:cxn>
              <a:cxn ang="0">
                <a:pos x="connsiteX13170" y="connsiteY13170"/>
              </a:cxn>
              <a:cxn ang="0">
                <a:pos x="connsiteX13171" y="connsiteY13171"/>
              </a:cxn>
              <a:cxn ang="0">
                <a:pos x="connsiteX13172" y="connsiteY13172"/>
              </a:cxn>
              <a:cxn ang="0">
                <a:pos x="connsiteX13173" y="connsiteY13173"/>
              </a:cxn>
              <a:cxn ang="0">
                <a:pos x="connsiteX13174" y="connsiteY13174"/>
              </a:cxn>
              <a:cxn ang="0">
                <a:pos x="connsiteX13175" y="connsiteY13175"/>
              </a:cxn>
              <a:cxn ang="0">
                <a:pos x="connsiteX13176" y="connsiteY13176"/>
              </a:cxn>
              <a:cxn ang="0">
                <a:pos x="connsiteX13177" y="connsiteY13177"/>
              </a:cxn>
              <a:cxn ang="0">
                <a:pos x="connsiteX13178" y="connsiteY13178"/>
              </a:cxn>
              <a:cxn ang="0">
                <a:pos x="connsiteX13179" y="connsiteY13179"/>
              </a:cxn>
              <a:cxn ang="0">
                <a:pos x="connsiteX13180" y="connsiteY13180"/>
              </a:cxn>
              <a:cxn ang="0">
                <a:pos x="connsiteX13181" y="connsiteY13181"/>
              </a:cxn>
              <a:cxn ang="0">
                <a:pos x="connsiteX13182" y="connsiteY13182"/>
              </a:cxn>
              <a:cxn ang="0">
                <a:pos x="connsiteX13183" y="connsiteY13183"/>
              </a:cxn>
              <a:cxn ang="0">
                <a:pos x="connsiteX13184" y="connsiteY13184"/>
              </a:cxn>
              <a:cxn ang="0">
                <a:pos x="connsiteX13185" y="connsiteY13185"/>
              </a:cxn>
              <a:cxn ang="0">
                <a:pos x="connsiteX13186" y="connsiteY13186"/>
              </a:cxn>
              <a:cxn ang="0">
                <a:pos x="connsiteX13187" y="connsiteY13187"/>
              </a:cxn>
              <a:cxn ang="0">
                <a:pos x="connsiteX13188" y="connsiteY13188"/>
              </a:cxn>
              <a:cxn ang="0">
                <a:pos x="connsiteX13189" y="connsiteY13189"/>
              </a:cxn>
              <a:cxn ang="0">
                <a:pos x="connsiteX13190" y="connsiteY13190"/>
              </a:cxn>
              <a:cxn ang="0">
                <a:pos x="connsiteX13191" y="connsiteY13191"/>
              </a:cxn>
              <a:cxn ang="0">
                <a:pos x="connsiteX13192" y="connsiteY13192"/>
              </a:cxn>
              <a:cxn ang="0">
                <a:pos x="connsiteX13193" y="connsiteY13193"/>
              </a:cxn>
              <a:cxn ang="0">
                <a:pos x="connsiteX13194" y="connsiteY13194"/>
              </a:cxn>
              <a:cxn ang="0">
                <a:pos x="connsiteX13195" y="connsiteY13195"/>
              </a:cxn>
              <a:cxn ang="0">
                <a:pos x="connsiteX13196" y="connsiteY13196"/>
              </a:cxn>
              <a:cxn ang="0">
                <a:pos x="connsiteX13197" y="connsiteY13197"/>
              </a:cxn>
              <a:cxn ang="0">
                <a:pos x="connsiteX13198" y="connsiteY13198"/>
              </a:cxn>
              <a:cxn ang="0">
                <a:pos x="connsiteX13199" y="connsiteY13199"/>
              </a:cxn>
              <a:cxn ang="0">
                <a:pos x="connsiteX13200" y="connsiteY13200"/>
              </a:cxn>
              <a:cxn ang="0">
                <a:pos x="connsiteX13201" y="connsiteY13201"/>
              </a:cxn>
              <a:cxn ang="0">
                <a:pos x="connsiteX13202" y="connsiteY13202"/>
              </a:cxn>
              <a:cxn ang="0">
                <a:pos x="connsiteX13203" y="connsiteY13203"/>
              </a:cxn>
              <a:cxn ang="0">
                <a:pos x="connsiteX13204" y="connsiteY13204"/>
              </a:cxn>
              <a:cxn ang="0">
                <a:pos x="connsiteX13205" y="connsiteY13205"/>
              </a:cxn>
              <a:cxn ang="0">
                <a:pos x="connsiteX13206" y="connsiteY13206"/>
              </a:cxn>
              <a:cxn ang="0">
                <a:pos x="connsiteX13207" y="connsiteY13207"/>
              </a:cxn>
              <a:cxn ang="0">
                <a:pos x="connsiteX13208" y="connsiteY13208"/>
              </a:cxn>
              <a:cxn ang="0">
                <a:pos x="connsiteX13209" y="connsiteY13209"/>
              </a:cxn>
              <a:cxn ang="0">
                <a:pos x="connsiteX13210" y="connsiteY13210"/>
              </a:cxn>
              <a:cxn ang="0">
                <a:pos x="connsiteX13211" y="connsiteY13211"/>
              </a:cxn>
              <a:cxn ang="0">
                <a:pos x="connsiteX13212" y="connsiteY13212"/>
              </a:cxn>
              <a:cxn ang="0">
                <a:pos x="connsiteX13213" y="connsiteY13213"/>
              </a:cxn>
              <a:cxn ang="0">
                <a:pos x="connsiteX13214" y="connsiteY13214"/>
              </a:cxn>
              <a:cxn ang="0">
                <a:pos x="connsiteX13215" y="connsiteY13215"/>
              </a:cxn>
              <a:cxn ang="0">
                <a:pos x="connsiteX13216" y="connsiteY13216"/>
              </a:cxn>
              <a:cxn ang="0">
                <a:pos x="connsiteX13217" y="connsiteY13217"/>
              </a:cxn>
              <a:cxn ang="0">
                <a:pos x="connsiteX13218" y="connsiteY13218"/>
              </a:cxn>
              <a:cxn ang="0">
                <a:pos x="connsiteX13219" y="connsiteY13219"/>
              </a:cxn>
              <a:cxn ang="0">
                <a:pos x="connsiteX13220" y="connsiteY13220"/>
              </a:cxn>
              <a:cxn ang="0">
                <a:pos x="connsiteX13221" y="connsiteY13221"/>
              </a:cxn>
              <a:cxn ang="0">
                <a:pos x="connsiteX13222" y="connsiteY13222"/>
              </a:cxn>
              <a:cxn ang="0">
                <a:pos x="connsiteX13223" y="connsiteY13223"/>
              </a:cxn>
              <a:cxn ang="0">
                <a:pos x="connsiteX13224" y="connsiteY13224"/>
              </a:cxn>
              <a:cxn ang="0">
                <a:pos x="connsiteX13225" y="connsiteY13225"/>
              </a:cxn>
              <a:cxn ang="0">
                <a:pos x="connsiteX13226" y="connsiteY13226"/>
              </a:cxn>
              <a:cxn ang="0">
                <a:pos x="connsiteX13227" y="connsiteY13227"/>
              </a:cxn>
              <a:cxn ang="0">
                <a:pos x="connsiteX13228" y="connsiteY13228"/>
              </a:cxn>
              <a:cxn ang="0">
                <a:pos x="connsiteX13229" y="connsiteY13229"/>
              </a:cxn>
              <a:cxn ang="0">
                <a:pos x="connsiteX13230" y="connsiteY13230"/>
              </a:cxn>
              <a:cxn ang="0">
                <a:pos x="connsiteX13231" y="connsiteY13231"/>
              </a:cxn>
              <a:cxn ang="0">
                <a:pos x="connsiteX13232" y="connsiteY13232"/>
              </a:cxn>
              <a:cxn ang="0">
                <a:pos x="connsiteX13233" y="connsiteY13233"/>
              </a:cxn>
              <a:cxn ang="0">
                <a:pos x="connsiteX13234" y="connsiteY13234"/>
              </a:cxn>
              <a:cxn ang="0">
                <a:pos x="connsiteX13235" y="connsiteY13235"/>
              </a:cxn>
              <a:cxn ang="0">
                <a:pos x="connsiteX13236" y="connsiteY13236"/>
              </a:cxn>
              <a:cxn ang="0">
                <a:pos x="connsiteX13237" y="connsiteY13237"/>
              </a:cxn>
              <a:cxn ang="0">
                <a:pos x="connsiteX13238" y="connsiteY13238"/>
              </a:cxn>
              <a:cxn ang="0">
                <a:pos x="connsiteX13239" y="connsiteY13239"/>
              </a:cxn>
              <a:cxn ang="0">
                <a:pos x="connsiteX13240" y="connsiteY13240"/>
              </a:cxn>
              <a:cxn ang="0">
                <a:pos x="connsiteX13241" y="connsiteY13241"/>
              </a:cxn>
              <a:cxn ang="0">
                <a:pos x="connsiteX13242" y="connsiteY13242"/>
              </a:cxn>
              <a:cxn ang="0">
                <a:pos x="connsiteX13243" y="connsiteY13243"/>
              </a:cxn>
              <a:cxn ang="0">
                <a:pos x="connsiteX13244" y="connsiteY13244"/>
              </a:cxn>
              <a:cxn ang="0">
                <a:pos x="connsiteX13245" y="connsiteY13245"/>
              </a:cxn>
              <a:cxn ang="0">
                <a:pos x="connsiteX13246" y="connsiteY13246"/>
              </a:cxn>
              <a:cxn ang="0">
                <a:pos x="connsiteX13247" y="connsiteY13247"/>
              </a:cxn>
              <a:cxn ang="0">
                <a:pos x="connsiteX13248" y="connsiteY13248"/>
              </a:cxn>
              <a:cxn ang="0">
                <a:pos x="connsiteX13249" y="connsiteY13249"/>
              </a:cxn>
              <a:cxn ang="0">
                <a:pos x="connsiteX13250" y="connsiteY13250"/>
              </a:cxn>
              <a:cxn ang="0">
                <a:pos x="connsiteX13251" y="connsiteY13251"/>
              </a:cxn>
              <a:cxn ang="0">
                <a:pos x="connsiteX13252" y="connsiteY13252"/>
              </a:cxn>
              <a:cxn ang="0">
                <a:pos x="connsiteX13253" y="connsiteY13253"/>
              </a:cxn>
              <a:cxn ang="0">
                <a:pos x="connsiteX13254" y="connsiteY13254"/>
              </a:cxn>
              <a:cxn ang="0">
                <a:pos x="connsiteX13255" y="connsiteY13255"/>
              </a:cxn>
              <a:cxn ang="0">
                <a:pos x="connsiteX13256" y="connsiteY13256"/>
              </a:cxn>
              <a:cxn ang="0">
                <a:pos x="connsiteX13257" y="connsiteY13257"/>
              </a:cxn>
              <a:cxn ang="0">
                <a:pos x="connsiteX13258" y="connsiteY13258"/>
              </a:cxn>
              <a:cxn ang="0">
                <a:pos x="connsiteX13259" y="connsiteY13259"/>
              </a:cxn>
              <a:cxn ang="0">
                <a:pos x="connsiteX13260" y="connsiteY13260"/>
              </a:cxn>
              <a:cxn ang="0">
                <a:pos x="connsiteX13261" y="connsiteY13261"/>
              </a:cxn>
              <a:cxn ang="0">
                <a:pos x="connsiteX13262" y="connsiteY13262"/>
              </a:cxn>
              <a:cxn ang="0">
                <a:pos x="connsiteX13263" y="connsiteY13263"/>
              </a:cxn>
              <a:cxn ang="0">
                <a:pos x="connsiteX13264" y="connsiteY13264"/>
              </a:cxn>
              <a:cxn ang="0">
                <a:pos x="connsiteX13265" y="connsiteY13265"/>
              </a:cxn>
              <a:cxn ang="0">
                <a:pos x="connsiteX13266" y="connsiteY13266"/>
              </a:cxn>
              <a:cxn ang="0">
                <a:pos x="connsiteX13267" y="connsiteY13267"/>
              </a:cxn>
              <a:cxn ang="0">
                <a:pos x="connsiteX13268" y="connsiteY13268"/>
              </a:cxn>
              <a:cxn ang="0">
                <a:pos x="connsiteX13269" y="connsiteY13269"/>
              </a:cxn>
              <a:cxn ang="0">
                <a:pos x="connsiteX13270" y="connsiteY13270"/>
              </a:cxn>
              <a:cxn ang="0">
                <a:pos x="connsiteX13271" y="connsiteY13271"/>
              </a:cxn>
              <a:cxn ang="0">
                <a:pos x="connsiteX13272" y="connsiteY13272"/>
              </a:cxn>
              <a:cxn ang="0">
                <a:pos x="connsiteX13273" y="connsiteY13273"/>
              </a:cxn>
              <a:cxn ang="0">
                <a:pos x="connsiteX13274" y="connsiteY13274"/>
              </a:cxn>
              <a:cxn ang="0">
                <a:pos x="connsiteX13275" y="connsiteY13275"/>
              </a:cxn>
              <a:cxn ang="0">
                <a:pos x="connsiteX13276" y="connsiteY13276"/>
              </a:cxn>
              <a:cxn ang="0">
                <a:pos x="connsiteX13277" y="connsiteY13277"/>
              </a:cxn>
              <a:cxn ang="0">
                <a:pos x="connsiteX13278" y="connsiteY13278"/>
              </a:cxn>
              <a:cxn ang="0">
                <a:pos x="connsiteX13279" y="connsiteY13279"/>
              </a:cxn>
              <a:cxn ang="0">
                <a:pos x="connsiteX13280" y="connsiteY13280"/>
              </a:cxn>
              <a:cxn ang="0">
                <a:pos x="connsiteX13281" y="connsiteY13281"/>
              </a:cxn>
              <a:cxn ang="0">
                <a:pos x="connsiteX13282" y="connsiteY13282"/>
              </a:cxn>
              <a:cxn ang="0">
                <a:pos x="connsiteX13283" y="connsiteY13283"/>
              </a:cxn>
              <a:cxn ang="0">
                <a:pos x="connsiteX13284" y="connsiteY13284"/>
              </a:cxn>
              <a:cxn ang="0">
                <a:pos x="connsiteX13285" y="connsiteY13285"/>
              </a:cxn>
              <a:cxn ang="0">
                <a:pos x="connsiteX13286" y="connsiteY13286"/>
              </a:cxn>
              <a:cxn ang="0">
                <a:pos x="connsiteX13287" y="connsiteY13287"/>
              </a:cxn>
              <a:cxn ang="0">
                <a:pos x="connsiteX13288" y="connsiteY13288"/>
              </a:cxn>
              <a:cxn ang="0">
                <a:pos x="connsiteX13289" y="connsiteY13289"/>
              </a:cxn>
              <a:cxn ang="0">
                <a:pos x="connsiteX13290" y="connsiteY13290"/>
              </a:cxn>
              <a:cxn ang="0">
                <a:pos x="connsiteX13291" y="connsiteY13291"/>
              </a:cxn>
              <a:cxn ang="0">
                <a:pos x="connsiteX13292" y="connsiteY13292"/>
              </a:cxn>
              <a:cxn ang="0">
                <a:pos x="connsiteX13293" y="connsiteY13293"/>
              </a:cxn>
              <a:cxn ang="0">
                <a:pos x="connsiteX13294" y="connsiteY13294"/>
              </a:cxn>
              <a:cxn ang="0">
                <a:pos x="connsiteX13295" y="connsiteY13295"/>
              </a:cxn>
              <a:cxn ang="0">
                <a:pos x="connsiteX13296" y="connsiteY13296"/>
              </a:cxn>
              <a:cxn ang="0">
                <a:pos x="connsiteX13297" y="connsiteY13297"/>
              </a:cxn>
              <a:cxn ang="0">
                <a:pos x="connsiteX13298" y="connsiteY13298"/>
              </a:cxn>
              <a:cxn ang="0">
                <a:pos x="connsiteX13299" y="connsiteY13299"/>
              </a:cxn>
              <a:cxn ang="0">
                <a:pos x="connsiteX13300" y="connsiteY13300"/>
              </a:cxn>
              <a:cxn ang="0">
                <a:pos x="connsiteX13301" y="connsiteY13301"/>
              </a:cxn>
              <a:cxn ang="0">
                <a:pos x="connsiteX13302" y="connsiteY13302"/>
              </a:cxn>
              <a:cxn ang="0">
                <a:pos x="connsiteX13303" y="connsiteY13303"/>
              </a:cxn>
              <a:cxn ang="0">
                <a:pos x="connsiteX13304" y="connsiteY13304"/>
              </a:cxn>
              <a:cxn ang="0">
                <a:pos x="connsiteX13305" y="connsiteY13305"/>
              </a:cxn>
              <a:cxn ang="0">
                <a:pos x="connsiteX13306" y="connsiteY13306"/>
              </a:cxn>
              <a:cxn ang="0">
                <a:pos x="connsiteX13307" y="connsiteY13307"/>
              </a:cxn>
              <a:cxn ang="0">
                <a:pos x="connsiteX13308" y="connsiteY13308"/>
              </a:cxn>
              <a:cxn ang="0">
                <a:pos x="connsiteX13309" y="connsiteY13309"/>
              </a:cxn>
              <a:cxn ang="0">
                <a:pos x="connsiteX13310" y="connsiteY13310"/>
              </a:cxn>
              <a:cxn ang="0">
                <a:pos x="connsiteX13311" y="connsiteY13311"/>
              </a:cxn>
              <a:cxn ang="0">
                <a:pos x="connsiteX13312" y="connsiteY13312"/>
              </a:cxn>
              <a:cxn ang="0">
                <a:pos x="connsiteX13313" y="connsiteY13313"/>
              </a:cxn>
              <a:cxn ang="0">
                <a:pos x="connsiteX13314" y="connsiteY13314"/>
              </a:cxn>
              <a:cxn ang="0">
                <a:pos x="connsiteX13315" y="connsiteY13315"/>
              </a:cxn>
              <a:cxn ang="0">
                <a:pos x="connsiteX13316" y="connsiteY13316"/>
              </a:cxn>
              <a:cxn ang="0">
                <a:pos x="connsiteX13317" y="connsiteY13317"/>
              </a:cxn>
              <a:cxn ang="0">
                <a:pos x="connsiteX13318" y="connsiteY13318"/>
              </a:cxn>
              <a:cxn ang="0">
                <a:pos x="connsiteX13319" y="connsiteY13319"/>
              </a:cxn>
              <a:cxn ang="0">
                <a:pos x="connsiteX13320" y="connsiteY13320"/>
              </a:cxn>
              <a:cxn ang="0">
                <a:pos x="connsiteX13321" y="connsiteY13321"/>
              </a:cxn>
              <a:cxn ang="0">
                <a:pos x="connsiteX13322" y="connsiteY13322"/>
              </a:cxn>
              <a:cxn ang="0">
                <a:pos x="connsiteX13323" y="connsiteY13323"/>
              </a:cxn>
              <a:cxn ang="0">
                <a:pos x="connsiteX13324" y="connsiteY13324"/>
              </a:cxn>
              <a:cxn ang="0">
                <a:pos x="connsiteX13325" y="connsiteY13325"/>
              </a:cxn>
              <a:cxn ang="0">
                <a:pos x="connsiteX13326" y="connsiteY13326"/>
              </a:cxn>
              <a:cxn ang="0">
                <a:pos x="connsiteX13327" y="connsiteY13327"/>
              </a:cxn>
              <a:cxn ang="0">
                <a:pos x="connsiteX13328" y="connsiteY13328"/>
              </a:cxn>
              <a:cxn ang="0">
                <a:pos x="connsiteX13329" y="connsiteY13329"/>
              </a:cxn>
              <a:cxn ang="0">
                <a:pos x="connsiteX13330" y="connsiteY13330"/>
              </a:cxn>
              <a:cxn ang="0">
                <a:pos x="connsiteX13331" y="connsiteY13331"/>
              </a:cxn>
              <a:cxn ang="0">
                <a:pos x="connsiteX13332" y="connsiteY13332"/>
              </a:cxn>
              <a:cxn ang="0">
                <a:pos x="connsiteX13333" y="connsiteY13333"/>
              </a:cxn>
              <a:cxn ang="0">
                <a:pos x="connsiteX13334" y="connsiteY13334"/>
              </a:cxn>
              <a:cxn ang="0">
                <a:pos x="connsiteX13335" y="connsiteY13335"/>
              </a:cxn>
              <a:cxn ang="0">
                <a:pos x="connsiteX13336" y="connsiteY13336"/>
              </a:cxn>
              <a:cxn ang="0">
                <a:pos x="connsiteX13337" y="connsiteY13337"/>
              </a:cxn>
              <a:cxn ang="0">
                <a:pos x="connsiteX13338" y="connsiteY13338"/>
              </a:cxn>
              <a:cxn ang="0">
                <a:pos x="connsiteX13339" y="connsiteY13339"/>
              </a:cxn>
              <a:cxn ang="0">
                <a:pos x="connsiteX13340" y="connsiteY13340"/>
              </a:cxn>
              <a:cxn ang="0">
                <a:pos x="connsiteX13341" y="connsiteY13341"/>
              </a:cxn>
              <a:cxn ang="0">
                <a:pos x="connsiteX13342" y="connsiteY13342"/>
              </a:cxn>
              <a:cxn ang="0">
                <a:pos x="connsiteX13343" y="connsiteY13343"/>
              </a:cxn>
              <a:cxn ang="0">
                <a:pos x="connsiteX13344" y="connsiteY13344"/>
              </a:cxn>
              <a:cxn ang="0">
                <a:pos x="connsiteX13345" y="connsiteY13345"/>
              </a:cxn>
              <a:cxn ang="0">
                <a:pos x="connsiteX13346" y="connsiteY13346"/>
              </a:cxn>
              <a:cxn ang="0">
                <a:pos x="connsiteX13347" y="connsiteY13347"/>
              </a:cxn>
              <a:cxn ang="0">
                <a:pos x="connsiteX13348" y="connsiteY13348"/>
              </a:cxn>
              <a:cxn ang="0">
                <a:pos x="connsiteX13349" y="connsiteY13349"/>
              </a:cxn>
              <a:cxn ang="0">
                <a:pos x="connsiteX13350" y="connsiteY13350"/>
              </a:cxn>
              <a:cxn ang="0">
                <a:pos x="connsiteX13351" y="connsiteY13351"/>
              </a:cxn>
              <a:cxn ang="0">
                <a:pos x="connsiteX13352" y="connsiteY13352"/>
              </a:cxn>
              <a:cxn ang="0">
                <a:pos x="connsiteX13353" y="connsiteY13353"/>
              </a:cxn>
              <a:cxn ang="0">
                <a:pos x="connsiteX13354" y="connsiteY13354"/>
              </a:cxn>
              <a:cxn ang="0">
                <a:pos x="connsiteX13355" y="connsiteY13355"/>
              </a:cxn>
              <a:cxn ang="0">
                <a:pos x="connsiteX13356" y="connsiteY13356"/>
              </a:cxn>
              <a:cxn ang="0">
                <a:pos x="connsiteX13357" y="connsiteY13357"/>
              </a:cxn>
              <a:cxn ang="0">
                <a:pos x="connsiteX13358" y="connsiteY13358"/>
              </a:cxn>
              <a:cxn ang="0">
                <a:pos x="connsiteX13359" y="connsiteY13359"/>
              </a:cxn>
              <a:cxn ang="0">
                <a:pos x="connsiteX13360" y="connsiteY13360"/>
              </a:cxn>
              <a:cxn ang="0">
                <a:pos x="connsiteX13361" y="connsiteY13361"/>
              </a:cxn>
              <a:cxn ang="0">
                <a:pos x="connsiteX13362" y="connsiteY13362"/>
              </a:cxn>
              <a:cxn ang="0">
                <a:pos x="connsiteX13363" y="connsiteY13363"/>
              </a:cxn>
              <a:cxn ang="0">
                <a:pos x="connsiteX13364" y="connsiteY13364"/>
              </a:cxn>
              <a:cxn ang="0">
                <a:pos x="connsiteX13365" y="connsiteY13365"/>
              </a:cxn>
              <a:cxn ang="0">
                <a:pos x="connsiteX13366" y="connsiteY13366"/>
              </a:cxn>
              <a:cxn ang="0">
                <a:pos x="connsiteX13367" y="connsiteY13367"/>
              </a:cxn>
              <a:cxn ang="0">
                <a:pos x="connsiteX13368" y="connsiteY13368"/>
              </a:cxn>
              <a:cxn ang="0">
                <a:pos x="connsiteX13369" y="connsiteY13369"/>
              </a:cxn>
              <a:cxn ang="0">
                <a:pos x="connsiteX13370" y="connsiteY13370"/>
              </a:cxn>
              <a:cxn ang="0">
                <a:pos x="connsiteX13371" y="connsiteY13371"/>
              </a:cxn>
              <a:cxn ang="0">
                <a:pos x="connsiteX13372" y="connsiteY13372"/>
              </a:cxn>
              <a:cxn ang="0">
                <a:pos x="connsiteX13373" y="connsiteY13373"/>
              </a:cxn>
              <a:cxn ang="0">
                <a:pos x="connsiteX13374" y="connsiteY13374"/>
              </a:cxn>
              <a:cxn ang="0">
                <a:pos x="connsiteX13375" y="connsiteY13375"/>
              </a:cxn>
              <a:cxn ang="0">
                <a:pos x="connsiteX13376" y="connsiteY13376"/>
              </a:cxn>
              <a:cxn ang="0">
                <a:pos x="connsiteX13377" y="connsiteY13377"/>
              </a:cxn>
              <a:cxn ang="0">
                <a:pos x="connsiteX13378" y="connsiteY13378"/>
              </a:cxn>
              <a:cxn ang="0">
                <a:pos x="connsiteX13379" y="connsiteY13379"/>
              </a:cxn>
              <a:cxn ang="0">
                <a:pos x="connsiteX13380" y="connsiteY13380"/>
              </a:cxn>
              <a:cxn ang="0">
                <a:pos x="connsiteX13381" y="connsiteY13381"/>
              </a:cxn>
              <a:cxn ang="0">
                <a:pos x="connsiteX13382" y="connsiteY13382"/>
              </a:cxn>
              <a:cxn ang="0">
                <a:pos x="connsiteX13383" y="connsiteY13383"/>
              </a:cxn>
              <a:cxn ang="0">
                <a:pos x="connsiteX13384" y="connsiteY13384"/>
              </a:cxn>
              <a:cxn ang="0">
                <a:pos x="connsiteX13385" y="connsiteY13385"/>
              </a:cxn>
              <a:cxn ang="0">
                <a:pos x="connsiteX13386" y="connsiteY13386"/>
              </a:cxn>
              <a:cxn ang="0">
                <a:pos x="connsiteX13387" y="connsiteY13387"/>
              </a:cxn>
              <a:cxn ang="0">
                <a:pos x="connsiteX13388" y="connsiteY13388"/>
              </a:cxn>
              <a:cxn ang="0">
                <a:pos x="connsiteX13389" y="connsiteY13389"/>
              </a:cxn>
              <a:cxn ang="0">
                <a:pos x="connsiteX13390" y="connsiteY13390"/>
              </a:cxn>
              <a:cxn ang="0">
                <a:pos x="connsiteX13391" y="connsiteY13391"/>
              </a:cxn>
              <a:cxn ang="0">
                <a:pos x="connsiteX13392" y="connsiteY13392"/>
              </a:cxn>
              <a:cxn ang="0">
                <a:pos x="connsiteX13393" y="connsiteY13393"/>
              </a:cxn>
              <a:cxn ang="0">
                <a:pos x="connsiteX13394" y="connsiteY13394"/>
              </a:cxn>
              <a:cxn ang="0">
                <a:pos x="connsiteX13395" y="connsiteY13395"/>
              </a:cxn>
              <a:cxn ang="0">
                <a:pos x="connsiteX13396" y="connsiteY13396"/>
              </a:cxn>
              <a:cxn ang="0">
                <a:pos x="connsiteX13397" y="connsiteY13397"/>
              </a:cxn>
              <a:cxn ang="0">
                <a:pos x="connsiteX13398" y="connsiteY13398"/>
              </a:cxn>
              <a:cxn ang="0">
                <a:pos x="connsiteX13399" y="connsiteY13399"/>
              </a:cxn>
              <a:cxn ang="0">
                <a:pos x="connsiteX13400" y="connsiteY13400"/>
              </a:cxn>
              <a:cxn ang="0">
                <a:pos x="connsiteX13401" y="connsiteY13401"/>
              </a:cxn>
              <a:cxn ang="0">
                <a:pos x="connsiteX13402" y="connsiteY13402"/>
              </a:cxn>
              <a:cxn ang="0">
                <a:pos x="connsiteX13403" y="connsiteY13403"/>
              </a:cxn>
              <a:cxn ang="0">
                <a:pos x="connsiteX13404" y="connsiteY13404"/>
              </a:cxn>
              <a:cxn ang="0">
                <a:pos x="connsiteX13405" y="connsiteY13405"/>
              </a:cxn>
              <a:cxn ang="0">
                <a:pos x="connsiteX13406" y="connsiteY13406"/>
              </a:cxn>
              <a:cxn ang="0">
                <a:pos x="connsiteX13407" y="connsiteY13407"/>
              </a:cxn>
              <a:cxn ang="0">
                <a:pos x="connsiteX13408" y="connsiteY13408"/>
              </a:cxn>
              <a:cxn ang="0">
                <a:pos x="connsiteX13409" y="connsiteY13409"/>
              </a:cxn>
              <a:cxn ang="0">
                <a:pos x="connsiteX13410" y="connsiteY13410"/>
              </a:cxn>
              <a:cxn ang="0">
                <a:pos x="connsiteX13411" y="connsiteY13411"/>
              </a:cxn>
              <a:cxn ang="0">
                <a:pos x="connsiteX13412" y="connsiteY13412"/>
              </a:cxn>
              <a:cxn ang="0">
                <a:pos x="connsiteX13413" y="connsiteY13413"/>
              </a:cxn>
              <a:cxn ang="0">
                <a:pos x="connsiteX13414" y="connsiteY13414"/>
              </a:cxn>
              <a:cxn ang="0">
                <a:pos x="connsiteX13415" y="connsiteY13415"/>
              </a:cxn>
              <a:cxn ang="0">
                <a:pos x="connsiteX13416" y="connsiteY13416"/>
              </a:cxn>
              <a:cxn ang="0">
                <a:pos x="connsiteX13417" y="connsiteY13417"/>
              </a:cxn>
              <a:cxn ang="0">
                <a:pos x="connsiteX13418" y="connsiteY13418"/>
              </a:cxn>
              <a:cxn ang="0">
                <a:pos x="connsiteX13419" y="connsiteY13419"/>
              </a:cxn>
              <a:cxn ang="0">
                <a:pos x="connsiteX13420" y="connsiteY13420"/>
              </a:cxn>
              <a:cxn ang="0">
                <a:pos x="connsiteX13421" y="connsiteY13421"/>
              </a:cxn>
              <a:cxn ang="0">
                <a:pos x="connsiteX13422" y="connsiteY13422"/>
              </a:cxn>
              <a:cxn ang="0">
                <a:pos x="connsiteX13423" y="connsiteY13423"/>
              </a:cxn>
              <a:cxn ang="0">
                <a:pos x="connsiteX13424" y="connsiteY13424"/>
              </a:cxn>
              <a:cxn ang="0">
                <a:pos x="connsiteX13425" y="connsiteY13425"/>
              </a:cxn>
              <a:cxn ang="0">
                <a:pos x="connsiteX13426" y="connsiteY13426"/>
              </a:cxn>
              <a:cxn ang="0">
                <a:pos x="connsiteX13427" y="connsiteY13427"/>
              </a:cxn>
              <a:cxn ang="0">
                <a:pos x="connsiteX13428" y="connsiteY13428"/>
              </a:cxn>
              <a:cxn ang="0">
                <a:pos x="connsiteX13429" y="connsiteY13429"/>
              </a:cxn>
              <a:cxn ang="0">
                <a:pos x="connsiteX13430" y="connsiteY13430"/>
              </a:cxn>
              <a:cxn ang="0">
                <a:pos x="connsiteX13431" y="connsiteY13431"/>
              </a:cxn>
              <a:cxn ang="0">
                <a:pos x="connsiteX13432" y="connsiteY13432"/>
              </a:cxn>
              <a:cxn ang="0">
                <a:pos x="connsiteX13433" y="connsiteY13433"/>
              </a:cxn>
              <a:cxn ang="0">
                <a:pos x="connsiteX13434" y="connsiteY13434"/>
              </a:cxn>
              <a:cxn ang="0">
                <a:pos x="connsiteX13435" y="connsiteY13435"/>
              </a:cxn>
              <a:cxn ang="0">
                <a:pos x="connsiteX13436" y="connsiteY13436"/>
              </a:cxn>
              <a:cxn ang="0">
                <a:pos x="connsiteX13437" y="connsiteY13437"/>
              </a:cxn>
              <a:cxn ang="0">
                <a:pos x="connsiteX13438" y="connsiteY13438"/>
              </a:cxn>
              <a:cxn ang="0">
                <a:pos x="connsiteX13439" y="connsiteY13439"/>
              </a:cxn>
              <a:cxn ang="0">
                <a:pos x="connsiteX13440" y="connsiteY13440"/>
              </a:cxn>
              <a:cxn ang="0">
                <a:pos x="connsiteX13441" y="connsiteY13441"/>
              </a:cxn>
              <a:cxn ang="0">
                <a:pos x="connsiteX13442" y="connsiteY13442"/>
              </a:cxn>
              <a:cxn ang="0">
                <a:pos x="connsiteX13443" y="connsiteY13443"/>
              </a:cxn>
              <a:cxn ang="0">
                <a:pos x="connsiteX13444" y="connsiteY13444"/>
              </a:cxn>
              <a:cxn ang="0">
                <a:pos x="connsiteX13445" y="connsiteY13445"/>
              </a:cxn>
              <a:cxn ang="0">
                <a:pos x="connsiteX13446" y="connsiteY13446"/>
              </a:cxn>
              <a:cxn ang="0">
                <a:pos x="connsiteX13447" y="connsiteY13447"/>
              </a:cxn>
              <a:cxn ang="0">
                <a:pos x="connsiteX13448" y="connsiteY13448"/>
              </a:cxn>
              <a:cxn ang="0">
                <a:pos x="connsiteX13449" y="connsiteY13449"/>
              </a:cxn>
              <a:cxn ang="0">
                <a:pos x="connsiteX13450" y="connsiteY13450"/>
              </a:cxn>
              <a:cxn ang="0">
                <a:pos x="connsiteX13451" y="connsiteY13451"/>
              </a:cxn>
              <a:cxn ang="0">
                <a:pos x="connsiteX13452" y="connsiteY13452"/>
              </a:cxn>
              <a:cxn ang="0">
                <a:pos x="connsiteX13453" y="connsiteY13453"/>
              </a:cxn>
              <a:cxn ang="0">
                <a:pos x="connsiteX13454" y="connsiteY13454"/>
              </a:cxn>
              <a:cxn ang="0">
                <a:pos x="connsiteX13455" y="connsiteY13455"/>
              </a:cxn>
              <a:cxn ang="0">
                <a:pos x="connsiteX13456" y="connsiteY13456"/>
              </a:cxn>
              <a:cxn ang="0">
                <a:pos x="connsiteX13457" y="connsiteY13457"/>
              </a:cxn>
              <a:cxn ang="0">
                <a:pos x="connsiteX13458" y="connsiteY13458"/>
              </a:cxn>
              <a:cxn ang="0">
                <a:pos x="connsiteX13459" y="connsiteY13459"/>
              </a:cxn>
              <a:cxn ang="0">
                <a:pos x="connsiteX13460" y="connsiteY13460"/>
              </a:cxn>
              <a:cxn ang="0">
                <a:pos x="connsiteX13461" y="connsiteY13461"/>
              </a:cxn>
              <a:cxn ang="0">
                <a:pos x="connsiteX13462" y="connsiteY13462"/>
              </a:cxn>
              <a:cxn ang="0">
                <a:pos x="connsiteX13463" y="connsiteY13463"/>
              </a:cxn>
              <a:cxn ang="0">
                <a:pos x="connsiteX13464" y="connsiteY13464"/>
              </a:cxn>
              <a:cxn ang="0">
                <a:pos x="connsiteX13465" y="connsiteY13465"/>
              </a:cxn>
              <a:cxn ang="0">
                <a:pos x="connsiteX13466" y="connsiteY13466"/>
              </a:cxn>
              <a:cxn ang="0">
                <a:pos x="connsiteX13467" y="connsiteY13467"/>
              </a:cxn>
              <a:cxn ang="0">
                <a:pos x="connsiteX13468" y="connsiteY13468"/>
              </a:cxn>
              <a:cxn ang="0">
                <a:pos x="connsiteX13469" y="connsiteY13469"/>
              </a:cxn>
              <a:cxn ang="0">
                <a:pos x="connsiteX13470" y="connsiteY13470"/>
              </a:cxn>
              <a:cxn ang="0">
                <a:pos x="connsiteX13471" y="connsiteY13471"/>
              </a:cxn>
              <a:cxn ang="0">
                <a:pos x="connsiteX13472" y="connsiteY13472"/>
              </a:cxn>
              <a:cxn ang="0">
                <a:pos x="connsiteX13473" y="connsiteY13473"/>
              </a:cxn>
              <a:cxn ang="0">
                <a:pos x="connsiteX13474" y="connsiteY13474"/>
              </a:cxn>
              <a:cxn ang="0">
                <a:pos x="connsiteX13475" y="connsiteY13475"/>
              </a:cxn>
              <a:cxn ang="0">
                <a:pos x="connsiteX13476" y="connsiteY13476"/>
              </a:cxn>
              <a:cxn ang="0">
                <a:pos x="connsiteX13477" y="connsiteY13477"/>
              </a:cxn>
              <a:cxn ang="0">
                <a:pos x="connsiteX13478" y="connsiteY13478"/>
              </a:cxn>
              <a:cxn ang="0">
                <a:pos x="connsiteX13479" y="connsiteY13479"/>
              </a:cxn>
              <a:cxn ang="0">
                <a:pos x="connsiteX13480" y="connsiteY13480"/>
              </a:cxn>
              <a:cxn ang="0">
                <a:pos x="connsiteX13481" y="connsiteY13481"/>
              </a:cxn>
              <a:cxn ang="0">
                <a:pos x="connsiteX13482" y="connsiteY13482"/>
              </a:cxn>
              <a:cxn ang="0">
                <a:pos x="connsiteX13483" y="connsiteY13483"/>
              </a:cxn>
              <a:cxn ang="0">
                <a:pos x="connsiteX13484" y="connsiteY13484"/>
              </a:cxn>
              <a:cxn ang="0">
                <a:pos x="connsiteX13485" y="connsiteY13485"/>
              </a:cxn>
              <a:cxn ang="0">
                <a:pos x="connsiteX13486" y="connsiteY13486"/>
              </a:cxn>
              <a:cxn ang="0">
                <a:pos x="connsiteX13487" y="connsiteY13487"/>
              </a:cxn>
              <a:cxn ang="0">
                <a:pos x="connsiteX13488" y="connsiteY13488"/>
              </a:cxn>
              <a:cxn ang="0">
                <a:pos x="connsiteX13489" y="connsiteY13489"/>
              </a:cxn>
              <a:cxn ang="0">
                <a:pos x="connsiteX13490" y="connsiteY13490"/>
              </a:cxn>
              <a:cxn ang="0">
                <a:pos x="connsiteX13491" y="connsiteY13491"/>
              </a:cxn>
              <a:cxn ang="0">
                <a:pos x="connsiteX13492" y="connsiteY13492"/>
              </a:cxn>
              <a:cxn ang="0">
                <a:pos x="connsiteX13493" y="connsiteY13493"/>
              </a:cxn>
              <a:cxn ang="0">
                <a:pos x="connsiteX13494" y="connsiteY13494"/>
              </a:cxn>
              <a:cxn ang="0">
                <a:pos x="connsiteX13495" y="connsiteY13495"/>
              </a:cxn>
              <a:cxn ang="0">
                <a:pos x="connsiteX13496" y="connsiteY13496"/>
              </a:cxn>
              <a:cxn ang="0">
                <a:pos x="connsiteX13497" y="connsiteY13497"/>
              </a:cxn>
              <a:cxn ang="0">
                <a:pos x="connsiteX13498" y="connsiteY13498"/>
              </a:cxn>
              <a:cxn ang="0">
                <a:pos x="connsiteX13499" y="connsiteY13499"/>
              </a:cxn>
              <a:cxn ang="0">
                <a:pos x="connsiteX13500" y="connsiteY13500"/>
              </a:cxn>
              <a:cxn ang="0">
                <a:pos x="connsiteX13501" y="connsiteY13501"/>
              </a:cxn>
              <a:cxn ang="0">
                <a:pos x="connsiteX13502" y="connsiteY13502"/>
              </a:cxn>
              <a:cxn ang="0">
                <a:pos x="connsiteX13503" y="connsiteY13503"/>
              </a:cxn>
              <a:cxn ang="0">
                <a:pos x="connsiteX13504" y="connsiteY13504"/>
              </a:cxn>
              <a:cxn ang="0">
                <a:pos x="connsiteX13505" y="connsiteY13505"/>
              </a:cxn>
              <a:cxn ang="0">
                <a:pos x="connsiteX13506" y="connsiteY13506"/>
              </a:cxn>
              <a:cxn ang="0">
                <a:pos x="connsiteX13507" y="connsiteY13507"/>
              </a:cxn>
              <a:cxn ang="0">
                <a:pos x="connsiteX13508" y="connsiteY13508"/>
              </a:cxn>
              <a:cxn ang="0">
                <a:pos x="connsiteX13509" y="connsiteY13509"/>
              </a:cxn>
              <a:cxn ang="0">
                <a:pos x="connsiteX13510" y="connsiteY13510"/>
              </a:cxn>
              <a:cxn ang="0">
                <a:pos x="connsiteX13511" y="connsiteY13511"/>
              </a:cxn>
              <a:cxn ang="0">
                <a:pos x="connsiteX13512" y="connsiteY13512"/>
              </a:cxn>
              <a:cxn ang="0">
                <a:pos x="connsiteX13513" y="connsiteY13513"/>
              </a:cxn>
              <a:cxn ang="0">
                <a:pos x="connsiteX13514" y="connsiteY13514"/>
              </a:cxn>
              <a:cxn ang="0">
                <a:pos x="connsiteX13515" y="connsiteY13515"/>
              </a:cxn>
              <a:cxn ang="0">
                <a:pos x="connsiteX13516" y="connsiteY13516"/>
              </a:cxn>
              <a:cxn ang="0">
                <a:pos x="connsiteX13517" y="connsiteY13517"/>
              </a:cxn>
              <a:cxn ang="0">
                <a:pos x="connsiteX13518" y="connsiteY13518"/>
              </a:cxn>
              <a:cxn ang="0">
                <a:pos x="connsiteX13519" y="connsiteY13519"/>
              </a:cxn>
              <a:cxn ang="0">
                <a:pos x="connsiteX13520" y="connsiteY13520"/>
              </a:cxn>
              <a:cxn ang="0">
                <a:pos x="connsiteX13521" y="connsiteY13521"/>
              </a:cxn>
              <a:cxn ang="0">
                <a:pos x="connsiteX13522" y="connsiteY13522"/>
              </a:cxn>
              <a:cxn ang="0">
                <a:pos x="connsiteX13523" y="connsiteY13523"/>
              </a:cxn>
              <a:cxn ang="0">
                <a:pos x="connsiteX13524" y="connsiteY13524"/>
              </a:cxn>
              <a:cxn ang="0">
                <a:pos x="connsiteX13525" y="connsiteY13525"/>
              </a:cxn>
              <a:cxn ang="0">
                <a:pos x="connsiteX13526" y="connsiteY13526"/>
              </a:cxn>
              <a:cxn ang="0">
                <a:pos x="connsiteX13527" y="connsiteY13527"/>
              </a:cxn>
              <a:cxn ang="0">
                <a:pos x="connsiteX13528" y="connsiteY13528"/>
              </a:cxn>
              <a:cxn ang="0">
                <a:pos x="connsiteX13529" y="connsiteY13529"/>
              </a:cxn>
              <a:cxn ang="0">
                <a:pos x="connsiteX13530" y="connsiteY13530"/>
              </a:cxn>
              <a:cxn ang="0">
                <a:pos x="connsiteX13531" y="connsiteY13531"/>
              </a:cxn>
              <a:cxn ang="0">
                <a:pos x="connsiteX13532" y="connsiteY13532"/>
              </a:cxn>
              <a:cxn ang="0">
                <a:pos x="connsiteX13533" y="connsiteY13533"/>
              </a:cxn>
              <a:cxn ang="0">
                <a:pos x="connsiteX13534" y="connsiteY13534"/>
              </a:cxn>
              <a:cxn ang="0">
                <a:pos x="connsiteX13535" y="connsiteY13535"/>
              </a:cxn>
              <a:cxn ang="0">
                <a:pos x="connsiteX13536" y="connsiteY13536"/>
              </a:cxn>
              <a:cxn ang="0">
                <a:pos x="connsiteX13537" y="connsiteY13537"/>
              </a:cxn>
              <a:cxn ang="0">
                <a:pos x="connsiteX13538" y="connsiteY13538"/>
              </a:cxn>
              <a:cxn ang="0">
                <a:pos x="connsiteX13539" y="connsiteY13539"/>
              </a:cxn>
              <a:cxn ang="0">
                <a:pos x="connsiteX13540" y="connsiteY13540"/>
              </a:cxn>
              <a:cxn ang="0">
                <a:pos x="connsiteX13541" y="connsiteY13541"/>
              </a:cxn>
              <a:cxn ang="0">
                <a:pos x="connsiteX13542" y="connsiteY13542"/>
              </a:cxn>
              <a:cxn ang="0">
                <a:pos x="connsiteX13543" y="connsiteY13543"/>
              </a:cxn>
              <a:cxn ang="0">
                <a:pos x="connsiteX13544" y="connsiteY13544"/>
              </a:cxn>
              <a:cxn ang="0">
                <a:pos x="connsiteX13545" y="connsiteY13545"/>
              </a:cxn>
              <a:cxn ang="0">
                <a:pos x="connsiteX13546" y="connsiteY13546"/>
              </a:cxn>
              <a:cxn ang="0">
                <a:pos x="connsiteX13547" y="connsiteY13547"/>
              </a:cxn>
              <a:cxn ang="0">
                <a:pos x="connsiteX13548" y="connsiteY13548"/>
              </a:cxn>
              <a:cxn ang="0">
                <a:pos x="connsiteX13549" y="connsiteY13549"/>
              </a:cxn>
              <a:cxn ang="0">
                <a:pos x="connsiteX13550" y="connsiteY13550"/>
              </a:cxn>
              <a:cxn ang="0">
                <a:pos x="connsiteX13551" y="connsiteY13551"/>
              </a:cxn>
              <a:cxn ang="0">
                <a:pos x="connsiteX13552" y="connsiteY13552"/>
              </a:cxn>
              <a:cxn ang="0">
                <a:pos x="connsiteX13553" y="connsiteY13553"/>
              </a:cxn>
              <a:cxn ang="0">
                <a:pos x="connsiteX13554" y="connsiteY13554"/>
              </a:cxn>
              <a:cxn ang="0">
                <a:pos x="connsiteX13555" y="connsiteY13555"/>
              </a:cxn>
              <a:cxn ang="0">
                <a:pos x="connsiteX13556" y="connsiteY13556"/>
              </a:cxn>
              <a:cxn ang="0">
                <a:pos x="connsiteX13557" y="connsiteY13557"/>
              </a:cxn>
              <a:cxn ang="0">
                <a:pos x="connsiteX13558" y="connsiteY13558"/>
              </a:cxn>
              <a:cxn ang="0">
                <a:pos x="connsiteX13559" y="connsiteY13559"/>
              </a:cxn>
              <a:cxn ang="0">
                <a:pos x="connsiteX13560" y="connsiteY13560"/>
              </a:cxn>
              <a:cxn ang="0">
                <a:pos x="connsiteX13561" y="connsiteY13561"/>
              </a:cxn>
              <a:cxn ang="0">
                <a:pos x="connsiteX13562" y="connsiteY13562"/>
              </a:cxn>
              <a:cxn ang="0">
                <a:pos x="connsiteX13563" y="connsiteY13563"/>
              </a:cxn>
              <a:cxn ang="0">
                <a:pos x="connsiteX13564" y="connsiteY13564"/>
              </a:cxn>
              <a:cxn ang="0">
                <a:pos x="connsiteX13565" y="connsiteY13565"/>
              </a:cxn>
              <a:cxn ang="0">
                <a:pos x="connsiteX13566" y="connsiteY13566"/>
              </a:cxn>
              <a:cxn ang="0">
                <a:pos x="connsiteX13567" y="connsiteY13567"/>
              </a:cxn>
              <a:cxn ang="0">
                <a:pos x="connsiteX13568" y="connsiteY13568"/>
              </a:cxn>
              <a:cxn ang="0">
                <a:pos x="connsiteX13569" y="connsiteY13569"/>
              </a:cxn>
              <a:cxn ang="0">
                <a:pos x="connsiteX13570" y="connsiteY13570"/>
              </a:cxn>
              <a:cxn ang="0">
                <a:pos x="connsiteX13571" y="connsiteY13571"/>
              </a:cxn>
              <a:cxn ang="0">
                <a:pos x="connsiteX13572" y="connsiteY13572"/>
              </a:cxn>
              <a:cxn ang="0">
                <a:pos x="connsiteX13573" y="connsiteY13573"/>
              </a:cxn>
              <a:cxn ang="0">
                <a:pos x="connsiteX13574" y="connsiteY13574"/>
              </a:cxn>
              <a:cxn ang="0">
                <a:pos x="connsiteX13575" y="connsiteY13575"/>
              </a:cxn>
              <a:cxn ang="0">
                <a:pos x="connsiteX13576" y="connsiteY13576"/>
              </a:cxn>
              <a:cxn ang="0">
                <a:pos x="connsiteX13577" y="connsiteY13577"/>
              </a:cxn>
              <a:cxn ang="0">
                <a:pos x="connsiteX13578" y="connsiteY13578"/>
              </a:cxn>
              <a:cxn ang="0">
                <a:pos x="connsiteX13579" y="connsiteY13579"/>
              </a:cxn>
              <a:cxn ang="0">
                <a:pos x="connsiteX13580" y="connsiteY13580"/>
              </a:cxn>
              <a:cxn ang="0">
                <a:pos x="connsiteX13581" y="connsiteY13581"/>
              </a:cxn>
              <a:cxn ang="0">
                <a:pos x="connsiteX13582" y="connsiteY13582"/>
              </a:cxn>
              <a:cxn ang="0">
                <a:pos x="connsiteX13583" y="connsiteY13583"/>
              </a:cxn>
              <a:cxn ang="0">
                <a:pos x="connsiteX13584" y="connsiteY13584"/>
              </a:cxn>
              <a:cxn ang="0">
                <a:pos x="connsiteX13585" y="connsiteY13585"/>
              </a:cxn>
              <a:cxn ang="0">
                <a:pos x="connsiteX13586" y="connsiteY13586"/>
              </a:cxn>
              <a:cxn ang="0">
                <a:pos x="connsiteX13587" y="connsiteY13587"/>
              </a:cxn>
              <a:cxn ang="0">
                <a:pos x="connsiteX13588" y="connsiteY13588"/>
              </a:cxn>
              <a:cxn ang="0">
                <a:pos x="connsiteX13589" y="connsiteY13589"/>
              </a:cxn>
              <a:cxn ang="0">
                <a:pos x="connsiteX13590" y="connsiteY13590"/>
              </a:cxn>
              <a:cxn ang="0">
                <a:pos x="connsiteX13591" y="connsiteY13591"/>
              </a:cxn>
              <a:cxn ang="0">
                <a:pos x="connsiteX13592" y="connsiteY13592"/>
              </a:cxn>
              <a:cxn ang="0">
                <a:pos x="connsiteX13593" y="connsiteY13593"/>
              </a:cxn>
              <a:cxn ang="0">
                <a:pos x="connsiteX13594" y="connsiteY13594"/>
              </a:cxn>
              <a:cxn ang="0">
                <a:pos x="connsiteX13595" y="connsiteY13595"/>
              </a:cxn>
              <a:cxn ang="0">
                <a:pos x="connsiteX13596" y="connsiteY13596"/>
              </a:cxn>
              <a:cxn ang="0">
                <a:pos x="connsiteX13597" y="connsiteY13597"/>
              </a:cxn>
              <a:cxn ang="0">
                <a:pos x="connsiteX13598" y="connsiteY13598"/>
              </a:cxn>
              <a:cxn ang="0">
                <a:pos x="connsiteX13599" y="connsiteY13599"/>
              </a:cxn>
              <a:cxn ang="0">
                <a:pos x="connsiteX13600" y="connsiteY13600"/>
              </a:cxn>
              <a:cxn ang="0">
                <a:pos x="connsiteX13601" y="connsiteY13601"/>
              </a:cxn>
              <a:cxn ang="0">
                <a:pos x="connsiteX13602" y="connsiteY13602"/>
              </a:cxn>
              <a:cxn ang="0">
                <a:pos x="connsiteX13603" y="connsiteY13603"/>
              </a:cxn>
              <a:cxn ang="0">
                <a:pos x="connsiteX13604" y="connsiteY13604"/>
              </a:cxn>
              <a:cxn ang="0">
                <a:pos x="connsiteX13605" y="connsiteY13605"/>
              </a:cxn>
              <a:cxn ang="0">
                <a:pos x="connsiteX13606" y="connsiteY13606"/>
              </a:cxn>
              <a:cxn ang="0">
                <a:pos x="connsiteX13607" y="connsiteY13607"/>
              </a:cxn>
              <a:cxn ang="0">
                <a:pos x="connsiteX13608" y="connsiteY13608"/>
              </a:cxn>
              <a:cxn ang="0">
                <a:pos x="connsiteX13609" y="connsiteY13609"/>
              </a:cxn>
              <a:cxn ang="0">
                <a:pos x="connsiteX13610" y="connsiteY13610"/>
              </a:cxn>
              <a:cxn ang="0">
                <a:pos x="connsiteX13611" y="connsiteY13611"/>
              </a:cxn>
              <a:cxn ang="0">
                <a:pos x="connsiteX13612" y="connsiteY13612"/>
              </a:cxn>
              <a:cxn ang="0">
                <a:pos x="connsiteX13613" y="connsiteY13613"/>
              </a:cxn>
              <a:cxn ang="0">
                <a:pos x="connsiteX13614" y="connsiteY13614"/>
              </a:cxn>
              <a:cxn ang="0">
                <a:pos x="connsiteX13615" y="connsiteY13615"/>
              </a:cxn>
              <a:cxn ang="0">
                <a:pos x="connsiteX13616" y="connsiteY13616"/>
              </a:cxn>
              <a:cxn ang="0">
                <a:pos x="connsiteX13617" y="connsiteY13617"/>
              </a:cxn>
              <a:cxn ang="0">
                <a:pos x="connsiteX13618" y="connsiteY13618"/>
              </a:cxn>
              <a:cxn ang="0">
                <a:pos x="connsiteX13619" y="connsiteY13619"/>
              </a:cxn>
              <a:cxn ang="0">
                <a:pos x="connsiteX13620" y="connsiteY13620"/>
              </a:cxn>
              <a:cxn ang="0">
                <a:pos x="connsiteX13621" y="connsiteY13621"/>
              </a:cxn>
              <a:cxn ang="0">
                <a:pos x="connsiteX13622" y="connsiteY13622"/>
              </a:cxn>
              <a:cxn ang="0">
                <a:pos x="connsiteX13623" y="connsiteY13623"/>
              </a:cxn>
              <a:cxn ang="0">
                <a:pos x="connsiteX13624" y="connsiteY13624"/>
              </a:cxn>
              <a:cxn ang="0">
                <a:pos x="connsiteX13625" y="connsiteY13625"/>
              </a:cxn>
              <a:cxn ang="0">
                <a:pos x="connsiteX13626" y="connsiteY13626"/>
              </a:cxn>
              <a:cxn ang="0">
                <a:pos x="connsiteX13627" y="connsiteY13627"/>
              </a:cxn>
              <a:cxn ang="0">
                <a:pos x="connsiteX13628" y="connsiteY13628"/>
              </a:cxn>
              <a:cxn ang="0">
                <a:pos x="connsiteX13629" y="connsiteY13629"/>
              </a:cxn>
              <a:cxn ang="0">
                <a:pos x="connsiteX13630" y="connsiteY13630"/>
              </a:cxn>
              <a:cxn ang="0">
                <a:pos x="connsiteX13631" y="connsiteY13631"/>
              </a:cxn>
              <a:cxn ang="0">
                <a:pos x="connsiteX13632" y="connsiteY13632"/>
              </a:cxn>
              <a:cxn ang="0">
                <a:pos x="connsiteX13633" y="connsiteY13633"/>
              </a:cxn>
              <a:cxn ang="0">
                <a:pos x="connsiteX13634" y="connsiteY13634"/>
              </a:cxn>
              <a:cxn ang="0">
                <a:pos x="connsiteX13635" y="connsiteY13635"/>
              </a:cxn>
              <a:cxn ang="0">
                <a:pos x="connsiteX13636" y="connsiteY13636"/>
              </a:cxn>
              <a:cxn ang="0">
                <a:pos x="connsiteX13637" y="connsiteY13637"/>
              </a:cxn>
              <a:cxn ang="0">
                <a:pos x="connsiteX13638" y="connsiteY13638"/>
              </a:cxn>
              <a:cxn ang="0">
                <a:pos x="connsiteX13639" y="connsiteY13639"/>
              </a:cxn>
              <a:cxn ang="0">
                <a:pos x="connsiteX13640" y="connsiteY13640"/>
              </a:cxn>
              <a:cxn ang="0">
                <a:pos x="connsiteX13641" y="connsiteY13641"/>
              </a:cxn>
              <a:cxn ang="0">
                <a:pos x="connsiteX13642" y="connsiteY13642"/>
              </a:cxn>
              <a:cxn ang="0">
                <a:pos x="connsiteX13643" y="connsiteY13643"/>
              </a:cxn>
              <a:cxn ang="0">
                <a:pos x="connsiteX13644" y="connsiteY13644"/>
              </a:cxn>
              <a:cxn ang="0">
                <a:pos x="connsiteX13645" y="connsiteY13645"/>
              </a:cxn>
              <a:cxn ang="0">
                <a:pos x="connsiteX13646" y="connsiteY13646"/>
              </a:cxn>
              <a:cxn ang="0">
                <a:pos x="connsiteX13647" y="connsiteY13647"/>
              </a:cxn>
              <a:cxn ang="0">
                <a:pos x="connsiteX13648" y="connsiteY13648"/>
              </a:cxn>
              <a:cxn ang="0">
                <a:pos x="connsiteX13649" y="connsiteY13649"/>
              </a:cxn>
              <a:cxn ang="0">
                <a:pos x="connsiteX13650" y="connsiteY13650"/>
              </a:cxn>
              <a:cxn ang="0">
                <a:pos x="connsiteX13651" y="connsiteY13651"/>
              </a:cxn>
              <a:cxn ang="0">
                <a:pos x="connsiteX13652" y="connsiteY13652"/>
              </a:cxn>
              <a:cxn ang="0">
                <a:pos x="connsiteX13653" y="connsiteY13653"/>
              </a:cxn>
              <a:cxn ang="0">
                <a:pos x="connsiteX13654" y="connsiteY13654"/>
              </a:cxn>
              <a:cxn ang="0">
                <a:pos x="connsiteX13655" y="connsiteY13655"/>
              </a:cxn>
              <a:cxn ang="0">
                <a:pos x="connsiteX13656" y="connsiteY13656"/>
              </a:cxn>
              <a:cxn ang="0">
                <a:pos x="connsiteX13657" y="connsiteY13657"/>
              </a:cxn>
              <a:cxn ang="0">
                <a:pos x="connsiteX13658" y="connsiteY13658"/>
              </a:cxn>
              <a:cxn ang="0">
                <a:pos x="connsiteX13659" y="connsiteY13659"/>
              </a:cxn>
              <a:cxn ang="0">
                <a:pos x="connsiteX13660" y="connsiteY13660"/>
              </a:cxn>
              <a:cxn ang="0">
                <a:pos x="connsiteX13661" y="connsiteY13661"/>
              </a:cxn>
              <a:cxn ang="0">
                <a:pos x="connsiteX13662" y="connsiteY13662"/>
              </a:cxn>
              <a:cxn ang="0">
                <a:pos x="connsiteX13663" y="connsiteY13663"/>
              </a:cxn>
              <a:cxn ang="0">
                <a:pos x="connsiteX13664" y="connsiteY13664"/>
              </a:cxn>
              <a:cxn ang="0">
                <a:pos x="connsiteX13665" y="connsiteY13665"/>
              </a:cxn>
              <a:cxn ang="0">
                <a:pos x="connsiteX13666" y="connsiteY13666"/>
              </a:cxn>
              <a:cxn ang="0">
                <a:pos x="connsiteX13667" y="connsiteY13667"/>
              </a:cxn>
              <a:cxn ang="0">
                <a:pos x="connsiteX13668" y="connsiteY13668"/>
              </a:cxn>
              <a:cxn ang="0">
                <a:pos x="connsiteX13669" y="connsiteY13669"/>
              </a:cxn>
              <a:cxn ang="0">
                <a:pos x="connsiteX13670" y="connsiteY13670"/>
              </a:cxn>
              <a:cxn ang="0">
                <a:pos x="connsiteX13671" y="connsiteY13671"/>
              </a:cxn>
              <a:cxn ang="0">
                <a:pos x="connsiteX13672" y="connsiteY13672"/>
              </a:cxn>
              <a:cxn ang="0">
                <a:pos x="connsiteX13673" y="connsiteY13673"/>
              </a:cxn>
              <a:cxn ang="0">
                <a:pos x="connsiteX13674" y="connsiteY13674"/>
              </a:cxn>
              <a:cxn ang="0">
                <a:pos x="connsiteX13675" y="connsiteY13675"/>
              </a:cxn>
              <a:cxn ang="0">
                <a:pos x="connsiteX13676" y="connsiteY13676"/>
              </a:cxn>
              <a:cxn ang="0">
                <a:pos x="connsiteX13677" y="connsiteY13677"/>
              </a:cxn>
              <a:cxn ang="0">
                <a:pos x="connsiteX13678" y="connsiteY13678"/>
              </a:cxn>
              <a:cxn ang="0">
                <a:pos x="connsiteX13679" y="connsiteY13679"/>
              </a:cxn>
              <a:cxn ang="0">
                <a:pos x="connsiteX13680" y="connsiteY13680"/>
              </a:cxn>
              <a:cxn ang="0">
                <a:pos x="connsiteX13681" y="connsiteY13681"/>
              </a:cxn>
              <a:cxn ang="0">
                <a:pos x="connsiteX13682" y="connsiteY13682"/>
              </a:cxn>
              <a:cxn ang="0">
                <a:pos x="connsiteX13683" y="connsiteY13683"/>
              </a:cxn>
              <a:cxn ang="0">
                <a:pos x="connsiteX13684" y="connsiteY13684"/>
              </a:cxn>
              <a:cxn ang="0">
                <a:pos x="connsiteX13685" y="connsiteY13685"/>
              </a:cxn>
              <a:cxn ang="0">
                <a:pos x="connsiteX13686" y="connsiteY13686"/>
              </a:cxn>
              <a:cxn ang="0">
                <a:pos x="connsiteX13687" y="connsiteY13687"/>
              </a:cxn>
              <a:cxn ang="0">
                <a:pos x="connsiteX13688" y="connsiteY13688"/>
              </a:cxn>
              <a:cxn ang="0">
                <a:pos x="connsiteX13689" y="connsiteY13689"/>
              </a:cxn>
              <a:cxn ang="0">
                <a:pos x="connsiteX13690" y="connsiteY13690"/>
              </a:cxn>
              <a:cxn ang="0">
                <a:pos x="connsiteX13691" y="connsiteY13691"/>
              </a:cxn>
              <a:cxn ang="0">
                <a:pos x="connsiteX13692" y="connsiteY13692"/>
              </a:cxn>
              <a:cxn ang="0">
                <a:pos x="connsiteX13693" y="connsiteY13693"/>
              </a:cxn>
              <a:cxn ang="0">
                <a:pos x="connsiteX13694" y="connsiteY13694"/>
              </a:cxn>
              <a:cxn ang="0">
                <a:pos x="connsiteX13695" y="connsiteY13695"/>
              </a:cxn>
              <a:cxn ang="0">
                <a:pos x="connsiteX13696" y="connsiteY13696"/>
              </a:cxn>
              <a:cxn ang="0">
                <a:pos x="connsiteX13697" y="connsiteY13697"/>
              </a:cxn>
              <a:cxn ang="0">
                <a:pos x="connsiteX13698" y="connsiteY13698"/>
              </a:cxn>
              <a:cxn ang="0">
                <a:pos x="connsiteX13699" y="connsiteY13699"/>
              </a:cxn>
              <a:cxn ang="0">
                <a:pos x="connsiteX13700" y="connsiteY13700"/>
              </a:cxn>
              <a:cxn ang="0">
                <a:pos x="connsiteX13701" y="connsiteY13701"/>
              </a:cxn>
              <a:cxn ang="0">
                <a:pos x="connsiteX13702" y="connsiteY13702"/>
              </a:cxn>
              <a:cxn ang="0">
                <a:pos x="connsiteX13703" y="connsiteY13703"/>
              </a:cxn>
              <a:cxn ang="0">
                <a:pos x="connsiteX13704" y="connsiteY13704"/>
              </a:cxn>
              <a:cxn ang="0">
                <a:pos x="connsiteX13705" y="connsiteY13705"/>
              </a:cxn>
              <a:cxn ang="0">
                <a:pos x="connsiteX13706" y="connsiteY13706"/>
              </a:cxn>
              <a:cxn ang="0">
                <a:pos x="connsiteX13707" y="connsiteY13707"/>
              </a:cxn>
              <a:cxn ang="0">
                <a:pos x="connsiteX13708" y="connsiteY13708"/>
              </a:cxn>
              <a:cxn ang="0">
                <a:pos x="connsiteX13709" y="connsiteY13709"/>
              </a:cxn>
              <a:cxn ang="0">
                <a:pos x="connsiteX13710" y="connsiteY13710"/>
              </a:cxn>
              <a:cxn ang="0">
                <a:pos x="connsiteX13711" y="connsiteY13711"/>
              </a:cxn>
              <a:cxn ang="0">
                <a:pos x="connsiteX13712" y="connsiteY13712"/>
              </a:cxn>
              <a:cxn ang="0">
                <a:pos x="connsiteX13713" y="connsiteY13713"/>
              </a:cxn>
              <a:cxn ang="0">
                <a:pos x="connsiteX13714" y="connsiteY13714"/>
              </a:cxn>
              <a:cxn ang="0">
                <a:pos x="connsiteX13715" y="connsiteY13715"/>
              </a:cxn>
              <a:cxn ang="0">
                <a:pos x="connsiteX13716" y="connsiteY13716"/>
              </a:cxn>
              <a:cxn ang="0">
                <a:pos x="connsiteX13717" y="connsiteY13717"/>
              </a:cxn>
              <a:cxn ang="0">
                <a:pos x="connsiteX13718" y="connsiteY13718"/>
              </a:cxn>
              <a:cxn ang="0">
                <a:pos x="connsiteX13719" y="connsiteY13719"/>
              </a:cxn>
              <a:cxn ang="0">
                <a:pos x="connsiteX13720" y="connsiteY13720"/>
              </a:cxn>
              <a:cxn ang="0">
                <a:pos x="connsiteX13721" y="connsiteY13721"/>
              </a:cxn>
              <a:cxn ang="0">
                <a:pos x="connsiteX13722" y="connsiteY13722"/>
              </a:cxn>
              <a:cxn ang="0">
                <a:pos x="connsiteX13723" y="connsiteY13723"/>
              </a:cxn>
              <a:cxn ang="0">
                <a:pos x="connsiteX13724" y="connsiteY13724"/>
              </a:cxn>
              <a:cxn ang="0">
                <a:pos x="connsiteX13725" y="connsiteY13725"/>
              </a:cxn>
              <a:cxn ang="0">
                <a:pos x="connsiteX13726" y="connsiteY13726"/>
              </a:cxn>
              <a:cxn ang="0">
                <a:pos x="connsiteX13727" y="connsiteY13727"/>
              </a:cxn>
              <a:cxn ang="0">
                <a:pos x="connsiteX13728" y="connsiteY13728"/>
              </a:cxn>
              <a:cxn ang="0">
                <a:pos x="connsiteX13729" y="connsiteY13729"/>
              </a:cxn>
              <a:cxn ang="0">
                <a:pos x="connsiteX13730" y="connsiteY13730"/>
              </a:cxn>
              <a:cxn ang="0">
                <a:pos x="connsiteX13731" y="connsiteY13731"/>
              </a:cxn>
              <a:cxn ang="0">
                <a:pos x="connsiteX13732" y="connsiteY13732"/>
              </a:cxn>
              <a:cxn ang="0">
                <a:pos x="connsiteX13733" y="connsiteY13733"/>
              </a:cxn>
              <a:cxn ang="0">
                <a:pos x="connsiteX13734" y="connsiteY13734"/>
              </a:cxn>
              <a:cxn ang="0">
                <a:pos x="connsiteX13735" y="connsiteY13735"/>
              </a:cxn>
              <a:cxn ang="0">
                <a:pos x="connsiteX13736" y="connsiteY13736"/>
              </a:cxn>
              <a:cxn ang="0">
                <a:pos x="connsiteX13737" y="connsiteY13737"/>
              </a:cxn>
              <a:cxn ang="0">
                <a:pos x="connsiteX13738" y="connsiteY13738"/>
              </a:cxn>
              <a:cxn ang="0">
                <a:pos x="connsiteX13739" y="connsiteY13739"/>
              </a:cxn>
              <a:cxn ang="0">
                <a:pos x="connsiteX13740" y="connsiteY13740"/>
              </a:cxn>
              <a:cxn ang="0">
                <a:pos x="connsiteX13741" y="connsiteY13741"/>
              </a:cxn>
              <a:cxn ang="0">
                <a:pos x="connsiteX13742" y="connsiteY13742"/>
              </a:cxn>
              <a:cxn ang="0">
                <a:pos x="connsiteX13743" y="connsiteY13743"/>
              </a:cxn>
              <a:cxn ang="0">
                <a:pos x="connsiteX13744" y="connsiteY13744"/>
              </a:cxn>
              <a:cxn ang="0">
                <a:pos x="connsiteX13745" y="connsiteY13745"/>
              </a:cxn>
              <a:cxn ang="0">
                <a:pos x="connsiteX13746" y="connsiteY13746"/>
              </a:cxn>
              <a:cxn ang="0">
                <a:pos x="connsiteX13747" y="connsiteY13747"/>
              </a:cxn>
              <a:cxn ang="0">
                <a:pos x="connsiteX13748" y="connsiteY13748"/>
              </a:cxn>
              <a:cxn ang="0">
                <a:pos x="connsiteX13749" y="connsiteY13749"/>
              </a:cxn>
              <a:cxn ang="0">
                <a:pos x="connsiteX13750" y="connsiteY13750"/>
              </a:cxn>
              <a:cxn ang="0">
                <a:pos x="connsiteX13751" y="connsiteY13751"/>
              </a:cxn>
              <a:cxn ang="0">
                <a:pos x="connsiteX13752" y="connsiteY13752"/>
              </a:cxn>
              <a:cxn ang="0">
                <a:pos x="connsiteX13753" y="connsiteY13753"/>
              </a:cxn>
              <a:cxn ang="0">
                <a:pos x="connsiteX13754" y="connsiteY13754"/>
              </a:cxn>
              <a:cxn ang="0">
                <a:pos x="connsiteX13755" y="connsiteY13755"/>
              </a:cxn>
              <a:cxn ang="0">
                <a:pos x="connsiteX13756" y="connsiteY13756"/>
              </a:cxn>
              <a:cxn ang="0">
                <a:pos x="connsiteX13757" y="connsiteY13757"/>
              </a:cxn>
              <a:cxn ang="0">
                <a:pos x="connsiteX13758" y="connsiteY13758"/>
              </a:cxn>
              <a:cxn ang="0">
                <a:pos x="connsiteX13759" y="connsiteY13759"/>
              </a:cxn>
              <a:cxn ang="0">
                <a:pos x="connsiteX13760" y="connsiteY13760"/>
              </a:cxn>
              <a:cxn ang="0">
                <a:pos x="connsiteX13761" y="connsiteY13761"/>
              </a:cxn>
              <a:cxn ang="0">
                <a:pos x="connsiteX13762" y="connsiteY13762"/>
              </a:cxn>
              <a:cxn ang="0">
                <a:pos x="connsiteX13763" y="connsiteY13763"/>
              </a:cxn>
              <a:cxn ang="0">
                <a:pos x="connsiteX13764" y="connsiteY13764"/>
              </a:cxn>
              <a:cxn ang="0">
                <a:pos x="connsiteX13765" y="connsiteY13765"/>
              </a:cxn>
              <a:cxn ang="0">
                <a:pos x="connsiteX13766" y="connsiteY13766"/>
              </a:cxn>
              <a:cxn ang="0">
                <a:pos x="connsiteX13767" y="connsiteY13767"/>
              </a:cxn>
              <a:cxn ang="0">
                <a:pos x="connsiteX13768" y="connsiteY13768"/>
              </a:cxn>
              <a:cxn ang="0">
                <a:pos x="connsiteX13769" y="connsiteY13769"/>
              </a:cxn>
              <a:cxn ang="0">
                <a:pos x="connsiteX13770" y="connsiteY13770"/>
              </a:cxn>
              <a:cxn ang="0">
                <a:pos x="connsiteX13771" y="connsiteY13771"/>
              </a:cxn>
              <a:cxn ang="0">
                <a:pos x="connsiteX13772" y="connsiteY13772"/>
              </a:cxn>
              <a:cxn ang="0">
                <a:pos x="connsiteX13773" y="connsiteY13773"/>
              </a:cxn>
              <a:cxn ang="0">
                <a:pos x="connsiteX13774" y="connsiteY13774"/>
              </a:cxn>
              <a:cxn ang="0">
                <a:pos x="connsiteX13775" y="connsiteY13775"/>
              </a:cxn>
              <a:cxn ang="0">
                <a:pos x="connsiteX13776" y="connsiteY13776"/>
              </a:cxn>
              <a:cxn ang="0">
                <a:pos x="connsiteX13777" y="connsiteY13777"/>
              </a:cxn>
              <a:cxn ang="0">
                <a:pos x="connsiteX13778" y="connsiteY13778"/>
              </a:cxn>
              <a:cxn ang="0">
                <a:pos x="connsiteX13779" y="connsiteY13779"/>
              </a:cxn>
              <a:cxn ang="0">
                <a:pos x="connsiteX13780" y="connsiteY13780"/>
              </a:cxn>
              <a:cxn ang="0">
                <a:pos x="connsiteX13781" y="connsiteY13781"/>
              </a:cxn>
              <a:cxn ang="0">
                <a:pos x="connsiteX13782" y="connsiteY13782"/>
              </a:cxn>
              <a:cxn ang="0">
                <a:pos x="connsiteX13783" y="connsiteY13783"/>
              </a:cxn>
              <a:cxn ang="0">
                <a:pos x="connsiteX13784" y="connsiteY13784"/>
              </a:cxn>
              <a:cxn ang="0">
                <a:pos x="connsiteX13785" y="connsiteY13785"/>
              </a:cxn>
              <a:cxn ang="0">
                <a:pos x="connsiteX13786" y="connsiteY13786"/>
              </a:cxn>
              <a:cxn ang="0">
                <a:pos x="connsiteX13787" y="connsiteY13787"/>
              </a:cxn>
              <a:cxn ang="0">
                <a:pos x="connsiteX13788" y="connsiteY13788"/>
              </a:cxn>
              <a:cxn ang="0">
                <a:pos x="connsiteX13789" y="connsiteY13789"/>
              </a:cxn>
              <a:cxn ang="0">
                <a:pos x="connsiteX13790" y="connsiteY13790"/>
              </a:cxn>
              <a:cxn ang="0">
                <a:pos x="connsiteX13791" y="connsiteY13791"/>
              </a:cxn>
              <a:cxn ang="0">
                <a:pos x="connsiteX13792" y="connsiteY13792"/>
              </a:cxn>
              <a:cxn ang="0">
                <a:pos x="connsiteX13793" y="connsiteY13793"/>
              </a:cxn>
              <a:cxn ang="0">
                <a:pos x="connsiteX13794" y="connsiteY13794"/>
              </a:cxn>
              <a:cxn ang="0">
                <a:pos x="connsiteX13795" y="connsiteY13795"/>
              </a:cxn>
              <a:cxn ang="0">
                <a:pos x="connsiteX13796" y="connsiteY13796"/>
              </a:cxn>
              <a:cxn ang="0">
                <a:pos x="connsiteX13797" y="connsiteY13797"/>
              </a:cxn>
              <a:cxn ang="0">
                <a:pos x="connsiteX13798" y="connsiteY13798"/>
              </a:cxn>
              <a:cxn ang="0">
                <a:pos x="connsiteX13799" y="connsiteY13799"/>
              </a:cxn>
              <a:cxn ang="0">
                <a:pos x="connsiteX13800" y="connsiteY13800"/>
              </a:cxn>
              <a:cxn ang="0">
                <a:pos x="connsiteX13801" y="connsiteY13801"/>
              </a:cxn>
              <a:cxn ang="0">
                <a:pos x="connsiteX13802" y="connsiteY13802"/>
              </a:cxn>
              <a:cxn ang="0">
                <a:pos x="connsiteX13803" y="connsiteY13803"/>
              </a:cxn>
              <a:cxn ang="0">
                <a:pos x="connsiteX13804" y="connsiteY13804"/>
              </a:cxn>
              <a:cxn ang="0">
                <a:pos x="connsiteX13805" y="connsiteY13805"/>
              </a:cxn>
              <a:cxn ang="0">
                <a:pos x="connsiteX13806" y="connsiteY13806"/>
              </a:cxn>
              <a:cxn ang="0">
                <a:pos x="connsiteX13807" y="connsiteY13807"/>
              </a:cxn>
              <a:cxn ang="0">
                <a:pos x="connsiteX13808" y="connsiteY13808"/>
              </a:cxn>
              <a:cxn ang="0">
                <a:pos x="connsiteX13809" y="connsiteY13809"/>
              </a:cxn>
              <a:cxn ang="0">
                <a:pos x="connsiteX13810" y="connsiteY13810"/>
              </a:cxn>
              <a:cxn ang="0">
                <a:pos x="connsiteX13811" y="connsiteY13811"/>
              </a:cxn>
              <a:cxn ang="0">
                <a:pos x="connsiteX13812" y="connsiteY13812"/>
              </a:cxn>
              <a:cxn ang="0">
                <a:pos x="connsiteX13813" y="connsiteY13813"/>
              </a:cxn>
              <a:cxn ang="0">
                <a:pos x="connsiteX13814" y="connsiteY13814"/>
              </a:cxn>
              <a:cxn ang="0">
                <a:pos x="connsiteX13815" y="connsiteY13815"/>
              </a:cxn>
              <a:cxn ang="0">
                <a:pos x="connsiteX13816" y="connsiteY13816"/>
              </a:cxn>
              <a:cxn ang="0">
                <a:pos x="connsiteX13817" y="connsiteY13817"/>
              </a:cxn>
              <a:cxn ang="0">
                <a:pos x="connsiteX13818" y="connsiteY13818"/>
              </a:cxn>
              <a:cxn ang="0">
                <a:pos x="connsiteX13819" y="connsiteY13819"/>
              </a:cxn>
              <a:cxn ang="0">
                <a:pos x="connsiteX13820" y="connsiteY13820"/>
              </a:cxn>
              <a:cxn ang="0">
                <a:pos x="connsiteX13821" y="connsiteY13821"/>
              </a:cxn>
              <a:cxn ang="0">
                <a:pos x="connsiteX13822" y="connsiteY13822"/>
              </a:cxn>
              <a:cxn ang="0">
                <a:pos x="connsiteX13823" y="connsiteY13823"/>
              </a:cxn>
              <a:cxn ang="0">
                <a:pos x="connsiteX13824" y="connsiteY13824"/>
              </a:cxn>
              <a:cxn ang="0">
                <a:pos x="connsiteX13825" y="connsiteY13825"/>
              </a:cxn>
              <a:cxn ang="0">
                <a:pos x="connsiteX13826" y="connsiteY13826"/>
              </a:cxn>
              <a:cxn ang="0">
                <a:pos x="connsiteX13827" y="connsiteY13827"/>
              </a:cxn>
              <a:cxn ang="0">
                <a:pos x="connsiteX13828" y="connsiteY13828"/>
              </a:cxn>
              <a:cxn ang="0">
                <a:pos x="connsiteX13829" y="connsiteY13829"/>
              </a:cxn>
              <a:cxn ang="0">
                <a:pos x="connsiteX13830" y="connsiteY13830"/>
              </a:cxn>
              <a:cxn ang="0">
                <a:pos x="connsiteX13831" y="connsiteY13831"/>
              </a:cxn>
              <a:cxn ang="0">
                <a:pos x="connsiteX13832" y="connsiteY13832"/>
              </a:cxn>
              <a:cxn ang="0">
                <a:pos x="connsiteX13833" y="connsiteY13833"/>
              </a:cxn>
              <a:cxn ang="0">
                <a:pos x="connsiteX13834" y="connsiteY13834"/>
              </a:cxn>
              <a:cxn ang="0">
                <a:pos x="connsiteX13835" y="connsiteY13835"/>
              </a:cxn>
              <a:cxn ang="0">
                <a:pos x="connsiteX13836" y="connsiteY13836"/>
              </a:cxn>
              <a:cxn ang="0">
                <a:pos x="connsiteX13837" y="connsiteY13837"/>
              </a:cxn>
              <a:cxn ang="0">
                <a:pos x="connsiteX13838" y="connsiteY13838"/>
              </a:cxn>
              <a:cxn ang="0">
                <a:pos x="connsiteX13839" y="connsiteY13839"/>
              </a:cxn>
              <a:cxn ang="0">
                <a:pos x="connsiteX13840" y="connsiteY13840"/>
              </a:cxn>
              <a:cxn ang="0">
                <a:pos x="connsiteX13841" y="connsiteY13841"/>
              </a:cxn>
              <a:cxn ang="0">
                <a:pos x="connsiteX13842" y="connsiteY13842"/>
              </a:cxn>
              <a:cxn ang="0">
                <a:pos x="connsiteX13843" y="connsiteY13843"/>
              </a:cxn>
              <a:cxn ang="0">
                <a:pos x="connsiteX13844" y="connsiteY13844"/>
              </a:cxn>
              <a:cxn ang="0">
                <a:pos x="connsiteX13845" y="connsiteY13845"/>
              </a:cxn>
              <a:cxn ang="0">
                <a:pos x="connsiteX13846" y="connsiteY13846"/>
              </a:cxn>
              <a:cxn ang="0">
                <a:pos x="connsiteX13847" y="connsiteY13847"/>
              </a:cxn>
              <a:cxn ang="0">
                <a:pos x="connsiteX13848" y="connsiteY13848"/>
              </a:cxn>
              <a:cxn ang="0">
                <a:pos x="connsiteX13849" y="connsiteY13849"/>
              </a:cxn>
              <a:cxn ang="0">
                <a:pos x="connsiteX13850" y="connsiteY13850"/>
              </a:cxn>
              <a:cxn ang="0">
                <a:pos x="connsiteX13851" y="connsiteY13851"/>
              </a:cxn>
              <a:cxn ang="0">
                <a:pos x="connsiteX13852" y="connsiteY13852"/>
              </a:cxn>
              <a:cxn ang="0">
                <a:pos x="connsiteX13853" y="connsiteY13853"/>
              </a:cxn>
              <a:cxn ang="0">
                <a:pos x="connsiteX13854" y="connsiteY13854"/>
              </a:cxn>
              <a:cxn ang="0">
                <a:pos x="connsiteX13855" y="connsiteY13855"/>
              </a:cxn>
              <a:cxn ang="0">
                <a:pos x="connsiteX13856" y="connsiteY13856"/>
              </a:cxn>
              <a:cxn ang="0">
                <a:pos x="connsiteX13857" y="connsiteY13857"/>
              </a:cxn>
              <a:cxn ang="0">
                <a:pos x="connsiteX13858" y="connsiteY13858"/>
              </a:cxn>
              <a:cxn ang="0">
                <a:pos x="connsiteX13859" y="connsiteY13859"/>
              </a:cxn>
              <a:cxn ang="0">
                <a:pos x="connsiteX13860" y="connsiteY13860"/>
              </a:cxn>
              <a:cxn ang="0">
                <a:pos x="connsiteX13861" y="connsiteY13861"/>
              </a:cxn>
              <a:cxn ang="0">
                <a:pos x="connsiteX13862" y="connsiteY13862"/>
              </a:cxn>
              <a:cxn ang="0">
                <a:pos x="connsiteX13863" y="connsiteY13863"/>
              </a:cxn>
              <a:cxn ang="0">
                <a:pos x="connsiteX13864" y="connsiteY13864"/>
              </a:cxn>
              <a:cxn ang="0">
                <a:pos x="connsiteX13865" y="connsiteY13865"/>
              </a:cxn>
              <a:cxn ang="0">
                <a:pos x="connsiteX13866" y="connsiteY13866"/>
              </a:cxn>
              <a:cxn ang="0">
                <a:pos x="connsiteX13867" y="connsiteY13867"/>
              </a:cxn>
              <a:cxn ang="0">
                <a:pos x="connsiteX13868" y="connsiteY13868"/>
              </a:cxn>
              <a:cxn ang="0">
                <a:pos x="connsiteX13869" y="connsiteY13869"/>
              </a:cxn>
              <a:cxn ang="0">
                <a:pos x="connsiteX13870" y="connsiteY13870"/>
              </a:cxn>
              <a:cxn ang="0">
                <a:pos x="connsiteX13871" y="connsiteY13871"/>
              </a:cxn>
              <a:cxn ang="0">
                <a:pos x="connsiteX13872" y="connsiteY13872"/>
              </a:cxn>
              <a:cxn ang="0">
                <a:pos x="connsiteX13873" y="connsiteY13873"/>
              </a:cxn>
              <a:cxn ang="0">
                <a:pos x="connsiteX13874" y="connsiteY13874"/>
              </a:cxn>
              <a:cxn ang="0">
                <a:pos x="connsiteX13875" y="connsiteY13875"/>
              </a:cxn>
              <a:cxn ang="0">
                <a:pos x="connsiteX13876" y="connsiteY13876"/>
              </a:cxn>
              <a:cxn ang="0">
                <a:pos x="connsiteX13877" y="connsiteY13877"/>
              </a:cxn>
              <a:cxn ang="0">
                <a:pos x="connsiteX13878" y="connsiteY13878"/>
              </a:cxn>
              <a:cxn ang="0">
                <a:pos x="connsiteX13879" y="connsiteY13879"/>
              </a:cxn>
              <a:cxn ang="0">
                <a:pos x="connsiteX13880" y="connsiteY13880"/>
              </a:cxn>
              <a:cxn ang="0">
                <a:pos x="connsiteX13881" y="connsiteY13881"/>
              </a:cxn>
              <a:cxn ang="0">
                <a:pos x="connsiteX13882" y="connsiteY13882"/>
              </a:cxn>
              <a:cxn ang="0">
                <a:pos x="connsiteX13883" y="connsiteY13883"/>
              </a:cxn>
              <a:cxn ang="0">
                <a:pos x="connsiteX13884" y="connsiteY13884"/>
              </a:cxn>
              <a:cxn ang="0">
                <a:pos x="connsiteX13885" y="connsiteY13885"/>
              </a:cxn>
              <a:cxn ang="0">
                <a:pos x="connsiteX13886" y="connsiteY13886"/>
              </a:cxn>
              <a:cxn ang="0">
                <a:pos x="connsiteX13887" y="connsiteY13887"/>
              </a:cxn>
              <a:cxn ang="0">
                <a:pos x="connsiteX13888" y="connsiteY13888"/>
              </a:cxn>
              <a:cxn ang="0">
                <a:pos x="connsiteX13889" y="connsiteY13889"/>
              </a:cxn>
              <a:cxn ang="0">
                <a:pos x="connsiteX13890" y="connsiteY13890"/>
              </a:cxn>
              <a:cxn ang="0">
                <a:pos x="connsiteX13891" y="connsiteY13891"/>
              </a:cxn>
              <a:cxn ang="0">
                <a:pos x="connsiteX13892" y="connsiteY13892"/>
              </a:cxn>
              <a:cxn ang="0">
                <a:pos x="connsiteX13893" y="connsiteY13893"/>
              </a:cxn>
              <a:cxn ang="0">
                <a:pos x="connsiteX13894" y="connsiteY13894"/>
              </a:cxn>
              <a:cxn ang="0">
                <a:pos x="connsiteX13895" y="connsiteY13895"/>
              </a:cxn>
              <a:cxn ang="0">
                <a:pos x="connsiteX13896" y="connsiteY13896"/>
              </a:cxn>
              <a:cxn ang="0">
                <a:pos x="connsiteX13897" y="connsiteY13897"/>
              </a:cxn>
              <a:cxn ang="0">
                <a:pos x="connsiteX13898" y="connsiteY13898"/>
              </a:cxn>
              <a:cxn ang="0">
                <a:pos x="connsiteX13899" y="connsiteY13899"/>
              </a:cxn>
              <a:cxn ang="0">
                <a:pos x="connsiteX13900" y="connsiteY13900"/>
              </a:cxn>
              <a:cxn ang="0">
                <a:pos x="connsiteX13901" y="connsiteY13901"/>
              </a:cxn>
              <a:cxn ang="0">
                <a:pos x="connsiteX13902" y="connsiteY13902"/>
              </a:cxn>
              <a:cxn ang="0">
                <a:pos x="connsiteX13903" y="connsiteY13903"/>
              </a:cxn>
              <a:cxn ang="0">
                <a:pos x="connsiteX13904" y="connsiteY13904"/>
              </a:cxn>
              <a:cxn ang="0">
                <a:pos x="connsiteX13905" y="connsiteY13905"/>
              </a:cxn>
              <a:cxn ang="0">
                <a:pos x="connsiteX13906" y="connsiteY13906"/>
              </a:cxn>
              <a:cxn ang="0">
                <a:pos x="connsiteX13907" y="connsiteY13907"/>
              </a:cxn>
              <a:cxn ang="0">
                <a:pos x="connsiteX13908" y="connsiteY13908"/>
              </a:cxn>
              <a:cxn ang="0">
                <a:pos x="connsiteX13909" y="connsiteY13909"/>
              </a:cxn>
              <a:cxn ang="0">
                <a:pos x="connsiteX13910" y="connsiteY13910"/>
              </a:cxn>
              <a:cxn ang="0">
                <a:pos x="connsiteX13911" y="connsiteY13911"/>
              </a:cxn>
              <a:cxn ang="0">
                <a:pos x="connsiteX13912" y="connsiteY13912"/>
              </a:cxn>
              <a:cxn ang="0">
                <a:pos x="connsiteX13913" y="connsiteY13913"/>
              </a:cxn>
              <a:cxn ang="0">
                <a:pos x="connsiteX13914" y="connsiteY13914"/>
              </a:cxn>
              <a:cxn ang="0">
                <a:pos x="connsiteX13915" y="connsiteY13915"/>
              </a:cxn>
              <a:cxn ang="0">
                <a:pos x="connsiteX13916" y="connsiteY13916"/>
              </a:cxn>
              <a:cxn ang="0">
                <a:pos x="connsiteX13917" y="connsiteY13917"/>
              </a:cxn>
              <a:cxn ang="0">
                <a:pos x="connsiteX13918" y="connsiteY13918"/>
              </a:cxn>
              <a:cxn ang="0">
                <a:pos x="connsiteX13919" y="connsiteY13919"/>
              </a:cxn>
              <a:cxn ang="0">
                <a:pos x="connsiteX13920" y="connsiteY13920"/>
              </a:cxn>
              <a:cxn ang="0">
                <a:pos x="connsiteX13921" y="connsiteY13921"/>
              </a:cxn>
              <a:cxn ang="0">
                <a:pos x="connsiteX13922" y="connsiteY13922"/>
              </a:cxn>
              <a:cxn ang="0">
                <a:pos x="connsiteX13923" y="connsiteY13923"/>
              </a:cxn>
              <a:cxn ang="0">
                <a:pos x="connsiteX13924" y="connsiteY13924"/>
              </a:cxn>
              <a:cxn ang="0">
                <a:pos x="connsiteX13925" y="connsiteY13925"/>
              </a:cxn>
              <a:cxn ang="0">
                <a:pos x="connsiteX13926" y="connsiteY13926"/>
              </a:cxn>
              <a:cxn ang="0">
                <a:pos x="connsiteX13927" y="connsiteY13927"/>
              </a:cxn>
              <a:cxn ang="0">
                <a:pos x="connsiteX13928" y="connsiteY13928"/>
              </a:cxn>
              <a:cxn ang="0">
                <a:pos x="connsiteX13929" y="connsiteY13929"/>
              </a:cxn>
              <a:cxn ang="0">
                <a:pos x="connsiteX13930" y="connsiteY13930"/>
              </a:cxn>
              <a:cxn ang="0">
                <a:pos x="connsiteX13931" y="connsiteY13931"/>
              </a:cxn>
              <a:cxn ang="0">
                <a:pos x="connsiteX13932" y="connsiteY13932"/>
              </a:cxn>
              <a:cxn ang="0">
                <a:pos x="connsiteX13933" y="connsiteY13933"/>
              </a:cxn>
              <a:cxn ang="0">
                <a:pos x="connsiteX13934" y="connsiteY13934"/>
              </a:cxn>
              <a:cxn ang="0">
                <a:pos x="connsiteX13935" y="connsiteY13935"/>
              </a:cxn>
              <a:cxn ang="0">
                <a:pos x="connsiteX13936" y="connsiteY13936"/>
              </a:cxn>
              <a:cxn ang="0">
                <a:pos x="connsiteX13937" y="connsiteY13937"/>
              </a:cxn>
              <a:cxn ang="0">
                <a:pos x="connsiteX13938" y="connsiteY13938"/>
              </a:cxn>
              <a:cxn ang="0">
                <a:pos x="connsiteX13939" y="connsiteY13939"/>
              </a:cxn>
              <a:cxn ang="0">
                <a:pos x="connsiteX13940" y="connsiteY13940"/>
              </a:cxn>
              <a:cxn ang="0">
                <a:pos x="connsiteX13941" y="connsiteY13941"/>
              </a:cxn>
              <a:cxn ang="0">
                <a:pos x="connsiteX13942" y="connsiteY13942"/>
              </a:cxn>
              <a:cxn ang="0">
                <a:pos x="connsiteX13943" y="connsiteY13943"/>
              </a:cxn>
              <a:cxn ang="0">
                <a:pos x="connsiteX13944" y="connsiteY13944"/>
              </a:cxn>
              <a:cxn ang="0">
                <a:pos x="connsiteX13945" y="connsiteY13945"/>
              </a:cxn>
              <a:cxn ang="0">
                <a:pos x="connsiteX13946" y="connsiteY13946"/>
              </a:cxn>
              <a:cxn ang="0">
                <a:pos x="connsiteX13947" y="connsiteY13947"/>
              </a:cxn>
              <a:cxn ang="0">
                <a:pos x="connsiteX13948" y="connsiteY13948"/>
              </a:cxn>
              <a:cxn ang="0">
                <a:pos x="connsiteX13949" y="connsiteY13949"/>
              </a:cxn>
              <a:cxn ang="0">
                <a:pos x="connsiteX13950" y="connsiteY13950"/>
              </a:cxn>
              <a:cxn ang="0">
                <a:pos x="connsiteX13951" y="connsiteY13951"/>
              </a:cxn>
              <a:cxn ang="0">
                <a:pos x="connsiteX13952" y="connsiteY13952"/>
              </a:cxn>
              <a:cxn ang="0">
                <a:pos x="connsiteX13953" y="connsiteY13953"/>
              </a:cxn>
              <a:cxn ang="0">
                <a:pos x="connsiteX13954" y="connsiteY13954"/>
              </a:cxn>
              <a:cxn ang="0">
                <a:pos x="connsiteX13955" y="connsiteY13955"/>
              </a:cxn>
              <a:cxn ang="0">
                <a:pos x="connsiteX13956" y="connsiteY13956"/>
              </a:cxn>
              <a:cxn ang="0">
                <a:pos x="connsiteX13957" y="connsiteY13957"/>
              </a:cxn>
              <a:cxn ang="0">
                <a:pos x="connsiteX13958" y="connsiteY13958"/>
              </a:cxn>
              <a:cxn ang="0">
                <a:pos x="connsiteX13959" y="connsiteY13959"/>
              </a:cxn>
              <a:cxn ang="0">
                <a:pos x="connsiteX13960" y="connsiteY13960"/>
              </a:cxn>
              <a:cxn ang="0">
                <a:pos x="connsiteX13961" y="connsiteY13961"/>
              </a:cxn>
              <a:cxn ang="0">
                <a:pos x="connsiteX13962" y="connsiteY13962"/>
              </a:cxn>
              <a:cxn ang="0">
                <a:pos x="connsiteX13963" y="connsiteY13963"/>
              </a:cxn>
              <a:cxn ang="0">
                <a:pos x="connsiteX13964" y="connsiteY13964"/>
              </a:cxn>
              <a:cxn ang="0">
                <a:pos x="connsiteX13965" y="connsiteY13965"/>
              </a:cxn>
              <a:cxn ang="0">
                <a:pos x="connsiteX13966" y="connsiteY13966"/>
              </a:cxn>
              <a:cxn ang="0">
                <a:pos x="connsiteX13967" y="connsiteY13967"/>
              </a:cxn>
              <a:cxn ang="0">
                <a:pos x="connsiteX13968" y="connsiteY13968"/>
              </a:cxn>
              <a:cxn ang="0">
                <a:pos x="connsiteX13969" y="connsiteY13969"/>
              </a:cxn>
              <a:cxn ang="0">
                <a:pos x="connsiteX13970" y="connsiteY13970"/>
              </a:cxn>
              <a:cxn ang="0">
                <a:pos x="connsiteX13971" y="connsiteY13971"/>
              </a:cxn>
              <a:cxn ang="0">
                <a:pos x="connsiteX13972" y="connsiteY13972"/>
              </a:cxn>
              <a:cxn ang="0">
                <a:pos x="connsiteX13973" y="connsiteY13973"/>
              </a:cxn>
              <a:cxn ang="0">
                <a:pos x="connsiteX13974" y="connsiteY13974"/>
              </a:cxn>
              <a:cxn ang="0">
                <a:pos x="connsiteX13975" y="connsiteY13975"/>
              </a:cxn>
              <a:cxn ang="0">
                <a:pos x="connsiteX13976" y="connsiteY13976"/>
              </a:cxn>
              <a:cxn ang="0">
                <a:pos x="connsiteX13977" y="connsiteY13977"/>
              </a:cxn>
              <a:cxn ang="0">
                <a:pos x="connsiteX13978" y="connsiteY13978"/>
              </a:cxn>
              <a:cxn ang="0">
                <a:pos x="connsiteX13979" y="connsiteY13979"/>
              </a:cxn>
              <a:cxn ang="0">
                <a:pos x="connsiteX13980" y="connsiteY13980"/>
              </a:cxn>
              <a:cxn ang="0">
                <a:pos x="connsiteX13981" y="connsiteY13981"/>
              </a:cxn>
              <a:cxn ang="0">
                <a:pos x="connsiteX13982" y="connsiteY13982"/>
              </a:cxn>
              <a:cxn ang="0">
                <a:pos x="connsiteX13983" y="connsiteY13983"/>
              </a:cxn>
              <a:cxn ang="0">
                <a:pos x="connsiteX13984" y="connsiteY13984"/>
              </a:cxn>
              <a:cxn ang="0">
                <a:pos x="connsiteX13985" y="connsiteY13985"/>
              </a:cxn>
              <a:cxn ang="0">
                <a:pos x="connsiteX13986" y="connsiteY13986"/>
              </a:cxn>
              <a:cxn ang="0">
                <a:pos x="connsiteX13987" y="connsiteY13987"/>
              </a:cxn>
              <a:cxn ang="0">
                <a:pos x="connsiteX13988" y="connsiteY13988"/>
              </a:cxn>
              <a:cxn ang="0">
                <a:pos x="connsiteX13989" y="connsiteY13989"/>
              </a:cxn>
              <a:cxn ang="0">
                <a:pos x="connsiteX13990" y="connsiteY13990"/>
              </a:cxn>
              <a:cxn ang="0">
                <a:pos x="connsiteX13991" y="connsiteY13991"/>
              </a:cxn>
              <a:cxn ang="0">
                <a:pos x="connsiteX13992" y="connsiteY13992"/>
              </a:cxn>
              <a:cxn ang="0">
                <a:pos x="connsiteX13993" y="connsiteY13993"/>
              </a:cxn>
              <a:cxn ang="0">
                <a:pos x="connsiteX13994" y="connsiteY13994"/>
              </a:cxn>
              <a:cxn ang="0">
                <a:pos x="connsiteX13995" y="connsiteY13995"/>
              </a:cxn>
              <a:cxn ang="0">
                <a:pos x="connsiteX13996" y="connsiteY13996"/>
              </a:cxn>
              <a:cxn ang="0">
                <a:pos x="connsiteX13997" y="connsiteY13997"/>
              </a:cxn>
              <a:cxn ang="0">
                <a:pos x="connsiteX13998" y="connsiteY13998"/>
              </a:cxn>
              <a:cxn ang="0">
                <a:pos x="connsiteX13999" y="connsiteY13999"/>
              </a:cxn>
              <a:cxn ang="0">
                <a:pos x="connsiteX14000" y="connsiteY14000"/>
              </a:cxn>
              <a:cxn ang="0">
                <a:pos x="connsiteX14001" y="connsiteY14001"/>
              </a:cxn>
              <a:cxn ang="0">
                <a:pos x="connsiteX14002" y="connsiteY14002"/>
              </a:cxn>
              <a:cxn ang="0">
                <a:pos x="connsiteX14003" y="connsiteY14003"/>
              </a:cxn>
              <a:cxn ang="0">
                <a:pos x="connsiteX14004" y="connsiteY14004"/>
              </a:cxn>
              <a:cxn ang="0">
                <a:pos x="connsiteX14005" y="connsiteY14005"/>
              </a:cxn>
              <a:cxn ang="0">
                <a:pos x="connsiteX14006" y="connsiteY14006"/>
              </a:cxn>
              <a:cxn ang="0">
                <a:pos x="connsiteX14007" y="connsiteY14007"/>
              </a:cxn>
              <a:cxn ang="0">
                <a:pos x="connsiteX14008" y="connsiteY14008"/>
              </a:cxn>
              <a:cxn ang="0">
                <a:pos x="connsiteX14009" y="connsiteY14009"/>
              </a:cxn>
              <a:cxn ang="0">
                <a:pos x="connsiteX14010" y="connsiteY14010"/>
              </a:cxn>
              <a:cxn ang="0">
                <a:pos x="connsiteX14011" y="connsiteY14011"/>
              </a:cxn>
              <a:cxn ang="0">
                <a:pos x="connsiteX14012" y="connsiteY14012"/>
              </a:cxn>
              <a:cxn ang="0">
                <a:pos x="connsiteX14013" y="connsiteY14013"/>
              </a:cxn>
              <a:cxn ang="0">
                <a:pos x="connsiteX14014" y="connsiteY14014"/>
              </a:cxn>
              <a:cxn ang="0">
                <a:pos x="connsiteX14015" y="connsiteY14015"/>
              </a:cxn>
              <a:cxn ang="0">
                <a:pos x="connsiteX14016" y="connsiteY14016"/>
              </a:cxn>
              <a:cxn ang="0">
                <a:pos x="connsiteX14017" y="connsiteY14017"/>
              </a:cxn>
              <a:cxn ang="0">
                <a:pos x="connsiteX14018" y="connsiteY14018"/>
              </a:cxn>
              <a:cxn ang="0">
                <a:pos x="connsiteX14019" y="connsiteY14019"/>
              </a:cxn>
              <a:cxn ang="0">
                <a:pos x="connsiteX14020" y="connsiteY14020"/>
              </a:cxn>
              <a:cxn ang="0">
                <a:pos x="connsiteX14021" y="connsiteY14021"/>
              </a:cxn>
              <a:cxn ang="0">
                <a:pos x="connsiteX14022" y="connsiteY14022"/>
              </a:cxn>
              <a:cxn ang="0">
                <a:pos x="connsiteX14023" y="connsiteY14023"/>
              </a:cxn>
              <a:cxn ang="0">
                <a:pos x="connsiteX14024" y="connsiteY14024"/>
              </a:cxn>
              <a:cxn ang="0">
                <a:pos x="connsiteX14025" y="connsiteY14025"/>
              </a:cxn>
              <a:cxn ang="0">
                <a:pos x="connsiteX14026" y="connsiteY14026"/>
              </a:cxn>
              <a:cxn ang="0">
                <a:pos x="connsiteX14027" y="connsiteY14027"/>
              </a:cxn>
              <a:cxn ang="0">
                <a:pos x="connsiteX14028" y="connsiteY14028"/>
              </a:cxn>
              <a:cxn ang="0">
                <a:pos x="connsiteX14029" y="connsiteY14029"/>
              </a:cxn>
              <a:cxn ang="0">
                <a:pos x="connsiteX14030" y="connsiteY14030"/>
              </a:cxn>
              <a:cxn ang="0">
                <a:pos x="connsiteX14031" y="connsiteY14031"/>
              </a:cxn>
              <a:cxn ang="0">
                <a:pos x="connsiteX14032" y="connsiteY14032"/>
              </a:cxn>
              <a:cxn ang="0">
                <a:pos x="connsiteX14033" y="connsiteY14033"/>
              </a:cxn>
              <a:cxn ang="0">
                <a:pos x="connsiteX14034" y="connsiteY14034"/>
              </a:cxn>
              <a:cxn ang="0">
                <a:pos x="connsiteX14035" y="connsiteY14035"/>
              </a:cxn>
              <a:cxn ang="0">
                <a:pos x="connsiteX14036" y="connsiteY14036"/>
              </a:cxn>
              <a:cxn ang="0">
                <a:pos x="connsiteX14037" y="connsiteY14037"/>
              </a:cxn>
              <a:cxn ang="0">
                <a:pos x="connsiteX14038" y="connsiteY14038"/>
              </a:cxn>
              <a:cxn ang="0">
                <a:pos x="connsiteX14039" y="connsiteY14039"/>
              </a:cxn>
              <a:cxn ang="0">
                <a:pos x="connsiteX14040" y="connsiteY14040"/>
              </a:cxn>
              <a:cxn ang="0">
                <a:pos x="connsiteX14041" y="connsiteY14041"/>
              </a:cxn>
              <a:cxn ang="0">
                <a:pos x="connsiteX14042" y="connsiteY14042"/>
              </a:cxn>
              <a:cxn ang="0">
                <a:pos x="connsiteX14043" y="connsiteY14043"/>
              </a:cxn>
              <a:cxn ang="0">
                <a:pos x="connsiteX14044" y="connsiteY14044"/>
              </a:cxn>
              <a:cxn ang="0">
                <a:pos x="connsiteX14045" y="connsiteY14045"/>
              </a:cxn>
              <a:cxn ang="0">
                <a:pos x="connsiteX14046" y="connsiteY14046"/>
              </a:cxn>
              <a:cxn ang="0">
                <a:pos x="connsiteX14047" y="connsiteY14047"/>
              </a:cxn>
              <a:cxn ang="0">
                <a:pos x="connsiteX14048" y="connsiteY14048"/>
              </a:cxn>
              <a:cxn ang="0">
                <a:pos x="connsiteX14049" y="connsiteY14049"/>
              </a:cxn>
              <a:cxn ang="0">
                <a:pos x="connsiteX14050" y="connsiteY14050"/>
              </a:cxn>
              <a:cxn ang="0">
                <a:pos x="connsiteX14051" y="connsiteY14051"/>
              </a:cxn>
              <a:cxn ang="0">
                <a:pos x="connsiteX14052" y="connsiteY14052"/>
              </a:cxn>
              <a:cxn ang="0">
                <a:pos x="connsiteX14053" y="connsiteY14053"/>
              </a:cxn>
              <a:cxn ang="0">
                <a:pos x="connsiteX14054" y="connsiteY14054"/>
              </a:cxn>
              <a:cxn ang="0">
                <a:pos x="connsiteX14055" y="connsiteY14055"/>
              </a:cxn>
              <a:cxn ang="0">
                <a:pos x="connsiteX14056" y="connsiteY14056"/>
              </a:cxn>
              <a:cxn ang="0">
                <a:pos x="connsiteX14057" y="connsiteY14057"/>
              </a:cxn>
              <a:cxn ang="0">
                <a:pos x="connsiteX14058" y="connsiteY14058"/>
              </a:cxn>
              <a:cxn ang="0">
                <a:pos x="connsiteX14059" y="connsiteY14059"/>
              </a:cxn>
              <a:cxn ang="0">
                <a:pos x="connsiteX14060" y="connsiteY14060"/>
              </a:cxn>
              <a:cxn ang="0">
                <a:pos x="connsiteX14061" y="connsiteY14061"/>
              </a:cxn>
              <a:cxn ang="0">
                <a:pos x="connsiteX14062" y="connsiteY14062"/>
              </a:cxn>
              <a:cxn ang="0">
                <a:pos x="connsiteX14063" y="connsiteY14063"/>
              </a:cxn>
              <a:cxn ang="0">
                <a:pos x="connsiteX14064" y="connsiteY14064"/>
              </a:cxn>
              <a:cxn ang="0">
                <a:pos x="connsiteX14065" y="connsiteY14065"/>
              </a:cxn>
              <a:cxn ang="0">
                <a:pos x="connsiteX14066" y="connsiteY14066"/>
              </a:cxn>
              <a:cxn ang="0">
                <a:pos x="connsiteX14067" y="connsiteY14067"/>
              </a:cxn>
              <a:cxn ang="0">
                <a:pos x="connsiteX14068" y="connsiteY14068"/>
              </a:cxn>
              <a:cxn ang="0">
                <a:pos x="connsiteX14069" y="connsiteY14069"/>
              </a:cxn>
              <a:cxn ang="0">
                <a:pos x="connsiteX14070" y="connsiteY14070"/>
              </a:cxn>
              <a:cxn ang="0">
                <a:pos x="connsiteX14071" y="connsiteY14071"/>
              </a:cxn>
              <a:cxn ang="0">
                <a:pos x="connsiteX14072" y="connsiteY14072"/>
              </a:cxn>
              <a:cxn ang="0">
                <a:pos x="connsiteX14073" y="connsiteY14073"/>
              </a:cxn>
              <a:cxn ang="0">
                <a:pos x="connsiteX14074" y="connsiteY14074"/>
              </a:cxn>
              <a:cxn ang="0">
                <a:pos x="connsiteX14075" y="connsiteY14075"/>
              </a:cxn>
              <a:cxn ang="0">
                <a:pos x="connsiteX14076" y="connsiteY14076"/>
              </a:cxn>
              <a:cxn ang="0">
                <a:pos x="connsiteX14077" y="connsiteY14077"/>
              </a:cxn>
              <a:cxn ang="0">
                <a:pos x="connsiteX14078" y="connsiteY14078"/>
              </a:cxn>
              <a:cxn ang="0">
                <a:pos x="connsiteX14079" y="connsiteY14079"/>
              </a:cxn>
              <a:cxn ang="0">
                <a:pos x="connsiteX14080" y="connsiteY14080"/>
              </a:cxn>
              <a:cxn ang="0">
                <a:pos x="connsiteX14081" y="connsiteY14081"/>
              </a:cxn>
              <a:cxn ang="0">
                <a:pos x="connsiteX14082" y="connsiteY14082"/>
              </a:cxn>
              <a:cxn ang="0">
                <a:pos x="connsiteX14083" y="connsiteY14083"/>
              </a:cxn>
              <a:cxn ang="0">
                <a:pos x="connsiteX14084" y="connsiteY14084"/>
              </a:cxn>
              <a:cxn ang="0">
                <a:pos x="connsiteX14085" y="connsiteY14085"/>
              </a:cxn>
              <a:cxn ang="0">
                <a:pos x="connsiteX14086" y="connsiteY14086"/>
              </a:cxn>
              <a:cxn ang="0">
                <a:pos x="connsiteX14087" y="connsiteY14087"/>
              </a:cxn>
              <a:cxn ang="0">
                <a:pos x="connsiteX14088" y="connsiteY14088"/>
              </a:cxn>
              <a:cxn ang="0">
                <a:pos x="connsiteX14089" y="connsiteY14089"/>
              </a:cxn>
              <a:cxn ang="0">
                <a:pos x="connsiteX14090" y="connsiteY14090"/>
              </a:cxn>
              <a:cxn ang="0">
                <a:pos x="connsiteX14091" y="connsiteY14091"/>
              </a:cxn>
              <a:cxn ang="0">
                <a:pos x="connsiteX14092" y="connsiteY14092"/>
              </a:cxn>
              <a:cxn ang="0">
                <a:pos x="connsiteX14093" y="connsiteY14093"/>
              </a:cxn>
              <a:cxn ang="0">
                <a:pos x="connsiteX14094" y="connsiteY14094"/>
              </a:cxn>
              <a:cxn ang="0">
                <a:pos x="connsiteX14095" y="connsiteY14095"/>
              </a:cxn>
              <a:cxn ang="0">
                <a:pos x="connsiteX14096" y="connsiteY14096"/>
              </a:cxn>
              <a:cxn ang="0">
                <a:pos x="connsiteX14097" y="connsiteY14097"/>
              </a:cxn>
              <a:cxn ang="0">
                <a:pos x="connsiteX14098" y="connsiteY14098"/>
              </a:cxn>
              <a:cxn ang="0">
                <a:pos x="connsiteX14099" y="connsiteY14099"/>
              </a:cxn>
              <a:cxn ang="0">
                <a:pos x="connsiteX14100" y="connsiteY14100"/>
              </a:cxn>
              <a:cxn ang="0">
                <a:pos x="connsiteX14101" y="connsiteY14101"/>
              </a:cxn>
              <a:cxn ang="0">
                <a:pos x="connsiteX14102" y="connsiteY14102"/>
              </a:cxn>
              <a:cxn ang="0">
                <a:pos x="connsiteX14103" y="connsiteY14103"/>
              </a:cxn>
              <a:cxn ang="0">
                <a:pos x="connsiteX14104" y="connsiteY14104"/>
              </a:cxn>
              <a:cxn ang="0">
                <a:pos x="connsiteX14105" y="connsiteY14105"/>
              </a:cxn>
              <a:cxn ang="0">
                <a:pos x="connsiteX14106" y="connsiteY14106"/>
              </a:cxn>
              <a:cxn ang="0">
                <a:pos x="connsiteX14107" y="connsiteY14107"/>
              </a:cxn>
              <a:cxn ang="0">
                <a:pos x="connsiteX14108" y="connsiteY14108"/>
              </a:cxn>
              <a:cxn ang="0">
                <a:pos x="connsiteX14109" y="connsiteY14109"/>
              </a:cxn>
              <a:cxn ang="0">
                <a:pos x="connsiteX14110" y="connsiteY14110"/>
              </a:cxn>
              <a:cxn ang="0">
                <a:pos x="connsiteX14111" y="connsiteY14111"/>
              </a:cxn>
              <a:cxn ang="0">
                <a:pos x="connsiteX14112" y="connsiteY14112"/>
              </a:cxn>
              <a:cxn ang="0">
                <a:pos x="connsiteX14113" y="connsiteY14113"/>
              </a:cxn>
              <a:cxn ang="0">
                <a:pos x="connsiteX14114" y="connsiteY14114"/>
              </a:cxn>
              <a:cxn ang="0">
                <a:pos x="connsiteX14115" y="connsiteY14115"/>
              </a:cxn>
              <a:cxn ang="0">
                <a:pos x="connsiteX14116" y="connsiteY14116"/>
              </a:cxn>
              <a:cxn ang="0">
                <a:pos x="connsiteX14117" y="connsiteY14117"/>
              </a:cxn>
              <a:cxn ang="0">
                <a:pos x="connsiteX14118" y="connsiteY14118"/>
              </a:cxn>
              <a:cxn ang="0">
                <a:pos x="connsiteX14119" y="connsiteY14119"/>
              </a:cxn>
              <a:cxn ang="0">
                <a:pos x="connsiteX14120" y="connsiteY14120"/>
              </a:cxn>
              <a:cxn ang="0">
                <a:pos x="connsiteX14121" y="connsiteY14121"/>
              </a:cxn>
              <a:cxn ang="0">
                <a:pos x="connsiteX14122" y="connsiteY14122"/>
              </a:cxn>
              <a:cxn ang="0">
                <a:pos x="connsiteX14123" y="connsiteY14123"/>
              </a:cxn>
              <a:cxn ang="0">
                <a:pos x="connsiteX14124" y="connsiteY14124"/>
              </a:cxn>
              <a:cxn ang="0">
                <a:pos x="connsiteX14125" y="connsiteY14125"/>
              </a:cxn>
              <a:cxn ang="0">
                <a:pos x="connsiteX14126" y="connsiteY14126"/>
              </a:cxn>
              <a:cxn ang="0">
                <a:pos x="connsiteX14127" y="connsiteY14127"/>
              </a:cxn>
              <a:cxn ang="0">
                <a:pos x="connsiteX14128" y="connsiteY14128"/>
              </a:cxn>
              <a:cxn ang="0">
                <a:pos x="connsiteX14129" y="connsiteY14129"/>
              </a:cxn>
              <a:cxn ang="0">
                <a:pos x="connsiteX14130" y="connsiteY14130"/>
              </a:cxn>
              <a:cxn ang="0">
                <a:pos x="connsiteX14131" y="connsiteY14131"/>
              </a:cxn>
              <a:cxn ang="0">
                <a:pos x="connsiteX14132" y="connsiteY14132"/>
              </a:cxn>
              <a:cxn ang="0">
                <a:pos x="connsiteX14133" y="connsiteY14133"/>
              </a:cxn>
              <a:cxn ang="0">
                <a:pos x="connsiteX14134" y="connsiteY14134"/>
              </a:cxn>
              <a:cxn ang="0">
                <a:pos x="connsiteX14135" y="connsiteY14135"/>
              </a:cxn>
              <a:cxn ang="0">
                <a:pos x="connsiteX14136" y="connsiteY14136"/>
              </a:cxn>
              <a:cxn ang="0">
                <a:pos x="connsiteX14137" y="connsiteY14137"/>
              </a:cxn>
              <a:cxn ang="0">
                <a:pos x="connsiteX14138" y="connsiteY14138"/>
              </a:cxn>
              <a:cxn ang="0">
                <a:pos x="connsiteX14139" y="connsiteY14139"/>
              </a:cxn>
              <a:cxn ang="0">
                <a:pos x="connsiteX14140" y="connsiteY14140"/>
              </a:cxn>
              <a:cxn ang="0">
                <a:pos x="connsiteX14141" y="connsiteY14141"/>
              </a:cxn>
              <a:cxn ang="0">
                <a:pos x="connsiteX14142" y="connsiteY14142"/>
              </a:cxn>
              <a:cxn ang="0">
                <a:pos x="connsiteX14143" y="connsiteY14143"/>
              </a:cxn>
              <a:cxn ang="0">
                <a:pos x="connsiteX14144" y="connsiteY14144"/>
              </a:cxn>
              <a:cxn ang="0">
                <a:pos x="connsiteX14145" y="connsiteY14145"/>
              </a:cxn>
              <a:cxn ang="0">
                <a:pos x="connsiteX14146" y="connsiteY14146"/>
              </a:cxn>
              <a:cxn ang="0">
                <a:pos x="connsiteX14147" y="connsiteY14147"/>
              </a:cxn>
              <a:cxn ang="0">
                <a:pos x="connsiteX14148" y="connsiteY14148"/>
              </a:cxn>
              <a:cxn ang="0">
                <a:pos x="connsiteX14149" y="connsiteY14149"/>
              </a:cxn>
              <a:cxn ang="0">
                <a:pos x="connsiteX14150" y="connsiteY14150"/>
              </a:cxn>
              <a:cxn ang="0">
                <a:pos x="connsiteX14151" y="connsiteY14151"/>
              </a:cxn>
              <a:cxn ang="0">
                <a:pos x="connsiteX14152" y="connsiteY14152"/>
              </a:cxn>
              <a:cxn ang="0">
                <a:pos x="connsiteX14153" y="connsiteY14153"/>
              </a:cxn>
              <a:cxn ang="0">
                <a:pos x="connsiteX14154" y="connsiteY14154"/>
              </a:cxn>
              <a:cxn ang="0">
                <a:pos x="connsiteX14155" y="connsiteY14155"/>
              </a:cxn>
              <a:cxn ang="0">
                <a:pos x="connsiteX14156" y="connsiteY14156"/>
              </a:cxn>
              <a:cxn ang="0">
                <a:pos x="connsiteX14157" y="connsiteY14157"/>
              </a:cxn>
              <a:cxn ang="0">
                <a:pos x="connsiteX14158" y="connsiteY14158"/>
              </a:cxn>
              <a:cxn ang="0">
                <a:pos x="connsiteX14159" y="connsiteY14159"/>
              </a:cxn>
              <a:cxn ang="0">
                <a:pos x="connsiteX14160" y="connsiteY14160"/>
              </a:cxn>
              <a:cxn ang="0">
                <a:pos x="connsiteX14161" y="connsiteY14161"/>
              </a:cxn>
              <a:cxn ang="0">
                <a:pos x="connsiteX14162" y="connsiteY14162"/>
              </a:cxn>
              <a:cxn ang="0">
                <a:pos x="connsiteX14163" y="connsiteY14163"/>
              </a:cxn>
              <a:cxn ang="0">
                <a:pos x="connsiteX14164" y="connsiteY14164"/>
              </a:cxn>
              <a:cxn ang="0">
                <a:pos x="connsiteX14165" y="connsiteY14165"/>
              </a:cxn>
              <a:cxn ang="0">
                <a:pos x="connsiteX14166" y="connsiteY14166"/>
              </a:cxn>
              <a:cxn ang="0">
                <a:pos x="connsiteX14167" y="connsiteY14167"/>
              </a:cxn>
              <a:cxn ang="0">
                <a:pos x="connsiteX14168" y="connsiteY14168"/>
              </a:cxn>
              <a:cxn ang="0">
                <a:pos x="connsiteX14169" y="connsiteY14169"/>
              </a:cxn>
              <a:cxn ang="0">
                <a:pos x="connsiteX14170" y="connsiteY14170"/>
              </a:cxn>
              <a:cxn ang="0">
                <a:pos x="connsiteX14171" y="connsiteY14171"/>
              </a:cxn>
              <a:cxn ang="0">
                <a:pos x="connsiteX14172" y="connsiteY14172"/>
              </a:cxn>
              <a:cxn ang="0">
                <a:pos x="connsiteX14173" y="connsiteY14173"/>
              </a:cxn>
              <a:cxn ang="0">
                <a:pos x="connsiteX14174" y="connsiteY14174"/>
              </a:cxn>
              <a:cxn ang="0">
                <a:pos x="connsiteX14175" y="connsiteY14175"/>
              </a:cxn>
              <a:cxn ang="0">
                <a:pos x="connsiteX14176" y="connsiteY14176"/>
              </a:cxn>
              <a:cxn ang="0">
                <a:pos x="connsiteX14177" y="connsiteY14177"/>
              </a:cxn>
              <a:cxn ang="0">
                <a:pos x="connsiteX14178" y="connsiteY14178"/>
              </a:cxn>
              <a:cxn ang="0">
                <a:pos x="connsiteX14179" y="connsiteY14179"/>
              </a:cxn>
              <a:cxn ang="0">
                <a:pos x="connsiteX14180" y="connsiteY14180"/>
              </a:cxn>
              <a:cxn ang="0">
                <a:pos x="connsiteX14181" y="connsiteY14181"/>
              </a:cxn>
              <a:cxn ang="0">
                <a:pos x="connsiteX14182" y="connsiteY14182"/>
              </a:cxn>
              <a:cxn ang="0">
                <a:pos x="connsiteX14183" y="connsiteY14183"/>
              </a:cxn>
              <a:cxn ang="0">
                <a:pos x="connsiteX14184" y="connsiteY14184"/>
              </a:cxn>
              <a:cxn ang="0">
                <a:pos x="connsiteX14185" y="connsiteY14185"/>
              </a:cxn>
              <a:cxn ang="0">
                <a:pos x="connsiteX14186" y="connsiteY14186"/>
              </a:cxn>
              <a:cxn ang="0">
                <a:pos x="connsiteX14187" y="connsiteY14187"/>
              </a:cxn>
              <a:cxn ang="0">
                <a:pos x="connsiteX14188" y="connsiteY14188"/>
              </a:cxn>
              <a:cxn ang="0">
                <a:pos x="connsiteX14189" y="connsiteY14189"/>
              </a:cxn>
              <a:cxn ang="0">
                <a:pos x="connsiteX14190" y="connsiteY14190"/>
              </a:cxn>
              <a:cxn ang="0">
                <a:pos x="connsiteX14191" y="connsiteY14191"/>
              </a:cxn>
              <a:cxn ang="0">
                <a:pos x="connsiteX14192" y="connsiteY14192"/>
              </a:cxn>
              <a:cxn ang="0">
                <a:pos x="connsiteX14193" y="connsiteY14193"/>
              </a:cxn>
              <a:cxn ang="0">
                <a:pos x="connsiteX14194" y="connsiteY14194"/>
              </a:cxn>
              <a:cxn ang="0">
                <a:pos x="connsiteX14195" y="connsiteY14195"/>
              </a:cxn>
              <a:cxn ang="0">
                <a:pos x="connsiteX14196" y="connsiteY14196"/>
              </a:cxn>
              <a:cxn ang="0">
                <a:pos x="connsiteX14197" y="connsiteY14197"/>
              </a:cxn>
              <a:cxn ang="0">
                <a:pos x="connsiteX14198" y="connsiteY14198"/>
              </a:cxn>
              <a:cxn ang="0">
                <a:pos x="connsiteX14199" y="connsiteY14199"/>
              </a:cxn>
              <a:cxn ang="0">
                <a:pos x="connsiteX14200" y="connsiteY14200"/>
              </a:cxn>
              <a:cxn ang="0">
                <a:pos x="connsiteX14201" y="connsiteY14201"/>
              </a:cxn>
              <a:cxn ang="0">
                <a:pos x="connsiteX14202" y="connsiteY14202"/>
              </a:cxn>
              <a:cxn ang="0">
                <a:pos x="connsiteX14203" y="connsiteY14203"/>
              </a:cxn>
              <a:cxn ang="0">
                <a:pos x="connsiteX14204" y="connsiteY14204"/>
              </a:cxn>
              <a:cxn ang="0">
                <a:pos x="connsiteX14205" y="connsiteY14205"/>
              </a:cxn>
              <a:cxn ang="0">
                <a:pos x="connsiteX14206" y="connsiteY14206"/>
              </a:cxn>
              <a:cxn ang="0">
                <a:pos x="connsiteX14207" y="connsiteY14207"/>
              </a:cxn>
              <a:cxn ang="0">
                <a:pos x="connsiteX14208" y="connsiteY14208"/>
              </a:cxn>
              <a:cxn ang="0">
                <a:pos x="connsiteX14209" y="connsiteY14209"/>
              </a:cxn>
              <a:cxn ang="0">
                <a:pos x="connsiteX14210" y="connsiteY14210"/>
              </a:cxn>
              <a:cxn ang="0">
                <a:pos x="connsiteX14211" y="connsiteY14211"/>
              </a:cxn>
              <a:cxn ang="0">
                <a:pos x="connsiteX14212" y="connsiteY14212"/>
              </a:cxn>
              <a:cxn ang="0">
                <a:pos x="connsiteX14213" y="connsiteY14213"/>
              </a:cxn>
              <a:cxn ang="0">
                <a:pos x="connsiteX14214" y="connsiteY14214"/>
              </a:cxn>
              <a:cxn ang="0">
                <a:pos x="connsiteX14215" y="connsiteY14215"/>
              </a:cxn>
              <a:cxn ang="0">
                <a:pos x="connsiteX14216" y="connsiteY14216"/>
              </a:cxn>
              <a:cxn ang="0">
                <a:pos x="connsiteX14217" y="connsiteY14217"/>
              </a:cxn>
              <a:cxn ang="0">
                <a:pos x="connsiteX14218" y="connsiteY14218"/>
              </a:cxn>
              <a:cxn ang="0">
                <a:pos x="connsiteX14219" y="connsiteY14219"/>
              </a:cxn>
              <a:cxn ang="0">
                <a:pos x="connsiteX14220" y="connsiteY14220"/>
              </a:cxn>
              <a:cxn ang="0">
                <a:pos x="connsiteX14221" y="connsiteY14221"/>
              </a:cxn>
              <a:cxn ang="0">
                <a:pos x="connsiteX14222" y="connsiteY14222"/>
              </a:cxn>
              <a:cxn ang="0">
                <a:pos x="connsiteX14223" y="connsiteY14223"/>
              </a:cxn>
              <a:cxn ang="0">
                <a:pos x="connsiteX14224" y="connsiteY14224"/>
              </a:cxn>
              <a:cxn ang="0">
                <a:pos x="connsiteX14225" y="connsiteY14225"/>
              </a:cxn>
              <a:cxn ang="0">
                <a:pos x="connsiteX14226" y="connsiteY14226"/>
              </a:cxn>
              <a:cxn ang="0">
                <a:pos x="connsiteX14227" y="connsiteY14227"/>
              </a:cxn>
              <a:cxn ang="0">
                <a:pos x="connsiteX14228" y="connsiteY14228"/>
              </a:cxn>
              <a:cxn ang="0">
                <a:pos x="connsiteX14229" y="connsiteY14229"/>
              </a:cxn>
              <a:cxn ang="0">
                <a:pos x="connsiteX14230" y="connsiteY14230"/>
              </a:cxn>
              <a:cxn ang="0">
                <a:pos x="connsiteX14231" y="connsiteY14231"/>
              </a:cxn>
              <a:cxn ang="0">
                <a:pos x="connsiteX14232" y="connsiteY14232"/>
              </a:cxn>
              <a:cxn ang="0">
                <a:pos x="connsiteX14233" y="connsiteY14233"/>
              </a:cxn>
              <a:cxn ang="0">
                <a:pos x="connsiteX14234" y="connsiteY14234"/>
              </a:cxn>
              <a:cxn ang="0">
                <a:pos x="connsiteX14235" y="connsiteY14235"/>
              </a:cxn>
              <a:cxn ang="0">
                <a:pos x="connsiteX14236" y="connsiteY14236"/>
              </a:cxn>
              <a:cxn ang="0">
                <a:pos x="connsiteX14237" y="connsiteY14237"/>
              </a:cxn>
              <a:cxn ang="0">
                <a:pos x="connsiteX14238" y="connsiteY14238"/>
              </a:cxn>
              <a:cxn ang="0">
                <a:pos x="connsiteX14239" y="connsiteY14239"/>
              </a:cxn>
              <a:cxn ang="0">
                <a:pos x="connsiteX14240" y="connsiteY14240"/>
              </a:cxn>
              <a:cxn ang="0">
                <a:pos x="connsiteX14241" y="connsiteY14241"/>
              </a:cxn>
              <a:cxn ang="0">
                <a:pos x="connsiteX14242" y="connsiteY14242"/>
              </a:cxn>
              <a:cxn ang="0">
                <a:pos x="connsiteX14243" y="connsiteY14243"/>
              </a:cxn>
              <a:cxn ang="0">
                <a:pos x="connsiteX14244" y="connsiteY14244"/>
              </a:cxn>
              <a:cxn ang="0">
                <a:pos x="connsiteX14245" y="connsiteY14245"/>
              </a:cxn>
              <a:cxn ang="0">
                <a:pos x="connsiteX14246" y="connsiteY14246"/>
              </a:cxn>
              <a:cxn ang="0">
                <a:pos x="connsiteX14247" y="connsiteY14247"/>
              </a:cxn>
              <a:cxn ang="0">
                <a:pos x="connsiteX14248" y="connsiteY14248"/>
              </a:cxn>
              <a:cxn ang="0">
                <a:pos x="connsiteX14249" y="connsiteY14249"/>
              </a:cxn>
              <a:cxn ang="0">
                <a:pos x="connsiteX14250" y="connsiteY14250"/>
              </a:cxn>
              <a:cxn ang="0">
                <a:pos x="connsiteX14251" y="connsiteY14251"/>
              </a:cxn>
              <a:cxn ang="0">
                <a:pos x="connsiteX14252" y="connsiteY14252"/>
              </a:cxn>
              <a:cxn ang="0">
                <a:pos x="connsiteX14253" y="connsiteY14253"/>
              </a:cxn>
              <a:cxn ang="0">
                <a:pos x="connsiteX14254" y="connsiteY14254"/>
              </a:cxn>
              <a:cxn ang="0">
                <a:pos x="connsiteX14255" y="connsiteY14255"/>
              </a:cxn>
              <a:cxn ang="0">
                <a:pos x="connsiteX14256" y="connsiteY14256"/>
              </a:cxn>
              <a:cxn ang="0">
                <a:pos x="connsiteX14257" y="connsiteY14257"/>
              </a:cxn>
              <a:cxn ang="0">
                <a:pos x="connsiteX14258" y="connsiteY14258"/>
              </a:cxn>
              <a:cxn ang="0">
                <a:pos x="connsiteX14259" y="connsiteY14259"/>
              </a:cxn>
              <a:cxn ang="0">
                <a:pos x="connsiteX14260" y="connsiteY14260"/>
              </a:cxn>
              <a:cxn ang="0">
                <a:pos x="connsiteX14261" y="connsiteY14261"/>
              </a:cxn>
              <a:cxn ang="0">
                <a:pos x="connsiteX14262" y="connsiteY14262"/>
              </a:cxn>
              <a:cxn ang="0">
                <a:pos x="connsiteX14263" y="connsiteY14263"/>
              </a:cxn>
              <a:cxn ang="0">
                <a:pos x="connsiteX14264" y="connsiteY14264"/>
              </a:cxn>
              <a:cxn ang="0">
                <a:pos x="connsiteX14265" y="connsiteY14265"/>
              </a:cxn>
              <a:cxn ang="0">
                <a:pos x="connsiteX14266" y="connsiteY14266"/>
              </a:cxn>
              <a:cxn ang="0">
                <a:pos x="connsiteX14267" y="connsiteY14267"/>
              </a:cxn>
              <a:cxn ang="0">
                <a:pos x="connsiteX14268" y="connsiteY14268"/>
              </a:cxn>
              <a:cxn ang="0">
                <a:pos x="connsiteX14269" y="connsiteY14269"/>
              </a:cxn>
              <a:cxn ang="0">
                <a:pos x="connsiteX14270" y="connsiteY14270"/>
              </a:cxn>
              <a:cxn ang="0">
                <a:pos x="connsiteX14271" y="connsiteY14271"/>
              </a:cxn>
              <a:cxn ang="0">
                <a:pos x="connsiteX14272" y="connsiteY14272"/>
              </a:cxn>
              <a:cxn ang="0">
                <a:pos x="connsiteX14273" y="connsiteY14273"/>
              </a:cxn>
              <a:cxn ang="0">
                <a:pos x="connsiteX14274" y="connsiteY14274"/>
              </a:cxn>
              <a:cxn ang="0">
                <a:pos x="connsiteX14275" y="connsiteY14275"/>
              </a:cxn>
              <a:cxn ang="0">
                <a:pos x="connsiteX14276" y="connsiteY14276"/>
              </a:cxn>
              <a:cxn ang="0">
                <a:pos x="connsiteX14277" y="connsiteY14277"/>
              </a:cxn>
              <a:cxn ang="0">
                <a:pos x="connsiteX14278" y="connsiteY14278"/>
              </a:cxn>
              <a:cxn ang="0">
                <a:pos x="connsiteX14279" y="connsiteY14279"/>
              </a:cxn>
              <a:cxn ang="0">
                <a:pos x="connsiteX14280" y="connsiteY14280"/>
              </a:cxn>
              <a:cxn ang="0">
                <a:pos x="connsiteX14281" y="connsiteY14281"/>
              </a:cxn>
              <a:cxn ang="0">
                <a:pos x="connsiteX14282" y="connsiteY14282"/>
              </a:cxn>
              <a:cxn ang="0">
                <a:pos x="connsiteX14283" y="connsiteY14283"/>
              </a:cxn>
              <a:cxn ang="0">
                <a:pos x="connsiteX14284" y="connsiteY14284"/>
              </a:cxn>
              <a:cxn ang="0">
                <a:pos x="connsiteX14285" y="connsiteY14285"/>
              </a:cxn>
              <a:cxn ang="0">
                <a:pos x="connsiteX14286" y="connsiteY14286"/>
              </a:cxn>
              <a:cxn ang="0">
                <a:pos x="connsiteX14287" y="connsiteY14287"/>
              </a:cxn>
              <a:cxn ang="0">
                <a:pos x="connsiteX14288" y="connsiteY14288"/>
              </a:cxn>
              <a:cxn ang="0">
                <a:pos x="connsiteX14289" y="connsiteY14289"/>
              </a:cxn>
              <a:cxn ang="0">
                <a:pos x="connsiteX14290" y="connsiteY14290"/>
              </a:cxn>
              <a:cxn ang="0">
                <a:pos x="connsiteX14291" y="connsiteY14291"/>
              </a:cxn>
              <a:cxn ang="0">
                <a:pos x="connsiteX14292" y="connsiteY14292"/>
              </a:cxn>
              <a:cxn ang="0">
                <a:pos x="connsiteX14293" y="connsiteY14293"/>
              </a:cxn>
              <a:cxn ang="0">
                <a:pos x="connsiteX14294" y="connsiteY14294"/>
              </a:cxn>
              <a:cxn ang="0">
                <a:pos x="connsiteX14295" y="connsiteY14295"/>
              </a:cxn>
              <a:cxn ang="0">
                <a:pos x="connsiteX14296" y="connsiteY14296"/>
              </a:cxn>
              <a:cxn ang="0">
                <a:pos x="connsiteX14297" y="connsiteY14297"/>
              </a:cxn>
              <a:cxn ang="0">
                <a:pos x="connsiteX14298" y="connsiteY14298"/>
              </a:cxn>
              <a:cxn ang="0">
                <a:pos x="connsiteX14299" y="connsiteY14299"/>
              </a:cxn>
              <a:cxn ang="0">
                <a:pos x="connsiteX14300" y="connsiteY14300"/>
              </a:cxn>
              <a:cxn ang="0">
                <a:pos x="connsiteX14301" y="connsiteY14301"/>
              </a:cxn>
              <a:cxn ang="0">
                <a:pos x="connsiteX14302" y="connsiteY14302"/>
              </a:cxn>
              <a:cxn ang="0">
                <a:pos x="connsiteX14303" y="connsiteY14303"/>
              </a:cxn>
              <a:cxn ang="0">
                <a:pos x="connsiteX14304" y="connsiteY14304"/>
              </a:cxn>
              <a:cxn ang="0">
                <a:pos x="connsiteX14305" y="connsiteY14305"/>
              </a:cxn>
              <a:cxn ang="0">
                <a:pos x="connsiteX14306" y="connsiteY14306"/>
              </a:cxn>
              <a:cxn ang="0">
                <a:pos x="connsiteX14307" y="connsiteY14307"/>
              </a:cxn>
              <a:cxn ang="0">
                <a:pos x="connsiteX14308" y="connsiteY14308"/>
              </a:cxn>
              <a:cxn ang="0">
                <a:pos x="connsiteX14309" y="connsiteY14309"/>
              </a:cxn>
              <a:cxn ang="0">
                <a:pos x="connsiteX14310" y="connsiteY14310"/>
              </a:cxn>
              <a:cxn ang="0">
                <a:pos x="connsiteX14311" y="connsiteY14311"/>
              </a:cxn>
              <a:cxn ang="0">
                <a:pos x="connsiteX14312" y="connsiteY14312"/>
              </a:cxn>
              <a:cxn ang="0">
                <a:pos x="connsiteX14313" y="connsiteY14313"/>
              </a:cxn>
              <a:cxn ang="0">
                <a:pos x="connsiteX14314" y="connsiteY14314"/>
              </a:cxn>
              <a:cxn ang="0">
                <a:pos x="connsiteX14315" y="connsiteY14315"/>
              </a:cxn>
              <a:cxn ang="0">
                <a:pos x="connsiteX14316" y="connsiteY14316"/>
              </a:cxn>
              <a:cxn ang="0">
                <a:pos x="connsiteX14317" y="connsiteY14317"/>
              </a:cxn>
              <a:cxn ang="0">
                <a:pos x="connsiteX14318" y="connsiteY14318"/>
              </a:cxn>
              <a:cxn ang="0">
                <a:pos x="connsiteX14319" y="connsiteY14319"/>
              </a:cxn>
              <a:cxn ang="0">
                <a:pos x="connsiteX14320" y="connsiteY14320"/>
              </a:cxn>
              <a:cxn ang="0">
                <a:pos x="connsiteX14321" y="connsiteY14321"/>
              </a:cxn>
              <a:cxn ang="0">
                <a:pos x="connsiteX14322" y="connsiteY14322"/>
              </a:cxn>
              <a:cxn ang="0">
                <a:pos x="connsiteX14323" y="connsiteY14323"/>
              </a:cxn>
              <a:cxn ang="0">
                <a:pos x="connsiteX14324" y="connsiteY14324"/>
              </a:cxn>
              <a:cxn ang="0">
                <a:pos x="connsiteX14325" y="connsiteY14325"/>
              </a:cxn>
              <a:cxn ang="0">
                <a:pos x="connsiteX14326" y="connsiteY14326"/>
              </a:cxn>
              <a:cxn ang="0">
                <a:pos x="connsiteX14327" y="connsiteY14327"/>
              </a:cxn>
              <a:cxn ang="0">
                <a:pos x="connsiteX14328" y="connsiteY14328"/>
              </a:cxn>
              <a:cxn ang="0">
                <a:pos x="connsiteX14329" y="connsiteY14329"/>
              </a:cxn>
              <a:cxn ang="0">
                <a:pos x="connsiteX14330" y="connsiteY14330"/>
              </a:cxn>
              <a:cxn ang="0">
                <a:pos x="connsiteX14331" y="connsiteY14331"/>
              </a:cxn>
              <a:cxn ang="0">
                <a:pos x="connsiteX14332" y="connsiteY14332"/>
              </a:cxn>
              <a:cxn ang="0">
                <a:pos x="connsiteX14333" y="connsiteY14333"/>
              </a:cxn>
              <a:cxn ang="0">
                <a:pos x="connsiteX14334" y="connsiteY14334"/>
              </a:cxn>
              <a:cxn ang="0">
                <a:pos x="connsiteX14335" y="connsiteY14335"/>
              </a:cxn>
              <a:cxn ang="0">
                <a:pos x="connsiteX14336" y="connsiteY14336"/>
              </a:cxn>
              <a:cxn ang="0">
                <a:pos x="connsiteX14337" y="connsiteY14337"/>
              </a:cxn>
              <a:cxn ang="0">
                <a:pos x="connsiteX14338" y="connsiteY14338"/>
              </a:cxn>
              <a:cxn ang="0">
                <a:pos x="connsiteX14339" y="connsiteY14339"/>
              </a:cxn>
              <a:cxn ang="0">
                <a:pos x="connsiteX14340" y="connsiteY14340"/>
              </a:cxn>
              <a:cxn ang="0">
                <a:pos x="connsiteX14341" y="connsiteY14341"/>
              </a:cxn>
              <a:cxn ang="0">
                <a:pos x="connsiteX14342" y="connsiteY14342"/>
              </a:cxn>
              <a:cxn ang="0">
                <a:pos x="connsiteX14343" y="connsiteY14343"/>
              </a:cxn>
              <a:cxn ang="0">
                <a:pos x="connsiteX14344" y="connsiteY14344"/>
              </a:cxn>
              <a:cxn ang="0">
                <a:pos x="connsiteX14345" y="connsiteY14345"/>
              </a:cxn>
              <a:cxn ang="0">
                <a:pos x="connsiteX14346" y="connsiteY14346"/>
              </a:cxn>
              <a:cxn ang="0">
                <a:pos x="connsiteX14347" y="connsiteY14347"/>
              </a:cxn>
              <a:cxn ang="0">
                <a:pos x="connsiteX14348" y="connsiteY14348"/>
              </a:cxn>
              <a:cxn ang="0">
                <a:pos x="connsiteX14349" y="connsiteY14349"/>
              </a:cxn>
              <a:cxn ang="0">
                <a:pos x="connsiteX14350" y="connsiteY14350"/>
              </a:cxn>
              <a:cxn ang="0">
                <a:pos x="connsiteX14351" y="connsiteY14351"/>
              </a:cxn>
              <a:cxn ang="0">
                <a:pos x="connsiteX14352" y="connsiteY14352"/>
              </a:cxn>
              <a:cxn ang="0">
                <a:pos x="connsiteX14353" y="connsiteY14353"/>
              </a:cxn>
              <a:cxn ang="0">
                <a:pos x="connsiteX14354" y="connsiteY14354"/>
              </a:cxn>
              <a:cxn ang="0">
                <a:pos x="connsiteX14355" y="connsiteY14355"/>
              </a:cxn>
              <a:cxn ang="0">
                <a:pos x="connsiteX14356" y="connsiteY14356"/>
              </a:cxn>
              <a:cxn ang="0">
                <a:pos x="connsiteX14357" y="connsiteY14357"/>
              </a:cxn>
              <a:cxn ang="0">
                <a:pos x="connsiteX14358" y="connsiteY14358"/>
              </a:cxn>
              <a:cxn ang="0">
                <a:pos x="connsiteX14359" y="connsiteY14359"/>
              </a:cxn>
              <a:cxn ang="0">
                <a:pos x="connsiteX14360" y="connsiteY14360"/>
              </a:cxn>
              <a:cxn ang="0">
                <a:pos x="connsiteX14361" y="connsiteY14361"/>
              </a:cxn>
              <a:cxn ang="0">
                <a:pos x="connsiteX14362" y="connsiteY14362"/>
              </a:cxn>
              <a:cxn ang="0">
                <a:pos x="connsiteX14363" y="connsiteY14363"/>
              </a:cxn>
              <a:cxn ang="0">
                <a:pos x="connsiteX14364" y="connsiteY14364"/>
              </a:cxn>
              <a:cxn ang="0">
                <a:pos x="connsiteX14365" y="connsiteY14365"/>
              </a:cxn>
              <a:cxn ang="0">
                <a:pos x="connsiteX14366" y="connsiteY14366"/>
              </a:cxn>
              <a:cxn ang="0">
                <a:pos x="connsiteX14367" y="connsiteY14367"/>
              </a:cxn>
              <a:cxn ang="0">
                <a:pos x="connsiteX14368" y="connsiteY14368"/>
              </a:cxn>
              <a:cxn ang="0">
                <a:pos x="connsiteX14369" y="connsiteY14369"/>
              </a:cxn>
              <a:cxn ang="0">
                <a:pos x="connsiteX14370" y="connsiteY14370"/>
              </a:cxn>
              <a:cxn ang="0">
                <a:pos x="connsiteX14371" y="connsiteY14371"/>
              </a:cxn>
              <a:cxn ang="0">
                <a:pos x="connsiteX14372" y="connsiteY14372"/>
              </a:cxn>
              <a:cxn ang="0">
                <a:pos x="connsiteX14373" y="connsiteY14373"/>
              </a:cxn>
              <a:cxn ang="0">
                <a:pos x="connsiteX14374" y="connsiteY14374"/>
              </a:cxn>
              <a:cxn ang="0">
                <a:pos x="connsiteX14375" y="connsiteY14375"/>
              </a:cxn>
              <a:cxn ang="0">
                <a:pos x="connsiteX14376" y="connsiteY14376"/>
              </a:cxn>
              <a:cxn ang="0">
                <a:pos x="connsiteX14377" y="connsiteY14377"/>
              </a:cxn>
              <a:cxn ang="0">
                <a:pos x="connsiteX14378" y="connsiteY14378"/>
              </a:cxn>
              <a:cxn ang="0">
                <a:pos x="connsiteX14379" y="connsiteY14379"/>
              </a:cxn>
              <a:cxn ang="0">
                <a:pos x="connsiteX14380" y="connsiteY14380"/>
              </a:cxn>
              <a:cxn ang="0">
                <a:pos x="connsiteX14381" y="connsiteY14381"/>
              </a:cxn>
              <a:cxn ang="0">
                <a:pos x="connsiteX14382" y="connsiteY14382"/>
              </a:cxn>
              <a:cxn ang="0">
                <a:pos x="connsiteX14383" y="connsiteY14383"/>
              </a:cxn>
              <a:cxn ang="0">
                <a:pos x="connsiteX14384" y="connsiteY14384"/>
              </a:cxn>
              <a:cxn ang="0">
                <a:pos x="connsiteX14385" y="connsiteY14385"/>
              </a:cxn>
              <a:cxn ang="0">
                <a:pos x="connsiteX14386" y="connsiteY14386"/>
              </a:cxn>
              <a:cxn ang="0">
                <a:pos x="connsiteX14387" y="connsiteY14387"/>
              </a:cxn>
              <a:cxn ang="0">
                <a:pos x="connsiteX14388" y="connsiteY14388"/>
              </a:cxn>
              <a:cxn ang="0">
                <a:pos x="connsiteX14389" y="connsiteY14389"/>
              </a:cxn>
              <a:cxn ang="0">
                <a:pos x="connsiteX14390" y="connsiteY14390"/>
              </a:cxn>
              <a:cxn ang="0">
                <a:pos x="connsiteX14391" y="connsiteY14391"/>
              </a:cxn>
              <a:cxn ang="0">
                <a:pos x="connsiteX14392" y="connsiteY14392"/>
              </a:cxn>
              <a:cxn ang="0">
                <a:pos x="connsiteX14393" y="connsiteY14393"/>
              </a:cxn>
              <a:cxn ang="0">
                <a:pos x="connsiteX14394" y="connsiteY14394"/>
              </a:cxn>
              <a:cxn ang="0">
                <a:pos x="connsiteX14395" y="connsiteY14395"/>
              </a:cxn>
              <a:cxn ang="0">
                <a:pos x="connsiteX14396" y="connsiteY14396"/>
              </a:cxn>
              <a:cxn ang="0">
                <a:pos x="connsiteX14397" y="connsiteY14397"/>
              </a:cxn>
              <a:cxn ang="0">
                <a:pos x="connsiteX14398" y="connsiteY14398"/>
              </a:cxn>
              <a:cxn ang="0">
                <a:pos x="connsiteX14399" y="connsiteY14399"/>
              </a:cxn>
              <a:cxn ang="0">
                <a:pos x="connsiteX14400" y="connsiteY14400"/>
              </a:cxn>
              <a:cxn ang="0">
                <a:pos x="connsiteX14401" y="connsiteY14401"/>
              </a:cxn>
              <a:cxn ang="0">
                <a:pos x="connsiteX14402" y="connsiteY14402"/>
              </a:cxn>
              <a:cxn ang="0">
                <a:pos x="connsiteX14403" y="connsiteY14403"/>
              </a:cxn>
              <a:cxn ang="0">
                <a:pos x="connsiteX14404" y="connsiteY14404"/>
              </a:cxn>
              <a:cxn ang="0">
                <a:pos x="connsiteX14405" y="connsiteY14405"/>
              </a:cxn>
              <a:cxn ang="0">
                <a:pos x="connsiteX14406" y="connsiteY14406"/>
              </a:cxn>
              <a:cxn ang="0">
                <a:pos x="connsiteX14407" y="connsiteY14407"/>
              </a:cxn>
              <a:cxn ang="0">
                <a:pos x="connsiteX14408" y="connsiteY14408"/>
              </a:cxn>
              <a:cxn ang="0">
                <a:pos x="connsiteX14409" y="connsiteY14409"/>
              </a:cxn>
              <a:cxn ang="0">
                <a:pos x="connsiteX14410" y="connsiteY14410"/>
              </a:cxn>
              <a:cxn ang="0">
                <a:pos x="connsiteX14411" y="connsiteY14411"/>
              </a:cxn>
              <a:cxn ang="0">
                <a:pos x="connsiteX14412" y="connsiteY14412"/>
              </a:cxn>
              <a:cxn ang="0">
                <a:pos x="connsiteX14413" y="connsiteY14413"/>
              </a:cxn>
              <a:cxn ang="0">
                <a:pos x="connsiteX14414" y="connsiteY14414"/>
              </a:cxn>
              <a:cxn ang="0">
                <a:pos x="connsiteX14415" y="connsiteY14415"/>
              </a:cxn>
              <a:cxn ang="0">
                <a:pos x="connsiteX14416" y="connsiteY14416"/>
              </a:cxn>
              <a:cxn ang="0">
                <a:pos x="connsiteX14417" y="connsiteY14417"/>
              </a:cxn>
              <a:cxn ang="0">
                <a:pos x="connsiteX14418" y="connsiteY14418"/>
              </a:cxn>
              <a:cxn ang="0">
                <a:pos x="connsiteX14419" y="connsiteY14419"/>
              </a:cxn>
              <a:cxn ang="0">
                <a:pos x="connsiteX14420" y="connsiteY14420"/>
              </a:cxn>
              <a:cxn ang="0">
                <a:pos x="connsiteX14421" y="connsiteY14421"/>
              </a:cxn>
              <a:cxn ang="0">
                <a:pos x="connsiteX14422" y="connsiteY14422"/>
              </a:cxn>
              <a:cxn ang="0">
                <a:pos x="connsiteX14423" y="connsiteY14423"/>
              </a:cxn>
              <a:cxn ang="0">
                <a:pos x="connsiteX14424" y="connsiteY14424"/>
              </a:cxn>
              <a:cxn ang="0">
                <a:pos x="connsiteX14425" y="connsiteY14425"/>
              </a:cxn>
              <a:cxn ang="0">
                <a:pos x="connsiteX14426" y="connsiteY14426"/>
              </a:cxn>
              <a:cxn ang="0">
                <a:pos x="connsiteX14427" y="connsiteY14427"/>
              </a:cxn>
              <a:cxn ang="0">
                <a:pos x="connsiteX14428" y="connsiteY14428"/>
              </a:cxn>
              <a:cxn ang="0">
                <a:pos x="connsiteX14429" y="connsiteY14429"/>
              </a:cxn>
              <a:cxn ang="0">
                <a:pos x="connsiteX14430" y="connsiteY14430"/>
              </a:cxn>
              <a:cxn ang="0">
                <a:pos x="connsiteX14431" y="connsiteY14431"/>
              </a:cxn>
              <a:cxn ang="0">
                <a:pos x="connsiteX14432" y="connsiteY14432"/>
              </a:cxn>
              <a:cxn ang="0">
                <a:pos x="connsiteX14433" y="connsiteY14433"/>
              </a:cxn>
              <a:cxn ang="0">
                <a:pos x="connsiteX14434" y="connsiteY14434"/>
              </a:cxn>
              <a:cxn ang="0">
                <a:pos x="connsiteX14435" y="connsiteY14435"/>
              </a:cxn>
              <a:cxn ang="0">
                <a:pos x="connsiteX14436" y="connsiteY14436"/>
              </a:cxn>
              <a:cxn ang="0">
                <a:pos x="connsiteX14437" y="connsiteY14437"/>
              </a:cxn>
              <a:cxn ang="0">
                <a:pos x="connsiteX14438" y="connsiteY14438"/>
              </a:cxn>
              <a:cxn ang="0">
                <a:pos x="connsiteX14439" y="connsiteY14439"/>
              </a:cxn>
              <a:cxn ang="0">
                <a:pos x="connsiteX14440" y="connsiteY14440"/>
              </a:cxn>
              <a:cxn ang="0">
                <a:pos x="connsiteX14441" y="connsiteY14441"/>
              </a:cxn>
              <a:cxn ang="0">
                <a:pos x="connsiteX14442" y="connsiteY14442"/>
              </a:cxn>
              <a:cxn ang="0">
                <a:pos x="connsiteX14443" y="connsiteY14443"/>
              </a:cxn>
              <a:cxn ang="0">
                <a:pos x="connsiteX14444" y="connsiteY14444"/>
              </a:cxn>
              <a:cxn ang="0">
                <a:pos x="connsiteX14445" y="connsiteY14445"/>
              </a:cxn>
              <a:cxn ang="0">
                <a:pos x="connsiteX14446" y="connsiteY14446"/>
              </a:cxn>
              <a:cxn ang="0">
                <a:pos x="connsiteX14447" y="connsiteY14447"/>
              </a:cxn>
              <a:cxn ang="0">
                <a:pos x="connsiteX14448" y="connsiteY14448"/>
              </a:cxn>
              <a:cxn ang="0">
                <a:pos x="connsiteX14449" y="connsiteY14449"/>
              </a:cxn>
              <a:cxn ang="0">
                <a:pos x="connsiteX14450" y="connsiteY14450"/>
              </a:cxn>
              <a:cxn ang="0">
                <a:pos x="connsiteX14451" y="connsiteY14451"/>
              </a:cxn>
              <a:cxn ang="0">
                <a:pos x="connsiteX14452" y="connsiteY14452"/>
              </a:cxn>
              <a:cxn ang="0">
                <a:pos x="connsiteX14453" y="connsiteY14453"/>
              </a:cxn>
              <a:cxn ang="0">
                <a:pos x="connsiteX14454" y="connsiteY14454"/>
              </a:cxn>
              <a:cxn ang="0">
                <a:pos x="connsiteX14455" y="connsiteY14455"/>
              </a:cxn>
              <a:cxn ang="0">
                <a:pos x="connsiteX14456" y="connsiteY14456"/>
              </a:cxn>
              <a:cxn ang="0">
                <a:pos x="connsiteX14457" y="connsiteY14457"/>
              </a:cxn>
              <a:cxn ang="0">
                <a:pos x="connsiteX14458" y="connsiteY14458"/>
              </a:cxn>
              <a:cxn ang="0">
                <a:pos x="connsiteX14459" y="connsiteY14459"/>
              </a:cxn>
              <a:cxn ang="0">
                <a:pos x="connsiteX14460" y="connsiteY14460"/>
              </a:cxn>
              <a:cxn ang="0">
                <a:pos x="connsiteX14461" y="connsiteY14461"/>
              </a:cxn>
              <a:cxn ang="0">
                <a:pos x="connsiteX14462" y="connsiteY14462"/>
              </a:cxn>
              <a:cxn ang="0">
                <a:pos x="connsiteX14463" y="connsiteY14463"/>
              </a:cxn>
              <a:cxn ang="0">
                <a:pos x="connsiteX14464" y="connsiteY14464"/>
              </a:cxn>
              <a:cxn ang="0">
                <a:pos x="connsiteX14465" y="connsiteY14465"/>
              </a:cxn>
              <a:cxn ang="0">
                <a:pos x="connsiteX14466" y="connsiteY14466"/>
              </a:cxn>
              <a:cxn ang="0">
                <a:pos x="connsiteX14467" y="connsiteY14467"/>
              </a:cxn>
              <a:cxn ang="0">
                <a:pos x="connsiteX14468" y="connsiteY14468"/>
              </a:cxn>
              <a:cxn ang="0">
                <a:pos x="connsiteX14469" y="connsiteY14469"/>
              </a:cxn>
              <a:cxn ang="0">
                <a:pos x="connsiteX14470" y="connsiteY14470"/>
              </a:cxn>
              <a:cxn ang="0">
                <a:pos x="connsiteX14471" y="connsiteY14471"/>
              </a:cxn>
              <a:cxn ang="0">
                <a:pos x="connsiteX14472" y="connsiteY14472"/>
              </a:cxn>
              <a:cxn ang="0">
                <a:pos x="connsiteX14473" y="connsiteY14473"/>
              </a:cxn>
              <a:cxn ang="0">
                <a:pos x="connsiteX14474" y="connsiteY14474"/>
              </a:cxn>
              <a:cxn ang="0">
                <a:pos x="connsiteX14475" y="connsiteY14475"/>
              </a:cxn>
              <a:cxn ang="0">
                <a:pos x="connsiteX14476" y="connsiteY14476"/>
              </a:cxn>
              <a:cxn ang="0">
                <a:pos x="connsiteX14477" y="connsiteY14477"/>
              </a:cxn>
              <a:cxn ang="0">
                <a:pos x="connsiteX14478" y="connsiteY14478"/>
              </a:cxn>
              <a:cxn ang="0">
                <a:pos x="connsiteX14479" y="connsiteY14479"/>
              </a:cxn>
              <a:cxn ang="0">
                <a:pos x="connsiteX14480" y="connsiteY14480"/>
              </a:cxn>
              <a:cxn ang="0">
                <a:pos x="connsiteX14481" y="connsiteY14481"/>
              </a:cxn>
              <a:cxn ang="0">
                <a:pos x="connsiteX14482" y="connsiteY14482"/>
              </a:cxn>
              <a:cxn ang="0">
                <a:pos x="connsiteX14483" y="connsiteY14483"/>
              </a:cxn>
              <a:cxn ang="0">
                <a:pos x="connsiteX14484" y="connsiteY14484"/>
              </a:cxn>
              <a:cxn ang="0">
                <a:pos x="connsiteX14485" y="connsiteY14485"/>
              </a:cxn>
              <a:cxn ang="0">
                <a:pos x="connsiteX14486" y="connsiteY14486"/>
              </a:cxn>
              <a:cxn ang="0">
                <a:pos x="connsiteX14487" y="connsiteY14487"/>
              </a:cxn>
              <a:cxn ang="0">
                <a:pos x="connsiteX14488" y="connsiteY14488"/>
              </a:cxn>
              <a:cxn ang="0">
                <a:pos x="connsiteX14489" y="connsiteY14489"/>
              </a:cxn>
              <a:cxn ang="0">
                <a:pos x="connsiteX14490" y="connsiteY14490"/>
              </a:cxn>
              <a:cxn ang="0">
                <a:pos x="connsiteX14491" y="connsiteY14491"/>
              </a:cxn>
              <a:cxn ang="0">
                <a:pos x="connsiteX14492" y="connsiteY14492"/>
              </a:cxn>
              <a:cxn ang="0">
                <a:pos x="connsiteX14493" y="connsiteY14493"/>
              </a:cxn>
              <a:cxn ang="0">
                <a:pos x="connsiteX14494" y="connsiteY14494"/>
              </a:cxn>
              <a:cxn ang="0">
                <a:pos x="connsiteX14495" y="connsiteY14495"/>
              </a:cxn>
              <a:cxn ang="0">
                <a:pos x="connsiteX14496" y="connsiteY14496"/>
              </a:cxn>
              <a:cxn ang="0">
                <a:pos x="connsiteX14497" y="connsiteY14497"/>
              </a:cxn>
              <a:cxn ang="0">
                <a:pos x="connsiteX14498" y="connsiteY14498"/>
              </a:cxn>
              <a:cxn ang="0">
                <a:pos x="connsiteX14499" y="connsiteY14499"/>
              </a:cxn>
              <a:cxn ang="0">
                <a:pos x="connsiteX14500" y="connsiteY14500"/>
              </a:cxn>
              <a:cxn ang="0">
                <a:pos x="connsiteX14501" y="connsiteY14501"/>
              </a:cxn>
              <a:cxn ang="0">
                <a:pos x="connsiteX14502" y="connsiteY14502"/>
              </a:cxn>
              <a:cxn ang="0">
                <a:pos x="connsiteX14503" y="connsiteY14503"/>
              </a:cxn>
              <a:cxn ang="0">
                <a:pos x="connsiteX14504" y="connsiteY14504"/>
              </a:cxn>
              <a:cxn ang="0">
                <a:pos x="connsiteX14505" y="connsiteY14505"/>
              </a:cxn>
              <a:cxn ang="0">
                <a:pos x="connsiteX14506" y="connsiteY14506"/>
              </a:cxn>
              <a:cxn ang="0">
                <a:pos x="connsiteX14507" y="connsiteY14507"/>
              </a:cxn>
              <a:cxn ang="0">
                <a:pos x="connsiteX14508" y="connsiteY14508"/>
              </a:cxn>
              <a:cxn ang="0">
                <a:pos x="connsiteX14509" y="connsiteY14509"/>
              </a:cxn>
              <a:cxn ang="0">
                <a:pos x="connsiteX14510" y="connsiteY14510"/>
              </a:cxn>
              <a:cxn ang="0">
                <a:pos x="connsiteX14511" y="connsiteY14511"/>
              </a:cxn>
              <a:cxn ang="0">
                <a:pos x="connsiteX14512" y="connsiteY14512"/>
              </a:cxn>
              <a:cxn ang="0">
                <a:pos x="connsiteX14513" y="connsiteY14513"/>
              </a:cxn>
              <a:cxn ang="0">
                <a:pos x="connsiteX14514" y="connsiteY14514"/>
              </a:cxn>
              <a:cxn ang="0">
                <a:pos x="connsiteX14515" y="connsiteY14515"/>
              </a:cxn>
              <a:cxn ang="0">
                <a:pos x="connsiteX14516" y="connsiteY14516"/>
              </a:cxn>
              <a:cxn ang="0">
                <a:pos x="connsiteX14517" y="connsiteY14517"/>
              </a:cxn>
              <a:cxn ang="0">
                <a:pos x="connsiteX14518" y="connsiteY14518"/>
              </a:cxn>
              <a:cxn ang="0">
                <a:pos x="connsiteX14519" y="connsiteY14519"/>
              </a:cxn>
              <a:cxn ang="0">
                <a:pos x="connsiteX14520" y="connsiteY14520"/>
              </a:cxn>
              <a:cxn ang="0">
                <a:pos x="connsiteX14521" y="connsiteY14521"/>
              </a:cxn>
              <a:cxn ang="0">
                <a:pos x="connsiteX14522" y="connsiteY14522"/>
              </a:cxn>
              <a:cxn ang="0">
                <a:pos x="connsiteX14523" y="connsiteY14523"/>
              </a:cxn>
              <a:cxn ang="0">
                <a:pos x="connsiteX14524" y="connsiteY14524"/>
              </a:cxn>
              <a:cxn ang="0">
                <a:pos x="connsiteX14525" y="connsiteY14525"/>
              </a:cxn>
              <a:cxn ang="0">
                <a:pos x="connsiteX14526" y="connsiteY14526"/>
              </a:cxn>
              <a:cxn ang="0">
                <a:pos x="connsiteX14527" y="connsiteY14527"/>
              </a:cxn>
              <a:cxn ang="0">
                <a:pos x="connsiteX14528" y="connsiteY14528"/>
              </a:cxn>
              <a:cxn ang="0">
                <a:pos x="connsiteX14529" y="connsiteY14529"/>
              </a:cxn>
              <a:cxn ang="0">
                <a:pos x="connsiteX14530" y="connsiteY14530"/>
              </a:cxn>
              <a:cxn ang="0">
                <a:pos x="connsiteX14531" y="connsiteY14531"/>
              </a:cxn>
              <a:cxn ang="0">
                <a:pos x="connsiteX14532" y="connsiteY14532"/>
              </a:cxn>
              <a:cxn ang="0">
                <a:pos x="connsiteX14533" y="connsiteY14533"/>
              </a:cxn>
              <a:cxn ang="0">
                <a:pos x="connsiteX14534" y="connsiteY14534"/>
              </a:cxn>
              <a:cxn ang="0">
                <a:pos x="connsiteX14535" y="connsiteY14535"/>
              </a:cxn>
              <a:cxn ang="0">
                <a:pos x="connsiteX14536" y="connsiteY14536"/>
              </a:cxn>
              <a:cxn ang="0">
                <a:pos x="connsiteX14537" y="connsiteY14537"/>
              </a:cxn>
              <a:cxn ang="0">
                <a:pos x="connsiteX14538" y="connsiteY14538"/>
              </a:cxn>
              <a:cxn ang="0">
                <a:pos x="connsiteX14539" y="connsiteY14539"/>
              </a:cxn>
              <a:cxn ang="0">
                <a:pos x="connsiteX14540" y="connsiteY14540"/>
              </a:cxn>
              <a:cxn ang="0">
                <a:pos x="connsiteX14541" y="connsiteY14541"/>
              </a:cxn>
              <a:cxn ang="0">
                <a:pos x="connsiteX14542" y="connsiteY14542"/>
              </a:cxn>
              <a:cxn ang="0">
                <a:pos x="connsiteX14543" y="connsiteY14543"/>
              </a:cxn>
              <a:cxn ang="0">
                <a:pos x="connsiteX14544" y="connsiteY14544"/>
              </a:cxn>
              <a:cxn ang="0">
                <a:pos x="connsiteX14545" y="connsiteY14545"/>
              </a:cxn>
              <a:cxn ang="0">
                <a:pos x="connsiteX14546" y="connsiteY14546"/>
              </a:cxn>
              <a:cxn ang="0">
                <a:pos x="connsiteX14547" y="connsiteY14547"/>
              </a:cxn>
              <a:cxn ang="0">
                <a:pos x="connsiteX14548" y="connsiteY14548"/>
              </a:cxn>
              <a:cxn ang="0">
                <a:pos x="connsiteX14549" y="connsiteY14549"/>
              </a:cxn>
              <a:cxn ang="0">
                <a:pos x="connsiteX14550" y="connsiteY14550"/>
              </a:cxn>
              <a:cxn ang="0">
                <a:pos x="connsiteX14551" y="connsiteY14551"/>
              </a:cxn>
              <a:cxn ang="0">
                <a:pos x="connsiteX14552" y="connsiteY14552"/>
              </a:cxn>
              <a:cxn ang="0">
                <a:pos x="connsiteX14553" y="connsiteY14553"/>
              </a:cxn>
              <a:cxn ang="0">
                <a:pos x="connsiteX14554" y="connsiteY14554"/>
              </a:cxn>
              <a:cxn ang="0">
                <a:pos x="connsiteX14555" y="connsiteY14555"/>
              </a:cxn>
              <a:cxn ang="0">
                <a:pos x="connsiteX14556" y="connsiteY14556"/>
              </a:cxn>
              <a:cxn ang="0">
                <a:pos x="connsiteX14557" y="connsiteY14557"/>
              </a:cxn>
              <a:cxn ang="0">
                <a:pos x="connsiteX14558" y="connsiteY14558"/>
              </a:cxn>
              <a:cxn ang="0">
                <a:pos x="connsiteX14559" y="connsiteY14559"/>
              </a:cxn>
              <a:cxn ang="0">
                <a:pos x="connsiteX14560" y="connsiteY14560"/>
              </a:cxn>
              <a:cxn ang="0">
                <a:pos x="connsiteX14561" y="connsiteY14561"/>
              </a:cxn>
              <a:cxn ang="0">
                <a:pos x="connsiteX14562" y="connsiteY14562"/>
              </a:cxn>
              <a:cxn ang="0">
                <a:pos x="connsiteX14563" y="connsiteY14563"/>
              </a:cxn>
              <a:cxn ang="0">
                <a:pos x="connsiteX14564" y="connsiteY14564"/>
              </a:cxn>
              <a:cxn ang="0">
                <a:pos x="connsiteX14565" y="connsiteY14565"/>
              </a:cxn>
              <a:cxn ang="0">
                <a:pos x="connsiteX14566" y="connsiteY14566"/>
              </a:cxn>
              <a:cxn ang="0">
                <a:pos x="connsiteX14567" y="connsiteY14567"/>
              </a:cxn>
              <a:cxn ang="0">
                <a:pos x="connsiteX14568" y="connsiteY14568"/>
              </a:cxn>
              <a:cxn ang="0">
                <a:pos x="connsiteX14569" y="connsiteY14569"/>
              </a:cxn>
              <a:cxn ang="0">
                <a:pos x="connsiteX14570" y="connsiteY14570"/>
              </a:cxn>
              <a:cxn ang="0">
                <a:pos x="connsiteX14571" y="connsiteY14571"/>
              </a:cxn>
              <a:cxn ang="0">
                <a:pos x="connsiteX14572" y="connsiteY14572"/>
              </a:cxn>
              <a:cxn ang="0">
                <a:pos x="connsiteX14573" y="connsiteY14573"/>
              </a:cxn>
              <a:cxn ang="0">
                <a:pos x="connsiteX14574" y="connsiteY14574"/>
              </a:cxn>
              <a:cxn ang="0">
                <a:pos x="connsiteX14575" y="connsiteY14575"/>
              </a:cxn>
              <a:cxn ang="0">
                <a:pos x="connsiteX14576" y="connsiteY14576"/>
              </a:cxn>
              <a:cxn ang="0">
                <a:pos x="connsiteX14577" y="connsiteY14577"/>
              </a:cxn>
              <a:cxn ang="0">
                <a:pos x="connsiteX14578" y="connsiteY14578"/>
              </a:cxn>
              <a:cxn ang="0">
                <a:pos x="connsiteX14579" y="connsiteY14579"/>
              </a:cxn>
              <a:cxn ang="0">
                <a:pos x="connsiteX14580" y="connsiteY14580"/>
              </a:cxn>
              <a:cxn ang="0">
                <a:pos x="connsiteX14581" y="connsiteY14581"/>
              </a:cxn>
              <a:cxn ang="0">
                <a:pos x="connsiteX14582" y="connsiteY14582"/>
              </a:cxn>
              <a:cxn ang="0">
                <a:pos x="connsiteX14583" y="connsiteY14583"/>
              </a:cxn>
              <a:cxn ang="0">
                <a:pos x="connsiteX14584" y="connsiteY14584"/>
              </a:cxn>
              <a:cxn ang="0">
                <a:pos x="connsiteX14585" y="connsiteY14585"/>
              </a:cxn>
              <a:cxn ang="0">
                <a:pos x="connsiteX14586" y="connsiteY14586"/>
              </a:cxn>
              <a:cxn ang="0">
                <a:pos x="connsiteX14587" y="connsiteY14587"/>
              </a:cxn>
              <a:cxn ang="0">
                <a:pos x="connsiteX14588" y="connsiteY14588"/>
              </a:cxn>
              <a:cxn ang="0">
                <a:pos x="connsiteX14589" y="connsiteY14589"/>
              </a:cxn>
              <a:cxn ang="0">
                <a:pos x="connsiteX14590" y="connsiteY14590"/>
              </a:cxn>
              <a:cxn ang="0">
                <a:pos x="connsiteX14591" y="connsiteY14591"/>
              </a:cxn>
              <a:cxn ang="0">
                <a:pos x="connsiteX14592" y="connsiteY14592"/>
              </a:cxn>
              <a:cxn ang="0">
                <a:pos x="connsiteX14593" y="connsiteY14593"/>
              </a:cxn>
              <a:cxn ang="0">
                <a:pos x="connsiteX14594" y="connsiteY14594"/>
              </a:cxn>
              <a:cxn ang="0">
                <a:pos x="connsiteX14595" y="connsiteY14595"/>
              </a:cxn>
              <a:cxn ang="0">
                <a:pos x="connsiteX14596" y="connsiteY14596"/>
              </a:cxn>
              <a:cxn ang="0">
                <a:pos x="connsiteX14597" y="connsiteY14597"/>
              </a:cxn>
              <a:cxn ang="0">
                <a:pos x="connsiteX14598" y="connsiteY14598"/>
              </a:cxn>
              <a:cxn ang="0">
                <a:pos x="connsiteX14599" y="connsiteY14599"/>
              </a:cxn>
              <a:cxn ang="0">
                <a:pos x="connsiteX14600" y="connsiteY14600"/>
              </a:cxn>
              <a:cxn ang="0">
                <a:pos x="connsiteX14601" y="connsiteY14601"/>
              </a:cxn>
              <a:cxn ang="0">
                <a:pos x="connsiteX14602" y="connsiteY14602"/>
              </a:cxn>
              <a:cxn ang="0">
                <a:pos x="connsiteX14603" y="connsiteY14603"/>
              </a:cxn>
              <a:cxn ang="0">
                <a:pos x="connsiteX14604" y="connsiteY14604"/>
              </a:cxn>
              <a:cxn ang="0">
                <a:pos x="connsiteX14605" y="connsiteY14605"/>
              </a:cxn>
              <a:cxn ang="0">
                <a:pos x="connsiteX14606" y="connsiteY14606"/>
              </a:cxn>
              <a:cxn ang="0">
                <a:pos x="connsiteX14607" y="connsiteY14607"/>
              </a:cxn>
              <a:cxn ang="0">
                <a:pos x="connsiteX14608" y="connsiteY14608"/>
              </a:cxn>
              <a:cxn ang="0">
                <a:pos x="connsiteX14609" y="connsiteY14609"/>
              </a:cxn>
              <a:cxn ang="0">
                <a:pos x="connsiteX14610" y="connsiteY14610"/>
              </a:cxn>
              <a:cxn ang="0">
                <a:pos x="connsiteX14611" y="connsiteY14611"/>
              </a:cxn>
              <a:cxn ang="0">
                <a:pos x="connsiteX14612" y="connsiteY14612"/>
              </a:cxn>
              <a:cxn ang="0">
                <a:pos x="connsiteX14613" y="connsiteY14613"/>
              </a:cxn>
              <a:cxn ang="0">
                <a:pos x="connsiteX14614" y="connsiteY14614"/>
              </a:cxn>
              <a:cxn ang="0">
                <a:pos x="connsiteX14615" y="connsiteY14615"/>
              </a:cxn>
              <a:cxn ang="0">
                <a:pos x="connsiteX14616" y="connsiteY14616"/>
              </a:cxn>
              <a:cxn ang="0">
                <a:pos x="connsiteX14617" y="connsiteY14617"/>
              </a:cxn>
              <a:cxn ang="0">
                <a:pos x="connsiteX14618" y="connsiteY14618"/>
              </a:cxn>
              <a:cxn ang="0">
                <a:pos x="connsiteX14619" y="connsiteY14619"/>
              </a:cxn>
              <a:cxn ang="0">
                <a:pos x="connsiteX14620" y="connsiteY14620"/>
              </a:cxn>
              <a:cxn ang="0">
                <a:pos x="connsiteX14621" y="connsiteY14621"/>
              </a:cxn>
              <a:cxn ang="0">
                <a:pos x="connsiteX14622" y="connsiteY14622"/>
              </a:cxn>
              <a:cxn ang="0">
                <a:pos x="connsiteX14623" y="connsiteY14623"/>
              </a:cxn>
              <a:cxn ang="0">
                <a:pos x="connsiteX14624" y="connsiteY14624"/>
              </a:cxn>
              <a:cxn ang="0">
                <a:pos x="connsiteX14625" y="connsiteY14625"/>
              </a:cxn>
              <a:cxn ang="0">
                <a:pos x="connsiteX14626" y="connsiteY14626"/>
              </a:cxn>
              <a:cxn ang="0">
                <a:pos x="connsiteX14627" y="connsiteY14627"/>
              </a:cxn>
              <a:cxn ang="0">
                <a:pos x="connsiteX14628" y="connsiteY14628"/>
              </a:cxn>
              <a:cxn ang="0">
                <a:pos x="connsiteX14629" y="connsiteY14629"/>
              </a:cxn>
              <a:cxn ang="0">
                <a:pos x="connsiteX14630" y="connsiteY14630"/>
              </a:cxn>
              <a:cxn ang="0">
                <a:pos x="connsiteX14631" y="connsiteY14631"/>
              </a:cxn>
              <a:cxn ang="0">
                <a:pos x="connsiteX14632" y="connsiteY14632"/>
              </a:cxn>
              <a:cxn ang="0">
                <a:pos x="connsiteX14633" y="connsiteY14633"/>
              </a:cxn>
              <a:cxn ang="0">
                <a:pos x="connsiteX14634" y="connsiteY14634"/>
              </a:cxn>
              <a:cxn ang="0">
                <a:pos x="connsiteX14635" y="connsiteY14635"/>
              </a:cxn>
              <a:cxn ang="0">
                <a:pos x="connsiteX14636" y="connsiteY14636"/>
              </a:cxn>
              <a:cxn ang="0">
                <a:pos x="connsiteX14637" y="connsiteY14637"/>
              </a:cxn>
              <a:cxn ang="0">
                <a:pos x="connsiteX14638" y="connsiteY14638"/>
              </a:cxn>
              <a:cxn ang="0">
                <a:pos x="connsiteX14639" y="connsiteY14639"/>
              </a:cxn>
              <a:cxn ang="0">
                <a:pos x="connsiteX14640" y="connsiteY14640"/>
              </a:cxn>
              <a:cxn ang="0">
                <a:pos x="connsiteX14641" y="connsiteY14641"/>
              </a:cxn>
              <a:cxn ang="0">
                <a:pos x="connsiteX14642" y="connsiteY14642"/>
              </a:cxn>
              <a:cxn ang="0">
                <a:pos x="connsiteX14643" y="connsiteY14643"/>
              </a:cxn>
              <a:cxn ang="0">
                <a:pos x="connsiteX14644" y="connsiteY14644"/>
              </a:cxn>
              <a:cxn ang="0">
                <a:pos x="connsiteX14645" y="connsiteY14645"/>
              </a:cxn>
              <a:cxn ang="0">
                <a:pos x="connsiteX14646" y="connsiteY14646"/>
              </a:cxn>
              <a:cxn ang="0">
                <a:pos x="connsiteX14647" y="connsiteY14647"/>
              </a:cxn>
              <a:cxn ang="0">
                <a:pos x="connsiteX14648" y="connsiteY14648"/>
              </a:cxn>
              <a:cxn ang="0">
                <a:pos x="connsiteX14649" y="connsiteY14649"/>
              </a:cxn>
              <a:cxn ang="0">
                <a:pos x="connsiteX14650" y="connsiteY14650"/>
              </a:cxn>
              <a:cxn ang="0">
                <a:pos x="connsiteX14651" y="connsiteY14651"/>
              </a:cxn>
              <a:cxn ang="0">
                <a:pos x="connsiteX14652" y="connsiteY14652"/>
              </a:cxn>
              <a:cxn ang="0">
                <a:pos x="connsiteX14653" y="connsiteY14653"/>
              </a:cxn>
              <a:cxn ang="0">
                <a:pos x="connsiteX14654" y="connsiteY14654"/>
              </a:cxn>
              <a:cxn ang="0">
                <a:pos x="connsiteX14655" y="connsiteY14655"/>
              </a:cxn>
              <a:cxn ang="0">
                <a:pos x="connsiteX14656" y="connsiteY14656"/>
              </a:cxn>
              <a:cxn ang="0">
                <a:pos x="connsiteX14657" y="connsiteY14657"/>
              </a:cxn>
              <a:cxn ang="0">
                <a:pos x="connsiteX14658" y="connsiteY14658"/>
              </a:cxn>
              <a:cxn ang="0">
                <a:pos x="connsiteX14659" y="connsiteY14659"/>
              </a:cxn>
              <a:cxn ang="0">
                <a:pos x="connsiteX14660" y="connsiteY14660"/>
              </a:cxn>
              <a:cxn ang="0">
                <a:pos x="connsiteX14661" y="connsiteY14661"/>
              </a:cxn>
              <a:cxn ang="0">
                <a:pos x="connsiteX14662" y="connsiteY14662"/>
              </a:cxn>
              <a:cxn ang="0">
                <a:pos x="connsiteX14663" y="connsiteY14663"/>
              </a:cxn>
              <a:cxn ang="0">
                <a:pos x="connsiteX14664" y="connsiteY14664"/>
              </a:cxn>
              <a:cxn ang="0">
                <a:pos x="connsiteX14665" y="connsiteY14665"/>
              </a:cxn>
              <a:cxn ang="0">
                <a:pos x="connsiteX14666" y="connsiteY14666"/>
              </a:cxn>
              <a:cxn ang="0">
                <a:pos x="connsiteX14667" y="connsiteY14667"/>
              </a:cxn>
              <a:cxn ang="0">
                <a:pos x="connsiteX14668" y="connsiteY14668"/>
              </a:cxn>
              <a:cxn ang="0">
                <a:pos x="connsiteX14669" y="connsiteY14669"/>
              </a:cxn>
              <a:cxn ang="0">
                <a:pos x="connsiteX14670" y="connsiteY14670"/>
              </a:cxn>
              <a:cxn ang="0">
                <a:pos x="connsiteX14671" y="connsiteY14671"/>
              </a:cxn>
              <a:cxn ang="0">
                <a:pos x="connsiteX14672" y="connsiteY14672"/>
              </a:cxn>
              <a:cxn ang="0">
                <a:pos x="connsiteX14673" y="connsiteY14673"/>
              </a:cxn>
              <a:cxn ang="0">
                <a:pos x="connsiteX14674" y="connsiteY14674"/>
              </a:cxn>
              <a:cxn ang="0">
                <a:pos x="connsiteX14675" y="connsiteY14675"/>
              </a:cxn>
              <a:cxn ang="0">
                <a:pos x="connsiteX14676" y="connsiteY14676"/>
              </a:cxn>
              <a:cxn ang="0">
                <a:pos x="connsiteX14677" y="connsiteY14677"/>
              </a:cxn>
              <a:cxn ang="0">
                <a:pos x="connsiteX14678" y="connsiteY14678"/>
              </a:cxn>
              <a:cxn ang="0">
                <a:pos x="connsiteX14679" y="connsiteY14679"/>
              </a:cxn>
              <a:cxn ang="0">
                <a:pos x="connsiteX14680" y="connsiteY14680"/>
              </a:cxn>
              <a:cxn ang="0">
                <a:pos x="connsiteX14681" y="connsiteY14681"/>
              </a:cxn>
              <a:cxn ang="0">
                <a:pos x="connsiteX14682" y="connsiteY14682"/>
              </a:cxn>
              <a:cxn ang="0">
                <a:pos x="connsiteX14683" y="connsiteY14683"/>
              </a:cxn>
              <a:cxn ang="0">
                <a:pos x="connsiteX14684" y="connsiteY14684"/>
              </a:cxn>
              <a:cxn ang="0">
                <a:pos x="connsiteX14685" y="connsiteY14685"/>
              </a:cxn>
              <a:cxn ang="0">
                <a:pos x="connsiteX14686" y="connsiteY14686"/>
              </a:cxn>
              <a:cxn ang="0">
                <a:pos x="connsiteX14687" y="connsiteY14687"/>
              </a:cxn>
              <a:cxn ang="0">
                <a:pos x="connsiteX14688" y="connsiteY14688"/>
              </a:cxn>
              <a:cxn ang="0">
                <a:pos x="connsiteX14689" y="connsiteY14689"/>
              </a:cxn>
              <a:cxn ang="0">
                <a:pos x="connsiteX14690" y="connsiteY14690"/>
              </a:cxn>
              <a:cxn ang="0">
                <a:pos x="connsiteX14691" y="connsiteY14691"/>
              </a:cxn>
              <a:cxn ang="0">
                <a:pos x="connsiteX14692" y="connsiteY14692"/>
              </a:cxn>
              <a:cxn ang="0">
                <a:pos x="connsiteX14693" y="connsiteY14693"/>
              </a:cxn>
              <a:cxn ang="0">
                <a:pos x="connsiteX14694" y="connsiteY14694"/>
              </a:cxn>
              <a:cxn ang="0">
                <a:pos x="connsiteX14695" y="connsiteY14695"/>
              </a:cxn>
              <a:cxn ang="0">
                <a:pos x="connsiteX14696" y="connsiteY14696"/>
              </a:cxn>
              <a:cxn ang="0">
                <a:pos x="connsiteX14697" y="connsiteY14697"/>
              </a:cxn>
              <a:cxn ang="0">
                <a:pos x="connsiteX14698" y="connsiteY14698"/>
              </a:cxn>
              <a:cxn ang="0">
                <a:pos x="connsiteX14699" y="connsiteY14699"/>
              </a:cxn>
              <a:cxn ang="0">
                <a:pos x="connsiteX14700" y="connsiteY14700"/>
              </a:cxn>
              <a:cxn ang="0">
                <a:pos x="connsiteX14701" y="connsiteY14701"/>
              </a:cxn>
              <a:cxn ang="0">
                <a:pos x="connsiteX14702" y="connsiteY14702"/>
              </a:cxn>
              <a:cxn ang="0">
                <a:pos x="connsiteX14703" y="connsiteY14703"/>
              </a:cxn>
              <a:cxn ang="0">
                <a:pos x="connsiteX14704" y="connsiteY14704"/>
              </a:cxn>
              <a:cxn ang="0">
                <a:pos x="connsiteX14705" y="connsiteY14705"/>
              </a:cxn>
              <a:cxn ang="0">
                <a:pos x="connsiteX14706" y="connsiteY14706"/>
              </a:cxn>
              <a:cxn ang="0">
                <a:pos x="connsiteX14707" y="connsiteY14707"/>
              </a:cxn>
              <a:cxn ang="0">
                <a:pos x="connsiteX14708" y="connsiteY14708"/>
              </a:cxn>
              <a:cxn ang="0">
                <a:pos x="connsiteX14709" y="connsiteY14709"/>
              </a:cxn>
              <a:cxn ang="0">
                <a:pos x="connsiteX14710" y="connsiteY14710"/>
              </a:cxn>
              <a:cxn ang="0">
                <a:pos x="connsiteX14711" y="connsiteY14711"/>
              </a:cxn>
              <a:cxn ang="0">
                <a:pos x="connsiteX14712" y="connsiteY14712"/>
              </a:cxn>
              <a:cxn ang="0">
                <a:pos x="connsiteX14713" y="connsiteY14713"/>
              </a:cxn>
              <a:cxn ang="0">
                <a:pos x="connsiteX14714" y="connsiteY14714"/>
              </a:cxn>
              <a:cxn ang="0">
                <a:pos x="connsiteX14715" y="connsiteY14715"/>
              </a:cxn>
              <a:cxn ang="0">
                <a:pos x="connsiteX14716" y="connsiteY14716"/>
              </a:cxn>
              <a:cxn ang="0">
                <a:pos x="connsiteX14717" y="connsiteY14717"/>
              </a:cxn>
              <a:cxn ang="0">
                <a:pos x="connsiteX14718" y="connsiteY14718"/>
              </a:cxn>
              <a:cxn ang="0">
                <a:pos x="connsiteX14719" y="connsiteY14719"/>
              </a:cxn>
              <a:cxn ang="0">
                <a:pos x="connsiteX14720" y="connsiteY14720"/>
              </a:cxn>
              <a:cxn ang="0">
                <a:pos x="connsiteX14721" y="connsiteY14721"/>
              </a:cxn>
              <a:cxn ang="0">
                <a:pos x="connsiteX14722" y="connsiteY14722"/>
              </a:cxn>
              <a:cxn ang="0">
                <a:pos x="connsiteX14723" y="connsiteY14723"/>
              </a:cxn>
              <a:cxn ang="0">
                <a:pos x="connsiteX14724" y="connsiteY14724"/>
              </a:cxn>
              <a:cxn ang="0">
                <a:pos x="connsiteX14725" y="connsiteY14725"/>
              </a:cxn>
              <a:cxn ang="0">
                <a:pos x="connsiteX14726" y="connsiteY14726"/>
              </a:cxn>
              <a:cxn ang="0">
                <a:pos x="connsiteX14727" y="connsiteY14727"/>
              </a:cxn>
              <a:cxn ang="0">
                <a:pos x="connsiteX14728" y="connsiteY14728"/>
              </a:cxn>
              <a:cxn ang="0">
                <a:pos x="connsiteX14729" y="connsiteY14729"/>
              </a:cxn>
              <a:cxn ang="0">
                <a:pos x="connsiteX14730" y="connsiteY14730"/>
              </a:cxn>
              <a:cxn ang="0">
                <a:pos x="connsiteX14731" y="connsiteY14731"/>
              </a:cxn>
              <a:cxn ang="0">
                <a:pos x="connsiteX14732" y="connsiteY14732"/>
              </a:cxn>
              <a:cxn ang="0">
                <a:pos x="connsiteX14733" y="connsiteY14733"/>
              </a:cxn>
              <a:cxn ang="0">
                <a:pos x="connsiteX14734" y="connsiteY14734"/>
              </a:cxn>
              <a:cxn ang="0">
                <a:pos x="connsiteX14735" y="connsiteY14735"/>
              </a:cxn>
              <a:cxn ang="0">
                <a:pos x="connsiteX14736" y="connsiteY14736"/>
              </a:cxn>
              <a:cxn ang="0">
                <a:pos x="connsiteX14737" y="connsiteY14737"/>
              </a:cxn>
              <a:cxn ang="0">
                <a:pos x="connsiteX14738" y="connsiteY14738"/>
              </a:cxn>
              <a:cxn ang="0">
                <a:pos x="connsiteX14739" y="connsiteY14739"/>
              </a:cxn>
              <a:cxn ang="0">
                <a:pos x="connsiteX14740" y="connsiteY14740"/>
              </a:cxn>
              <a:cxn ang="0">
                <a:pos x="connsiteX14741" y="connsiteY14741"/>
              </a:cxn>
              <a:cxn ang="0">
                <a:pos x="connsiteX14742" y="connsiteY14742"/>
              </a:cxn>
              <a:cxn ang="0">
                <a:pos x="connsiteX14743" y="connsiteY14743"/>
              </a:cxn>
              <a:cxn ang="0">
                <a:pos x="connsiteX14744" y="connsiteY14744"/>
              </a:cxn>
              <a:cxn ang="0">
                <a:pos x="connsiteX14745" y="connsiteY14745"/>
              </a:cxn>
              <a:cxn ang="0">
                <a:pos x="connsiteX14746" y="connsiteY14746"/>
              </a:cxn>
              <a:cxn ang="0">
                <a:pos x="connsiteX14747" y="connsiteY14747"/>
              </a:cxn>
              <a:cxn ang="0">
                <a:pos x="connsiteX14748" y="connsiteY14748"/>
              </a:cxn>
              <a:cxn ang="0">
                <a:pos x="connsiteX14749" y="connsiteY14749"/>
              </a:cxn>
              <a:cxn ang="0">
                <a:pos x="connsiteX14750" y="connsiteY14750"/>
              </a:cxn>
              <a:cxn ang="0">
                <a:pos x="connsiteX14751" y="connsiteY14751"/>
              </a:cxn>
              <a:cxn ang="0">
                <a:pos x="connsiteX14752" y="connsiteY14752"/>
              </a:cxn>
              <a:cxn ang="0">
                <a:pos x="connsiteX14753" y="connsiteY14753"/>
              </a:cxn>
              <a:cxn ang="0">
                <a:pos x="connsiteX14754" y="connsiteY14754"/>
              </a:cxn>
              <a:cxn ang="0">
                <a:pos x="connsiteX14755" y="connsiteY14755"/>
              </a:cxn>
              <a:cxn ang="0">
                <a:pos x="connsiteX14756" y="connsiteY14756"/>
              </a:cxn>
              <a:cxn ang="0">
                <a:pos x="connsiteX14757" y="connsiteY14757"/>
              </a:cxn>
              <a:cxn ang="0">
                <a:pos x="connsiteX14758" y="connsiteY14758"/>
              </a:cxn>
              <a:cxn ang="0">
                <a:pos x="connsiteX14759" y="connsiteY14759"/>
              </a:cxn>
              <a:cxn ang="0">
                <a:pos x="connsiteX14760" y="connsiteY14760"/>
              </a:cxn>
              <a:cxn ang="0">
                <a:pos x="connsiteX14761" y="connsiteY14761"/>
              </a:cxn>
              <a:cxn ang="0">
                <a:pos x="connsiteX14762" y="connsiteY14762"/>
              </a:cxn>
              <a:cxn ang="0">
                <a:pos x="connsiteX14763" y="connsiteY14763"/>
              </a:cxn>
              <a:cxn ang="0">
                <a:pos x="connsiteX14764" y="connsiteY14764"/>
              </a:cxn>
              <a:cxn ang="0">
                <a:pos x="connsiteX14765" y="connsiteY14765"/>
              </a:cxn>
              <a:cxn ang="0">
                <a:pos x="connsiteX14766" y="connsiteY14766"/>
              </a:cxn>
              <a:cxn ang="0">
                <a:pos x="connsiteX14767" y="connsiteY14767"/>
              </a:cxn>
              <a:cxn ang="0">
                <a:pos x="connsiteX14768" y="connsiteY14768"/>
              </a:cxn>
              <a:cxn ang="0">
                <a:pos x="connsiteX14769" y="connsiteY14769"/>
              </a:cxn>
              <a:cxn ang="0">
                <a:pos x="connsiteX14770" y="connsiteY14770"/>
              </a:cxn>
              <a:cxn ang="0">
                <a:pos x="connsiteX14771" y="connsiteY14771"/>
              </a:cxn>
              <a:cxn ang="0">
                <a:pos x="connsiteX14772" y="connsiteY14772"/>
              </a:cxn>
              <a:cxn ang="0">
                <a:pos x="connsiteX14773" y="connsiteY14773"/>
              </a:cxn>
              <a:cxn ang="0">
                <a:pos x="connsiteX14774" y="connsiteY14774"/>
              </a:cxn>
              <a:cxn ang="0">
                <a:pos x="connsiteX14775" y="connsiteY14775"/>
              </a:cxn>
              <a:cxn ang="0">
                <a:pos x="connsiteX14776" y="connsiteY14776"/>
              </a:cxn>
              <a:cxn ang="0">
                <a:pos x="connsiteX14777" y="connsiteY14777"/>
              </a:cxn>
              <a:cxn ang="0">
                <a:pos x="connsiteX14778" y="connsiteY14778"/>
              </a:cxn>
              <a:cxn ang="0">
                <a:pos x="connsiteX14779" y="connsiteY14779"/>
              </a:cxn>
              <a:cxn ang="0">
                <a:pos x="connsiteX14780" y="connsiteY14780"/>
              </a:cxn>
              <a:cxn ang="0">
                <a:pos x="connsiteX14781" y="connsiteY14781"/>
              </a:cxn>
              <a:cxn ang="0">
                <a:pos x="connsiteX14782" y="connsiteY14782"/>
              </a:cxn>
              <a:cxn ang="0">
                <a:pos x="connsiteX14783" y="connsiteY14783"/>
              </a:cxn>
              <a:cxn ang="0">
                <a:pos x="connsiteX14784" y="connsiteY14784"/>
              </a:cxn>
              <a:cxn ang="0">
                <a:pos x="connsiteX14785" y="connsiteY14785"/>
              </a:cxn>
              <a:cxn ang="0">
                <a:pos x="connsiteX14786" y="connsiteY14786"/>
              </a:cxn>
              <a:cxn ang="0">
                <a:pos x="connsiteX14787" y="connsiteY14787"/>
              </a:cxn>
              <a:cxn ang="0">
                <a:pos x="connsiteX14788" y="connsiteY14788"/>
              </a:cxn>
              <a:cxn ang="0">
                <a:pos x="connsiteX14789" y="connsiteY14789"/>
              </a:cxn>
              <a:cxn ang="0">
                <a:pos x="connsiteX14790" y="connsiteY14790"/>
              </a:cxn>
              <a:cxn ang="0">
                <a:pos x="connsiteX14791" y="connsiteY14791"/>
              </a:cxn>
              <a:cxn ang="0">
                <a:pos x="connsiteX14792" y="connsiteY14792"/>
              </a:cxn>
              <a:cxn ang="0">
                <a:pos x="connsiteX14793" y="connsiteY14793"/>
              </a:cxn>
              <a:cxn ang="0">
                <a:pos x="connsiteX14794" y="connsiteY14794"/>
              </a:cxn>
              <a:cxn ang="0">
                <a:pos x="connsiteX14795" y="connsiteY14795"/>
              </a:cxn>
              <a:cxn ang="0">
                <a:pos x="connsiteX14796" y="connsiteY14796"/>
              </a:cxn>
              <a:cxn ang="0">
                <a:pos x="connsiteX14797" y="connsiteY14797"/>
              </a:cxn>
              <a:cxn ang="0">
                <a:pos x="connsiteX14798" y="connsiteY14798"/>
              </a:cxn>
              <a:cxn ang="0">
                <a:pos x="connsiteX14799" y="connsiteY14799"/>
              </a:cxn>
              <a:cxn ang="0">
                <a:pos x="connsiteX14800" y="connsiteY14800"/>
              </a:cxn>
              <a:cxn ang="0">
                <a:pos x="connsiteX14801" y="connsiteY14801"/>
              </a:cxn>
              <a:cxn ang="0">
                <a:pos x="connsiteX14802" y="connsiteY14802"/>
              </a:cxn>
              <a:cxn ang="0">
                <a:pos x="connsiteX14803" y="connsiteY14803"/>
              </a:cxn>
              <a:cxn ang="0">
                <a:pos x="connsiteX14804" y="connsiteY14804"/>
              </a:cxn>
              <a:cxn ang="0">
                <a:pos x="connsiteX14805" y="connsiteY14805"/>
              </a:cxn>
              <a:cxn ang="0">
                <a:pos x="connsiteX14806" y="connsiteY14806"/>
              </a:cxn>
              <a:cxn ang="0">
                <a:pos x="connsiteX14807" y="connsiteY14807"/>
              </a:cxn>
              <a:cxn ang="0">
                <a:pos x="connsiteX14808" y="connsiteY14808"/>
              </a:cxn>
              <a:cxn ang="0">
                <a:pos x="connsiteX14809" y="connsiteY14809"/>
              </a:cxn>
              <a:cxn ang="0">
                <a:pos x="connsiteX14810" y="connsiteY14810"/>
              </a:cxn>
              <a:cxn ang="0">
                <a:pos x="connsiteX14811" y="connsiteY14811"/>
              </a:cxn>
              <a:cxn ang="0">
                <a:pos x="connsiteX14812" y="connsiteY14812"/>
              </a:cxn>
              <a:cxn ang="0">
                <a:pos x="connsiteX14813" y="connsiteY14813"/>
              </a:cxn>
              <a:cxn ang="0">
                <a:pos x="connsiteX14814" y="connsiteY14814"/>
              </a:cxn>
              <a:cxn ang="0">
                <a:pos x="connsiteX14815" y="connsiteY14815"/>
              </a:cxn>
              <a:cxn ang="0">
                <a:pos x="connsiteX14816" y="connsiteY14816"/>
              </a:cxn>
              <a:cxn ang="0">
                <a:pos x="connsiteX14817" y="connsiteY14817"/>
              </a:cxn>
              <a:cxn ang="0">
                <a:pos x="connsiteX14818" y="connsiteY14818"/>
              </a:cxn>
              <a:cxn ang="0">
                <a:pos x="connsiteX14819" y="connsiteY14819"/>
              </a:cxn>
              <a:cxn ang="0">
                <a:pos x="connsiteX14820" y="connsiteY14820"/>
              </a:cxn>
              <a:cxn ang="0">
                <a:pos x="connsiteX14821" y="connsiteY14821"/>
              </a:cxn>
              <a:cxn ang="0">
                <a:pos x="connsiteX14822" y="connsiteY14822"/>
              </a:cxn>
              <a:cxn ang="0">
                <a:pos x="connsiteX14823" y="connsiteY14823"/>
              </a:cxn>
              <a:cxn ang="0">
                <a:pos x="connsiteX14824" y="connsiteY14824"/>
              </a:cxn>
              <a:cxn ang="0">
                <a:pos x="connsiteX14825" y="connsiteY14825"/>
              </a:cxn>
              <a:cxn ang="0">
                <a:pos x="connsiteX14826" y="connsiteY14826"/>
              </a:cxn>
              <a:cxn ang="0">
                <a:pos x="connsiteX14827" y="connsiteY14827"/>
              </a:cxn>
              <a:cxn ang="0">
                <a:pos x="connsiteX14828" y="connsiteY14828"/>
              </a:cxn>
              <a:cxn ang="0">
                <a:pos x="connsiteX14829" y="connsiteY14829"/>
              </a:cxn>
              <a:cxn ang="0">
                <a:pos x="connsiteX14830" y="connsiteY14830"/>
              </a:cxn>
              <a:cxn ang="0">
                <a:pos x="connsiteX14831" y="connsiteY14831"/>
              </a:cxn>
              <a:cxn ang="0">
                <a:pos x="connsiteX14832" y="connsiteY14832"/>
              </a:cxn>
              <a:cxn ang="0">
                <a:pos x="connsiteX14833" y="connsiteY14833"/>
              </a:cxn>
              <a:cxn ang="0">
                <a:pos x="connsiteX14834" y="connsiteY14834"/>
              </a:cxn>
              <a:cxn ang="0">
                <a:pos x="connsiteX14835" y="connsiteY14835"/>
              </a:cxn>
              <a:cxn ang="0">
                <a:pos x="connsiteX14836" y="connsiteY14836"/>
              </a:cxn>
              <a:cxn ang="0">
                <a:pos x="connsiteX14837" y="connsiteY14837"/>
              </a:cxn>
              <a:cxn ang="0">
                <a:pos x="connsiteX14838" y="connsiteY14838"/>
              </a:cxn>
            </a:cxnLst>
            <a:rect l="l" t="t" r="r" b="b"/>
            <a:pathLst>
              <a:path w="12192000" h="6858000">
                <a:moveTo>
                  <a:pt x="12099079" y="6779116"/>
                </a:moveTo>
                <a:cubicBezTo>
                  <a:pt x="12079467" y="6779116"/>
                  <a:pt x="12063568" y="6795015"/>
                  <a:pt x="12063568" y="6814627"/>
                </a:cubicBezTo>
                <a:cubicBezTo>
                  <a:pt x="12063568" y="6834239"/>
                  <a:pt x="12079467" y="6850138"/>
                  <a:pt x="12099079" y="6850138"/>
                </a:cubicBezTo>
                <a:cubicBezTo>
                  <a:pt x="12118691" y="6850138"/>
                  <a:pt x="12134590" y="6834239"/>
                  <a:pt x="12134590" y="6814627"/>
                </a:cubicBezTo>
                <a:cubicBezTo>
                  <a:pt x="12134590" y="6795015"/>
                  <a:pt x="12118691" y="6779116"/>
                  <a:pt x="12099079" y="6779116"/>
                </a:cubicBezTo>
                <a:close/>
                <a:moveTo>
                  <a:pt x="11911169" y="6779116"/>
                </a:moveTo>
                <a:cubicBezTo>
                  <a:pt x="11891557" y="6779116"/>
                  <a:pt x="11875658" y="6795015"/>
                  <a:pt x="11875658" y="6814627"/>
                </a:cubicBezTo>
                <a:cubicBezTo>
                  <a:pt x="11875658" y="6834239"/>
                  <a:pt x="11891557" y="6850138"/>
                  <a:pt x="11911169" y="6850138"/>
                </a:cubicBezTo>
                <a:cubicBezTo>
                  <a:pt x="11930781" y="6850138"/>
                  <a:pt x="11946680" y="6834239"/>
                  <a:pt x="11946680" y="6814627"/>
                </a:cubicBezTo>
                <a:cubicBezTo>
                  <a:pt x="11946680" y="6795015"/>
                  <a:pt x="11930781" y="6779116"/>
                  <a:pt x="11911169" y="6779116"/>
                </a:cubicBezTo>
                <a:close/>
                <a:moveTo>
                  <a:pt x="11723259" y="6779116"/>
                </a:moveTo>
                <a:cubicBezTo>
                  <a:pt x="11703647" y="6779116"/>
                  <a:pt x="11687748" y="6795015"/>
                  <a:pt x="11687748" y="6814627"/>
                </a:cubicBezTo>
                <a:cubicBezTo>
                  <a:pt x="11687748" y="6834239"/>
                  <a:pt x="11703647" y="6850138"/>
                  <a:pt x="11723259" y="6850138"/>
                </a:cubicBezTo>
                <a:cubicBezTo>
                  <a:pt x="11742871" y="6850138"/>
                  <a:pt x="11758770" y="6834239"/>
                  <a:pt x="11758770" y="6814627"/>
                </a:cubicBezTo>
                <a:cubicBezTo>
                  <a:pt x="11758770" y="6795015"/>
                  <a:pt x="11742871" y="6779116"/>
                  <a:pt x="11723259" y="6779116"/>
                </a:cubicBezTo>
                <a:close/>
                <a:moveTo>
                  <a:pt x="11535349" y="6779116"/>
                </a:moveTo>
                <a:cubicBezTo>
                  <a:pt x="11515737" y="6779116"/>
                  <a:pt x="11499838" y="6795015"/>
                  <a:pt x="11499838" y="6814627"/>
                </a:cubicBezTo>
                <a:cubicBezTo>
                  <a:pt x="11499838" y="6834239"/>
                  <a:pt x="11515737" y="6850138"/>
                  <a:pt x="11535349" y="6850138"/>
                </a:cubicBezTo>
                <a:cubicBezTo>
                  <a:pt x="11554961" y="6850138"/>
                  <a:pt x="11570860" y="6834239"/>
                  <a:pt x="11570860" y="6814627"/>
                </a:cubicBezTo>
                <a:cubicBezTo>
                  <a:pt x="11570860" y="6795015"/>
                  <a:pt x="11554961" y="6779116"/>
                  <a:pt x="11535349" y="6779116"/>
                </a:cubicBezTo>
                <a:close/>
                <a:moveTo>
                  <a:pt x="11347439" y="6779116"/>
                </a:moveTo>
                <a:cubicBezTo>
                  <a:pt x="11327827" y="6779116"/>
                  <a:pt x="11311928" y="6795015"/>
                  <a:pt x="11311928" y="6814627"/>
                </a:cubicBezTo>
                <a:cubicBezTo>
                  <a:pt x="11311928" y="6834239"/>
                  <a:pt x="11327827" y="6850138"/>
                  <a:pt x="11347439" y="6850138"/>
                </a:cubicBezTo>
                <a:cubicBezTo>
                  <a:pt x="11367051" y="6850138"/>
                  <a:pt x="11382950" y="6834239"/>
                  <a:pt x="11382950" y="6814627"/>
                </a:cubicBezTo>
                <a:cubicBezTo>
                  <a:pt x="11382950" y="6795015"/>
                  <a:pt x="11367051" y="6779116"/>
                  <a:pt x="11347439" y="6779116"/>
                </a:cubicBezTo>
                <a:close/>
                <a:moveTo>
                  <a:pt x="11159529" y="6779116"/>
                </a:moveTo>
                <a:cubicBezTo>
                  <a:pt x="11139917" y="6779116"/>
                  <a:pt x="11124018" y="6795015"/>
                  <a:pt x="11124018" y="6814627"/>
                </a:cubicBezTo>
                <a:cubicBezTo>
                  <a:pt x="11124018" y="6834239"/>
                  <a:pt x="11139917" y="6850138"/>
                  <a:pt x="11159529" y="6850138"/>
                </a:cubicBezTo>
                <a:cubicBezTo>
                  <a:pt x="11179141" y="6850138"/>
                  <a:pt x="11195040" y="6834239"/>
                  <a:pt x="11195040" y="6814627"/>
                </a:cubicBezTo>
                <a:cubicBezTo>
                  <a:pt x="11195040" y="6795015"/>
                  <a:pt x="11179141" y="6779116"/>
                  <a:pt x="11159529" y="6779116"/>
                </a:cubicBezTo>
                <a:close/>
                <a:moveTo>
                  <a:pt x="10971619" y="6779116"/>
                </a:moveTo>
                <a:cubicBezTo>
                  <a:pt x="10952007" y="6779116"/>
                  <a:pt x="10936108" y="6795015"/>
                  <a:pt x="10936108" y="6814627"/>
                </a:cubicBezTo>
                <a:cubicBezTo>
                  <a:pt x="10936108" y="6834239"/>
                  <a:pt x="10952007" y="6850138"/>
                  <a:pt x="10971619" y="6850138"/>
                </a:cubicBezTo>
                <a:cubicBezTo>
                  <a:pt x="10991231" y="6850138"/>
                  <a:pt x="11007130" y="6834239"/>
                  <a:pt x="11007130" y="6814627"/>
                </a:cubicBezTo>
                <a:cubicBezTo>
                  <a:pt x="11007130" y="6795015"/>
                  <a:pt x="10991231" y="6779116"/>
                  <a:pt x="10971619" y="6779116"/>
                </a:cubicBezTo>
                <a:close/>
                <a:moveTo>
                  <a:pt x="10783709" y="6779116"/>
                </a:moveTo>
                <a:cubicBezTo>
                  <a:pt x="10764097" y="6779116"/>
                  <a:pt x="10748198" y="6795015"/>
                  <a:pt x="10748198" y="6814627"/>
                </a:cubicBezTo>
                <a:cubicBezTo>
                  <a:pt x="10748198" y="6834239"/>
                  <a:pt x="10764097" y="6850138"/>
                  <a:pt x="10783709" y="6850138"/>
                </a:cubicBezTo>
                <a:cubicBezTo>
                  <a:pt x="10803321" y="6850138"/>
                  <a:pt x="10819220" y="6834239"/>
                  <a:pt x="10819220" y="6814627"/>
                </a:cubicBezTo>
                <a:cubicBezTo>
                  <a:pt x="10819220" y="6795015"/>
                  <a:pt x="10803321" y="6779116"/>
                  <a:pt x="10783709" y="6779116"/>
                </a:cubicBezTo>
                <a:close/>
                <a:moveTo>
                  <a:pt x="10595799" y="6779116"/>
                </a:moveTo>
                <a:cubicBezTo>
                  <a:pt x="10576187" y="6779116"/>
                  <a:pt x="10560288" y="6795015"/>
                  <a:pt x="10560288" y="6814627"/>
                </a:cubicBezTo>
                <a:cubicBezTo>
                  <a:pt x="10560288" y="6834239"/>
                  <a:pt x="10576187" y="6850138"/>
                  <a:pt x="10595799" y="6850138"/>
                </a:cubicBezTo>
                <a:cubicBezTo>
                  <a:pt x="10615411" y="6850138"/>
                  <a:pt x="10631310" y="6834239"/>
                  <a:pt x="10631310" y="6814627"/>
                </a:cubicBezTo>
                <a:cubicBezTo>
                  <a:pt x="10631310" y="6795015"/>
                  <a:pt x="10615411" y="6779116"/>
                  <a:pt x="10595799" y="6779116"/>
                </a:cubicBezTo>
                <a:close/>
                <a:moveTo>
                  <a:pt x="10407889" y="6779116"/>
                </a:moveTo>
                <a:cubicBezTo>
                  <a:pt x="10388277" y="6779116"/>
                  <a:pt x="10372378" y="6795015"/>
                  <a:pt x="10372378" y="6814627"/>
                </a:cubicBezTo>
                <a:cubicBezTo>
                  <a:pt x="10372378" y="6834239"/>
                  <a:pt x="10388277" y="6850138"/>
                  <a:pt x="10407889" y="6850138"/>
                </a:cubicBezTo>
                <a:cubicBezTo>
                  <a:pt x="10427501" y="6850138"/>
                  <a:pt x="10443400" y="6834239"/>
                  <a:pt x="10443400" y="6814627"/>
                </a:cubicBezTo>
                <a:cubicBezTo>
                  <a:pt x="10443400" y="6795015"/>
                  <a:pt x="10427501" y="6779116"/>
                  <a:pt x="10407889" y="6779116"/>
                </a:cubicBezTo>
                <a:close/>
                <a:moveTo>
                  <a:pt x="10219979" y="6779116"/>
                </a:moveTo>
                <a:cubicBezTo>
                  <a:pt x="10200367" y="6779116"/>
                  <a:pt x="10184468" y="6795015"/>
                  <a:pt x="10184468" y="6814627"/>
                </a:cubicBezTo>
                <a:cubicBezTo>
                  <a:pt x="10184468" y="6834239"/>
                  <a:pt x="10200367" y="6850138"/>
                  <a:pt x="10219979" y="6850138"/>
                </a:cubicBezTo>
                <a:cubicBezTo>
                  <a:pt x="10239591" y="6850138"/>
                  <a:pt x="10255490" y="6834239"/>
                  <a:pt x="10255490" y="6814627"/>
                </a:cubicBezTo>
                <a:cubicBezTo>
                  <a:pt x="10255490" y="6795015"/>
                  <a:pt x="10239591" y="6779116"/>
                  <a:pt x="10219979" y="6779116"/>
                </a:cubicBezTo>
                <a:close/>
                <a:moveTo>
                  <a:pt x="10032069" y="6779116"/>
                </a:moveTo>
                <a:cubicBezTo>
                  <a:pt x="10012457" y="6779116"/>
                  <a:pt x="9996558" y="6795015"/>
                  <a:pt x="9996558" y="6814627"/>
                </a:cubicBezTo>
                <a:cubicBezTo>
                  <a:pt x="9996558" y="6834239"/>
                  <a:pt x="10012457" y="6850138"/>
                  <a:pt x="10032069" y="6850138"/>
                </a:cubicBezTo>
                <a:cubicBezTo>
                  <a:pt x="10051681" y="6850138"/>
                  <a:pt x="10067580" y="6834239"/>
                  <a:pt x="10067580" y="6814627"/>
                </a:cubicBezTo>
                <a:cubicBezTo>
                  <a:pt x="10067580" y="6795015"/>
                  <a:pt x="10051681" y="6779116"/>
                  <a:pt x="10032069" y="6779116"/>
                </a:cubicBezTo>
                <a:close/>
                <a:moveTo>
                  <a:pt x="9844159" y="6779116"/>
                </a:moveTo>
                <a:cubicBezTo>
                  <a:pt x="9824547" y="6779116"/>
                  <a:pt x="9808648" y="6795015"/>
                  <a:pt x="9808648" y="6814627"/>
                </a:cubicBezTo>
                <a:cubicBezTo>
                  <a:pt x="9808648" y="6834239"/>
                  <a:pt x="9824547" y="6850138"/>
                  <a:pt x="9844159" y="6850138"/>
                </a:cubicBezTo>
                <a:cubicBezTo>
                  <a:pt x="9863771" y="6850138"/>
                  <a:pt x="9879670" y="6834239"/>
                  <a:pt x="9879670" y="6814627"/>
                </a:cubicBezTo>
                <a:cubicBezTo>
                  <a:pt x="9879670" y="6795015"/>
                  <a:pt x="9863771" y="6779116"/>
                  <a:pt x="9844159" y="6779116"/>
                </a:cubicBezTo>
                <a:close/>
                <a:moveTo>
                  <a:pt x="9656249" y="6779116"/>
                </a:moveTo>
                <a:cubicBezTo>
                  <a:pt x="9636637" y="6779116"/>
                  <a:pt x="9620738" y="6795015"/>
                  <a:pt x="9620738" y="6814627"/>
                </a:cubicBezTo>
                <a:cubicBezTo>
                  <a:pt x="9620738" y="6834239"/>
                  <a:pt x="9636637" y="6850138"/>
                  <a:pt x="9656249" y="6850138"/>
                </a:cubicBezTo>
                <a:cubicBezTo>
                  <a:pt x="9675861" y="6850138"/>
                  <a:pt x="9691760" y="6834239"/>
                  <a:pt x="9691760" y="6814627"/>
                </a:cubicBezTo>
                <a:cubicBezTo>
                  <a:pt x="9691760" y="6795015"/>
                  <a:pt x="9675861" y="6779116"/>
                  <a:pt x="9656249" y="6779116"/>
                </a:cubicBezTo>
                <a:close/>
                <a:moveTo>
                  <a:pt x="9468339" y="6779116"/>
                </a:moveTo>
                <a:cubicBezTo>
                  <a:pt x="9448727" y="6779116"/>
                  <a:pt x="9432828" y="6795015"/>
                  <a:pt x="9432828" y="6814627"/>
                </a:cubicBezTo>
                <a:cubicBezTo>
                  <a:pt x="9432828" y="6834239"/>
                  <a:pt x="9448727" y="6850138"/>
                  <a:pt x="9468339" y="6850138"/>
                </a:cubicBezTo>
                <a:cubicBezTo>
                  <a:pt x="9487951" y="6850138"/>
                  <a:pt x="9503850" y="6834239"/>
                  <a:pt x="9503850" y="6814627"/>
                </a:cubicBezTo>
                <a:cubicBezTo>
                  <a:pt x="9503850" y="6795015"/>
                  <a:pt x="9487951" y="6779116"/>
                  <a:pt x="9468339" y="6779116"/>
                </a:cubicBezTo>
                <a:close/>
                <a:moveTo>
                  <a:pt x="9280429" y="6779116"/>
                </a:moveTo>
                <a:cubicBezTo>
                  <a:pt x="9260817" y="6779116"/>
                  <a:pt x="9244918" y="6795015"/>
                  <a:pt x="9244918" y="6814627"/>
                </a:cubicBezTo>
                <a:cubicBezTo>
                  <a:pt x="9244918" y="6834239"/>
                  <a:pt x="9260817" y="6850138"/>
                  <a:pt x="9280429" y="6850138"/>
                </a:cubicBezTo>
                <a:cubicBezTo>
                  <a:pt x="9300041" y="6850138"/>
                  <a:pt x="9315940" y="6834239"/>
                  <a:pt x="9315940" y="6814627"/>
                </a:cubicBezTo>
                <a:cubicBezTo>
                  <a:pt x="9315940" y="6795015"/>
                  <a:pt x="9300041" y="6779116"/>
                  <a:pt x="9280429" y="6779116"/>
                </a:cubicBezTo>
                <a:close/>
                <a:moveTo>
                  <a:pt x="9092519" y="6779116"/>
                </a:moveTo>
                <a:cubicBezTo>
                  <a:pt x="9072907" y="6779116"/>
                  <a:pt x="9057008" y="6795015"/>
                  <a:pt x="9057008" y="6814627"/>
                </a:cubicBezTo>
                <a:cubicBezTo>
                  <a:pt x="9057008" y="6834239"/>
                  <a:pt x="9072907" y="6850138"/>
                  <a:pt x="9092519" y="6850138"/>
                </a:cubicBezTo>
                <a:cubicBezTo>
                  <a:pt x="9112131" y="6850138"/>
                  <a:pt x="9128030" y="6834239"/>
                  <a:pt x="9128030" y="6814627"/>
                </a:cubicBezTo>
                <a:cubicBezTo>
                  <a:pt x="9128030" y="6795015"/>
                  <a:pt x="9112131" y="6779116"/>
                  <a:pt x="9092519" y="6779116"/>
                </a:cubicBezTo>
                <a:close/>
                <a:moveTo>
                  <a:pt x="8904609" y="6779116"/>
                </a:moveTo>
                <a:cubicBezTo>
                  <a:pt x="8884997" y="6779116"/>
                  <a:pt x="8869098" y="6795015"/>
                  <a:pt x="8869098" y="6814627"/>
                </a:cubicBezTo>
                <a:cubicBezTo>
                  <a:pt x="8869098" y="6834239"/>
                  <a:pt x="8884997" y="6850138"/>
                  <a:pt x="8904609" y="6850138"/>
                </a:cubicBezTo>
                <a:cubicBezTo>
                  <a:pt x="8924221" y="6850138"/>
                  <a:pt x="8940120" y="6834239"/>
                  <a:pt x="8940120" y="6814627"/>
                </a:cubicBezTo>
                <a:cubicBezTo>
                  <a:pt x="8940120" y="6795015"/>
                  <a:pt x="8924221" y="6779116"/>
                  <a:pt x="8904609" y="6779116"/>
                </a:cubicBezTo>
                <a:close/>
                <a:moveTo>
                  <a:pt x="8716699" y="6779116"/>
                </a:moveTo>
                <a:cubicBezTo>
                  <a:pt x="8697087" y="6779116"/>
                  <a:pt x="8681188" y="6795015"/>
                  <a:pt x="8681188" y="6814627"/>
                </a:cubicBezTo>
                <a:cubicBezTo>
                  <a:pt x="8681188" y="6834239"/>
                  <a:pt x="8697087" y="6850138"/>
                  <a:pt x="8716699" y="6850138"/>
                </a:cubicBezTo>
                <a:cubicBezTo>
                  <a:pt x="8736311" y="6850138"/>
                  <a:pt x="8752210" y="6834239"/>
                  <a:pt x="8752210" y="6814627"/>
                </a:cubicBezTo>
                <a:cubicBezTo>
                  <a:pt x="8752210" y="6795015"/>
                  <a:pt x="8736311" y="6779116"/>
                  <a:pt x="8716699" y="6779116"/>
                </a:cubicBezTo>
                <a:close/>
                <a:moveTo>
                  <a:pt x="8528789" y="6779116"/>
                </a:moveTo>
                <a:cubicBezTo>
                  <a:pt x="8509177" y="6779116"/>
                  <a:pt x="8493278" y="6795015"/>
                  <a:pt x="8493278" y="6814627"/>
                </a:cubicBezTo>
                <a:cubicBezTo>
                  <a:pt x="8493278" y="6834239"/>
                  <a:pt x="8509177" y="6850138"/>
                  <a:pt x="8528789" y="6850138"/>
                </a:cubicBezTo>
                <a:cubicBezTo>
                  <a:pt x="8548401" y="6850138"/>
                  <a:pt x="8564300" y="6834239"/>
                  <a:pt x="8564300" y="6814627"/>
                </a:cubicBezTo>
                <a:cubicBezTo>
                  <a:pt x="8564300" y="6795015"/>
                  <a:pt x="8548401" y="6779116"/>
                  <a:pt x="8528789" y="6779116"/>
                </a:cubicBezTo>
                <a:close/>
                <a:moveTo>
                  <a:pt x="8340879" y="6779116"/>
                </a:moveTo>
                <a:cubicBezTo>
                  <a:pt x="8321267" y="6779116"/>
                  <a:pt x="8305368" y="6795015"/>
                  <a:pt x="8305368" y="6814627"/>
                </a:cubicBezTo>
                <a:cubicBezTo>
                  <a:pt x="8305368" y="6834239"/>
                  <a:pt x="8321267" y="6850138"/>
                  <a:pt x="8340879" y="6850138"/>
                </a:cubicBezTo>
                <a:cubicBezTo>
                  <a:pt x="8360491" y="6850138"/>
                  <a:pt x="8376390" y="6834239"/>
                  <a:pt x="8376390" y="6814627"/>
                </a:cubicBezTo>
                <a:cubicBezTo>
                  <a:pt x="8376390" y="6795015"/>
                  <a:pt x="8360491" y="6779116"/>
                  <a:pt x="8340879" y="6779116"/>
                </a:cubicBezTo>
                <a:close/>
                <a:moveTo>
                  <a:pt x="8152969" y="6779116"/>
                </a:moveTo>
                <a:cubicBezTo>
                  <a:pt x="8133357" y="6779116"/>
                  <a:pt x="8117458" y="6795015"/>
                  <a:pt x="8117458" y="6814627"/>
                </a:cubicBezTo>
                <a:cubicBezTo>
                  <a:pt x="8117458" y="6834239"/>
                  <a:pt x="8133357" y="6850138"/>
                  <a:pt x="8152969" y="6850138"/>
                </a:cubicBezTo>
                <a:cubicBezTo>
                  <a:pt x="8172581" y="6850138"/>
                  <a:pt x="8188480" y="6834239"/>
                  <a:pt x="8188480" y="6814627"/>
                </a:cubicBezTo>
                <a:cubicBezTo>
                  <a:pt x="8188480" y="6795015"/>
                  <a:pt x="8172581" y="6779116"/>
                  <a:pt x="8152969" y="6779116"/>
                </a:cubicBezTo>
                <a:close/>
                <a:moveTo>
                  <a:pt x="7965059" y="6779116"/>
                </a:moveTo>
                <a:cubicBezTo>
                  <a:pt x="7945447" y="6779116"/>
                  <a:pt x="7929548" y="6795015"/>
                  <a:pt x="7929548" y="6814627"/>
                </a:cubicBezTo>
                <a:cubicBezTo>
                  <a:pt x="7929548" y="6834239"/>
                  <a:pt x="7945447" y="6850138"/>
                  <a:pt x="7965059" y="6850138"/>
                </a:cubicBezTo>
                <a:cubicBezTo>
                  <a:pt x="7984671" y="6850138"/>
                  <a:pt x="8000570" y="6834239"/>
                  <a:pt x="8000570" y="6814627"/>
                </a:cubicBezTo>
                <a:cubicBezTo>
                  <a:pt x="8000570" y="6795015"/>
                  <a:pt x="7984671" y="6779116"/>
                  <a:pt x="7965059" y="6779116"/>
                </a:cubicBezTo>
                <a:close/>
                <a:moveTo>
                  <a:pt x="7777149" y="6779116"/>
                </a:moveTo>
                <a:cubicBezTo>
                  <a:pt x="7757537" y="6779116"/>
                  <a:pt x="7741638" y="6795015"/>
                  <a:pt x="7741638" y="6814627"/>
                </a:cubicBezTo>
                <a:cubicBezTo>
                  <a:pt x="7741638" y="6834239"/>
                  <a:pt x="7757537" y="6850138"/>
                  <a:pt x="7777149" y="6850138"/>
                </a:cubicBezTo>
                <a:cubicBezTo>
                  <a:pt x="7796761" y="6850138"/>
                  <a:pt x="7812660" y="6834239"/>
                  <a:pt x="7812660" y="6814627"/>
                </a:cubicBezTo>
                <a:cubicBezTo>
                  <a:pt x="7812660" y="6795015"/>
                  <a:pt x="7796761" y="6779116"/>
                  <a:pt x="7777149" y="6779116"/>
                </a:cubicBezTo>
                <a:close/>
                <a:moveTo>
                  <a:pt x="7589239" y="6779116"/>
                </a:moveTo>
                <a:cubicBezTo>
                  <a:pt x="7569627" y="6779116"/>
                  <a:pt x="7553728" y="6795015"/>
                  <a:pt x="7553728" y="6814627"/>
                </a:cubicBezTo>
                <a:cubicBezTo>
                  <a:pt x="7553728" y="6834239"/>
                  <a:pt x="7569627" y="6850138"/>
                  <a:pt x="7589239" y="6850138"/>
                </a:cubicBezTo>
                <a:cubicBezTo>
                  <a:pt x="7608851" y="6850138"/>
                  <a:pt x="7624750" y="6834239"/>
                  <a:pt x="7624750" y="6814627"/>
                </a:cubicBezTo>
                <a:cubicBezTo>
                  <a:pt x="7624750" y="6795015"/>
                  <a:pt x="7608851" y="6779116"/>
                  <a:pt x="7589239" y="6779116"/>
                </a:cubicBezTo>
                <a:close/>
                <a:moveTo>
                  <a:pt x="7401329" y="6779116"/>
                </a:moveTo>
                <a:cubicBezTo>
                  <a:pt x="7381717" y="6779116"/>
                  <a:pt x="7365818" y="6795015"/>
                  <a:pt x="7365818" y="6814627"/>
                </a:cubicBezTo>
                <a:cubicBezTo>
                  <a:pt x="7365818" y="6834239"/>
                  <a:pt x="7381717" y="6850138"/>
                  <a:pt x="7401329" y="6850138"/>
                </a:cubicBezTo>
                <a:cubicBezTo>
                  <a:pt x="7420941" y="6850138"/>
                  <a:pt x="7436840" y="6834239"/>
                  <a:pt x="7436840" y="6814627"/>
                </a:cubicBezTo>
                <a:cubicBezTo>
                  <a:pt x="7436840" y="6795015"/>
                  <a:pt x="7420941" y="6779116"/>
                  <a:pt x="7401329" y="6779116"/>
                </a:cubicBezTo>
                <a:close/>
                <a:moveTo>
                  <a:pt x="7213419" y="6779116"/>
                </a:moveTo>
                <a:cubicBezTo>
                  <a:pt x="7193807" y="6779116"/>
                  <a:pt x="7177908" y="6795015"/>
                  <a:pt x="7177908" y="6814627"/>
                </a:cubicBezTo>
                <a:cubicBezTo>
                  <a:pt x="7177908" y="6834239"/>
                  <a:pt x="7193807" y="6850138"/>
                  <a:pt x="7213419" y="6850138"/>
                </a:cubicBezTo>
                <a:cubicBezTo>
                  <a:pt x="7233031" y="6850138"/>
                  <a:pt x="7248930" y="6834239"/>
                  <a:pt x="7248930" y="6814627"/>
                </a:cubicBezTo>
                <a:cubicBezTo>
                  <a:pt x="7248930" y="6795015"/>
                  <a:pt x="7233031" y="6779116"/>
                  <a:pt x="7213419" y="6779116"/>
                </a:cubicBezTo>
                <a:close/>
                <a:moveTo>
                  <a:pt x="7025509" y="6779116"/>
                </a:moveTo>
                <a:cubicBezTo>
                  <a:pt x="7005897" y="6779116"/>
                  <a:pt x="6989998" y="6795015"/>
                  <a:pt x="6989998" y="6814627"/>
                </a:cubicBezTo>
                <a:cubicBezTo>
                  <a:pt x="6989998" y="6834239"/>
                  <a:pt x="7005897" y="6850138"/>
                  <a:pt x="7025509" y="6850138"/>
                </a:cubicBezTo>
                <a:cubicBezTo>
                  <a:pt x="7045121" y="6850138"/>
                  <a:pt x="7061020" y="6834239"/>
                  <a:pt x="7061020" y="6814627"/>
                </a:cubicBezTo>
                <a:cubicBezTo>
                  <a:pt x="7061020" y="6795015"/>
                  <a:pt x="7045121" y="6779116"/>
                  <a:pt x="7025509" y="6779116"/>
                </a:cubicBezTo>
                <a:close/>
                <a:moveTo>
                  <a:pt x="6837599" y="6779116"/>
                </a:moveTo>
                <a:cubicBezTo>
                  <a:pt x="6817987" y="6779116"/>
                  <a:pt x="6802088" y="6795015"/>
                  <a:pt x="6802088" y="6814627"/>
                </a:cubicBezTo>
                <a:cubicBezTo>
                  <a:pt x="6802088" y="6834239"/>
                  <a:pt x="6817987" y="6850138"/>
                  <a:pt x="6837599" y="6850138"/>
                </a:cubicBezTo>
                <a:cubicBezTo>
                  <a:pt x="6857211" y="6850138"/>
                  <a:pt x="6873110" y="6834239"/>
                  <a:pt x="6873110" y="6814627"/>
                </a:cubicBezTo>
                <a:cubicBezTo>
                  <a:pt x="6873110" y="6795015"/>
                  <a:pt x="6857211" y="6779116"/>
                  <a:pt x="6837599" y="6779116"/>
                </a:cubicBezTo>
                <a:close/>
                <a:moveTo>
                  <a:pt x="6649689" y="6779116"/>
                </a:moveTo>
                <a:cubicBezTo>
                  <a:pt x="6630077" y="6779116"/>
                  <a:pt x="6614178" y="6795015"/>
                  <a:pt x="6614178" y="6814627"/>
                </a:cubicBezTo>
                <a:cubicBezTo>
                  <a:pt x="6614178" y="6834239"/>
                  <a:pt x="6630077" y="6850138"/>
                  <a:pt x="6649689" y="6850138"/>
                </a:cubicBezTo>
                <a:cubicBezTo>
                  <a:pt x="6669301" y="6850138"/>
                  <a:pt x="6685200" y="6834239"/>
                  <a:pt x="6685200" y="6814627"/>
                </a:cubicBezTo>
                <a:cubicBezTo>
                  <a:pt x="6685200" y="6795015"/>
                  <a:pt x="6669301" y="6779116"/>
                  <a:pt x="6649689" y="6779116"/>
                </a:cubicBezTo>
                <a:close/>
                <a:moveTo>
                  <a:pt x="6461779" y="6779116"/>
                </a:moveTo>
                <a:cubicBezTo>
                  <a:pt x="6442167" y="6779116"/>
                  <a:pt x="6426268" y="6795015"/>
                  <a:pt x="6426268" y="6814627"/>
                </a:cubicBezTo>
                <a:cubicBezTo>
                  <a:pt x="6426268" y="6834239"/>
                  <a:pt x="6442167" y="6850138"/>
                  <a:pt x="6461779" y="6850138"/>
                </a:cubicBezTo>
                <a:cubicBezTo>
                  <a:pt x="6481391" y="6850138"/>
                  <a:pt x="6497290" y="6834239"/>
                  <a:pt x="6497290" y="6814627"/>
                </a:cubicBezTo>
                <a:cubicBezTo>
                  <a:pt x="6497290" y="6795015"/>
                  <a:pt x="6481391" y="6779116"/>
                  <a:pt x="6461779" y="6779116"/>
                </a:cubicBezTo>
                <a:close/>
                <a:moveTo>
                  <a:pt x="6273869" y="6779116"/>
                </a:moveTo>
                <a:cubicBezTo>
                  <a:pt x="6254257" y="6779116"/>
                  <a:pt x="6238358" y="6795015"/>
                  <a:pt x="6238358" y="6814627"/>
                </a:cubicBezTo>
                <a:cubicBezTo>
                  <a:pt x="6238358" y="6834239"/>
                  <a:pt x="6254257" y="6850138"/>
                  <a:pt x="6273869" y="6850138"/>
                </a:cubicBezTo>
                <a:cubicBezTo>
                  <a:pt x="6293481" y="6850138"/>
                  <a:pt x="6309380" y="6834239"/>
                  <a:pt x="6309380" y="6814627"/>
                </a:cubicBezTo>
                <a:cubicBezTo>
                  <a:pt x="6309380" y="6795015"/>
                  <a:pt x="6293481" y="6779116"/>
                  <a:pt x="6273869" y="6779116"/>
                </a:cubicBezTo>
                <a:close/>
                <a:moveTo>
                  <a:pt x="6085959" y="6779116"/>
                </a:moveTo>
                <a:cubicBezTo>
                  <a:pt x="6066347" y="6779116"/>
                  <a:pt x="6050449" y="6795015"/>
                  <a:pt x="6050449" y="6814627"/>
                </a:cubicBezTo>
                <a:cubicBezTo>
                  <a:pt x="6050449" y="6834239"/>
                  <a:pt x="6066347" y="6850138"/>
                  <a:pt x="6085959" y="6850138"/>
                </a:cubicBezTo>
                <a:cubicBezTo>
                  <a:pt x="6105571" y="6850138"/>
                  <a:pt x="6121470" y="6834239"/>
                  <a:pt x="6121470" y="6814627"/>
                </a:cubicBezTo>
                <a:cubicBezTo>
                  <a:pt x="6121470" y="6795015"/>
                  <a:pt x="6105571" y="6779116"/>
                  <a:pt x="6085959" y="6779116"/>
                </a:cubicBezTo>
                <a:close/>
                <a:moveTo>
                  <a:pt x="5898050" y="6779116"/>
                </a:moveTo>
                <a:cubicBezTo>
                  <a:pt x="5878438" y="6779116"/>
                  <a:pt x="5862539" y="6795015"/>
                  <a:pt x="5862539" y="6814627"/>
                </a:cubicBezTo>
                <a:cubicBezTo>
                  <a:pt x="5862539" y="6834239"/>
                  <a:pt x="5878438" y="6850138"/>
                  <a:pt x="5898050" y="6850138"/>
                </a:cubicBezTo>
                <a:cubicBezTo>
                  <a:pt x="5917662" y="6850138"/>
                  <a:pt x="5933561" y="6834239"/>
                  <a:pt x="5933561" y="6814627"/>
                </a:cubicBezTo>
                <a:cubicBezTo>
                  <a:pt x="5933561" y="6795015"/>
                  <a:pt x="5917662" y="6779116"/>
                  <a:pt x="5898050" y="6779116"/>
                </a:cubicBezTo>
                <a:close/>
                <a:moveTo>
                  <a:pt x="5710141" y="6779116"/>
                </a:moveTo>
                <a:cubicBezTo>
                  <a:pt x="5690529" y="6779116"/>
                  <a:pt x="5674630" y="6795015"/>
                  <a:pt x="5674630" y="6814627"/>
                </a:cubicBezTo>
                <a:cubicBezTo>
                  <a:pt x="5674630" y="6834239"/>
                  <a:pt x="5690529" y="6850138"/>
                  <a:pt x="5710141" y="6850138"/>
                </a:cubicBezTo>
                <a:cubicBezTo>
                  <a:pt x="5729752" y="6850138"/>
                  <a:pt x="5745652" y="6834239"/>
                  <a:pt x="5745652" y="6814627"/>
                </a:cubicBezTo>
                <a:cubicBezTo>
                  <a:pt x="5745652" y="6795015"/>
                  <a:pt x="5729752" y="6779116"/>
                  <a:pt x="5710141" y="6779116"/>
                </a:cubicBezTo>
                <a:close/>
                <a:moveTo>
                  <a:pt x="5522232" y="6779116"/>
                </a:moveTo>
                <a:cubicBezTo>
                  <a:pt x="5502620" y="6779116"/>
                  <a:pt x="5486721" y="6795015"/>
                  <a:pt x="5486721" y="6814627"/>
                </a:cubicBezTo>
                <a:cubicBezTo>
                  <a:pt x="5486721" y="6834239"/>
                  <a:pt x="5502620" y="6850138"/>
                  <a:pt x="5522232" y="6850138"/>
                </a:cubicBezTo>
                <a:cubicBezTo>
                  <a:pt x="5541843" y="6850138"/>
                  <a:pt x="5557742" y="6834239"/>
                  <a:pt x="5557742" y="6814627"/>
                </a:cubicBezTo>
                <a:cubicBezTo>
                  <a:pt x="5557742" y="6795015"/>
                  <a:pt x="5541843" y="6779116"/>
                  <a:pt x="5522232" y="6779116"/>
                </a:cubicBezTo>
                <a:close/>
                <a:moveTo>
                  <a:pt x="5334321" y="6779116"/>
                </a:moveTo>
                <a:cubicBezTo>
                  <a:pt x="5314711" y="6779116"/>
                  <a:pt x="5298812" y="6795015"/>
                  <a:pt x="5298812" y="6814627"/>
                </a:cubicBezTo>
                <a:cubicBezTo>
                  <a:pt x="5298812" y="6834239"/>
                  <a:pt x="5314711" y="6850138"/>
                  <a:pt x="5334321" y="6850138"/>
                </a:cubicBezTo>
                <a:cubicBezTo>
                  <a:pt x="5353934" y="6850138"/>
                  <a:pt x="5369832" y="6834239"/>
                  <a:pt x="5369832" y="6814627"/>
                </a:cubicBezTo>
                <a:cubicBezTo>
                  <a:pt x="5369832" y="6795015"/>
                  <a:pt x="5353934" y="6779116"/>
                  <a:pt x="5334321" y="6779116"/>
                </a:cubicBezTo>
                <a:close/>
                <a:moveTo>
                  <a:pt x="5146412" y="6779116"/>
                </a:moveTo>
                <a:cubicBezTo>
                  <a:pt x="5126803" y="6779116"/>
                  <a:pt x="5110901" y="6795015"/>
                  <a:pt x="5110901" y="6814627"/>
                </a:cubicBezTo>
                <a:cubicBezTo>
                  <a:pt x="5110901" y="6834239"/>
                  <a:pt x="5126803" y="6850138"/>
                  <a:pt x="5146412" y="6850138"/>
                </a:cubicBezTo>
                <a:cubicBezTo>
                  <a:pt x="5166021" y="6850138"/>
                  <a:pt x="5181923" y="6834239"/>
                  <a:pt x="5181923" y="6814627"/>
                </a:cubicBezTo>
                <a:cubicBezTo>
                  <a:pt x="5181923" y="6795015"/>
                  <a:pt x="5166021" y="6779116"/>
                  <a:pt x="5146412" y="6779116"/>
                </a:cubicBezTo>
                <a:close/>
                <a:moveTo>
                  <a:pt x="4958502" y="6779116"/>
                </a:moveTo>
                <a:cubicBezTo>
                  <a:pt x="4938890" y="6779116"/>
                  <a:pt x="4922992" y="6795015"/>
                  <a:pt x="4922992" y="6814627"/>
                </a:cubicBezTo>
                <a:cubicBezTo>
                  <a:pt x="4922992" y="6834239"/>
                  <a:pt x="4938890" y="6850138"/>
                  <a:pt x="4958502" y="6850138"/>
                </a:cubicBezTo>
                <a:cubicBezTo>
                  <a:pt x="4978115" y="6850138"/>
                  <a:pt x="4994014" y="6834239"/>
                  <a:pt x="4994014" y="6814627"/>
                </a:cubicBezTo>
                <a:cubicBezTo>
                  <a:pt x="4994014" y="6795015"/>
                  <a:pt x="4978115" y="6779116"/>
                  <a:pt x="4958502" y="6779116"/>
                </a:cubicBezTo>
                <a:close/>
                <a:moveTo>
                  <a:pt x="4770594" y="6779116"/>
                </a:moveTo>
                <a:cubicBezTo>
                  <a:pt x="4750980" y="6779116"/>
                  <a:pt x="4735082" y="6795015"/>
                  <a:pt x="4735082" y="6814627"/>
                </a:cubicBezTo>
                <a:cubicBezTo>
                  <a:pt x="4735082" y="6834239"/>
                  <a:pt x="4750980" y="6850138"/>
                  <a:pt x="4770594" y="6850138"/>
                </a:cubicBezTo>
                <a:cubicBezTo>
                  <a:pt x="4790206" y="6850138"/>
                  <a:pt x="4806102" y="6834239"/>
                  <a:pt x="4806102" y="6814627"/>
                </a:cubicBezTo>
                <a:cubicBezTo>
                  <a:pt x="4806102" y="6795015"/>
                  <a:pt x="4790206" y="6779116"/>
                  <a:pt x="4770594" y="6779116"/>
                </a:cubicBezTo>
                <a:close/>
                <a:moveTo>
                  <a:pt x="4582682" y="6779116"/>
                </a:moveTo>
                <a:cubicBezTo>
                  <a:pt x="4563070" y="6779116"/>
                  <a:pt x="4547171" y="6795015"/>
                  <a:pt x="4547171" y="6814627"/>
                </a:cubicBezTo>
                <a:cubicBezTo>
                  <a:pt x="4547171" y="6834239"/>
                  <a:pt x="4563070" y="6850138"/>
                  <a:pt x="4582682" y="6850138"/>
                </a:cubicBezTo>
                <a:cubicBezTo>
                  <a:pt x="4602293" y="6850138"/>
                  <a:pt x="4618193" y="6834239"/>
                  <a:pt x="4618193" y="6814627"/>
                </a:cubicBezTo>
                <a:cubicBezTo>
                  <a:pt x="4618193" y="6795015"/>
                  <a:pt x="4602293" y="6779116"/>
                  <a:pt x="4582682" y="6779116"/>
                </a:cubicBezTo>
                <a:close/>
                <a:moveTo>
                  <a:pt x="4394773" y="6779116"/>
                </a:moveTo>
                <a:cubicBezTo>
                  <a:pt x="4375161" y="6779116"/>
                  <a:pt x="4359261" y="6795015"/>
                  <a:pt x="4359261" y="6814627"/>
                </a:cubicBezTo>
                <a:cubicBezTo>
                  <a:pt x="4359261" y="6834239"/>
                  <a:pt x="4375161" y="6850138"/>
                  <a:pt x="4394773" y="6850138"/>
                </a:cubicBezTo>
                <a:cubicBezTo>
                  <a:pt x="4414385" y="6850138"/>
                  <a:pt x="4430285" y="6834239"/>
                  <a:pt x="4430285" y="6814627"/>
                </a:cubicBezTo>
                <a:cubicBezTo>
                  <a:pt x="4430285" y="6795015"/>
                  <a:pt x="4414385" y="6779116"/>
                  <a:pt x="4394773" y="6779116"/>
                </a:cubicBezTo>
                <a:close/>
                <a:moveTo>
                  <a:pt x="4206862" y="6779116"/>
                </a:moveTo>
                <a:cubicBezTo>
                  <a:pt x="4187257" y="6779116"/>
                  <a:pt x="4171356" y="6795015"/>
                  <a:pt x="4171356" y="6814627"/>
                </a:cubicBezTo>
                <a:cubicBezTo>
                  <a:pt x="4171356" y="6834239"/>
                  <a:pt x="4187257" y="6850138"/>
                  <a:pt x="4206862" y="6850138"/>
                </a:cubicBezTo>
                <a:cubicBezTo>
                  <a:pt x="4226473" y="6850138"/>
                  <a:pt x="4242372" y="6834239"/>
                  <a:pt x="4242372" y="6814627"/>
                </a:cubicBezTo>
                <a:cubicBezTo>
                  <a:pt x="4242372" y="6795015"/>
                  <a:pt x="4226473" y="6779116"/>
                  <a:pt x="4206862" y="6779116"/>
                </a:cubicBezTo>
                <a:close/>
                <a:moveTo>
                  <a:pt x="4018959" y="6779116"/>
                </a:moveTo>
                <a:cubicBezTo>
                  <a:pt x="3999346" y="6779116"/>
                  <a:pt x="3983449" y="6795015"/>
                  <a:pt x="3983449" y="6814627"/>
                </a:cubicBezTo>
                <a:cubicBezTo>
                  <a:pt x="3983449" y="6834239"/>
                  <a:pt x="3999346" y="6850138"/>
                  <a:pt x="4018959" y="6850138"/>
                </a:cubicBezTo>
                <a:cubicBezTo>
                  <a:pt x="4038571" y="6850138"/>
                  <a:pt x="4054470" y="6834239"/>
                  <a:pt x="4054470" y="6814627"/>
                </a:cubicBezTo>
                <a:cubicBezTo>
                  <a:pt x="4054470" y="6795015"/>
                  <a:pt x="4038571" y="6779116"/>
                  <a:pt x="4018959" y="6779116"/>
                </a:cubicBezTo>
                <a:close/>
                <a:moveTo>
                  <a:pt x="3831047" y="6779116"/>
                </a:moveTo>
                <a:cubicBezTo>
                  <a:pt x="3811436" y="6779116"/>
                  <a:pt x="3795536" y="6795015"/>
                  <a:pt x="3795536" y="6814627"/>
                </a:cubicBezTo>
                <a:cubicBezTo>
                  <a:pt x="3795536" y="6834239"/>
                  <a:pt x="3811436" y="6850138"/>
                  <a:pt x="3831047" y="6850138"/>
                </a:cubicBezTo>
                <a:cubicBezTo>
                  <a:pt x="3850660" y="6850138"/>
                  <a:pt x="3866559" y="6834239"/>
                  <a:pt x="3866559" y="6814627"/>
                </a:cubicBezTo>
                <a:cubicBezTo>
                  <a:pt x="3866559" y="6795015"/>
                  <a:pt x="3850660" y="6779116"/>
                  <a:pt x="3831047" y="6779116"/>
                </a:cubicBezTo>
                <a:close/>
                <a:moveTo>
                  <a:pt x="3643135" y="6779116"/>
                </a:moveTo>
                <a:cubicBezTo>
                  <a:pt x="3623524" y="6779116"/>
                  <a:pt x="3607624" y="6795015"/>
                  <a:pt x="3607624" y="6814627"/>
                </a:cubicBezTo>
                <a:cubicBezTo>
                  <a:pt x="3607624" y="6834239"/>
                  <a:pt x="3623524" y="6850138"/>
                  <a:pt x="3643135" y="6850138"/>
                </a:cubicBezTo>
                <a:cubicBezTo>
                  <a:pt x="3662748" y="6850138"/>
                  <a:pt x="3678648" y="6834239"/>
                  <a:pt x="3678648" y="6814627"/>
                </a:cubicBezTo>
                <a:cubicBezTo>
                  <a:pt x="3678648" y="6795015"/>
                  <a:pt x="3662748" y="6779116"/>
                  <a:pt x="3643135" y="6779116"/>
                </a:cubicBezTo>
                <a:close/>
                <a:moveTo>
                  <a:pt x="3455228" y="6779116"/>
                </a:moveTo>
                <a:cubicBezTo>
                  <a:pt x="3435616" y="6779116"/>
                  <a:pt x="3419718" y="6795015"/>
                  <a:pt x="3419718" y="6814627"/>
                </a:cubicBezTo>
                <a:cubicBezTo>
                  <a:pt x="3419718" y="6834239"/>
                  <a:pt x="3435616" y="6850138"/>
                  <a:pt x="3455228" y="6850138"/>
                </a:cubicBezTo>
                <a:cubicBezTo>
                  <a:pt x="3474841" y="6850138"/>
                  <a:pt x="3490738" y="6834239"/>
                  <a:pt x="3490738" y="6814627"/>
                </a:cubicBezTo>
                <a:cubicBezTo>
                  <a:pt x="3490738" y="6795015"/>
                  <a:pt x="3474841" y="6779116"/>
                  <a:pt x="3455228" y="6779116"/>
                </a:cubicBezTo>
                <a:close/>
                <a:moveTo>
                  <a:pt x="3267322" y="6779116"/>
                </a:moveTo>
                <a:cubicBezTo>
                  <a:pt x="3247709" y="6779116"/>
                  <a:pt x="3231812" y="6795015"/>
                  <a:pt x="3231812" y="6814627"/>
                </a:cubicBezTo>
                <a:cubicBezTo>
                  <a:pt x="3231812" y="6834239"/>
                  <a:pt x="3247709" y="6850138"/>
                  <a:pt x="3267322" y="6850138"/>
                </a:cubicBezTo>
                <a:cubicBezTo>
                  <a:pt x="3286933" y="6850138"/>
                  <a:pt x="3302832" y="6834239"/>
                  <a:pt x="3302832" y="6814627"/>
                </a:cubicBezTo>
                <a:cubicBezTo>
                  <a:pt x="3302832" y="6795015"/>
                  <a:pt x="3286933" y="6779116"/>
                  <a:pt x="3267322" y="6779116"/>
                </a:cubicBezTo>
                <a:close/>
                <a:moveTo>
                  <a:pt x="3079409" y="6779116"/>
                </a:moveTo>
                <a:cubicBezTo>
                  <a:pt x="3059798" y="6779116"/>
                  <a:pt x="3043899" y="6795015"/>
                  <a:pt x="3043899" y="6814627"/>
                </a:cubicBezTo>
                <a:cubicBezTo>
                  <a:pt x="3043899" y="6834239"/>
                  <a:pt x="3059798" y="6850138"/>
                  <a:pt x="3079409" y="6850138"/>
                </a:cubicBezTo>
                <a:cubicBezTo>
                  <a:pt x="3099022" y="6850138"/>
                  <a:pt x="3114921" y="6834239"/>
                  <a:pt x="3114921" y="6814627"/>
                </a:cubicBezTo>
                <a:cubicBezTo>
                  <a:pt x="3114921" y="6795015"/>
                  <a:pt x="3099022" y="6779116"/>
                  <a:pt x="3079409" y="6779116"/>
                </a:cubicBezTo>
                <a:close/>
                <a:moveTo>
                  <a:pt x="2891500" y="6779116"/>
                </a:moveTo>
                <a:cubicBezTo>
                  <a:pt x="2871887" y="6779116"/>
                  <a:pt x="2855988" y="6795015"/>
                  <a:pt x="2855988" y="6814627"/>
                </a:cubicBezTo>
                <a:cubicBezTo>
                  <a:pt x="2855988" y="6834239"/>
                  <a:pt x="2871887" y="6850138"/>
                  <a:pt x="2891500" y="6850138"/>
                </a:cubicBezTo>
                <a:cubicBezTo>
                  <a:pt x="2911111" y="6850138"/>
                  <a:pt x="2927011" y="6834239"/>
                  <a:pt x="2927011" y="6814627"/>
                </a:cubicBezTo>
                <a:cubicBezTo>
                  <a:pt x="2927011" y="6795015"/>
                  <a:pt x="2911111" y="6779116"/>
                  <a:pt x="2891500" y="6779116"/>
                </a:cubicBezTo>
                <a:close/>
                <a:moveTo>
                  <a:pt x="2703588" y="6779116"/>
                </a:moveTo>
                <a:cubicBezTo>
                  <a:pt x="2683978" y="6779116"/>
                  <a:pt x="2668078" y="6795015"/>
                  <a:pt x="2668078" y="6814627"/>
                </a:cubicBezTo>
                <a:cubicBezTo>
                  <a:pt x="2668078" y="6834239"/>
                  <a:pt x="2683978" y="6850138"/>
                  <a:pt x="2703588" y="6850138"/>
                </a:cubicBezTo>
                <a:cubicBezTo>
                  <a:pt x="2723201" y="6850138"/>
                  <a:pt x="2739100" y="6834239"/>
                  <a:pt x="2739100" y="6814627"/>
                </a:cubicBezTo>
                <a:cubicBezTo>
                  <a:pt x="2739100" y="6795015"/>
                  <a:pt x="2723201" y="6779116"/>
                  <a:pt x="2703588" y="6779116"/>
                </a:cubicBezTo>
                <a:close/>
                <a:moveTo>
                  <a:pt x="2515679" y="6779116"/>
                </a:moveTo>
                <a:cubicBezTo>
                  <a:pt x="2496067" y="6779116"/>
                  <a:pt x="2480169" y="6795015"/>
                  <a:pt x="2480169" y="6814627"/>
                </a:cubicBezTo>
                <a:cubicBezTo>
                  <a:pt x="2480169" y="6834239"/>
                  <a:pt x="2496067" y="6850138"/>
                  <a:pt x="2515679" y="6850138"/>
                </a:cubicBezTo>
                <a:cubicBezTo>
                  <a:pt x="2535292" y="6850138"/>
                  <a:pt x="2551191" y="6834239"/>
                  <a:pt x="2551191" y="6814627"/>
                </a:cubicBezTo>
                <a:cubicBezTo>
                  <a:pt x="2551191" y="6795015"/>
                  <a:pt x="2535292" y="6779116"/>
                  <a:pt x="2515679" y="6779116"/>
                </a:cubicBezTo>
                <a:close/>
                <a:moveTo>
                  <a:pt x="2327769" y="6779116"/>
                </a:moveTo>
                <a:cubicBezTo>
                  <a:pt x="2308158" y="6779116"/>
                  <a:pt x="2292259" y="6795015"/>
                  <a:pt x="2292259" y="6814627"/>
                </a:cubicBezTo>
                <a:cubicBezTo>
                  <a:pt x="2292259" y="6834239"/>
                  <a:pt x="2308158" y="6850138"/>
                  <a:pt x="2327769" y="6850138"/>
                </a:cubicBezTo>
                <a:cubicBezTo>
                  <a:pt x="2347382" y="6850138"/>
                  <a:pt x="2363281" y="6834239"/>
                  <a:pt x="2363281" y="6814627"/>
                </a:cubicBezTo>
                <a:cubicBezTo>
                  <a:pt x="2363281" y="6795015"/>
                  <a:pt x="2347382" y="6779116"/>
                  <a:pt x="2327769" y="6779116"/>
                </a:cubicBezTo>
                <a:close/>
                <a:moveTo>
                  <a:pt x="2139862" y="6779116"/>
                </a:moveTo>
                <a:cubicBezTo>
                  <a:pt x="2120248" y="6779116"/>
                  <a:pt x="2104350" y="6795015"/>
                  <a:pt x="2104350" y="6814627"/>
                </a:cubicBezTo>
                <a:cubicBezTo>
                  <a:pt x="2104350" y="6834239"/>
                  <a:pt x="2120248" y="6850138"/>
                  <a:pt x="2139862" y="6850138"/>
                </a:cubicBezTo>
                <a:cubicBezTo>
                  <a:pt x="2159472" y="6850138"/>
                  <a:pt x="2175372" y="6834239"/>
                  <a:pt x="2175372" y="6814627"/>
                </a:cubicBezTo>
                <a:cubicBezTo>
                  <a:pt x="2175372" y="6795015"/>
                  <a:pt x="2159472" y="6779116"/>
                  <a:pt x="2139862" y="6779116"/>
                </a:cubicBezTo>
                <a:close/>
                <a:moveTo>
                  <a:pt x="1951951" y="6779116"/>
                </a:moveTo>
                <a:cubicBezTo>
                  <a:pt x="1932339" y="6779116"/>
                  <a:pt x="1916440" y="6795015"/>
                  <a:pt x="1916440" y="6814627"/>
                </a:cubicBezTo>
                <a:cubicBezTo>
                  <a:pt x="1916440" y="6834239"/>
                  <a:pt x="1932339" y="6850138"/>
                  <a:pt x="1951951" y="6850138"/>
                </a:cubicBezTo>
                <a:cubicBezTo>
                  <a:pt x="1971563" y="6850138"/>
                  <a:pt x="1987463" y="6834239"/>
                  <a:pt x="1987463" y="6814627"/>
                </a:cubicBezTo>
                <a:cubicBezTo>
                  <a:pt x="1987463" y="6795015"/>
                  <a:pt x="1971563" y="6779116"/>
                  <a:pt x="1951951" y="6779116"/>
                </a:cubicBezTo>
                <a:close/>
                <a:moveTo>
                  <a:pt x="1764042" y="6779116"/>
                </a:moveTo>
                <a:cubicBezTo>
                  <a:pt x="1744430" y="6779116"/>
                  <a:pt x="1728531" y="6795015"/>
                  <a:pt x="1728531" y="6814627"/>
                </a:cubicBezTo>
                <a:cubicBezTo>
                  <a:pt x="1728531" y="6834239"/>
                  <a:pt x="1744430" y="6850138"/>
                  <a:pt x="1764042" y="6850138"/>
                </a:cubicBezTo>
                <a:cubicBezTo>
                  <a:pt x="1783654" y="6850138"/>
                  <a:pt x="1799553" y="6834239"/>
                  <a:pt x="1799553" y="6814627"/>
                </a:cubicBezTo>
                <a:cubicBezTo>
                  <a:pt x="1799553" y="6795015"/>
                  <a:pt x="1783654" y="6779116"/>
                  <a:pt x="1764042" y="6779116"/>
                </a:cubicBezTo>
                <a:close/>
                <a:moveTo>
                  <a:pt x="1576132" y="6779116"/>
                </a:moveTo>
                <a:cubicBezTo>
                  <a:pt x="1556520" y="6779116"/>
                  <a:pt x="1540621" y="6795015"/>
                  <a:pt x="1540621" y="6814627"/>
                </a:cubicBezTo>
                <a:cubicBezTo>
                  <a:pt x="1540621" y="6834239"/>
                  <a:pt x="1556520" y="6850138"/>
                  <a:pt x="1576132" y="6850138"/>
                </a:cubicBezTo>
                <a:cubicBezTo>
                  <a:pt x="1595744" y="6850138"/>
                  <a:pt x="1611643" y="6834239"/>
                  <a:pt x="1611643" y="6814627"/>
                </a:cubicBezTo>
                <a:cubicBezTo>
                  <a:pt x="1611643" y="6795015"/>
                  <a:pt x="1595744" y="6779116"/>
                  <a:pt x="1576132" y="6779116"/>
                </a:cubicBezTo>
                <a:close/>
                <a:moveTo>
                  <a:pt x="1388222" y="6779116"/>
                </a:moveTo>
                <a:cubicBezTo>
                  <a:pt x="1368610" y="6779116"/>
                  <a:pt x="1352711" y="6795015"/>
                  <a:pt x="1352711" y="6814627"/>
                </a:cubicBezTo>
                <a:cubicBezTo>
                  <a:pt x="1352711" y="6834239"/>
                  <a:pt x="1368610" y="6850138"/>
                  <a:pt x="1388222" y="6850138"/>
                </a:cubicBezTo>
                <a:cubicBezTo>
                  <a:pt x="1407834" y="6850138"/>
                  <a:pt x="1423733" y="6834239"/>
                  <a:pt x="1423733" y="6814627"/>
                </a:cubicBezTo>
                <a:cubicBezTo>
                  <a:pt x="1423733" y="6795015"/>
                  <a:pt x="1407834" y="6779116"/>
                  <a:pt x="1388222" y="6779116"/>
                </a:cubicBezTo>
                <a:close/>
                <a:moveTo>
                  <a:pt x="1200313" y="6779116"/>
                </a:moveTo>
                <a:cubicBezTo>
                  <a:pt x="1180701" y="6779116"/>
                  <a:pt x="1164802" y="6795015"/>
                  <a:pt x="1164802" y="6814627"/>
                </a:cubicBezTo>
                <a:cubicBezTo>
                  <a:pt x="1164802" y="6834239"/>
                  <a:pt x="1180701" y="6850138"/>
                  <a:pt x="1200313" y="6850138"/>
                </a:cubicBezTo>
                <a:cubicBezTo>
                  <a:pt x="1219925" y="6850138"/>
                  <a:pt x="1235824" y="6834239"/>
                  <a:pt x="1235824" y="6814627"/>
                </a:cubicBezTo>
                <a:cubicBezTo>
                  <a:pt x="1235824" y="6795015"/>
                  <a:pt x="1219925" y="6779116"/>
                  <a:pt x="1200313" y="6779116"/>
                </a:cubicBezTo>
                <a:close/>
                <a:moveTo>
                  <a:pt x="1012403" y="6779116"/>
                </a:moveTo>
                <a:cubicBezTo>
                  <a:pt x="992791" y="6779116"/>
                  <a:pt x="976892" y="6795015"/>
                  <a:pt x="976892" y="6814627"/>
                </a:cubicBezTo>
                <a:cubicBezTo>
                  <a:pt x="976892" y="6834239"/>
                  <a:pt x="992791" y="6850138"/>
                  <a:pt x="1012403" y="6850138"/>
                </a:cubicBezTo>
                <a:cubicBezTo>
                  <a:pt x="1032015" y="6850138"/>
                  <a:pt x="1047914" y="6834239"/>
                  <a:pt x="1047914" y="6814627"/>
                </a:cubicBezTo>
                <a:cubicBezTo>
                  <a:pt x="1047914" y="6795015"/>
                  <a:pt x="1032015" y="6779116"/>
                  <a:pt x="1012403" y="6779116"/>
                </a:cubicBezTo>
                <a:close/>
                <a:moveTo>
                  <a:pt x="824493" y="6779116"/>
                </a:moveTo>
                <a:cubicBezTo>
                  <a:pt x="804881" y="6779116"/>
                  <a:pt x="788982" y="6795015"/>
                  <a:pt x="788982" y="6814627"/>
                </a:cubicBezTo>
                <a:cubicBezTo>
                  <a:pt x="788982" y="6834239"/>
                  <a:pt x="804881" y="6850138"/>
                  <a:pt x="824493" y="6850138"/>
                </a:cubicBezTo>
                <a:cubicBezTo>
                  <a:pt x="844105" y="6850138"/>
                  <a:pt x="860004" y="6834239"/>
                  <a:pt x="860004" y="6814627"/>
                </a:cubicBezTo>
                <a:cubicBezTo>
                  <a:pt x="860004" y="6795015"/>
                  <a:pt x="844105" y="6779116"/>
                  <a:pt x="824493" y="6779116"/>
                </a:cubicBezTo>
                <a:close/>
                <a:moveTo>
                  <a:pt x="636584" y="6779116"/>
                </a:moveTo>
                <a:cubicBezTo>
                  <a:pt x="616972" y="6779116"/>
                  <a:pt x="601072" y="6795015"/>
                  <a:pt x="601072" y="6814627"/>
                </a:cubicBezTo>
                <a:cubicBezTo>
                  <a:pt x="601072" y="6834239"/>
                  <a:pt x="616972" y="6850138"/>
                  <a:pt x="636584" y="6850138"/>
                </a:cubicBezTo>
                <a:cubicBezTo>
                  <a:pt x="656196" y="6850138"/>
                  <a:pt x="672094" y="6834239"/>
                  <a:pt x="672094" y="6814627"/>
                </a:cubicBezTo>
                <a:cubicBezTo>
                  <a:pt x="672094" y="6795015"/>
                  <a:pt x="656196" y="6779116"/>
                  <a:pt x="636584" y="6779116"/>
                </a:cubicBezTo>
                <a:close/>
                <a:moveTo>
                  <a:pt x="448674" y="6779116"/>
                </a:moveTo>
                <a:cubicBezTo>
                  <a:pt x="429062" y="6779116"/>
                  <a:pt x="413163" y="6795015"/>
                  <a:pt x="413163" y="6814627"/>
                </a:cubicBezTo>
                <a:cubicBezTo>
                  <a:pt x="413163" y="6834239"/>
                  <a:pt x="429062" y="6850138"/>
                  <a:pt x="448674" y="6850138"/>
                </a:cubicBezTo>
                <a:cubicBezTo>
                  <a:pt x="468286" y="6850138"/>
                  <a:pt x="484185" y="6834239"/>
                  <a:pt x="484185" y="6814627"/>
                </a:cubicBezTo>
                <a:cubicBezTo>
                  <a:pt x="484185" y="6795015"/>
                  <a:pt x="468286" y="6779116"/>
                  <a:pt x="448674" y="6779116"/>
                </a:cubicBezTo>
                <a:close/>
                <a:moveTo>
                  <a:pt x="260764" y="6779116"/>
                </a:moveTo>
                <a:cubicBezTo>
                  <a:pt x="241152" y="6779116"/>
                  <a:pt x="225253" y="6795015"/>
                  <a:pt x="225253" y="6814627"/>
                </a:cubicBezTo>
                <a:cubicBezTo>
                  <a:pt x="225253" y="6834239"/>
                  <a:pt x="241152" y="6850138"/>
                  <a:pt x="260764" y="6850138"/>
                </a:cubicBezTo>
                <a:cubicBezTo>
                  <a:pt x="280376" y="6850138"/>
                  <a:pt x="296275" y="6834239"/>
                  <a:pt x="296275" y="6814627"/>
                </a:cubicBezTo>
                <a:cubicBezTo>
                  <a:pt x="296275" y="6795015"/>
                  <a:pt x="280376" y="6779116"/>
                  <a:pt x="260764" y="6779116"/>
                </a:cubicBezTo>
                <a:close/>
                <a:moveTo>
                  <a:pt x="78816" y="6779115"/>
                </a:moveTo>
                <a:cubicBezTo>
                  <a:pt x="59203" y="6779115"/>
                  <a:pt x="43304" y="6795014"/>
                  <a:pt x="43304" y="6814626"/>
                </a:cubicBezTo>
                <a:cubicBezTo>
                  <a:pt x="43304" y="6834238"/>
                  <a:pt x="59203" y="6850137"/>
                  <a:pt x="78816" y="6850137"/>
                </a:cubicBezTo>
                <a:cubicBezTo>
                  <a:pt x="98427" y="6850137"/>
                  <a:pt x="114326" y="6834238"/>
                  <a:pt x="114326" y="6814626"/>
                </a:cubicBezTo>
                <a:cubicBezTo>
                  <a:pt x="114326" y="6795014"/>
                  <a:pt x="98427" y="6779115"/>
                  <a:pt x="78816" y="6779115"/>
                </a:cubicBezTo>
                <a:close/>
                <a:moveTo>
                  <a:pt x="12007004" y="6626716"/>
                </a:moveTo>
                <a:cubicBezTo>
                  <a:pt x="11987392" y="6626716"/>
                  <a:pt x="11971493" y="6642615"/>
                  <a:pt x="11971493" y="6662227"/>
                </a:cubicBezTo>
                <a:cubicBezTo>
                  <a:pt x="11971493" y="6681839"/>
                  <a:pt x="11987392" y="6697738"/>
                  <a:pt x="12007004" y="6697738"/>
                </a:cubicBezTo>
                <a:cubicBezTo>
                  <a:pt x="12026616" y="6697738"/>
                  <a:pt x="12042515" y="6681839"/>
                  <a:pt x="12042515" y="6662227"/>
                </a:cubicBezTo>
                <a:cubicBezTo>
                  <a:pt x="12042515" y="6642615"/>
                  <a:pt x="12026616" y="6626716"/>
                  <a:pt x="12007004" y="6626716"/>
                </a:cubicBezTo>
                <a:close/>
                <a:moveTo>
                  <a:pt x="11819094" y="6626716"/>
                </a:moveTo>
                <a:cubicBezTo>
                  <a:pt x="11799482" y="6626716"/>
                  <a:pt x="11783583" y="6642615"/>
                  <a:pt x="11783583" y="6662227"/>
                </a:cubicBezTo>
                <a:cubicBezTo>
                  <a:pt x="11783583" y="6681839"/>
                  <a:pt x="11799482" y="6697738"/>
                  <a:pt x="11819094" y="6697738"/>
                </a:cubicBezTo>
                <a:cubicBezTo>
                  <a:pt x="11838706" y="6697738"/>
                  <a:pt x="11854605" y="6681839"/>
                  <a:pt x="11854605" y="6662227"/>
                </a:cubicBezTo>
                <a:cubicBezTo>
                  <a:pt x="11854605" y="6642615"/>
                  <a:pt x="11838706" y="6626716"/>
                  <a:pt x="11819094" y="6626716"/>
                </a:cubicBezTo>
                <a:close/>
                <a:moveTo>
                  <a:pt x="11631184" y="6626716"/>
                </a:moveTo>
                <a:cubicBezTo>
                  <a:pt x="11611572" y="6626716"/>
                  <a:pt x="11595673" y="6642615"/>
                  <a:pt x="11595673" y="6662227"/>
                </a:cubicBezTo>
                <a:cubicBezTo>
                  <a:pt x="11595673" y="6681839"/>
                  <a:pt x="11611572" y="6697738"/>
                  <a:pt x="11631184" y="6697738"/>
                </a:cubicBezTo>
                <a:cubicBezTo>
                  <a:pt x="11650796" y="6697738"/>
                  <a:pt x="11666695" y="6681839"/>
                  <a:pt x="11666695" y="6662227"/>
                </a:cubicBezTo>
                <a:cubicBezTo>
                  <a:pt x="11666695" y="6642615"/>
                  <a:pt x="11650796" y="6626716"/>
                  <a:pt x="11631184" y="6626716"/>
                </a:cubicBezTo>
                <a:close/>
                <a:moveTo>
                  <a:pt x="11443274" y="6626716"/>
                </a:moveTo>
                <a:cubicBezTo>
                  <a:pt x="11423662" y="6626716"/>
                  <a:pt x="11407763" y="6642615"/>
                  <a:pt x="11407763" y="6662227"/>
                </a:cubicBezTo>
                <a:cubicBezTo>
                  <a:pt x="11407763" y="6681839"/>
                  <a:pt x="11423662" y="6697738"/>
                  <a:pt x="11443274" y="6697738"/>
                </a:cubicBezTo>
                <a:cubicBezTo>
                  <a:pt x="11462886" y="6697738"/>
                  <a:pt x="11478785" y="6681839"/>
                  <a:pt x="11478785" y="6662227"/>
                </a:cubicBezTo>
                <a:cubicBezTo>
                  <a:pt x="11478785" y="6642615"/>
                  <a:pt x="11462886" y="6626716"/>
                  <a:pt x="11443274" y="6626716"/>
                </a:cubicBezTo>
                <a:close/>
                <a:moveTo>
                  <a:pt x="11255364" y="6626716"/>
                </a:moveTo>
                <a:cubicBezTo>
                  <a:pt x="11235752" y="6626716"/>
                  <a:pt x="11219853" y="6642615"/>
                  <a:pt x="11219853" y="6662227"/>
                </a:cubicBezTo>
                <a:cubicBezTo>
                  <a:pt x="11219853" y="6681839"/>
                  <a:pt x="11235752" y="6697738"/>
                  <a:pt x="11255364" y="6697738"/>
                </a:cubicBezTo>
                <a:cubicBezTo>
                  <a:pt x="11274976" y="6697738"/>
                  <a:pt x="11290875" y="6681839"/>
                  <a:pt x="11290875" y="6662227"/>
                </a:cubicBezTo>
                <a:cubicBezTo>
                  <a:pt x="11290875" y="6642615"/>
                  <a:pt x="11274976" y="6626716"/>
                  <a:pt x="11255364" y="6626716"/>
                </a:cubicBezTo>
                <a:close/>
                <a:moveTo>
                  <a:pt x="11067454" y="6626716"/>
                </a:moveTo>
                <a:cubicBezTo>
                  <a:pt x="11047842" y="6626716"/>
                  <a:pt x="11031943" y="6642615"/>
                  <a:pt x="11031943" y="6662227"/>
                </a:cubicBezTo>
                <a:cubicBezTo>
                  <a:pt x="11031943" y="6681839"/>
                  <a:pt x="11047842" y="6697738"/>
                  <a:pt x="11067454" y="6697738"/>
                </a:cubicBezTo>
                <a:cubicBezTo>
                  <a:pt x="11087066" y="6697738"/>
                  <a:pt x="11102965" y="6681839"/>
                  <a:pt x="11102965" y="6662227"/>
                </a:cubicBezTo>
                <a:cubicBezTo>
                  <a:pt x="11102965" y="6642615"/>
                  <a:pt x="11087066" y="6626716"/>
                  <a:pt x="11067454" y="6626716"/>
                </a:cubicBezTo>
                <a:close/>
                <a:moveTo>
                  <a:pt x="10879544" y="6626716"/>
                </a:moveTo>
                <a:cubicBezTo>
                  <a:pt x="10859932" y="6626716"/>
                  <a:pt x="10844033" y="6642615"/>
                  <a:pt x="10844033" y="6662227"/>
                </a:cubicBezTo>
                <a:cubicBezTo>
                  <a:pt x="10844033" y="6681839"/>
                  <a:pt x="10859932" y="6697738"/>
                  <a:pt x="10879544" y="6697738"/>
                </a:cubicBezTo>
                <a:cubicBezTo>
                  <a:pt x="10899156" y="6697738"/>
                  <a:pt x="10915055" y="6681839"/>
                  <a:pt x="10915055" y="6662227"/>
                </a:cubicBezTo>
                <a:cubicBezTo>
                  <a:pt x="10915055" y="6642615"/>
                  <a:pt x="10899156" y="6626716"/>
                  <a:pt x="10879544" y="6626716"/>
                </a:cubicBezTo>
                <a:close/>
                <a:moveTo>
                  <a:pt x="10691634" y="6626716"/>
                </a:moveTo>
                <a:cubicBezTo>
                  <a:pt x="10672022" y="6626716"/>
                  <a:pt x="10656123" y="6642615"/>
                  <a:pt x="10656123" y="6662227"/>
                </a:cubicBezTo>
                <a:cubicBezTo>
                  <a:pt x="10656123" y="6681839"/>
                  <a:pt x="10672022" y="6697738"/>
                  <a:pt x="10691634" y="6697738"/>
                </a:cubicBezTo>
                <a:cubicBezTo>
                  <a:pt x="10711246" y="6697738"/>
                  <a:pt x="10727145" y="6681839"/>
                  <a:pt x="10727145" y="6662227"/>
                </a:cubicBezTo>
                <a:cubicBezTo>
                  <a:pt x="10727145" y="6642615"/>
                  <a:pt x="10711246" y="6626716"/>
                  <a:pt x="10691634" y="6626716"/>
                </a:cubicBezTo>
                <a:close/>
                <a:moveTo>
                  <a:pt x="10503724" y="6626716"/>
                </a:moveTo>
                <a:cubicBezTo>
                  <a:pt x="10484112" y="6626716"/>
                  <a:pt x="10468213" y="6642615"/>
                  <a:pt x="10468213" y="6662227"/>
                </a:cubicBezTo>
                <a:cubicBezTo>
                  <a:pt x="10468213" y="6681839"/>
                  <a:pt x="10484112" y="6697738"/>
                  <a:pt x="10503724" y="6697738"/>
                </a:cubicBezTo>
                <a:cubicBezTo>
                  <a:pt x="10523336" y="6697738"/>
                  <a:pt x="10539235" y="6681839"/>
                  <a:pt x="10539235" y="6662227"/>
                </a:cubicBezTo>
                <a:cubicBezTo>
                  <a:pt x="10539235" y="6642615"/>
                  <a:pt x="10523336" y="6626716"/>
                  <a:pt x="10503724" y="6626716"/>
                </a:cubicBezTo>
                <a:close/>
                <a:moveTo>
                  <a:pt x="10315814" y="6626716"/>
                </a:moveTo>
                <a:cubicBezTo>
                  <a:pt x="10296202" y="6626716"/>
                  <a:pt x="10280303" y="6642615"/>
                  <a:pt x="10280303" y="6662227"/>
                </a:cubicBezTo>
                <a:cubicBezTo>
                  <a:pt x="10280303" y="6681839"/>
                  <a:pt x="10296202" y="6697738"/>
                  <a:pt x="10315814" y="6697738"/>
                </a:cubicBezTo>
                <a:cubicBezTo>
                  <a:pt x="10335426" y="6697738"/>
                  <a:pt x="10351325" y="6681839"/>
                  <a:pt x="10351325" y="6662227"/>
                </a:cubicBezTo>
                <a:cubicBezTo>
                  <a:pt x="10351325" y="6642615"/>
                  <a:pt x="10335426" y="6626716"/>
                  <a:pt x="10315814" y="6626716"/>
                </a:cubicBezTo>
                <a:close/>
                <a:moveTo>
                  <a:pt x="10127904" y="6626716"/>
                </a:moveTo>
                <a:cubicBezTo>
                  <a:pt x="10108292" y="6626716"/>
                  <a:pt x="10092393" y="6642615"/>
                  <a:pt x="10092393" y="6662227"/>
                </a:cubicBezTo>
                <a:cubicBezTo>
                  <a:pt x="10092393" y="6681839"/>
                  <a:pt x="10108292" y="6697738"/>
                  <a:pt x="10127904" y="6697738"/>
                </a:cubicBezTo>
                <a:cubicBezTo>
                  <a:pt x="10147516" y="6697738"/>
                  <a:pt x="10163415" y="6681839"/>
                  <a:pt x="10163415" y="6662227"/>
                </a:cubicBezTo>
                <a:cubicBezTo>
                  <a:pt x="10163415" y="6642615"/>
                  <a:pt x="10147516" y="6626716"/>
                  <a:pt x="10127904" y="6626716"/>
                </a:cubicBezTo>
                <a:close/>
                <a:moveTo>
                  <a:pt x="9939994" y="6626716"/>
                </a:moveTo>
                <a:cubicBezTo>
                  <a:pt x="9920382" y="6626716"/>
                  <a:pt x="9904483" y="6642615"/>
                  <a:pt x="9904483" y="6662227"/>
                </a:cubicBezTo>
                <a:cubicBezTo>
                  <a:pt x="9904483" y="6681839"/>
                  <a:pt x="9920382" y="6697738"/>
                  <a:pt x="9939994" y="6697738"/>
                </a:cubicBezTo>
                <a:cubicBezTo>
                  <a:pt x="9959606" y="6697738"/>
                  <a:pt x="9975505" y="6681839"/>
                  <a:pt x="9975505" y="6662227"/>
                </a:cubicBezTo>
                <a:cubicBezTo>
                  <a:pt x="9975505" y="6642615"/>
                  <a:pt x="9959606" y="6626716"/>
                  <a:pt x="9939994" y="6626716"/>
                </a:cubicBezTo>
                <a:close/>
                <a:moveTo>
                  <a:pt x="9752084" y="6626716"/>
                </a:moveTo>
                <a:cubicBezTo>
                  <a:pt x="9732472" y="6626716"/>
                  <a:pt x="9716573" y="6642615"/>
                  <a:pt x="9716573" y="6662227"/>
                </a:cubicBezTo>
                <a:cubicBezTo>
                  <a:pt x="9716573" y="6681839"/>
                  <a:pt x="9732472" y="6697738"/>
                  <a:pt x="9752084" y="6697738"/>
                </a:cubicBezTo>
                <a:cubicBezTo>
                  <a:pt x="9771696" y="6697738"/>
                  <a:pt x="9787595" y="6681839"/>
                  <a:pt x="9787595" y="6662227"/>
                </a:cubicBezTo>
                <a:cubicBezTo>
                  <a:pt x="9787595" y="6642615"/>
                  <a:pt x="9771696" y="6626716"/>
                  <a:pt x="9752084" y="6626716"/>
                </a:cubicBezTo>
                <a:close/>
                <a:moveTo>
                  <a:pt x="9564174" y="6626716"/>
                </a:moveTo>
                <a:cubicBezTo>
                  <a:pt x="9544562" y="6626716"/>
                  <a:pt x="9528663" y="6642615"/>
                  <a:pt x="9528663" y="6662227"/>
                </a:cubicBezTo>
                <a:cubicBezTo>
                  <a:pt x="9528663" y="6681839"/>
                  <a:pt x="9544562" y="6697738"/>
                  <a:pt x="9564174" y="6697738"/>
                </a:cubicBezTo>
                <a:cubicBezTo>
                  <a:pt x="9583786" y="6697738"/>
                  <a:pt x="9599685" y="6681839"/>
                  <a:pt x="9599685" y="6662227"/>
                </a:cubicBezTo>
                <a:cubicBezTo>
                  <a:pt x="9599685" y="6642615"/>
                  <a:pt x="9583786" y="6626716"/>
                  <a:pt x="9564174" y="6626716"/>
                </a:cubicBezTo>
                <a:close/>
                <a:moveTo>
                  <a:pt x="9376264" y="6626716"/>
                </a:moveTo>
                <a:cubicBezTo>
                  <a:pt x="9356652" y="6626716"/>
                  <a:pt x="9340753" y="6642615"/>
                  <a:pt x="9340753" y="6662227"/>
                </a:cubicBezTo>
                <a:cubicBezTo>
                  <a:pt x="9340753" y="6681839"/>
                  <a:pt x="9356652" y="6697738"/>
                  <a:pt x="9376264" y="6697738"/>
                </a:cubicBezTo>
                <a:cubicBezTo>
                  <a:pt x="9395876" y="6697738"/>
                  <a:pt x="9411775" y="6681839"/>
                  <a:pt x="9411775" y="6662227"/>
                </a:cubicBezTo>
                <a:cubicBezTo>
                  <a:pt x="9411775" y="6642615"/>
                  <a:pt x="9395876" y="6626716"/>
                  <a:pt x="9376264" y="6626716"/>
                </a:cubicBezTo>
                <a:close/>
                <a:moveTo>
                  <a:pt x="9188354" y="6626716"/>
                </a:moveTo>
                <a:cubicBezTo>
                  <a:pt x="9168742" y="6626716"/>
                  <a:pt x="9152843" y="6642615"/>
                  <a:pt x="9152843" y="6662227"/>
                </a:cubicBezTo>
                <a:cubicBezTo>
                  <a:pt x="9152843" y="6681839"/>
                  <a:pt x="9168742" y="6697738"/>
                  <a:pt x="9188354" y="6697738"/>
                </a:cubicBezTo>
                <a:cubicBezTo>
                  <a:pt x="9207966" y="6697738"/>
                  <a:pt x="9223865" y="6681839"/>
                  <a:pt x="9223865" y="6662227"/>
                </a:cubicBezTo>
                <a:cubicBezTo>
                  <a:pt x="9223865" y="6642615"/>
                  <a:pt x="9207966" y="6626716"/>
                  <a:pt x="9188354" y="6626716"/>
                </a:cubicBezTo>
                <a:close/>
                <a:moveTo>
                  <a:pt x="9000444" y="6626716"/>
                </a:moveTo>
                <a:cubicBezTo>
                  <a:pt x="8980832" y="6626716"/>
                  <a:pt x="8964933" y="6642615"/>
                  <a:pt x="8964933" y="6662227"/>
                </a:cubicBezTo>
                <a:cubicBezTo>
                  <a:pt x="8964933" y="6681839"/>
                  <a:pt x="8980832" y="6697738"/>
                  <a:pt x="9000444" y="6697738"/>
                </a:cubicBezTo>
                <a:cubicBezTo>
                  <a:pt x="9020056" y="6697738"/>
                  <a:pt x="9035955" y="6681839"/>
                  <a:pt x="9035955" y="6662227"/>
                </a:cubicBezTo>
                <a:cubicBezTo>
                  <a:pt x="9035955" y="6642615"/>
                  <a:pt x="9020056" y="6626716"/>
                  <a:pt x="9000444" y="6626716"/>
                </a:cubicBezTo>
                <a:close/>
                <a:moveTo>
                  <a:pt x="8812534" y="6626716"/>
                </a:moveTo>
                <a:cubicBezTo>
                  <a:pt x="8792922" y="6626716"/>
                  <a:pt x="8777023" y="6642615"/>
                  <a:pt x="8777023" y="6662227"/>
                </a:cubicBezTo>
                <a:cubicBezTo>
                  <a:pt x="8777023" y="6681839"/>
                  <a:pt x="8792922" y="6697738"/>
                  <a:pt x="8812534" y="6697738"/>
                </a:cubicBezTo>
                <a:cubicBezTo>
                  <a:pt x="8832146" y="6697738"/>
                  <a:pt x="8848045" y="6681839"/>
                  <a:pt x="8848045" y="6662227"/>
                </a:cubicBezTo>
                <a:cubicBezTo>
                  <a:pt x="8848045" y="6642615"/>
                  <a:pt x="8832146" y="6626716"/>
                  <a:pt x="8812534" y="6626716"/>
                </a:cubicBezTo>
                <a:close/>
                <a:moveTo>
                  <a:pt x="8624624" y="6626716"/>
                </a:moveTo>
                <a:cubicBezTo>
                  <a:pt x="8605012" y="6626716"/>
                  <a:pt x="8589113" y="6642615"/>
                  <a:pt x="8589113" y="6662227"/>
                </a:cubicBezTo>
                <a:cubicBezTo>
                  <a:pt x="8589113" y="6681839"/>
                  <a:pt x="8605012" y="6697738"/>
                  <a:pt x="8624624" y="6697738"/>
                </a:cubicBezTo>
                <a:cubicBezTo>
                  <a:pt x="8644236" y="6697738"/>
                  <a:pt x="8660135" y="6681839"/>
                  <a:pt x="8660135" y="6662227"/>
                </a:cubicBezTo>
                <a:cubicBezTo>
                  <a:pt x="8660135" y="6642615"/>
                  <a:pt x="8644236" y="6626716"/>
                  <a:pt x="8624624" y="6626716"/>
                </a:cubicBezTo>
                <a:close/>
                <a:moveTo>
                  <a:pt x="8436714" y="6626716"/>
                </a:moveTo>
                <a:cubicBezTo>
                  <a:pt x="8417102" y="6626716"/>
                  <a:pt x="8401203" y="6642615"/>
                  <a:pt x="8401203" y="6662227"/>
                </a:cubicBezTo>
                <a:cubicBezTo>
                  <a:pt x="8401203" y="6681839"/>
                  <a:pt x="8417102" y="6697738"/>
                  <a:pt x="8436714" y="6697738"/>
                </a:cubicBezTo>
                <a:cubicBezTo>
                  <a:pt x="8456326" y="6697738"/>
                  <a:pt x="8472225" y="6681839"/>
                  <a:pt x="8472225" y="6662227"/>
                </a:cubicBezTo>
                <a:cubicBezTo>
                  <a:pt x="8472225" y="6642615"/>
                  <a:pt x="8456326" y="6626716"/>
                  <a:pt x="8436714" y="6626716"/>
                </a:cubicBezTo>
                <a:close/>
                <a:moveTo>
                  <a:pt x="8248804" y="6626716"/>
                </a:moveTo>
                <a:cubicBezTo>
                  <a:pt x="8229192" y="6626716"/>
                  <a:pt x="8213293" y="6642615"/>
                  <a:pt x="8213293" y="6662227"/>
                </a:cubicBezTo>
                <a:cubicBezTo>
                  <a:pt x="8213293" y="6681839"/>
                  <a:pt x="8229192" y="6697738"/>
                  <a:pt x="8248804" y="6697738"/>
                </a:cubicBezTo>
                <a:cubicBezTo>
                  <a:pt x="8268416" y="6697738"/>
                  <a:pt x="8284315" y="6681839"/>
                  <a:pt x="8284315" y="6662227"/>
                </a:cubicBezTo>
                <a:cubicBezTo>
                  <a:pt x="8284315" y="6642615"/>
                  <a:pt x="8268416" y="6626716"/>
                  <a:pt x="8248804" y="6626716"/>
                </a:cubicBezTo>
                <a:close/>
                <a:moveTo>
                  <a:pt x="8060894" y="6626716"/>
                </a:moveTo>
                <a:cubicBezTo>
                  <a:pt x="8041282" y="6626716"/>
                  <a:pt x="8025383" y="6642615"/>
                  <a:pt x="8025383" y="6662227"/>
                </a:cubicBezTo>
                <a:cubicBezTo>
                  <a:pt x="8025383" y="6681839"/>
                  <a:pt x="8041282" y="6697738"/>
                  <a:pt x="8060894" y="6697738"/>
                </a:cubicBezTo>
                <a:cubicBezTo>
                  <a:pt x="8080506" y="6697738"/>
                  <a:pt x="8096405" y="6681839"/>
                  <a:pt x="8096405" y="6662227"/>
                </a:cubicBezTo>
                <a:cubicBezTo>
                  <a:pt x="8096405" y="6642615"/>
                  <a:pt x="8080506" y="6626716"/>
                  <a:pt x="8060894" y="6626716"/>
                </a:cubicBezTo>
                <a:close/>
                <a:moveTo>
                  <a:pt x="7872984" y="6626716"/>
                </a:moveTo>
                <a:cubicBezTo>
                  <a:pt x="7853372" y="6626716"/>
                  <a:pt x="7837473" y="6642615"/>
                  <a:pt x="7837473" y="6662227"/>
                </a:cubicBezTo>
                <a:cubicBezTo>
                  <a:pt x="7837473" y="6681839"/>
                  <a:pt x="7853372" y="6697738"/>
                  <a:pt x="7872984" y="6697738"/>
                </a:cubicBezTo>
                <a:cubicBezTo>
                  <a:pt x="7892596" y="6697738"/>
                  <a:pt x="7908495" y="6681839"/>
                  <a:pt x="7908495" y="6662227"/>
                </a:cubicBezTo>
                <a:cubicBezTo>
                  <a:pt x="7908495" y="6642615"/>
                  <a:pt x="7892596" y="6626716"/>
                  <a:pt x="7872984" y="6626716"/>
                </a:cubicBezTo>
                <a:close/>
                <a:moveTo>
                  <a:pt x="7685074" y="6626716"/>
                </a:moveTo>
                <a:cubicBezTo>
                  <a:pt x="7665462" y="6626716"/>
                  <a:pt x="7649563" y="6642615"/>
                  <a:pt x="7649563" y="6662227"/>
                </a:cubicBezTo>
                <a:cubicBezTo>
                  <a:pt x="7649563" y="6681839"/>
                  <a:pt x="7665462" y="6697738"/>
                  <a:pt x="7685074" y="6697738"/>
                </a:cubicBezTo>
                <a:cubicBezTo>
                  <a:pt x="7704686" y="6697738"/>
                  <a:pt x="7720585" y="6681839"/>
                  <a:pt x="7720585" y="6662227"/>
                </a:cubicBezTo>
                <a:cubicBezTo>
                  <a:pt x="7720585" y="6642615"/>
                  <a:pt x="7704686" y="6626716"/>
                  <a:pt x="7685074" y="6626716"/>
                </a:cubicBezTo>
                <a:close/>
                <a:moveTo>
                  <a:pt x="7497164" y="6626716"/>
                </a:moveTo>
                <a:cubicBezTo>
                  <a:pt x="7477552" y="6626716"/>
                  <a:pt x="7461653" y="6642615"/>
                  <a:pt x="7461653" y="6662227"/>
                </a:cubicBezTo>
                <a:cubicBezTo>
                  <a:pt x="7461653" y="6681839"/>
                  <a:pt x="7477552" y="6697738"/>
                  <a:pt x="7497164" y="6697738"/>
                </a:cubicBezTo>
                <a:cubicBezTo>
                  <a:pt x="7516776" y="6697738"/>
                  <a:pt x="7532675" y="6681839"/>
                  <a:pt x="7532675" y="6662227"/>
                </a:cubicBezTo>
                <a:cubicBezTo>
                  <a:pt x="7532675" y="6642615"/>
                  <a:pt x="7516776" y="6626716"/>
                  <a:pt x="7497164" y="6626716"/>
                </a:cubicBezTo>
                <a:close/>
                <a:moveTo>
                  <a:pt x="7309254" y="6626716"/>
                </a:moveTo>
                <a:cubicBezTo>
                  <a:pt x="7289642" y="6626716"/>
                  <a:pt x="7273743" y="6642615"/>
                  <a:pt x="7273743" y="6662227"/>
                </a:cubicBezTo>
                <a:cubicBezTo>
                  <a:pt x="7273743" y="6681839"/>
                  <a:pt x="7289642" y="6697738"/>
                  <a:pt x="7309254" y="6697738"/>
                </a:cubicBezTo>
                <a:cubicBezTo>
                  <a:pt x="7328866" y="6697738"/>
                  <a:pt x="7344765" y="6681839"/>
                  <a:pt x="7344765" y="6662227"/>
                </a:cubicBezTo>
                <a:cubicBezTo>
                  <a:pt x="7344765" y="6642615"/>
                  <a:pt x="7328866" y="6626716"/>
                  <a:pt x="7309254" y="6626716"/>
                </a:cubicBezTo>
                <a:close/>
                <a:moveTo>
                  <a:pt x="7121344" y="6626716"/>
                </a:moveTo>
                <a:cubicBezTo>
                  <a:pt x="7101732" y="6626716"/>
                  <a:pt x="7085833" y="6642615"/>
                  <a:pt x="7085833" y="6662227"/>
                </a:cubicBezTo>
                <a:cubicBezTo>
                  <a:pt x="7085833" y="6681839"/>
                  <a:pt x="7101732" y="6697738"/>
                  <a:pt x="7121344" y="6697738"/>
                </a:cubicBezTo>
                <a:cubicBezTo>
                  <a:pt x="7140956" y="6697738"/>
                  <a:pt x="7156855" y="6681839"/>
                  <a:pt x="7156855" y="6662227"/>
                </a:cubicBezTo>
                <a:cubicBezTo>
                  <a:pt x="7156855" y="6642615"/>
                  <a:pt x="7140956" y="6626716"/>
                  <a:pt x="7121344" y="6626716"/>
                </a:cubicBezTo>
                <a:close/>
                <a:moveTo>
                  <a:pt x="6933434" y="6626716"/>
                </a:moveTo>
                <a:cubicBezTo>
                  <a:pt x="6913822" y="6626716"/>
                  <a:pt x="6897923" y="6642615"/>
                  <a:pt x="6897923" y="6662227"/>
                </a:cubicBezTo>
                <a:cubicBezTo>
                  <a:pt x="6897923" y="6681839"/>
                  <a:pt x="6913822" y="6697738"/>
                  <a:pt x="6933434" y="6697738"/>
                </a:cubicBezTo>
                <a:cubicBezTo>
                  <a:pt x="6953046" y="6697738"/>
                  <a:pt x="6968945" y="6681839"/>
                  <a:pt x="6968945" y="6662227"/>
                </a:cubicBezTo>
                <a:cubicBezTo>
                  <a:pt x="6968945" y="6642615"/>
                  <a:pt x="6953046" y="6626716"/>
                  <a:pt x="6933434" y="6626716"/>
                </a:cubicBezTo>
                <a:close/>
                <a:moveTo>
                  <a:pt x="6745524" y="6626716"/>
                </a:moveTo>
                <a:cubicBezTo>
                  <a:pt x="6725912" y="6626716"/>
                  <a:pt x="6710013" y="6642615"/>
                  <a:pt x="6710013" y="6662227"/>
                </a:cubicBezTo>
                <a:cubicBezTo>
                  <a:pt x="6710013" y="6681839"/>
                  <a:pt x="6725912" y="6697738"/>
                  <a:pt x="6745524" y="6697738"/>
                </a:cubicBezTo>
                <a:cubicBezTo>
                  <a:pt x="6765136" y="6697738"/>
                  <a:pt x="6781035" y="6681839"/>
                  <a:pt x="6781035" y="6662227"/>
                </a:cubicBezTo>
                <a:cubicBezTo>
                  <a:pt x="6781035" y="6642615"/>
                  <a:pt x="6765136" y="6626716"/>
                  <a:pt x="6745524" y="6626716"/>
                </a:cubicBezTo>
                <a:close/>
                <a:moveTo>
                  <a:pt x="6557614" y="6626716"/>
                </a:moveTo>
                <a:cubicBezTo>
                  <a:pt x="6538002" y="6626716"/>
                  <a:pt x="6522103" y="6642615"/>
                  <a:pt x="6522103" y="6662227"/>
                </a:cubicBezTo>
                <a:cubicBezTo>
                  <a:pt x="6522103" y="6681839"/>
                  <a:pt x="6538002" y="6697738"/>
                  <a:pt x="6557614" y="6697738"/>
                </a:cubicBezTo>
                <a:cubicBezTo>
                  <a:pt x="6577226" y="6697738"/>
                  <a:pt x="6593125" y="6681839"/>
                  <a:pt x="6593125" y="6662227"/>
                </a:cubicBezTo>
                <a:cubicBezTo>
                  <a:pt x="6593125" y="6642615"/>
                  <a:pt x="6577226" y="6626716"/>
                  <a:pt x="6557614" y="6626716"/>
                </a:cubicBezTo>
                <a:close/>
                <a:moveTo>
                  <a:pt x="6369704" y="6626716"/>
                </a:moveTo>
                <a:cubicBezTo>
                  <a:pt x="6350092" y="6626716"/>
                  <a:pt x="6334193" y="6642615"/>
                  <a:pt x="6334193" y="6662227"/>
                </a:cubicBezTo>
                <a:cubicBezTo>
                  <a:pt x="6334193" y="6681839"/>
                  <a:pt x="6350092" y="6697738"/>
                  <a:pt x="6369704" y="6697738"/>
                </a:cubicBezTo>
                <a:cubicBezTo>
                  <a:pt x="6389316" y="6697738"/>
                  <a:pt x="6405215" y="6681839"/>
                  <a:pt x="6405215" y="6662227"/>
                </a:cubicBezTo>
                <a:cubicBezTo>
                  <a:pt x="6405215" y="6642615"/>
                  <a:pt x="6389316" y="6626716"/>
                  <a:pt x="6369704" y="6626716"/>
                </a:cubicBezTo>
                <a:close/>
                <a:moveTo>
                  <a:pt x="6181794" y="6626716"/>
                </a:moveTo>
                <a:cubicBezTo>
                  <a:pt x="6162182" y="6626716"/>
                  <a:pt x="6146283" y="6642615"/>
                  <a:pt x="6146283" y="6662227"/>
                </a:cubicBezTo>
                <a:cubicBezTo>
                  <a:pt x="6146283" y="6681839"/>
                  <a:pt x="6162182" y="6697738"/>
                  <a:pt x="6181794" y="6697738"/>
                </a:cubicBezTo>
                <a:cubicBezTo>
                  <a:pt x="6201406" y="6697738"/>
                  <a:pt x="6217305" y="6681839"/>
                  <a:pt x="6217305" y="6662227"/>
                </a:cubicBezTo>
                <a:cubicBezTo>
                  <a:pt x="6217305" y="6642615"/>
                  <a:pt x="6201406" y="6626716"/>
                  <a:pt x="6181794" y="6626716"/>
                </a:cubicBezTo>
                <a:close/>
                <a:moveTo>
                  <a:pt x="5993886" y="6626716"/>
                </a:moveTo>
                <a:cubicBezTo>
                  <a:pt x="5974273" y="6626716"/>
                  <a:pt x="5958374" y="6642615"/>
                  <a:pt x="5958374" y="6662227"/>
                </a:cubicBezTo>
                <a:cubicBezTo>
                  <a:pt x="5958374" y="6681839"/>
                  <a:pt x="5974273" y="6697738"/>
                  <a:pt x="5993886" y="6697738"/>
                </a:cubicBezTo>
                <a:cubicBezTo>
                  <a:pt x="6013497" y="6697738"/>
                  <a:pt x="6029396" y="6681839"/>
                  <a:pt x="6029396" y="6662227"/>
                </a:cubicBezTo>
                <a:cubicBezTo>
                  <a:pt x="6029396" y="6642615"/>
                  <a:pt x="6013497" y="6626716"/>
                  <a:pt x="5993886" y="6626716"/>
                </a:cubicBezTo>
                <a:close/>
                <a:moveTo>
                  <a:pt x="5805976" y="6626716"/>
                </a:moveTo>
                <a:cubicBezTo>
                  <a:pt x="5786364" y="6626716"/>
                  <a:pt x="5770466" y="6642615"/>
                  <a:pt x="5770466" y="6662227"/>
                </a:cubicBezTo>
                <a:cubicBezTo>
                  <a:pt x="5770466" y="6681839"/>
                  <a:pt x="5786364" y="6697738"/>
                  <a:pt x="5805976" y="6697738"/>
                </a:cubicBezTo>
                <a:cubicBezTo>
                  <a:pt x="5825589" y="6697738"/>
                  <a:pt x="5841487" y="6681839"/>
                  <a:pt x="5841487" y="6662227"/>
                </a:cubicBezTo>
                <a:cubicBezTo>
                  <a:pt x="5841487" y="6642615"/>
                  <a:pt x="5825589" y="6626716"/>
                  <a:pt x="5805976" y="6626716"/>
                </a:cubicBezTo>
                <a:close/>
                <a:moveTo>
                  <a:pt x="5618068" y="6626716"/>
                </a:moveTo>
                <a:cubicBezTo>
                  <a:pt x="5598457" y="6626716"/>
                  <a:pt x="5582558" y="6642615"/>
                  <a:pt x="5582558" y="6662227"/>
                </a:cubicBezTo>
                <a:cubicBezTo>
                  <a:pt x="5582558" y="6681839"/>
                  <a:pt x="5598457" y="6697738"/>
                  <a:pt x="5618068" y="6697738"/>
                </a:cubicBezTo>
                <a:cubicBezTo>
                  <a:pt x="5637680" y="6697738"/>
                  <a:pt x="5653579" y="6681839"/>
                  <a:pt x="5653579" y="6662227"/>
                </a:cubicBezTo>
                <a:cubicBezTo>
                  <a:pt x="5653579" y="6642615"/>
                  <a:pt x="5637680" y="6626716"/>
                  <a:pt x="5618068" y="6626716"/>
                </a:cubicBezTo>
                <a:close/>
                <a:moveTo>
                  <a:pt x="5430159" y="6626716"/>
                </a:moveTo>
                <a:cubicBezTo>
                  <a:pt x="5410549" y="6626716"/>
                  <a:pt x="5394647" y="6642615"/>
                  <a:pt x="5394647" y="6662227"/>
                </a:cubicBezTo>
                <a:cubicBezTo>
                  <a:pt x="5394647" y="6681839"/>
                  <a:pt x="5410549" y="6697738"/>
                  <a:pt x="5430159" y="6697738"/>
                </a:cubicBezTo>
                <a:cubicBezTo>
                  <a:pt x="5449772" y="6697738"/>
                  <a:pt x="5465670" y="6681839"/>
                  <a:pt x="5465670" y="6662227"/>
                </a:cubicBezTo>
                <a:cubicBezTo>
                  <a:pt x="5465670" y="6642615"/>
                  <a:pt x="5449772" y="6626716"/>
                  <a:pt x="5430159" y="6626716"/>
                </a:cubicBezTo>
                <a:close/>
                <a:moveTo>
                  <a:pt x="5242249" y="6626716"/>
                </a:moveTo>
                <a:cubicBezTo>
                  <a:pt x="5222635" y="6626716"/>
                  <a:pt x="5206737" y="6642615"/>
                  <a:pt x="5206737" y="6662227"/>
                </a:cubicBezTo>
                <a:cubicBezTo>
                  <a:pt x="5206737" y="6681839"/>
                  <a:pt x="5222635" y="6697738"/>
                  <a:pt x="5242249" y="6697738"/>
                </a:cubicBezTo>
                <a:cubicBezTo>
                  <a:pt x="5261862" y="6697738"/>
                  <a:pt x="5277760" y="6681839"/>
                  <a:pt x="5277760" y="6662227"/>
                </a:cubicBezTo>
                <a:cubicBezTo>
                  <a:pt x="5277760" y="6642615"/>
                  <a:pt x="5261862" y="6626716"/>
                  <a:pt x="5242249" y="6626716"/>
                </a:cubicBezTo>
                <a:close/>
                <a:moveTo>
                  <a:pt x="5054338" y="6626716"/>
                </a:moveTo>
                <a:cubicBezTo>
                  <a:pt x="5034726" y="6626716"/>
                  <a:pt x="5018828" y="6642615"/>
                  <a:pt x="5018828" y="6662227"/>
                </a:cubicBezTo>
                <a:cubicBezTo>
                  <a:pt x="5018828" y="6681839"/>
                  <a:pt x="5034726" y="6697738"/>
                  <a:pt x="5054338" y="6697738"/>
                </a:cubicBezTo>
                <a:cubicBezTo>
                  <a:pt x="5073951" y="6697738"/>
                  <a:pt x="5089850" y="6681839"/>
                  <a:pt x="5089850" y="6662227"/>
                </a:cubicBezTo>
                <a:cubicBezTo>
                  <a:pt x="5089850" y="6642615"/>
                  <a:pt x="5073951" y="6626716"/>
                  <a:pt x="5054338" y="6626716"/>
                </a:cubicBezTo>
                <a:close/>
                <a:moveTo>
                  <a:pt x="4866430" y="6626716"/>
                </a:moveTo>
                <a:cubicBezTo>
                  <a:pt x="4846819" y="6626716"/>
                  <a:pt x="4830924" y="6642615"/>
                  <a:pt x="4830924" y="6662227"/>
                </a:cubicBezTo>
                <a:cubicBezTo>
                  <a:pt x="4830924" y="6681839"/>
                  <a:pt x="4846819" y="6697738"/>
                  <a:pt x="4866430" y="6697738"/>
                </a:cubicBezTo>
                <a:cubicBezTo>
                  <a:pt x="4886041" y="6697738"/>
                  <a:pt x="4901941" y="6681839"/>
                  <a:pt x="4901941" y="6662227"/>
                </a:cubicBezTo>
                <a:cubicBezTo>
                  <a:pt x="4901941" y="6642615"/>
                  <a:pt x="4886041" y="6626716"/>
                  <a:pt x="4866430" y="6626716"/>
                </a:cubicBezTo>
                <a:close/>
                <a:moveTo>
                  <a:pt x="4678519" y="6626716"/>
                </a:moveTo>
                <a:cubicBezTo>
                  <a:pt x="4658907" y="6626716"/>
                  <a:pt x="4643007" y="6642615"/>
                  <a:pt x="4643007" y="6662227"/>
                </a:cubicBezTo>
                <a:cubicBezTo>
                  <a:pt x="4643007" y="6681839"/>
                  <a:pt x="4658907" y="6697738"/>
                  <a:pt x="4678519" y="6697738"/>
                </a:cubicBezTo>
                <a:cubicBezTo>
                  <a:pt x="4698130" y="6697738"/>
                  <a:pt x="4714030" y="6681839"/>
                  <a:pt x="4714030" y="6662227"/>
                </a:cubicBezTo>
                <a:cubicBezTo>
                  <a:pt x="4714030" y="6642615"/>
                  <a:pt x="4698130" y="6626716"/>
                  <a:pt x="4678519" y="6626716"/>
                </a:cubicBezTo>
                <a:close/>
                <a:moveTo>
                  <a:pt x="4490610" y="6626716"/>
                </a:moveTo>
                <a:cubicBezTo>
                  <a:pt x="4470998" y="6626716"/>
                  <a:pt x="4455098" y="6642615"/>
                  <a:pt x="4455098" y="6662227"/>
                </a:cubicBezTo>
                <a:cubicBezTo>
                  <a:pt x="4455098" y="6681839"/>
                  <a:pt x="4470998" y="6697738"/>
                  <a:pt x="4490610" y="6697738"/>
                </a:cubicBezTo>
                <a:cubicBezTo>
                  <a:pt x="4510220" y="6697738"/>
                  <a:pt x="4526118" y="6681839"/>
                  <a:pt x="4526118" y="6662227"/>
                </a:cubicBezTo>
                <a:cubicBezTo>
                  <a:pt x="4526118" y="6642615"/>
                  <a:pt x="4510220" y="6626716"/>
                  <a:pt x="4490610" y="6626716"/>
                </a:cubicBezTo>
                <a:close/>
                <a:moveTo>
                  <a:pt x="4302698" y="6626716"/>
                </a:moveTo>
                <a:cubicBezTo>
                  <a:pt x="4283086" y="6626716"/>
                  <a:pt x="4267187" y="6642615"/>
                  <a:pt x="4267187" y="6662227"/>
                </a:cubicBezTo>
                <a:cubicBezTo>
                  <a:pt x="4267187" y="6681839"/>
                  <a:pt x="4283086" y="6697738"/>
                  <a:pt x="4302698" y="6697738"/>
                </a:cubicBezTo>
                <a:cubicBezTo>
                  <a:pt x="4322311" y="6697738"/>
                  <a:pt x="4338210" y="6681839"/>
                  <a:pt x="4338210" y="6662227"/>
                </a:cubicBezTo>
                <a:cubicBezTo>
                  <a:pt x="4338210" y="6642615"/>
                  <a:pt x="4322311" y="6626716"/>
                  <a:pt x="4302698" y="6626716"/>
                </a:cubicBezTo>
                <a:close/>
                <a:moveTo>
                  <a:pt x="4114802" y="6626716"/>
                </a:moveTo>
                <a:cubicBezTo>
                  <a:pt x="4095188" y="6626716"/>
                  <a:pt x="4079291" y="6642615"/>
                  <a:pt x="4079291" y="6662227"/>
                </a:cubicBezTo>
                <a:cubicBezTo>
                  <a:pt x="4079291" y="6681839"/>
                  <a:pt x="4095188" y="6697738"/>
                  <a:pt x="4114802" y="6697738"/>
                </a:cubicBezTo>
                <a:cubicBezTo>
                  <a:pt x="4134411" y="6697738"/>
                  <a:pt x="4150308" y="6681839"/>
                  <a:pt x="4150308" y="6662227"/>
                </a:cubicBezTo>
                <a:cubicBezTo>
                  <a:pt x="4150308" y="6642615"/>
                  <a:pt x="4134411" y="6626716"/>
                  <a:pt x="4114802" y="6626716"/>
                </a:cubicBezTo>
                <a:close/>
                <a:moveTo>
                  <a:pt x="3926888" y="6626716"/>
                </a:moveTo>
                <a:cubicBezTo>
                  <a:pt x="3907279" y="6626716"/>
                  <a:pt x="3891378" y="6642615"/>
                  <a:pt x="3891378" y="6662227"/>
                </a:cubicBezTo>
                <a:cubicBezTo>
                  <a:pt x="3891378" y="6681839"/>
                  <a:pt x="3907279" y="6697738"/>
                  <a:pt x="3926888" y="6697738"/>
                </a:cubicBezTo>
                <a:cubicBezTo>
                  <a:pt x="3946503" y="6697738"/>
                  <a:pt x="3962401" y="6681839"/>
                  <a:pt x="3962401" y="6662227"/>
                </a:cubicBezTo>
                <a:cubicBezTo>
                  <a:pt x="3962401" y="6642615"/>
                  <a:pt x="3946503" y="6626716"/>
                  <a:pt x="3926888" y="6626716"/>
                </a:cubicBezTo>
                <a:close/>
                <a:moveTo>
                  <a:pt x="3738979" y="6626716"/>
                </a:moveTo>
                <a:cubicBezTo>
                  <a:pt x="3719366" y="6626716"/>
                  <a:pt x="3703467" y="6642615"/>
                  <a:pt x="3703467" y="6662227"/>
                </a:cubicBezTo>
                <a:cubicBezTo>
                  <a:pt x="3703467" y="6681839"/>
                  <a:pt x="3719366" y="6697738"/>
                  <a:pt x="3738979" y="6697738"/>
                </a:cubicBezTo>
                <a:cubicBezTo>
                  <a:pt x="3758591" y="6697738"/>
                  <a:pt x="3774489" y="6681839"/>
                  <a:pt x="3774489" y="6662227"/>
                </a:cubicBezTo>
                <a:cubicBezTo>
                  <a:pt x="3774489" y="6642615"/>
                  <a:pt x="3758591" y="6626716"/>
                  <a:pt x="3738979" y="6626716"/>
                </a:cubicBezTo>
                <a:close/>
                <a:moveTo>
                  <a:pt x="3551069" y="6626716"/>
                </a:moveTo>
                <a:cubicBezTo>
                  <a:pt x="3531458" y="6626716"/>
                  <a:pt x="3515557" y="6642615"/>
                  <a:pt x="3515557" y="6662227"/>
                </a:cubicBezTo>
                <a:cubicBezTo>
                  <a:pt x="3515557" y="6681839"/>
                  <a:pt x="3531458" y="6697738"/>
                  <a:pt x="3551069" y="6697738"/>
                </a:cubicBezTo>
                <a:cubicBezTo>
                  <a:pt x="3570679" y="6697738"/>
                  <a:pt x="3586579" y="6681839"/>
                  <a:pt x="3586579" y="6662227"/>
                </a:cubicBezTo>
                <a:cubicBezTo>
                  <a:pt x="3586579" y="6642615"/>
                  <a:pt x="3570679" y="6626716"/>
                  <a:pt x="3551069" y="6626716"/>
                </a:cubicBezTo>
                <a:close/>
                <a:moveTo>
                  <a:pt x="3363163" y="6626716"/>
                </a:moveTo>
                <a:cubicBezTo>
                  <a:pt x="3343550" y="6626716"/>
                  <a:pt x="3327653" y="6642615"/>
                  <a:pt x="3327653" y="6662227"/>
                </a:cubicBezTo>
                <a:cubicBezTo>
                  <a:pt x="3327653" y="6681839"/>
                  <a:pt x="3343550" y="6697738"/>
                  <a:pt x="3363163" y="6697738"/>
                </a:cubicBezTo>
                <a:cubicBezTo>
                  <a:pt x="3382774" y="6697738"/>
                  <a:pt x="3398674" y="6681839"/>
                  <a:pt x="3398674" y="6662227"/>
                </a:cubicBezTo>
                <a:cubicBezTo>
                  <a:pt x="3398674" y="6642615"/>
                  <a:pt x="3382774" y="6626716"/>
                  <a:pt x="3363163" y="6626716"/>
                </a:cubicBezTo>
                <a:close/>
                <a:moveTo>
                  <a:pt x="3175253" y="6626716"/>
                </a:moveTo>
                <a:cubicBezTo>
                  <a:pt x="3155640" y="6626716"/>
                  <a:pt x="3139740" y="6642615"/>
                  <a:pt x="3139740" y="6662227"/>
                </a:cubicBezTo>
                <a:cubicBezTo>
                  <a:pt x="3139740" y="6681839"/>
                  <a:pt x="3155640" y="6697738"/>
                  <a:pt x="3175253" y="6697738"/>
                </a:cubicBezTo>
                <a:cubicBezTo>
                  <a:pt x="3194866" y="6697738"/>
                  <a:pt x="3210767" y="6681839"/>
                  <a:pt x="3210767" y="6662227"/>
                </a:cubicBezTo>
                <a:cubicBezTo>
                  <a:pt x="3210767" y="6642615"/>
                  <a:pt x="3194866" y="6626716"/>
                  <a:pt x="3175253" y="6626716"/>
                </a:cubicBezTo>
                <a:close/>
                <a:moveTo>
                  <a:pt x="2987343" y="6626716"/>
                </a:moveTo>
                <a:cubicBezTo>
                  <a:pt x="2967728" y="6626716"/>
                  <a:pt x="2951833" y="6642615"/>
                  <a:pt x="2951833" y="6662227"/>
                </a:cubicBezTo>
                <a:cubicBezTo>
                  <a:pt x="2951833" y="6681839"/>
                  <a:pt x="2967728" y="6697738"/>
                  <a:pt x="2987343" y="6697738"/>
                </a:cubicBezTo>
                <a:cubicBezTo>
                  <a:pt x="3006954" y="6697738"/>
                  <a:pt x="3022854" y="6681839"/>
                  <a:pt x="3022854" y="6662227"/>
                </a:cubicBezTo>
                <a:cubicBezTo>
                  <a:pt x="3022854" y="6642615"/>
                  <a:pt x="3006954" y="6626716"/>
                  <a:pt x="2987343" y="6626716"/>
                </a:cubicBezTo>
                <a:close/>
                <a:moveTo>
                  <a:pt x="2799432" y="6626716"/>
                </a:moveTo>
                <a:cubicBezTo>
                  <a:pt x="2779821" y="6626716"/>
                  <a:pt x="2763919" y="6642615"/>
                  <a:pt x="2763919" y="6662227"/>
                </a:cubicBezTo>
                <a:cubicBezTo>
                  <a:pt x="2763919" y="6681839"/>
                  <a:pt x="2779821" y="6697738"/>
                  <a:pt x="2799432" y="6697738"/>
                </a:cubicBezTo>
                <a:cubicBezTo>
                  <a:pt x="2819042" y="6697738"/>
                  <a:pt x="2834941" y="6681839"/>
                  <a:pt x="2834941" y="6662227"/>
                </a:cubicBezTo>
                <a:cubicBezTo>
                  <a:pt x="2834941" y="6642615"/>
                  <a:pt x="2819042" y="6626716"/>
                  <a:pt x="2799432" y="6626716"/>
                </a:cubicBezTo>
                <a:close/>
                <a:moveTo>
                  <a:pt x="2611522" y="6626716"/>
                </a:moveTo>
                <a:cubicBezTo>
                  <a:pt x="2591910" y="6626716"/>
                  <a:pt x="2576011" y="6642615"/>
                  <a:pt x="2576011" y="6662227"/>
                </a:cubicBezTo>
                <a:cubicBezTo>
                  <a:pt x="2576011" y="6681839"/>
                  <a:pt x="2591910" y="6697738"/>
                  <a:pt x="2611522" y="6697738"/>
                </a:cubicBezTo>
                <a:cubicBezTo>
                  <a:pt x="2631134" y="6697738"/>
                  <a:pt x="2647033" y="6681839"/>
                  <a:pt x="2647033" y="6662227"/>
                </a:cubicBezTo>
                <a:cubicBezTo>
                  <a:pt x="2647033" y="6642615"/>
                  <a:pt x="2631134" y="6626716"/>
                  <a:pt x="2611522" y="6626716"/>
                </a:cubicBezTo>
                <a:close/>
                <a:moveTo>
                  <a:pt x="2423611" y="6626716"/>
                </a:moveTo>
                <a:cubicBezTo>
                  <a:pt x="2403999" y="6626716"/>
                  <a:pt x="2388100" y="6642615"/>
                  <a:pt x="2388100" y="6662227"/>
                </a:cubicBezTo>
                <a:cubicBezTo>
                  <a:pt x="2388100" y="6681839"/>
                  <a:pt x="2403999" y="6697738"/>
                  <a:pt x="2423611" y="6697738"/>
                </a:cubicBezTo>
                <a:cubicBezTo>
                  <a:pt x="2443223" y="6697738"/>
                  <a:pt x="2459122" y="6681839"/>
                  <a:pt x="2459122" y="6662227"/>
                </a:cubicBezTo>
                <a:cubicBezTo>
                  <a:pt x="2459122" y="6642615"/>
                  <a:pt x="2443223" y="6626716"/>
                  <a:pt x="2423611" y="6626716"/>
                </a:cubicBezTo>
                <a:close/>
                <a:moveTo>
                  <a:pt x="2235702" y="6626716"/>
                </a:moveTo>
                <a:cubicBezTo>
                  <a:pt x="2216091" y="6626716"/>
                  <a:pt x="2200189" y="6642615"/>
                  <a:pt x="2200189" y="6662227"/>
                </a:cubicBezTo>
                <a:cubicBezTo>
                  <a:pt x="2200189" y="6681839"/>
                  <a:pt x="2216091" y="6697738"/>
                  <a:pt x="2235702" y="6697738"/>
                </a:cubicBezTo>
                <a:cubicBezTo>
                  <a:pt x="2255313" y="6697738"/>
                  <a:pt x="2271213" y="6681839"/>
                  <a:pt x="2271213" y="6662227"/>
                </a:cubicBezTo>
                <a:cubicBezTo>
                  <a:pt x="2271213" y="6642615"/>
                  <a:pt x="2255313" y="6626716"/>
                  <a:pt x="2235702" y="6626716"/>
                </a:cubicBezTo>
                <a:close/>
                <a:moveTo>
                  <a:pt x="2047794" y="6626716"/>
                </a:moveTo>
                <a:cubicBezTo>
                  <a:pt x="2028182" y="6626716"/>
                  <a:pt x="2012282" y="6642615"/>
                  <a:pt x="2012282" y="6662227"/>
                </a:cubicBezTo>
                <a:cubicBezTo>
                  <a:pt x="2012282" y="6681839"/>
                  <a:pt x="2028182" y="6697738"/>
                  <a:pt x="2047794" y="6697738"/>
                </a:cubicBezTo>
                <a:cubicBezTo>
                  <a:pt x="2067406" y="6697738"/>
                  <a:pt x="2083304" y="6681839"/>
                  <a:pt x="2083304" y="6662227"/>
                </a:cubicBezTo>
                <a:cubicBezTo>
                  <a:pt x="2083304" y="6642615"/>
                  <a:pt x="2067406" y="6626716"/>
                  <a:pt x="2047794" y="6626716"/>
                </a:cubicBezTo>
                <a:close/>
                <a:moveTo>
                  <a:pt x="1859883" y="6626716"/>
                </a:moveTo>
                <a:cubicBezTo>
                  <a:pt x="1840271" y="6626716"/>
                  <a:pt x="1824372" y="6642615"/>
                  <a:pt x="1824372" y="6662227"/>
                </a:cubicBezTo>
                <a:cubicBezTo>
                  <a:pt x="1824372" y="6681839"/>
                  <a:pt x="1840271" y="6697738"/>
                  <a:pt x="1859883" y="6697738"/>
                </a:cubicBezTo>
                <a:cubicBezTo>
                  <a:pt x="1879496" y="6697738"/>
                  <a:pt x="1895394" y="6681839"/>
                  <a:pt x="1895394" y="6662227"/>
                </a:cubicBezTo>
                <a:cubicBezTo>
                  <a:pt x="1895394" y="6642615"/>
                  <a:pt x="1879496" y="6626716"/>
                  <a:pt x="1859883" y="6626716"/>
                </a:cubicBezTo>
                <a:close/>
                <a:moveTo>
                  <a:pt x="1671974" y="6626716"/>
                </a:moveTo>
                <a:cubicBezTo>
                  <a:pt x="1652361" y="6626716"/>
                  <a:pt x="1636462" y="6642615"/>
                  <a:pt x="1636462" y="6662227"/>
                </a:cubicBezTo>
                <a:cubicBezTo>
                  <a:pt x="1636462" y="6681839"/>
                  <a:pt x="1652361" y="6697738"/>
                  <a:pt x="1671974" y="6697738"/>
                </a:cubicBezTo>
                <a:cubicBezTo>
                  <a:pt x="1691586" y="6697738"/>
                  <a:pt x="1707484" y="6681839"/>
                  <a:pt x="1707484" y="6662227"/>
                </a:cubicBezTo>
                <a:cubicBezTo>
                  <a:pt x="1707484" y="6642615"/>
                  <a:pt x="1691586" y="6626716"/>
                  <a:pt x="1671974" y="6626716"/>
                </a:cubicBezTo>
                <a:close/>
                <a:moveTo>
                  <a:pt x="1484064" y="6626716"/>
                </a:moveTo>
                <a:cubicBezTo>
                  <a:pt x="1464452" y="6626716"/>
                  <a:pt x="1448553" y="6642615"/>
                  <a:pt x="1448553" y="6662227"/>
                </a:cubicBezTo>
                <a:cubicBezTo>
                  <a:pt x="1448553" y="6681839"/>
                  <a:pt x="1464452" y="6697738"/>
                  <a:pt x="1484064" y="6697738"/>
                </a:cubicBezTo>
                <a:cubicBezTo>
                  <a:pt x="1503675" y="6697738"/>
                  <a:pt x="1519574" y="6681839"/>
                  <a:pt x="1519574" y="6662227"/>
                </a:cubicBezTo>
                <a:cubicBezTo>
                  <a:pt x="1519574" y="6642615"/>
                  <a:pt x="1503675" y="6626716"/>
                  <a:pt x="1484064" y="6626716"/>
                </a:cubicBezTo>
                <a:close/>
                <a:moveTo>
                  <a:pt x="1296154" y="6626716"/>
                </a:moveTo>
                <a:cubicBezTo>
                  <a:pt x="1276542" y="6626716"/>
                  <a:pt x="1260643" y="6642615"/>
                  <a:pt x="1260643" y="6662227"/>
                </a:cubicBezTo>
                <a:cubicBezTo>
                  <a:pt x="1260643" y="6681839"/>
                  <a:pt x="1276542" y="6697738"/>
                  <a:pt x="1296154" y="6697738"/>
                </a:cubicBezTo>
                <a:cubicBezTo>
                  <a:pt x="1315766" y="6697738"/>
                  <a:pt x="1331665" y="6681839"/>
                  <a:pt x="1331665" y="6662227"/>
                </a:cubicBezTo>
                <a:cubicBezTo>
                  <a:pt x="1331665" y="6642615"/>
                  <a:pt x="1315766" y="6626716"/>
                  <a:pt x="1296154" y="6626716"/>
                </a:cubicBezTo>
                <a:close/>
                <a:moveTo>
                  <a:pt x="1108244" y="6626716"/>
                </a:moveTo>
                <a:cubicBezTo>
                  <a:pt x="1088632" y="6626716"/>
                  <a:pt x="1072733" y="6642615"/>
                  <a:pt x="1072733" y="6662227"/>
                </a:cubicBezTo>
                <a:cubicBezTo>
                  <a:pt x="1072733" y="6681839"/>
                  <a:pt x="1088632" y="6697738"/>
                  <a:pt x="1108244" y="6697738"/>
                </a:cubicBezTo>
                <a:cubicBezTo>
                  <a:pt x="1127857" y="6697738"/>
                  <a:pt x="1143754" y="6681839"/>
                  <a:pt x="1143754" y="6662227"/>
                </a:cubicBezTo>
                <a:cubicBezTo>
                  <a:pt x="1143754" y="6642615"/>
                  <a:pt x="1127857" y="6626716"/>
                  <a:pt x="1108244" y="6626716"/>
                </a:cubicBezTo>
                <a:close/>
                <a:moveTo>
                  <a:pt x="920335" y="6626716"/>
                </a:moveTo>
                <a:cubicBezTo>
                  <a:pt x="900722" y="6626716"/>
                  <a:pt x="884823" y="6642615"/>
                  <a:pt x="884823" y="6662227"/>
                </a:cubicBezTo>
                <a:cubicBezTo>
                  <a:pt x="884823" y="6681839"/>
                  <a:pt x="900722" y="6697738"/>
                  <a:pt x="920335" y="6697738"/>
                </a:cubicBezTo>
                <a:cubicBezTo>
                  <a:pt x="939946" y="6697738"/>
                  <a:pt x="955845" y="6681839"/>
                  <a:pt x="955845" y="6662227"/>
                </a:cubicBezTo>
                <a:cubicBezTo>
                  <a:pt x="955845" y="6642615"/>
                  <a:pt x="939946" y="6626716"/>
                  <a:pt x="920335" y="6626716"/>
                </a:cubicBezTo>
                <a:close/>
                <a:moveTo>
                  <a:pt x="732425" y="6626716"/>
                </a:moveTo>
                <a:cubicBezTo>
                  <a:pt x="712812" y="6626716"/>
                  <a:pt x="696913" y="6642615"/>
                  <a:pt x="696913" y="6662227"/>
                </a:cubicBezTo>
                <a:cubicBezTo>
                  <a:pt x="696913" y="6681839"/>
                  <a:pt x="712812" y="6697738"/>
                  <a:pt x="732425" y="6697738"/>
                </a:cubicBezTo>
                <a:cubicBezTo>
                  <a:pt x="752037" y="6697738"/>
                  <a:pt x="767935" y="6681839"/>
                  <a:pt x="767935" y="6662227"/>
                </a:cubicBezTo>
                <a:cubicBezTo>
                  <a:pt x="767935" y="6642615"/>
                  <a:pt x="752037" y="6626716"/>
                  <a:pt x="732425" y="6626716"/>
                </a:cubicBezTo>
                <a:close/>
                <a:moveTo>
                  <a:pt x="544515" y="6626716"/>
                </a:moveTo>
                <a:cubicBezTo>
                  <a:pt x="524902" y="6626716"/>
                  <a:pt x="509004" y="6642615"/>
                  <a:pt x="509004" y="6662227"/>
                </a:cubicBezTo>
                <a:cubicBezTo>
                  <a:pt x="509004" y="6681839"/>
                  <a:pt x="524902" y="6697738"/>
                  <a:pt x="544515" y="6697738"/>
                </a:cubicBezTo>
                <a:cubicBezTo>
                  <a:pt x="564127" y="6697738"/>
                  <a:pt x="580026" y="6681839"/>
                  <a:pt x="580026" y="6662227"/>
                </a:cubicBezTo>
                <a:cubicBezTo>
                  <a:pt x="580026" y="6642615"/>
                  <a:pt x="564127" y="6626716"/>
                  <a:pt x="544515" y="6626716"/>
                </a:cubicBezTo>
                <a:close/>
                <a:moveTo>
                  <a:pt x="356605" y="6626716"/>
                </a:moveTo>
                <a:cubicBezTo>
                  <a:pt x="336993" y="6626716"/>
                  <a:pt x="321094" y="6642615"/>
                  <a:pt x="321094" y="6662227"/>
                </a:cubicBezTo>
                <a:cubicBezTo>
                  <a:pt x="321094" y="6681839"/>
                  <a:pt x="336993" y="6697738"/>
                  <a:pt x="356605" y="6697738"/>
                </a:cubicBezTo>
                <a:cubicBezTo>
                  <a:pt x="376218" y="6697738"/>
                  <a:pt x="392116" y="6681839"/>
                  <a:pt x="392116" y="6662227"/>
                </a:cubicBezTo>
                <a:cubicBezTo>
                  <a:pt x="392116" y="6642615"/>
                  <a:pt x="376218" y="6626716"/>
                  <a:pt x="356605" y="6626716"/>
                </a:cubicBezTo>
                <a:close/>
                <a:moveTo>
                  <a:pt x="168695" y="6626716"/>
                </a:moveTo>
                <a:cubicBezTo>
                  <a:pt x="149083" y="6626716"/>
                  <a:pt x="133184" y="6642615"/>
                  <a:pt x="133184" y="6662227"/>
                </a:cubicBezTo>
                <a:cubicBezTo>
                  <a:pt x="133184" y="6681839"/>
                  <a:pt x="149083" y="6697738"/>
                  <a:pt x="168695" y="6697738"/>
                </a:cubicBezTo>
                <a:cubicBezTo>
                  <a:pt x="188307" y="6697738"/>
                  <a:pt x="204207" y="6681839"/>
                  <a:pt x="204207" y="6662227"/>
                </a:cubicBezTo>
                <a:cubicBezTo>
                  <a:pt x="204207" y="6642615"/>
                  <a:pt x="188307" y="6626716"/>
                  <a:pt x="168695" y="6626716"/>
                </a:cubicBezTo>
                <a:close/>
                <a:moveTo>
                  <a:pt x="12099079" y="6478385"/>
                </a:moveTo>
                <a:cubicBezTo>
                  <a:pt x="12079467" y="6478385"/>
                  <a:pt x="12063568" y="6494284"/>
                  <a:pt x="12063568" y="6513896"/>
                </a:cubicBezTo>
                <a:cubicBezTo>
                  <a:pt x="12063568" y="6533508"/>
                  <a:pt x="12079467" y="6549407"/>
                  <a:pt x="12099079" y="6549407"/>
                </a:cubicBezTo>
                <a:cubicBezTo>
                  <a:pt x="12118691" y="6549407"/>
                  <a:pt x="12134590" y="6533508"/>
                  <a:pt x="12134590" y="6513896"/>
                </a:cubicBezTo>
                <a:cubicBezTo>
                  <a:pt x="12134590" y="6494284"/>
                  <a:pt x="12118691" y="6478385"/>
                  <a:pt x="12099079" y="6478385"/>
                </a:cubicBezTo>
                <a:close/>
                <a:moveTo>
                  <a:pt x="11911169" y="6478385"/>
                </a:moveTo>
                <a:cubicBezTo>
                  <a:pt x="11891557" y="6478385"/>
                  <a:pt x="11875658" y="6494284"/>
                  <a:pt x="11875658" y="6513896"/>
                </a:cubicBezTo>
                <a:cubicBezTo>
                  <a:pt x="11875658" y="6533508"/>
                  <a:pt x="11891557" y="6549407"/>
                  <a:pt x="11911169" y="6549407"/>
                </a:cubicBezTo>
                <a:cubicBezTo>
                  <a:pt x="11930781" y="6549407"/>
                  <a:pt x="11946680" y="6533508"/>
                  <a:pt x="11946680" y="6513896"/>
                </a:cubicBezTo>
                <a:cubicBezTo>
                  <a:pt x="11946680" y="6494284"/>
                  <a:pt x="11930781" y="6478385"/>
                  <a:pt x="11911169" y="6478385"/>
                </a:cubicBezTo>
                <a:close/>
                <a:moveTo>
                  <a:pt x="11723259" y="6478385"/>
                </a:moveTo>
                <a:cubicBezTo>
                  <a:pt x="11703647" y="6478385"/>
                  <a:pt x="11687748" y="6494284"/>
                  <a:pt x="11687748" y="6513896"/>
                </a:cubicBezTo>
                <a:cubicBezTo>
                  <a:pt x="11687748" y="6533508"/>
                  <a:pt x="11703647" y="6549407"/>
                  <a:pt x="11723259" y="6549407"/>
                </a:cubicBezTo>
                <a:cubicBezTo>
                  <a:pt x="11742871" y="6549407"/>
                  <a:pt x="11758770" y="6533508"/>
                  <a:pt x="11758770" y="6513896"/>
                </a:cubicBezTo>
                <a:cubicBezTo>
                  <a:pt x="11758770" y="6494284"/>
                  <a:pt x="11742871" y="6478385"/>
                  <a:pt x="11723259" y="6478385"/>
                </a:cubicBezTo>
                <a:close/>
                <a:moveTo>
                  <a:pt x="11535349" y="6478385"/>
                </a:moveTo>
                <a:cubicBezTo>
                  <a:pt x="11515737" y="6478385"/>
                  <a:pt x="11499838" y="6494284"/>
                  <a:pt x="11499838" y="6513896"/>
                </a:cubicBezTo>
                <a:cubicBezTo>
                  <a:pt x="11499838" y="6533508"/>
                  <a:pt x="11515737" y="6549407"/>
                  <a:pt x="11535349" y="6549407"/>
                </a:cubicBezTo>
                <a:cubicBezTo>
                  <a:pt x="11554961" y="6549407"/>
                  <a:pt x="11570860" y="6533508"/>
                  <a:pt x="11570860" y="6513896"/>
                </a:cubicBezTo>
                <a:cubicBezTo>
                  <a:pt x="11570860" y="6494284"/>
                  <a:pt x="11554961" y="6478385"/>
                  <a:pt x="11535349" y="6478385"/>
                </a:cubicBezTo>
                <a:close/>
                <a:moveTo>
                  <a:pt x="11347439" y="6478385"/>
                </a:moveTo>
                <a:cubicBezTo>
                  <a:pt x="11327827" y="6478385"/>
                  <a:pt x="11311928" y="6494284"/>
                  <a:pt x="11311928" y="6513896"/>
                </a:cubicBezTo>
                <a:cubicBezTo>
                  <a:pt x="11311928" y="6533508"/>
                  <a:pt x="11327827" y="6549407"/>
                  <a:pt x="11347439" y="6549407"/>
                </a:cubicBezTo>
                <a:cubicBezTo>
                  <a:pt x="11367051" y="6549407"/>
                  <a:pt x="11382950" y="6533508"/>
                  <a:pt x="11382950" y="6513896"/>
                </a:cubicBezTo>
                <a:cubicBezTo>
                  <a:pt x="11382950" y="6494284"/>
                  <a:pt x="11367051" y="6478385"/>
                  <a:pt x="11347439" y="6478385"/>
                </a:cubicBezTo>
                <a:close/>
                <a:moveTo>
                  <a:pt x="11159529" y="6478385"/>
                </a:moveTo>
                <a:cubicBezTo>
                  <a:pt x="11139917" y="6478385"/>
                  <a:pt x="11124018" y="6494284"/>
                  <a:pt x="11124018" y="6513896"/>
                </a:cubicBezTo>
                <a:cubicBezTo>
                  <a:pt x="11124018" y="6533508"/>
                  <a:pt x="11139917" y="6549407"/>
                  <a:pt x="11159529" y="6549407"/>
                </a:cubicBezTo>
                <a:cubicBezTo>
                  <a:pt x="11179141" y="6549407"/>
                  <a:pt x="11195040" y="6533508"/>
                  <a:pt x="11195040" y="6513896"/>
                </a:cubicBezTo>
                <a:cubicBezTo>
                  <a:pt x="11195040" y="6494284"/>
                  <a:pt x="11179141" y="6478385"/>
                  <a:pt x="11159529" y="6478385"/>
                </a:cubicBezTo>
                <a:close/>
                <a:moveTo>
                  <a:pt x="10971619" y="6478385"/>
                </a:moveTo>
                <a:cubicBezTo>
                  <a:pt x="10952007" y="6478385"/>
                  <a:pt x="10936108" y="6494284"/>
                  <a:pt x="10936108" y="6513896"/>
                </a:cubicBezTo>
                <a:cubicBezTo>
                  <a:pt x="10936108" y="6533508"/>
                  <a:pt x="10952007" y="6549407"/>
                  <a:pt x="10971619" y="6549407"/>
                </a:cubicBezTo>
                <a:cubicBezTo>
                  <a:pt x="10991231" y="6549407"/>
                  <a:pt x="11007130" y="6533508"/>
                  <a:pt x="11007130" y="6513896"/>
                </a:cubicBezTo>
                <a:cubicBezTo>
                  <a:pt x="11007130" y="6494284"/>
                  <a:pt x="10991231" y="6478385"/>
                  <a:pt x="10971619" y="6478385"/>
                </a:cubicBezTo>
                <a:close/>
                <a:moveTo>
                  <a:pt x="10783709" y="6478385"/>
                </a:moveTo>
                <a:cubicBezTo>
                  <a:pt x="10764097" y="6478385"/>
                  <a:pt x="10748198" y="6494284"/>
                  <a:pt x="10748198" y="6513896"/>
                </a:cubicBezTo>
                <a:cubicBezTo>
                  <a:pt x="10748198" y="6533508"/>
                  <a:pt x="10764097" y="6549407"/>
                  <a:pt x="10783709" y="6549407"/>
                </a:cubicBezTo>
                <a:cubicBezTo>
                  <a:pt x="10803321" y="6549407"/>
                  <a:pt x="10819220" y="6533508"/>
                  <a:pt x="10819220" y="6513896"/>
                </a:cubicBezTo>
                <a:cubicBezTo>
                  <a:pt x="10819220" y="6494284"/>
                  <a:pt x="10803321" y="6478385"/>
                  <a:pt x="10783709" y="6478385"/>
                </a:cubicBezTo>
                <a:close/>
                <a:moveTo>
                  <a:pt x="10595799" y="6478385"/>
                </a:moveTo>
                <a:cubicBezTo>
                  <a:pt x="10576187" y="6478385"/>
                  <a:pt x="10560288" y="6494284"/>
                  <a:pt x="10560288" y="6513896"/>
                </a:cubicBezTo>
                <a:cubicBezTo>
                  <a:pt x="10560288" y="6533508"/>
                  <a:pt x="10576187" y="6549407"/>
                  <a:pt x="10595799" y="6549407"/>
                </a:cubicBezTo>
                <a:cubicBezTo>
                  <a:pt x="10615411" y="6549407"/>
                  <a:pt x="10631310" y="6533508"/>
                  <a:pt x="10631310" y="6513896"/>
                </a:cubicBezTo>
                <a:cubicBezTo>
                  <a:pt x="10631310" y="6494284"/>
                  <a:pt x="10615411" y="6478385"/>
                  <a:pt x="10595799" y="6478385"/>
                </a:cubicBezTo>
                <a:close/>
                <a:moveTo>
                  <a:pt x="10407889" y="6478385"/>
                </a:moveTo>
                <a:cubicBezTo>
                  <a:pt x="10388277" y="6478385"/>
                  <a:pt x="10372378" y="6494284"/>
                  <a:pt x="10372378" y="6513896"/>
                </a:cubicBezTo>
                <a:cubicBezTo>
                  <a:pt x="10372378" y="6533508"/>
                  <a:pt x="10388277" y="6549407"/>
                  <a:pt x="10407889" y="6549407"/>
                </a:cubicBezTo>
                <a:cubicBezTo>
                  <a:pt x="10427501" y="6549407"/>
                  <a:pt x="10443400" y="6533508"/>
                  <a:pt x="10443400" y="6513896"/>
                </a:cubicBezTo>
                <a:cubicBezTo>
                  <a:pt x="10443400" y="6494284"/>
                  <a:pt x="10427501" y="6478385"/>
                  <a:pt x="10407889" y="6478385"/>
                </a:cubicBezTo>
                <a:close/>
                <a:moveTo>
                  <a:pt x="10219979" y="6478385"/>
                </a:moveTo>
                <a:cubicBezTo>
                  <a:pt x="10200367" y="6478385"/>
                  <a:pt x="10184468" y="6494284"/>
                  <a:pt x="10184468" y="6513896"/>
                </a:cubicBezTo>
                <a:cubicBezTo>
                  <a:pt x="10184468" y="6533508"/>
                  <a:pt x="10200367" y="6549407"/>
                  <a:pt x="10219979" y="6549407"/>
                </a:cubicBezTo>
                <a:cubicBezTo>
                  <a:pt x="10239591" y="6549407"/>
                  <a:pt x="10255490" y="6533508"/>
                  <a:pt x="10255490" y="6513896"/>
                </a:cubicBezTo>
                <a:cubicBezTo>
                  <a:pt x="10255490" y="6494284"/>
                  <a:pt x="10239591" y="6478385"/>
                  <a:pt x="10219979" y="6478385"/>
                </a:cubicBezTo>
                <a:close/>
                <a:moveTo>
                  <a:pt x="10032069" y="6478385"/>
                </a:moveTo>
                <a:cubicBezTo>
                  <a:pt x="10012457" y="6478385"/>
                  <a:pt x="9996558" y="6494284"/>
                  <a:pt x="9996558" y="6513896"/>
                </a:cubicBezTo>
                <a:cubicBezTo>
                  <a:pt x="9996558" y="6533508"/>
                  <a:pt x="10012457" y="6549407"/>
                  <a:pt x="10032069" y="6549407"/>
                </a:cubicBezTo>
                <a:cubicBezTo>
                  <a:pt x="10051681" y="6549407"/>
                  <a:pt x="10067580" y="6533508"/>
                  <a:pt x="10067580" y="6513896"/>
                </a:cubicBezTo>
                <a:cubicBezTo>
                  <a:pt x="10067580" y="6494284"/>
                  <a:pt x="10051681" y="6478385"/>
                  <a:pt x="10032069" y="6478385"/>
                </a:cubicBezTo>
                <a:close/>
                <a:moveTo>
                  <a:pt x="9844159" y="6478385"/>
                </a:moveTo>
                <a:cubicBezTo>
                  <a:pt x="9824547" y="6478385"/>
                  <a:pt x="9808648" y="6494284"/>
                  <a:pt x="9808648" y="6513896"/>
                </a:cubicBezTo>
                <a:cubicBezTo>
                  <a:pt x="9808648" y="6533508"/>
                  <a:pt x="9824547" y="6549407"/>
                  <a:pt x="9844159" y="6549407"/>
                </a:cubicBezTo>
                <a:cubicBezTo>
                  <a:pt x="9863771" y="6549407"/>
                  <a:pt x="9879670" y="6533508"/>
                  <a:pt x="9879670" y="6513896"/>
                </a:cubicBezTo>
                <a:cubicBezTo>
                  <a:pt x="9879670" y="6494284"/>
                  <a:pt x="9863771" y="6478385"/>
                  <a:pt x="9844159" y="6478385"/>
                </a:cubicBezTo>
                <a:close/>
                <a:moveTo>
                  <a:pt x="9656249" y="6478385"/>
                </a:moveTo>
                <a:cubicBezTo>
                  <a:pt x="9636637" y="6478385"/>
                  <a:pt x="9620738" y="6494284"/>
                  <a:pt x="9620738" y="6513896"/>
                </a:cubicBezTo>
                <a:cubicBezTo>
                  <a:pt x="9620738" y="6533508"/>
                  <a:pt x="9636637" y="6549407"/>
                  <a:pt x="9656249" y="6549407"/>
                </a:cubicBezTo>
                <a:cubicBezTo>
                  <a:pt x="9675861" y="6549407"/>
                  <a:pt x="9691760" y="6533508"/>
                  <a:pt x="9691760" y="6513896"/>
                </a:cubicBezTo>
                <a:cubicBezTo>
                  <a:pt x="9691760" y="6494284"/>
                  <a:pt x="9675861" y="6478385"/>
                  <a:pt x="9656249" y="6478385"/>
                </a:cubicBezTo>
                <a:close/>
                <a:moveTo>
                  <a:pt x="9468339" y="6478385"/>
                </a:moveTo>
                <a:cubicBezTo>
                  <a:pt x="9448727" y="6478385"/>
                  <a:pt x="9432828" y="6494284"/>
                  <a:pt x="9432828" y="6513896"/>
                </a:cubicBezTo>
                <a:cubicBezTo>
                  <a:pt x="9432828" y="6533508"/>
                  <a:pt x="9448727" y="6549407"/>
                  <a:pt x="9468339" y="6549407"/>
                </a:cubicBezTo>
                <a:cubicBezTo>
                  <a:pt x="9487951" y="6549407"/>
                  <a:pt x="9503850" y="6533508"/>
                  <a:pt x="9503850" y="6513896"/>
                </a:cubicBezTo>
                <a:cubicBezTo>
                  <a:pt x="9503850" y="6494284"/>
                  <a:pt x="9487951" y="6478385"/>
                  <a:pt x="9468339" y="6478385"/>
                </a:cubicBezTo>
                <a:close/>
                <a:moveTo>
                  <a:pt x="9280429" y="6478385"/>
                </a:moveTo>
                <a:cubicBezTo>
                  <a:pt x="9260817" y="6478385"/>
                  <a:pt x="9244918" y="6494284"/>
                  <a:pt x="9244918" y="6513896"/>
                </a:cubicBezTo>
                <a:cubicBezTo>
                  <a:pt x="9244918" y="6533508"/>
                  <a:pt x="9260817" y="6549407"/>
                  <a:pt x="9280429" y="6549407"/>
                </a:cubicBezTo>
                <a:cubicBezTo>
                  <a:pt x="9300041" y="6549407"/>
                  <a:pt x="9315940" y="6533508"/>
                  <a:pt x="9315940" y="6513896"/>
                </a:cubicBezTo>
                <a:cubicBezTo>
                  <a:pt x="9315940" y="6494284"/>
                  <a:pt x="9300041" y="6478385"/>
                  <a:pt x="9280429" y="6478385"/>
                </a:cubicBezTo>
                <a:close/>
                <a:moveTo>
                  <a:pt x="9092519" y="6478385"/>
                </a:moveTo>
                <a:cubicBezTo>
                  <a:pt x="9072907" y="6478385"/>
                  <a:pt x="9057008" y="6494284"/>
                  <a:pt x="9057008" y="6513896"/>
                </a:cubicBezTo>
                <a:cubicBezTo>
                  <a:pt x="9057008" y="6533508"/>
                  <a:pt x="9072907" y="6549407"/>
                  <a:pt x="9092519" y="6549407"/>
                </a:cubicBezTo>
                <a:cubicBezTo>
                  <a:pt x="9112131" y="6549407"/>
                  <a:pt x="9128030" y="6533508"/>
                  <a:pt x="9128030" y="6513896"/>
                </a:cubicBezTo>
                <a:cubicBezTo>
                  <a:pt x="9128030" y="6494284"/>
                  <a:pt x="9112131" y="6478385"/>
                  <a:pt x="9092519" y="6478385"/>
                </a:cubicBezTo>
                <a:close/>
                <a:moveTo>
                  <a:pt x="8904609" y="6478385"/>
                </a:moveTo>
                <a:cubicBezTo>
                  <a:pt x="8884997" y="6478385"/>
                  <a:pt x="8869098" y="6494284"/>
                  <a:pt x="8869098" y="6513896"/>
                </a:cubicBezTo>
                <a:cubicBezTo>
                  <a:pt x="8869098" y="6533508"/>
                  <a:pt x="8884997" y="6549407"/>
                  <a:pt x="8904609" y="6549407"/>
                </a:cubicBezTo>
                <a:cubicBezTo>
                  <a:pt x="8924221" y="6549407"/>
                  <a:pt x="8940120" y="6533508"/>
                  <a:pt x="8940120" y="6513896"/>
                </a:cubicBezTo>
                <a:cubicBezTo>
                  <a:pt x="8940120" y="6494284"/>
                  <a:pt x="8924221" y="6478385"/>
                  <a:pt x="8904609" y="6478385"/>
                </a:cubicBezTo>
                <a:close/>
                <a:moveTo>
                  <a:pt x="8716699" y="6478385"/>
                </a:moveTo>
                <a:cubicBezTo>
                  <a:pt x="8697087" y="6478385"/>
                  <a:pt x="8681188" y="6494284"/>
                  <a:pt x="8681188" y="6513896"/>
                </a:cubicBezTo>
                <a:cubicBezTo>
                  <a:pt x="8681188" y="6533508"/>
                  <a:pt x="8697087" y="6549407"/>
                  <a:pt x="8716699" y="6549407"/>
                </a:cubicBezTo>
                <a:cubicBezTo>
                  <a:pt x="8736311" y="6549407"/>
                  <a:pt x="8752210" y="6533508"/>
                  <a:pt x="8752210" y="6513896"/>
                </a:cubicBezTo>
                <a:cubicBezTo>
                  <a:pt x="8752210" y="6494284"/>
                  <a:pt x="8736311" y="6478385"/>
                  <a:pt x="8716699" y="6478385"/>
                </a:cubicBezTo>
                <a:close/>
                <a:moveTo>
                  <a:pt x="8528789" y="6478385"/>
                </a:moveTo>
                <a:cubicBezTo>
                  <a:pt x="8509177" y="6478385"/>
                  <a:pt x="8493278" y="6494284"/>
                  <a:pt x="8493278" y="6513896"/>
                </a:cubicBezTo>
                <a:cubicBezTo>
                  <a:pt x="8493278" y="6533508"/>
                  <a:pt x="8509177" y="6549407"/>
                  <a:pt x="8528789" y="6549407"/>
                </a:cubicBezTo>
                <a:cubicBezTo>
                  <a:pt x="8548401" y="6549407"/>
                  <a:pt x="8564300" y="6533508"/>
                  <a:pt x="8564300" y="6513896"/>
                </a:cubicBezTo>
                <a:cubicBezTo>
                  <a:pt x="8564300" y="6494284"/>
                  <a:pt x="8548401" y="6478385"/>
                  <a:pt x="8528789" y="6478385"/>
                </a:cubicBezTo>
                <a:close/>
                <a:moveTo>
                  <a:pt x="8340879" y="6478385"/>
                </a:moveTo>
                <a:cubicBezTo>
                  <a:pt x="8321267" y="6478385"/>
                  <a:pt x="8305368" y="6494284"/>
                  <a:pt x="8305368" y="6513896"/>
                </a:cubicBezTo>
                <a:cubicBezTo>
                  <a:pt x="8305368" y="6533508"/>
                  <a:pt x="8321267" y="6549407"/>
                  <a:pt x="8340879" y="6549407"/>
                </a:cubicBezTo>
                <a:cubicBezTo>
                  <a:pt x="8360491" y="6549407"/>
                  <a:pt x="8376390" y="6533508"/>
                  <a:pt x="8376390" y="6513896"/>
                </a:cubicBezTo>
                <a:cubicBezTo>
                  <a:pt x="8376390" y="6494284"/>
                  <a:pt x="8360491" y="6478385"/>
                  <a:pt x="8340879" y="6478385"/>
                </a:cubicBezTo>
                <a:close/>
                <a:moveTo>
                  <a:pt x="8152969" y="6478385"/>
                </a:moveTo>
                <a:cubicBezTo>
                  <a:pt x="8133357" y="6478385"/>
                  <a:pt x="8117458" y="6494284"/>
                  <a:pt x="8117458" y="6513896"/>
                </a:cubicBezTo>
                <a:cubicBezTo>
                  <a:pt x="8117458" y="6533508"/>
                  <a:pt x="8133357" y="6549407"/>
                  <a:pt x="8152969" y="6549407"/>
                </a:cubicBezTo>
                <a:cubicBezTo>
                  <a:pt x="8172581" y="6549407"/>
                  <a:pt x="8188480" y="6533508"/>
                  <a:pt x="8188480" y="6513896"/>
                </a:cubicBezTo>
                <a:cubicBezTo>
                  <a:pt x="8188480" y="6494284"/>
                  <a:pt x="8172581" y="6478385"/>
                  <a:pt x="8152969" y="6478385"/>
                </a:cubicBezTo>
                <a:close/>
                <a:moveTo>
                  <a:pt x="7965059" y="6478385"/>
                </a:moveTo>
                <a:cubicBezTo>
                  <a:pt x="7945447" y="6478385"/>
                  <a:pt x="7929548" y="6494284"/>
                  <a:pt x="7929548" y="6513896"/>
                </a:cubicBezTo>
                <a:cubicBezTo>
                  <a:pt x="7929548" y="6533508"/>
                  <a:pt x="7945447" y="6549407"/>
                  <a:pt x="7965059" y="6549407"/>
                </a:cubicBezTo>
                <a:cubicBezTo>
                  <a:pt x="7984671" y="6549407"/>
                  <a:pt x="8000570" y="6533508"/>
                  <a:pt x="8000570" y="6513896"/>
                </a:cubicBezTo>
                <a:cubicBezTo>
                  <a:pt x="8000570" y="6494284"/>
                  <a:pt x="7984671" y="6478385"/>
                  <a:pt x="7965059" y="6478385"/>
                </a:cubicBezTo>
                <a:close/>
                <a:moveTo>
                  <a:pt x="7777149" y="6478385"/>
                </a:moveTo>
                <a:cubicBezTo>
                  <a:pt x="7757537" y="6478385"/>
                  <a:pt x="7741638" y="6494284"/>
                  <a:pt x="7741638" y="6513896"/>
                </a:cubicBezTo>
                <a:cubicBezTo>
                  <a:pt x="7741638" y="6533508"/>
                  <a:pt x="7757537" y="6549407"/>
                  <a:pt x="7777149" y="6549407"/>
                </a:cubicBezTo>
                <a:cubicBezTo>
                  <a:pt x="7796761" y="6549407"/>
                  <a:pt x="7812660" y="6533508"/>
                  <a:pt x="7812660" y="6513896"/>
                </a:cubicBezTo>
                <a:cubicBezTo>
                  <a:pt x="7812660" y="6494284"/>
                  <a:pt x="7796761" y="6478385"/>
                  <a:pt x="7777149" y="6478385"/>
                </a:cubicBezTo>
                <a:close/>
                <a:moveTo>
                  <a:pt x="7589239" y="6478385"/>
                </a:moveTo>
                <a:cubicBezTo>
                  <a:pt x="7569627" y="6478385"/>
                  <a:pt x="7553728" y="6494284"/>
                  <a:pt x="7553728" y="6513896"/>
                </a:cubicBezTo>
                <a:cubicBezTo>
                  <a:pt x="7553728" y="6533508"/>
                  <a:pt x="7569627" y="6549407"/>
                  <a:pt x="7589239" y="6549407"/>
                </a:cubicBezTo>
                <a:cubicBezTo>
                  <a:pt x="7608851" y="6549407"/>
                  <a:pt x="7624750" y="6533508"/>
                  <a:pt x="7624750" y="6513896"/>
                </a:cubicBezTo>
                <a:cubicBezTo>
                  <a:pt x="7624750" y="6494284"/>
                  <a:pt x="7608851" y="6478385"/>
                  <a:pt x="7589239" y="6478385"/>
                </a:cubicBezTo>
                <a:close/>
                <a:moveTo>
                  <a:pt x="7401329" y="6478385"/>
                </a:moveTo>
                <a:cubicBezTo>
                  <a:pt x="7381717" y="6478385"/>
                  <a:pt x="7365818" y="6494284"/>
                  <a:pt x="7365818" y="6513896"/>
                </a:cubicBezTo>
                <a:cubicBezTo>
                  <a:pt x="7365818" y="6533508"/>
                  <a:pt x="7381717" y="6549407"/>
                  <a:pt x="7401329" y="6549407"/>
                </a:cubicBezTo>
                <a:cubicBezTo>
                  <a:pt x="7420941" y="6549407"/>
                  <a:pt x="7436840" y="6533508"/>
                  <a:pt x="7436840" y="6513896"/>
                </a:cubicBezTo>
                <a:cubicBezTo>
                  <a:pt x="7436840" y="6494284"/>
                  <a:pt x="7420941" y="6478385"/>
                  <a:pt x="7401329" y="6478385"/>
                </a:cubicBezTo>
                <a:close/>
                <a:moveTo>
                  <a:pt x="7213419" y="6478385"/>
                </a:moveTo>
                <a:cubicBezTo>
                  <a:pt x="7193807" y="6478385"/>
                  <a:pt x="7177908" y="6494284"/>
                  <a:pt x="7177908" y="6513896"/>
                </a:cubicBezTo>
                <a:cubicBezTo>
                  <a:pt x="7177908" y="6533508"/>
                  <a:pt x="7193807" y="6549407"/>
                  <a:pt x="7213419" y="6549407"/>
                </a:cubicBezTo>
                <a:cubicBezTo>
                  <a:pt x="7233031" y="6549407"/>
                  <a:pt x="7248930" y="6533508"/>
                  <a:pt x="7248930" y="6513896"/>
                </a:cubicBezTo>
                <a:cubicBezTo>
                  <a:pt x="7248930" y="6494284"/>
                  <a:pt x="7233031" y="6478385"/>
                  <a:pt x="7213419" y="6478385"/>
                </a:cubicBezTo>
                <a:close/>
                <a:moveTo>
                  <a:pt x="7025509" y="6478385"/>
                </a:moveTo>
                <a:cubicBezTo>
                  <a:pt x="7005897" y="6478385"/>
                  <a:pt x="6989998" y="6494284"/>
                  <a:pt x="6989998" y="6513896"/>
                </a:cubicBezTo>
                <a:cubicBezTo>
                  <a:pt x="6989998" y="6533508"/>
                  <a:pt x="7005897" y="6549407"/>
                  <a:pt x="7025509" y="6549407"/>
                </a:cubicBezTo>
                <a:cubicBezTo>
                  <a:pt x="7045121" y="6549407"/>
                  <a:pt x="7061020" y="6533508"/>
                  <a:pt x="7061020" y="6513896"/>
                </a:cubicBezTo>
                <a:cubicBezTo>
                  <a:pt x="7061020" y="6494284"/>
                  <a:pt x="7045121" y="6478385"/>
                  <a:pt x="7025509" y="6478385"/>
                </a:cubicBezTo>
                <a:close/>
                <a:moveTo>
                  <a:pt x="6837599" y="6478385"/>
                </a:moveTo>
                <a:cubicBezTo>
                  <a:pt x="6817987" y="6478385"/>
                  <a:pt x="6802088" y="6494284"/>
                  <a:pt x="6802088" y="6513896"/>
                </a:cubicBezTo>
                <a:cubicBezTo>
                  <a:pt x="6802088" y="6533508"/>
                  <a:pt x="6817987" y="6549407"/>
                  <a:pt x="6837599" y="6549407"/>
                </a:cubicBezTo>
                <a:cubicBezTo>
                  <a:pt x="6857211" y="6549407"/>
                  <a:pt x="6873110" y="6533508"/>
                  <a:pt x="6873110" y="6513896"/>
                </a:cubicBezTo>
                <a:cubicBezTo>
                  <a:pt x="6873110" y="6494284"/>
                  <a:pt x="6857211" y="6478385"/>
                  <a:pt x="6837599" y="6478385"/>
                </a:cubicBezTo>
                <a:close/>
                <a:moveTo>
                  <a:pt x="6649689" y="6478385"/>
                </a:moveTo>
                <a:cubicBezTo>
                  <a:pt x="6630077" y="6478385"/>
                  <a:pt x="6614178" y="6494284"/>
                  <a:pt x="6614178" y="6513896"/>
                </a:cubicBezTo>
                <a:cubicBezTo>
                  <a:pt x="6614178" y="6533508"/>
                  <a:pt x="6630077" y="6549407"/>
                  <a:pt x="6649689" y="6549407"/>
                </a:cubicBezTo>
                <a:cubicBezTo>
                  <a:pt x="6669301" y="6549407"/>
                  <a:pt x="6685200" y="6533508"/>
                  <a:pt x="6685200" y="6513896"/>
                </a:cubicBezTo>
                <a:cubicBezTo>
                  <a:pt x="6685200" y="6494284"/>
                  <a:pt x="6669301" y="6478385"/>
                  <a:pt x="6649689" y="6478385"/>
                </a:cubicBezTo>
                <a:close/>
                <a:moveTo>
                  <a:pt x="6461779" y="6478385"/>
                </a:moveTo>
                <a:cubicBezTo>
                  <a:pt x="6442167" y="6478385"/>
                  <a:pt x="6426268" y="6494284"/>
                  <a:pt x="6426268" y="6513896"/>
                </a:cubicBezTo>
                <a:cubicBezTo>
                  <a:pt x="6426268" y="6533508"/>
                  <a:pt x="6442167" y="6549407"/>
                  <a:pt x="6461779" y="6549407"/>
                </a:cubicBezTo>
                <a:cubicBezTo>
                  <a:pt x="6481391" y="6549407"/>
                  <a:pt x="6497290" y="6533508"/>
                  <a:pt x="6497290" y="6513896"/>
                </a:cubicBezTo>
                <a:cubicBezTo>
                  <a:pt x="6497290" y="6494284"/>
                  <a:pt x="6481391" y="6478385"/>
                  <a:pt x="6461779" y="6478385"/>
                </a:cubicBezTo>
                <a:close/>
                <a:moveTo>
                  <a:pt x="6273869" y="6478385"/>
                </a:moveTo>
                <a:cubicBezTo>
                  <a:pt x="6254257" y="6478385"/>
                  <a:pt x="6238358" y="6494284"/>
                  <a:pt x="6238358" y="6513896"/>
                </a:cubicBezTo>
                <a:cubicBezTo>
                  <a:pt x="6238358" y="6533508"/>
                  <a:pt x="6254257" y="6549407"/>
                  <a:pt x="6273869" y="6549407"/>
                </a:cubicBezTo>
                <a:cubicBezTo>
                  <a:pt x="6293481" y="6549407"/>
                  <a:pt x="6309380" y="6533508"/>
                  <a:pt x="6309380" y="6513896"/>
                </a:cubicBezTo>
                <a:cubicBezTo>
                  <a:pt x="6309380" y="6494284"/>
                  <a:pt x="6293481" y="6478385"/>
                  <a:pt x="6273869" y="6478385"/>
                </a:cubicBezTo>
                <a:close/>
                <a:moveTo>
                  <a:pt x="6085959" y="6478385"/>
                </a:moveTo>
                <a:cubicBezTo>
                  <a:pt x="6066347" y="6478385"/>
                  <a:pt x="6050449" y="6494284"/>
                  <a:pt x="6050449" y="6513896"/>
                </a:cubicBezTo>
                <a:cubicBezTo>
                  <a:pt x="6050449" y="6533508"/>
                  <a:pt x="6066347" y="6549407"/>
                  <a:pt x="6085959" y="6549407"/>
                </a:cubicBezTo>
                <a:cubicBezTo>
                  <a:pt x="6105571" y="6549407"/>
                  <a:pt x="6121470" y="6533508"/>
                  <a:pt x="6121470" y="6513896"/>
                </a:cubicBezTo>
                <a:cubicBezTo>
                  <a:pt x="6121470" y="6494284"/>
                  <a:pt x="6105571" y="6478385"/>
                  <a:pt x="6085959" y="6478385"/>
                </a:cubicBezTo>
                <a:close/>
                <a:moveTo>
                  <a:pt x="5898050" y="6478385"/>
                </a:moveTo>
                <a:cubicBezTo>
                  <a:pt x="5878438" y="6478385"/>
                  <a:pt x="5862539" y="6494284"/>
                  <a:pt x="5862539" y="6513896"/>
                </a:cubicBezTo>
                <a:cubicBezTo>
                  <a:pt x="5862539" y="6533508"/>
                  <a:pt x="5878438" y="6549407"/>
                  <a:pt x="5898050" y="6549407"/>
                </a:cubicBezTo>
                <a:cubicBezTo>
                  <a:pt x="5917662" y="6549407"/>
                  <a:pt x="5933561" y="6533508"/>
                  <a:pt x="5933561" y="6513896"/>
                </a:cubicBezTo>
                <a:cubicBezTo>
                  <a:pt x="5933561" y="6494284"/>
                  <a:pt x="5917662" y="6478385"/>
                  <a:pt x="5898050" y="6478385"/>
                </a:cubicBezTo>
                <a:close/>
                <a:moveTo>
                  <a:pt x="5710141" y="6478385"/>
                </a:moveTo>
                <a:cubicBezTo>
                  <a:pt x="5690529" y="6478385"/>
                  <a:pt x="5674630" y="6494284"/>
                  <a:pt x="5674630" y="6513896"/>
                </a:cubicBezTo>
                <a:cubicBezTo>
                  <a:pt x="5674630" y="6533508"/>
                  <a:pt x="5690529" y="6549407"/>
                  <a:pt x="5710141" y="6549407"/>
                </a:cubicBezTo>
                <a:cubicBezTo>
                  <a:pt x="5729752" y="6549407"/>
                  <a:pt x="5745652" y="6533508"/>
                  <a:pt x="5745652" y="6513896"/>
                </a:cubicBezTo>
                <a:cubicBezTo>
                  <a:pt x="5745652" y="6494284"/>
                  <a:pt x="5729752" y="6478385"/>
                  <a:pt x="5710141" y="6478385"/>
                </a:cubicBezTo>
                <a:close/>
                <a:moveTo>
                  <a:pt x="5522232" y="6478385"/>
                </a:moveTo>
                <a:cubicBezTo>
                  <a:pt x="5502620" y="6478385"/>
                  <a:pt x="5486721" y="6494284"/>
                  <a:pt x="5486721" y="6513896"/>
                </a:cubicBezTo>
                <a:cubicBezTo>
                  <a:pt x="5486721" y="6533508"/>
                  <a:pt x="5502620" y="6549407"/>
                  <a:pt x="5522232" y="6549407"/>
                </a:cubicBezTo>
                <a:cubicBezTo>
                  <a:pt x="5541843" y="6549407"/>
                  <a:pt x="5557742" y="6533508"/>
                  <a:pt x="5557742" y="6513896"/>
                </a:cubicBezTo>
                <a:cubicBezTo>
                  <a:pt x="5557742" y="6494284"/>
                  <a:pt x="5541843" y="6478385"/>
                  <a:pt x="5522232" y="6478385"/>
                </a:cubicBezTo>
                <a:close/>
                <a:moveTo>
                  <a:pt x="5334321" y="6478385"/>
                </a:moveTo>
                <a:cubicBezTo>
                  <a:pt x="5314711" y="6478385"/>
                  <a:pt x="5298812" y="6494284"/>
                  <a:pt x="5298812" y="6513896"/>
                </a:cubicBezTo>
                <a:cubicBezTo>
                  <a:pt x="5298812" y="6533508"/>
                  <a:pt x="5314711" y="6549407"/>
                  <a:pt x="5334321" y="6549407"/>
                </a:cubicBezTo>
                <a:cubicBezTo>
                  <a:pt x="5353934" y="6549407"/>
                  <a:pt x="5369832" y="6533508"/>
                  <a:pt x="5369832" y="6513896"/>
                </a:cubicBezTo>
                <a:cubicBezTo>
                  <a:pt x="5369832" y="6494284"/>
                  <a:pt x="5353934" y="6478385"/>
                  <a:pt x="5334321" y="6478385"/>
                </a:cubicBezTo>
                <a:close/>
                <a:moveTo>
                  <a:pt x="5146412" y="6478385"/>
                </a:moveTo>
                <a:cubicBezTo>
                  <a:pt x="5126803" y="6478385"/>
                  <a:pt x="5110901" y="6494284"/>
                  <a:pt x="5110901" y="6513896"/>
                </a:cubicBezTo>
                <a:cubicBezTo>
                  <a:pt x="5110901" y="6533508"/>
                  <a:pt x="5126803" y="6549407"/>
                  <a:pt x="5146412" y="6549407"/>
                </a:cubicBezTo>
                <a:cubicBezTo>
                  <a:pt x="5166021" y="6549407"/>
                  <a:pt x="5181923" y="6533508"/>
                  <a:pt x="5181923" y="6513896"/>
                </a:cubicBezTo>
                <a:cubicBezTo>
                  <a:pt x="5181923" y="6494284"/>
                  <a:pt x="5166021" y="6478385"/>
                  <a:pt x="5146412" y="6478385"/>
                </a:cubicBezTo>
                <a:close/>
                <a:moveTo>
                  <a:pt x="4958502" y="6478385"/>
                </a:moveTo>
                <a:cubicBezTo>
                  <a:pt x="4938890" y="6478385"/>
                  <a:pt x="4922992" y="6494284"/>
                  <a:pt x="4922992" y="6513896"/>
                </a:cubicBezTo>
                <a:cubicBezTo>
                  <a:pt x="4922992" y="6533508"/>
                  <a:pt x="4938890" y="6549407"/>
                  <a:pt x="4958502" y="6549407"/>
                </a:cubicBezTo>
                <a:cubicBezTo>
                  <a:pt x="4978115" y="6549407"/>
                  <a:pt x="4994014" y="6533508"/>
                  <a:pt x="4994014" y="6513896"/>
                </a:cubicBezTo>
                <a:cubicBezTo>
                  <a:pt x="4994014" y="6494284"/>
                  <a:pt x="4978115" y="6478385"/>
                  <a:pt x="4958502" y="6478385"/>
                </a:cubicBezTo>
                <a:close/>
                <a:moveTo>
                  <a:pt x="4770594" y="6478385"/>
                </a:moveTo>
                <a:cubicBezTo>
                  <a:pt x="4750980" y="6478385"/>
                  <a:pt x="4735082" y="6494284"/>
                  <a:pt x="4735082" y="6513896"/>
                </a:cubicBezTo>
                <a:cubicBezTo>
                  <a:pt x="4735082" y="6533508"/>
                  <a:pt x="4750980" y="6549407"/>
                  <a:pt x="4770594" y="6549407"/>
                </a:cubicBezTo>
                <a:cubicBezTo>
                  <a:pt x="4790206" y="6549407"/>
                  <a:pt x="4806102" y="6533508"/>
                  <a:pt x="4806102" y="6513896"/>
                </a:cubicBezTo>
                <a:cubicBezTo>
                  <a:pt x="4806102" y="6494284"/>
                  <a:pt x="4790206" y="6478385"/>
                  <a:pt x="4770594" y="6478385"/>
                </a:cubicBezTo>
                <a:close/>
                <a:moveTo>
                  <a:pt x="4582682" y="6478385"/>
                </a:moveTo>
                <a:cubicBezTo>
                  <a:pt x="4563070" y="6478385"/>
                  <a:pt x="4547171" y="6494284"/>
                  <a:pt x="4547171" y="6513896"/>
                </a:cubicBezTo>
                <a:cubicBezTo>
                  <a:pt x="4547171" y="6533508"/>
                  <a:pt x="4563070" y="6549407"/>
                  <a:pt x="4582682" y="6549407"/>
                </a:cubicBezTo>
                <a:cubicBezTo>
                  <a:pt x="4602293" y="6549407"/>
                  <a:pt x="4618193" y="6533508"/>
                  <a:pt x="4618193" y="6513896"/>
                </a:cubicBezTo>
                <a:cubicBezTo>
                  <a:pt x="4618193" y="6494284"/>
                  <a:pt x="4602293" y="6478385"/>
                  <a:pt x="4582682" y="6478385"/>
                </a:cubicBezTo>
                <a:close/>
                <a:moveTo>
                  <a:pt x="4394773" y="6478385"/>
                </a:moveTo>
                <a:cubicBezTo>
                  <a:pt x="4375161" y="6478385"/>
                  <a:pt x="4359261" y="6494284"/>
                  <a:pt x="4359261" y="6513896"/>
                </a:cubicBezTo>
                <a:cubicBezTo>
                  <a:pt x="4359261" y="6533508"/>
                  <a:pt x="4375161" y="6549407"/>
                  <a:pt x="4394773" y="6549407"/>
                </a:cubicBezTo>
                <a:cubicBezTo>
                  <a:pt x="4414385" y="6549407"/>
                  <a:pt x="4430285" y="6533508"/>
                  <a:pt x="4430285" y="6513896"/>
                </a:cubicBezTo>
                <a:cubicBezTo>
                  <a:pt x="4430285" y="6494284"/>
                  <a:pt x="4414385" y="6478385"/>
                  <a:pt x="4394773" y="6478385"/>
                </a:cubicBezTo>
                <a:close/>
                <a:moveTo>
                  <a:pt x="4206862" y="6478385"/>
                </a:moveTo>
                <a:cubicBezTo>
                  <a:pt x="4187256" y="6478385"/>
                  <a:pt x="4171356" y="6494284"/>
                  <a:pt x="4171356" y="6513896"/>
                </a:cubicBezTo>
                <a:cubicBezTo>
                  <a:pt x="4171356" y="6533508"/>
                  <a:pt x="4187256" y="6549407"/>
                  <a:pt x="4206862" y="6549407"/>
                </a:cubicBezTo>
                <a:cubicBezTo>
                  <a:pt x="4226473" y="6549407"/>
                  <a:pt x="4242372" y="6533508"/>
                  <a:pt x="4242372" y="6513896"/>
                </a:cubicBezTo>
                <a:cubicBezTo>
                  <a:pt x="4242372" y="6494284"/>
                  <a:pt x="4226473" y="6478385"/>
                  <a:pt x="4206862" y="6478385"/>
                </a:cubicBezTo>
                <a:close/>
                <a:moveTo>
                  <a:pt x="4018958" y="6478385"/>
                </a:moveTo>
                <a:cubicBezTo>
                  <a:pt x="3999346" y="6478385"/>
                  <a:pt x="3983447" y="6494284"/>
                  <a:pt x="3983447" y="6513896"/>
                </a:cubicBezTo>
                <a:cubicBezTo>
                  <a:pt x="3983447" y="6533508"/>
                  <a:pt x="3999346" y="6549407"/>
                  <a:pt x="4018958" y="6549407"/>
                </a:cubicBezTo>
                <a:cubicBezTo>
                  <a:pt x="4038570" y="6549407"/>
                  <a:pt x="4054469" y="6533508"/>
                  <a:pt x="4054469" y="6513896"/>
                </a:cubicBezTo>
                <a:cubicBezTo>
                  <a:pt x="4054469" y="6494284"/>
                  <a:pt x="4038570" y="6478385"/>
                  <a:pt x="4018958" y="6478385"/>
                </a:cubicBezTo>
                <a:close/>
                <a:moveTo>
                  <a:pt x="3831047" y="6478385"/>
                </a:moveTo>
                <a:cubicBezTo>
                  <a:pt x="3811435" y="6478385"/>
                  <a:pt x="3795535" y="6494284"/>
                  <a:pt x="3795535" y="6513896"/>
                </a:cubicBezTo>
                <a:cubicBezTo>
                  <a:pt x="3795535" y="6533508"/>
                  <a:pt x="3811435" y="6549407"/>
                  <a:pt x="3831047" y="6549407"/>
                </a:cubicBezTo>
                <a:cubicBezTo>
                  <a:pt x="3850659" y="6549407"/>
                  <a:pt x="3866558" y="6533508"/>
                  <a:pt x="3866558" y="6513896"/>
                </a:cubicBezTo>
                <a:cubicBezTo>
                  <a:pt x="3866558" y="6494284"/>
                  <a:pt x="3850659" y="6478385"/>
                  <a:pt x="3831047" y="6478385"/>
                </a:cubicBezTo>
                <a:close/>
                <a:moveTo>
                  <a:pt x="3643135" y="6478385"/>
                </a:moveTo>
                <a:cubicBezTo>
                  <a:pt x="3623523" y="6478385"/>
                  <a:pt x="3607624" y="6494284"/>
                  <a:pt x="3607624" y="6513896"/>
                </a:cubicBezTo>
                <a:cubicBezTo>
                  <a:pt x="3607624" y="6533508"/>
                  <a:pt x="3623523" y="6549407"/>
                  <a:pt x="3643135" y="6549407"/>
                </a:cubicBezTo>
                <a:cubicBezTo>
                  <a:pt x="3662747" y="6549407"/>
                  <a:pt x="3678647" y="6533508"/>
                  <a:pt x="3678647" y="6513896"/>
                </a:cubicBezTo>
                <a:cubicBezTo>
                  <a:pt x="3678647" y="6494284"/>
                  <a:pt x="3662747" y="6478385"/>
                  <a:pt x="3643135" y="6478385"/>
                </a:cubicBezTo>
                <a:close/>
                <a:moveTo>
                  <a:pt x="3455227" y="6478385"/>
                </a:moveTo>
                <a:cubicBezTo>
                  <a:pt x="3435615" y="6478385"/>
                  <a:pt x="3419717" y="6494284"/>
                  <a:pt x="3419717" y="6513896"/>
                </a:cubicBezTo>
                <a:cubicBezTo>
                  <a:pt x="3419717" y="6533508"/>
                  <a:pt x="3435615" y="6549407"/>
                  <a:pt x="3455227" y="6549407"/>
                </a:cubicBezTo>
                <a:cubicBezTo>
                  <a:pt x="3474840" y="6549407"/>
                  <a:pt x="3490738" y="6533508"/>
                  <a:pt x="3490738" y="6513896"/>
                </a:cubicBezTo>
                <a:cubicBezTo>
                  <a:pt x="3490738" y="6494284"/>
                  <a:pt x="3474840" y="6478385"/>
                  <a:pt x="3455227" y="6478385"/>
                </a:cubicBezTo>
                <a:close/>
                <a:moveTo>
                  <a:pt x="3267321" y="6478385"/>
                </a:moveTo>
                <a:cubicBezTo>
                  <a:pt x="3247709" y="6478385"/>
                  <a:pt x="3231810" y="6494284"/>
                  <a:pt x="3231810" y="6513896"/>
                </a:cubicBezTo>
                <a:cubicBezTo>
                  <a:pt x="3231810" y="6533508"/>
                  <a:pt x="3247709" y="6549407"/>
                  <a:pt x="3267321" y="6549407"/>
                </a:cubicBezTo>
                <a:cubicBezTo>
                  <a:pt x="3286932" y="6549407"/>
                  <a:pt x="3302831" y="6533508"/>
                  <a:pt x="3302831" y="6513896"/>
                </a:cubicBezTo>
                <a:cubicBezTo>
                  <a:pt x="3302831" y="6494284"/>
                  <a:pt x="3286932" y="6478385"/>
                  <a:pt x="3267321" y="6478385"/>
                </a:cubicBezTo>
                <a:close/>
                <a:moveTo>
                  <a:pt x="3079408" y="6478385"/>
                </a:moveTo>
                <a:cubicBezTo>
                  <a:pt x="3059797" y="6478385"/>
                  <a:pt x="3043898" y="6494284"/>
                  <a:pt x="3043898" y="6513896"/>
                </a:cubicBezTo>
                <a:cubicBezTo>
                  <a:pt x="3043898" y="6533508"/>
                  <a:pt x="3059797" y="6549407"/>
                  <a:pt x="3079408" y="6549407"/>
                </a:cubicBezTo>
                <a:cubicBezTo>
                  <a:pt x="3099021" y="6549407"/>
                  <a:pt x="3114920" y="6533508"/>
                  <a:pt x="3114920" y="6513896"/>
                </a:cubicBezTo>
                <a:cubicBezTo>
                  <a:pt x="3114920" y="6494284"/>
                  <a:pt x="3099021" y="6478385"/>
                  <a:pt x="3079408" y="6478385"/>
                </a:cubicBezTo>
                <a:close/>
                <a:moveTo>
                  <a:pt x="2891499" y="6478385"/>
                </a:moveTo>
                <a:cubicBezTo>
                  <a:pt x="2871887" y="6478385"/>
                  <a:pt x="2855987" y="6494284"/>
                  <a:pt x="2855987" y="6513896"/>
                </a:cubicBezTo>
                <a:cubicBezTo>
                  <a:pt x="2855987" y="6533508"/>
                  <a:pt x="2871887" y="6549407"/>
                  <a:pt x="2891499" y="6549407"/>
                </a:cubicBezTo>
                <a:cubicBezTo>
                  <a:pt x="2911110" y="6549407"/>
                  <a:pt x="2927010" y="6533508"/>
                  <a:pt x="2927010" y="6513896"/>
                </a:cubicBezTo>
                <a:cubicBezTo>
                  <a:pt x="2927010" y="6494284"/>
                  <a:pt x="2911110" y="6478385"/>
                  <a:pt x="2891499" y="6478385"/>
                </a:cubicBezTo>
                <a:close/>
                <a:moveTo>
                  <a:pt x="2703588" y="6478385"/>
                </a:moveTo>
                <a:cubicBezTo>
                  <a:pt x="2683977" y="6478385"/>
                  <a:pt x="2668077" y="6494284"/>
                  <a:pt x="2668077" y="6513896"/>
                </a:cubicBezTo>
                <a:cubicBezTo>
                  <a:pt x="2668077" y="6533508"/>
                  <a:pt x="2683977" y="6549407"/>
                  <a:pt x="2703588" y="6549407"/>
                </a:cubicBezTo>
                <a:cubicBezTo>
                  <a:pt x="2723201" y="6549407"/>
                  <a:pt x="2739100" y="6533508"/>
                  <a:pt x="2739100" y="6513896"/>
                </a:cubicBezTo>
                <a:cubicBezTo>
                  <a:pt x="2739100" y="6494284"/>
                  <a:pt x="2723201" y="6478385"/>
                  <a:pt x="2703588" y="6478385"/>
                </a:cubicBezTo>
                <a:close/>
                <a:moveTo>
                  <a:pt x="2515679" y="6478385"/>
                </a:moveTo>
                <a:cubicBezTo>
                  <a:pt x="2496067" y="6478385"/>
                  <a:pt x="2480168" y="6494284"/>
                  <a:pt x="2480168" y="6513896"/>
                </a:cubicBezTo>
                <a:cubicBezTo>
                  <a:pt x="2480168" y="6533508"/>
                  <a:pt x="2496067" y="6549407"/>
                  <a:pt x="2515679" y="6549407"/>
                </a:cubicBezTo>
                <a:cubicBezTo>
                  <a:pt x="2535290" y="6549407"/>
                  <a:pt x="2551190" y="6533508"/>
                  <a:pt x="2551190" y="6513896"/>
                </a:cubicBezTo>
                <a:cubicBezTo>
                  <a:pt x="2551190" y="6494284"/>
                  <a:pt x="2535290" y="6478385"/>
                  <a:pt x="2515679" y="6478385"/>
                </a:cubicBezTo>
                <a:close/>
                <a:moveTo>
                  <a:pt x="2327769" y="6478385"/>
                </a:moveTo>
                <a:cubicBezTo>
                  <a:pt x="2308157" y="6478385"/>
                  <a:pt x="2292258" y="6494284"/>
                  <a:pt x="2292258" y="6513896"/>
                </a:cubicBezTo>
                <a:cubicBezTo>
                  <a:pt x="2292258" y="6533508"/>
                  <a:pt x="2308157" y="6549407"/>
                  <a:pt x="2327769" y="6549407"/>
                </a:cubicBezTo>
                <a:cubicBezTo>
                  <a:pt x="2347381" y="6549407"/>
                  <a:pt x="2363280" y="6533508"/>
                  <a:pt x="2363280" y="6513896"/>
                </a:cubicBezTo>
                <a:cubicBezTo>
                  <a:pt x="2363280" y="6494284"/>
                  <a:pt x="2347381" y="6478385"/>
                  <a:pt x="2327769" y="6478385"/>
                </a:cubicBezTo>
                <a:close/>
                <a:moveTo>
                  <a:pt x="2139860" y="6478385"/>
                </a:moveTo>
                <a:cubicBezTo>
                  <a:pt x="2120248" y="6478385"/>
                  <a:pt x="2104349" y="6494284"/>
                  <a:pt x="2104349" y="6513896"/>
                </a:cubicBezTo>
                <a:cubicBezTo>
                  <a:pt x="2104349" y="6533508"/>
                  <a:pt x="2120248" y="6549407"/>
                  <a:pt x="2139860" y="6549407"/>
                </a:cubicBezTo>
                <a:cubicBezTo>
                  <a:pt x="2159471" y="6549407"/>
                  <a:pt x="2175371" y="6533508"/>
                  <a:pt x="2175371" y="6513896"/>
                </a:cubicBezTo>
                <a:cubicBezTo>
                  <a:pt x="2175371" y="6494284"/>
                  <a:pt x="2159471" y="6478385"/>
                  <a:pt x="2139860" y="6478385"/>
                </a:cubicBezTo>
                <a:close/>
                <a:moveTo>
                  <a:pt x="1951947" y="6478385"/>
                </a:moveTo>
                <a:cubicBezTo>
                  <a:pt x="1932335" y="6478385"/>
                  <a:pt x="1916436" y="6494284"/>
                  <a:pt x="1916436" y="6513896"/>
                </a:cubicBezTo>
                <a:cubicBezTo>
                  <a:pt x="1916436" y="6533508"/>
                  <a:pt x="1932335" y="6549407"/>
                  <a:pt x="1951947" y="6549407"/>
                </a:cubicBezTo>
                <a:cubicBezTo>
                  <a:pt x="1971559" y="6549407"/>
                  <a:pt x="1987459" y="6533508"/>
                  <a:pt x="1987459" y="6513896"/>
                </a:cubicBezTo>
                <a:cubicBezTo>
                  <a:pt x="1987459" y="6494284"/>
                  <a:pt x="1971559" y="6478385"/>
                  <a:pt x="1951947" y="6478385"/>
                </a:cubicBezTo>
                <a:close/>
                <a:moveTo>
                  <a:pt x="1764038" y="6478385"/>
                </a:moveTo>
                <a:cubicBezTo>
                  <a:pt x="1744426" y="6478385"/>
                  <a:pt x="1728527" y="6494284"/>
                  <a:pt x="1728527" y="6513896"/>
                </a:cubicBezTo>
                <a:cubicBezTo>
                  <a:pt x="1728527" y="6533508"/>
                  <a:pt x="1744426" y="6549407"/>
                  <a:pt x="1764038" y="6549407"/>
                </a:cubicBezTo>
                <a:cubicBezTo>
                  <a:pt x="1783650" y="6549407"/>
                  <a:pt x="1799549" y="6533508"/>
                  <a:pt x="1799549" y="6513896"/>
                </a:cubicBezTo>
                <a:cubicBezTo>
                  <a:pt x="1799549" y="6494284"/>
                  <a:pt x="1783650" y="6478385"/>
                  <a:pt x="1764038" y="6478385"/>
                </a:cubicBezTo>
                <a:close/>
                <a:moveTo>
                  <a:pt x="1576128" y="6478385"/>
                </a:moveTo>
                <a:cubicBezTo>
                  <a:pt x="1556516" y="6478385"/>
                  <a:pt x="1540617" y="6494284"/>
                  <a:pt x="1540617" y="6513896"/>
                </a:cubicBezTo>
                <a:cubicBezTo>
                  <a:pt x="1540617" y="6533508"/>
                  <a:pt x="1556516" y="6549407"/>
                  <a:pt x="1576128" y="6549407"/>
                </a:cubicBezTo>
                <a:cubicBezTo>
                  <a:pt x="1595740" y="6549407"/>
                  <a:pt x="1611639" y="6533508"/>
                  <a:pt x="1611639" y="6513896"/>
                </a:cubicBezTo>
                <a:cubicBezTo>
                  <a:pt x="1611639" y="6494284"/>
                  <a:pt x="1595740" y="6478385"/>
                  <a:pt x="1576128" y="6478385"/>
                </a:cubicBezTo>
                <a:close/>
                <a:moveTo>
                  <a:pt x="1388218" y="6478385"/>
                </a:moveTo>
                <a:cubicBezTo>
                  <a:pt x="1368606" y="6478385"/>
                  <a:pt x="1352707" y="6494284"/>
                  <a:pt x="1352707" y="6513896"/>
                </a:cubicBezTo>
                <a:cubicBezTo>
                  <a:pt x="1352707" y="6533508"/>
                  <a:pt x="1368606" y="6549407"/>
                  <a:pt x="1388218" y="6549407"/>
                </a:cubicBezTo>
                <a:cubicBezTo>
                  <a:pt x="1407830" y="6549407"/>
                  <a:pt x="1423729" y="6533508"/>
                  <a:pt x="1423729" y="6513896"/>
                </a:cubicBezTo>
                <a:cubicBezTo>
                  <a:pt x="1423729" y="6494284"/>
                  <a:pt x="1407830" y="6478385"/>
                  <a:pt x="1388218" y="6478385"/>
                </a:cubicBezTo>
                <a:close/>
                <a:moveTo>
                  <a:pt x="1200309" y="6478385"/>
                </a:moveTo>
                <a:cubicBezTo>
                  <a:pt x="1180697" y="6478385"/>
                  <a:pt x="1164798" y="6494284"/>
                  <a:pt x="1164798" y="6513896"/>
                </a:cubicBezTo>
                <a:cubicBezTo>
                  <a:pt x="1164798" y="6533508"/>
                  <a:pt x="1180697" y="6549407"/>
                  <a:pt x="1200309" y="6549407"/>
                </a:cubicBezTo>
                <a:cubicBezTo>
                  <a:pt x="1219921" y="6549407"/>
                  <a:pt x="1235820" y="6533508"/>
                  <a:pt x="1235820" y="6513896"/>
                </a:cubicBezTo>
                <a:cubicBezTo>
                  <a:pt x="1235820" y="6494284"/>
                  <a:pt x="1219921" y="6478385"/>
                  <a:pt x="1200309" y="6478385"/>
                </a:cubicBezTo>
                <a:close/>
                <a:moveTo>
                  <a:pt x="1012399" y="6478385"/>
                </a:moveTo>
                <a:cubicBezTo>
                  <a:pt x="992787" y="6478385"/>
                  <a:pt x="976888" y="6494284"/>
                  <a:pt x="976888" y="6513896"/>
                </a:cubicBezTo>
                <a:cubicBezTo>
                  <a:pt x="976888" y="6533508"/>
                  <a:pt x="992787" y="6549407"/>
                  <a:pt x="1012399" y="6549407"/>
                </a:cubicBezTo>
                <a:cubicBezTo>
                  <a:pt x="1032011" y="6549407"/>
                  <a:pt x="1047910" y="6533508"/>
                  <a:pt x="1047910" y="6513896"/>
                </a:cubicBezTo>
                <a:cubicBezTo>
                  <a:pt x="1047910" y="6494284"/>
                  <a:pt x="1032011" y="6478385"/>
                  <a:pt x="1012399" y="6478385"/>
                </a:cubicBezTo>
                <a:close/>
                <a:moveTo>
                  <a:pt x="824489" y="6478385"/>
                </a:moveTo>
                <a:cubicBezTo>
                  <a:pt x="804877" y="6478385"/>
                  <a:pt x="788978" y="6494284"/>
                  <a:pt x="788978" y="6513896"/>
                </a:cubicBezTo>
                <a:cubicBezTo>
                  <a:pt x="788978" y="6533508"/>
                  <a:pt x="804877" y="6549407"/>
                  <a:pt x="824489" y="6549407"/>
                </a:cubicBezTo>
                <a:cubicBezTo>
                  <a:pt x="844101" y="6549407"/>
                  <a:pt x="860000" y="6533508"/>
                  <a:pt x="860000" y="6513896"/>
                </a:cubicBezTo>
                <a:cubicBezTo>
                  <a:pt x="860000" y="6494284"/>
                  <a:pt x="844101" y="6478385"/>
                  <a:pt x="824489" y="6478385"/>
                </a:cubicBezTo>
                <a:close/>
                <a:moveTo>
                  <a:pt x="636580" y="6478385"/>
                </a:moveTo>
                <a:cubicBezTo>
                  <a:pt x="616968" y="6478385"/>
                  <a:pt x="601068" y="6494284"/>
                  <a:pt x="601068" y="6513896"/>
                </a:cubicBezTo>
                <a:cubicBezTo>
                  <a:pt x="601068" y="6533508"/>
                  <a:pt x="616968" y="6549407"/>
                  <a:pt x="636580" y="6549407"/>
                </a:cubicBezTo>
                <a:cubicBezTo>
                  <a:pt x="656192" y="6549407"/>
                  <a:pt x="672090" y="6533508"/>
                  <a:pt x="672090" y="6513896"/>
                </a:cubicBezTo>
                <a:cubicBezTo>
                  <a:pt x="672090" y="6494284"/>
                  <a:pt x="656192" y="6478385"/>
                  <a:pt x="636580" y="6478385"/>
                </a:cubicBezTo>
                <a:close/>
                <a:moveTo>
                  <a:pt x="448670" y="6478385"/>
                </a:moveTo>
                <a:cubicBezTo>
                  <a:pt x="429058" y="6478385"/>
                  <a:pt x="413159" y="6494284"/>
                  <a:pt x="413159" y="6513896"/>
                </a:cubicBezTo>
                <a:cubicBezTo>
                  <a:pt x="413159" y="6533508"/>
                  <a:pt x="429058" y="6549407"/>
                  <a:pt x="448670" y="6549407"/>
                </a:cubicBezTo>
                <a:cubicBezTo>
                  <a:pt x="468282" y="6549407"/>
                  <a:pt x="484181" y="6533508"/>
                  <a:pt x="484181" y="6513896"/>
                </a:cubicBezTo>
                <a:cubicBezTo>
                  <a:pt x="484181" y="6494284"/>
                  <a:pt x="468282" y="6478385"/>
                  <a:pt x="448670" y="6478385"/>
                </a:cubicBezTo>
                <a:close/>
                <a:moveTo>
                  <a:pt x="260760" y="6478385"/>
                </a:moveTo>
                <a:cubicBezTo>
                  <a:pt x="241148" y="6478385"/>
                  <a:pt x="225249" y="6494284"/>
                  <a:pt x="225249" y="6513896"/>
                </a:cubicBezTo>
                <a:cubicBezTo>
                  <a:pt x="225249" y="6533508"/>
                  <a:pt x="241148" y="6549407"/>
                  <a:pt x="260760" y="6549407"/>
                </a:cubicBezTo>
                <a:cubicBezTo>
                  <a:pt x="280372" y="6549407"/>
                  <a:pt x="296271" y="6533508"/>
                  <a:pt x="296271" y="6513896"/>
                </a:cubicBezTo>
                <a:cubicBezTo>
                  <a:pt x="296271" y="6494284"/>
                  <a:pt x="280372" y="6478385"/>
                  <a:pt x="260760" y="6478385"/>
                </a:cubicBezTo>
                <a:close/>
                <a:moveTo>
                  <a:pt x="78812" y="6478384"/>
                </a:moveTo>
                <a:cubicBezTo>
                  <a:pt x="59199" y="6478384"/>
                  <a:pt x="43300" y="6494283"/>
                  <a:pt x="43300" y="6513895"/>
                </a:cubicBezTo>
                <a:cubicBezTo>
                  <a:pt x="43300" y="6533507"/>
                  <a:pt x="59199" y="6549406"/>
                  <a:pt x="78812" y="6549406"/>
                </a:cubicBezTo>
                <a:cubicBezTo>
                  <a:pt x="98423" y="6549406"/>
                  <a:pt x="114322" y="6533507"/>
                  <a:pt x="114322" y="6513895"/>
                </a:cubicBezTo>
                <a:cubicBezTo>
                  <a:pt x="114322" y="6494283"/>
                  <a:pt x="98423" y="6478384"/>
                  <a:pt x="78812" y="6478384"/>
                </a:cubicBezTo>
                <a:close/>
                <a:moveTo>
                  <a:pt x="12007004" y="6325985"/>
                </a:moveTo>
                <a:cubicBezTo>
                  <a:pt x="11987392" y="6325985"/>
                  <a:pt x="11971493" y="6341884"/>
                  <a:pt x="11971493" y="6361496"/>
                </a:cubicBezTo>
                <a:cubicBezTo>
                  <a:pt x="11971493" y="6381108"/>
                  <a:pt x="11987392" y="6397007"/>
                  <a:pt x="12007004" y="6397007"/>
                </a:cubicBezTo>
                <a:cubicBezTo>
                  <a:pt x="12026616" y="6397007"/>
                  <a:pt x="12042515" y="6381108"/>
                  <a:pt x="12042515" y="6361496"/>
                </a:cubicBezTo>
                <a:cubicBezTo>
                  <a:pt x="12042515" y="6341884"/>
                  <a:pt x="12026616" y="6325985"/>
                  <a:pt x="12007004" y="6325985"/>
                </a:cubicBezTo>
                <a:close/>
                <a:moveTo>
                  <a:pt x="11819094" y="6325985"/>
                </a:moveTo>
                <a:cubicBezTo>
                  <a:pt x="11799482" y="6325985"/>
                  <a:pt x="11783583" y="6341884"/>
                  <a:pt x="11783583" y="6361496"/>
                </a:cubicBezTo>
                <a:cubicBezTo>
                  <a:pt x="11783583" y="6381108"/>
                  <a:pt x="11799482" y="6397007"/>
                  <a:pt x="11819094" y="6397007"/>
                </a:cubicBezTo>
                <a:cubicBezTo>
                  <a:pt x="11838706" y="6397007"/>
                  <a:pt x="11854605" y="6381108"/>
                  <a:pt x="11854605" y="6361496"/>
                </a:cubicBezTo>
                <a:cubicBezTo>
                  <a:pt x="11854605" y="6341884"/>
                  <a:pt x="11838706" y="6325985"/>
                  <a:pt x="11819094" y="6325985"/>
                </a:cubicBezTo>
                <a:close/>
                <a:moveTo>
                  <a:pt x="11631184" y="6325985"/>
                </a:moveTo>
                <a:cubicBezTo>
                  <a:pt x="11611572" y="6325985"/>
                  <a:pt x="11595673" y="6341884"/>
                  <a:pt x="11595673" y="6361496"/>
                </a:cubicBezTo>
                <a:cubicBezTo>
                  <a:pt x="11595673" y="6381108"/>
                  <a:pt x="11611572" y="6397007"/>
                  <a:pt x="11631184" y="6397007"/>
                </a:cubicBezTo>
                <a:cubicBezTo>
                  <a:pt x="11650796" y="6397007"/>
                  <a:pt x="11666695" y="6381108"/>
                  <a:pt x="11666695" y="6361496"/>
                </a:cubicBezTo>
                <a:cubicBezTo>
                  <a:pt x="11666695" y="6341884"/>
                  <a:pt x="11650796" y="6325985"/>
                  <a:pt x="11631184" y="6325985"/>
                </a:cubicBezTo>
                <a:close/>
                <a:moveTo>
                  <a:pt x="11443274" y="6325985"/>
                </a:moveTo>
                <a:cubicBezTo>
                  <a:pt x="11423662" y="6325985"/>
                  <a:pt x="11407763" y="6341884"/>
                  <a:pt x="11407763" y="6361496"/>
                </a:cubicBezTo>
                <a:cubicBezTo>
                  <a:pt x="11407763" y="6381108"/>
                  <a:pt x="11423662" y="6397007"/>
                  <a:pt x="11443274" y="6397007"/>
                </a:cubicBezTo>
                <a:cubicBezTo>
                  <a:pt x="11462886" y="6397007"/>
                  <a:pt x="11478785" y="6381108"/>
                  <a:pt x="11478785" y="6361496"/>
                </a:cubicBezTo>
                <a:cubicBezTo>
                  <a:pt x="11478785" y="6341884"/>
                  <a:pt x="11462886" y="6325985"/>
                  <a:pt x="11443274" y="6325985"/>
                </a:cubicBezTo>
                <a:close/>
                <a:moveTo>
                  <a:pt x="11255364" y="6325985"/>
                </a:moveTo>
                <a:cubicBezTo>
                  <a:pt x="11235752" y="6325985"/>
                  <a:pt x="11219853" y="6341884"/>
                  <a:pt x="11219853" y="6361496"/>
                </a:cubicBezTo>
                <a:cubicBezTo>
                  <a:pt x="11219853" y="6381108"/>
                  <a:pt x="11235752" y="6397007"/>
                  <a:pt x="11255364" y="6397007"/>
                </a:cubicBezTo>
                <a:cubicBezTo>
                  <a:pt x="11274976" y="6397007"/>
                  <a:pt x="11290875" y="6381108"/>
                  <a:pt x="11290875" y="6361496"/>
                </a:cubicBezTo>
                <a:cubicBezTo>
                  <a:pt x="11290875" y="6341884"/>
                  <a:pt x="11274976" y="6325985"/>
                  <a:pt x="11255364" y="6325985"/>
                </a:cubicBezTo>
                <a:close/>
                <a:moveTo>
                  <a:pt x="11067454" y="6325985"/>
                </a:moveTo>
                <a:cubicBezTo>
                  <a:pt x="11047842" y="6325985"/>
                  <a:pt x="11031943" y="6341884"/>
                  <a:pt x="11031943" y="6361496"/>
                </a:cubicBezTo>
                <a:cubicBezTo>
                  <a:pt x="11031943" y="6381108"/>
                  <a:pt x="11047842" y="6397007"/>
                  <a:pt x="11067454" y="6397007"/>
                </a:cubicBezTo>
                <a:cubicBezTo>
                  <a:pt x="11087066" y="6397007"/>
                  <a:pt x="11102965" y="6381108"/>
                  <a:pt x="11102965" y="6361496"/>
                </a:cubicBezTo>
                <a:cubicBezTo>
                  <a:pt x="11102965" y="6341884"/>
                  <a:pt x="11087066" y="6325985"/>
                  <a:pt x="11067454" y="6325985"/>
                </a:cubicBezTo>
                <a:close/>
                <a:moveTo>
                  <a:pt x="10879544" y="6325985"/>
                </a:moveTo>
                <a:cubicBezTo>
                  <a:pt x="10859932" y="6325985"/>
                  <a:pt x="10844033" y="6341884"/>
                  <a:pt x="10844033" y="6361496"/>
                </a:cubicBezTo>
                <a:cubicBezTo>
                  <a:pt x="10844033" y="6381108"/>
                  <a:pt x="10859932" y="6397007"/>
                  <a:pt x="10879544" y="6397007"/>
                </a:cubicBezTo>
                <a:cubicBezTo>
                  <a:pt x="10899156" y="6397007"/>
                  <a:pt x="10915055" y="6381108"/>
                  <a:pt x="10915055" y="6361496"/>
                </a:cubicBezTo>
                <a:cubicBezTo>
                  <a:pt x="10915055" y="6341884"/>
                  <a:pt x="10899156" y="6325985"/>
                  <a:pt x="10879544" y="6325985"/>
                </a:cubicBezTo>
                <a:close/>
                <a:moveTo>
                  <a:pt x="10691634" y="6325985"/>
                </a:moveTo>
                <a:cubicBezTo>
                  <a:pt x="10672022" y="6325985"/>
                  <a:pt x="10656123" y="6341884"/>
                  <a:pt x="10656123" y="6361496"/>
                </a:cubicBezTo>
                <a:cubicBezTo>
                  <a:pt x="10656123" y="6381108"/>
                  <a:pt x="10672022" y="6397007"/>
                  <a:pt x="10691634" y="6397007"/>
                </a:cubicBezTo>
                <a:cubicBezTo>
                  <a:pt x="10711246" y="6397007"/>
                  <a:pt x="10727145" y="6381108"/>
                  <a:pt x="10727145" y="6361496"/>
                </a:cubicBezTo>
                <a:cubicBezTo>
                  <a:pt x="10727145" y="6341884"/>
                  <a:pt x="10711246" y="6325985"/>
                  <a:pt x="10691634" y="6325985"/>
                </a:cubicBezTo>
                <a:close/>
                <a:moveTo>
                  <a:pt x="10503724" y="6325985"/>
                </a:moveTo>
                <a:cubicBezTo>
                  <a:pt x="10484112" y="6325985"/>
                  <a:pt x="10468213" y="6341884"/>
                  <a:pt x="10468213" y="6361496"/>
                </a:cubicBezTo>
                <a:cubicBezTo>
                  <a:pt x="10468213" y="6381108"/>
                  <a:pt x="10484112" y="6397007"/>
                  <a:pt x="10503724" y="6397007"/>
                </a:cubicBezTo>
                <a:cubicBezTo>
                  <a:pt x="10523336" y="6397007"/>
                  <a:pt x="10539235" y="6381108"/>
                  <a:pt x="10539235" y="6361496"/>
                </a:cubicBezTo>
                <a:cubicBezTo>
                  <a:pt x="10539235" y="6341884"/>
                  <a:pt x="10523336" y="6325985"/>
                  <a:pt x="10503724" y="6325985"/>
                </a:cubicBezTo>
                <a:close/>
                <a:moveTo>
                  <a:pt x="10315814" y="6325985"/>
                </a:moveTo>
                <a:cubicBezTo>
                  <a:pt x="10296202" y="6325985"/>
                  <a:pt x="10280303" y="6341884"/>
                  <a:pt x="10280303" y="6361496"/>
                </a:cubicBezTo>
                <a:cubicBezTo>
                  <a:pt x="10280303" y="6381108"/>
                  <a:pt x="10296202" y="6397007"/>
                  <a:pt x="10315814" y="6397007"/>
                </a:cubicBezTo>
                <a:cubicBezTo>
                  <a:pt x="10335426" y="6397007"/>
                  <a:pt x="10351325" y="6381108"/>
                  <a:pt x="10351325" y="6361496"/>
                </a:cubicBezTo>
                <a:cubicBezTo>
                  <a:pt x="10351325" y="6341884"/>
                  <a:pt x="10335426" y="6325985"/>
                  <a:pt x="10315814" y="6325985"/>
                </a:cubicBezTo>
                <a:close/>
                <a:moveTo>
                  <a:pt x="10127904" y="6325985"/>
                </a:moveTo>
                <a:cubicBezTo>
                  <a:pt x="10108292" y="6325985"/>
                  <a:pt x="10092393" y="6341884"/>
                  <a:pt x="10092393" y="6361496"/>
                </a:cubicBezTo>
                <a:cubicBezTo>
                  <a:pt x="10092393" y="6381108"/>
                  <a:pt x="10108292" y="6397007"/>
                  <a:pt x="10127904" y="6397007"/>
                </a:cubicBezTo>
                <a:cubicBezTo>
                  <a:pt x="10147516" y="6397007"/>
                  <a:pt x="10163415" y="6381108"/>
                  <a:pt x="10163415" y="6361496"/>
                </a:cubicBezTo>
                <a:cubicBezTo>
                  <a:pt x="10163415" y="6341884"/>
                  <a:pt x="10147516" y="6325985"/>
                  <a:pt x="10127904" y="6325985"/>
                </a:cubicBezTo>
                <a:close/>
                <a:moveTo>
                  <a:pt x="9939994" y="6325985"/>
                </a:moveTo>
                <a:cubicBezTo>
                  <a:pt x="9920382" y="6325985"/>
                  <a:pt x="9904483" y="6341884"/>
                  <a:pt x="9904483" y="6361496"/>
                </a:cubicBezTo>
                <a:cubicBezTo>
                  <a:pt x="9904483" y="6381108"/>
                  <a:pt x="9920382" y="6397007"/>
                  <a:pt x="9939994" y="6397007"/>
                </a:cubicBezTo>
                <a:cubicBezTo>
                  <a:pt x="9959606" y="6397007"/>
                  <a:pt x="9975505" y="6381108"/>
                  <a:pt x="9975505" y="6361496"/>
                </a:cubicBezTo>
                <a:cubicBezTo>
                  <a:pt x="9975505" y="6341884"/>
                  <a:pt x="9959606" y="6325985"/>
                  <a:pt x="9939994" y="6325985"/>
                </a:cubicBezTo>
                <a:close/>
                <a:moveTo>
                  <a:pt x="9752084" y="6325985"/>
                </a:moveTo>
                <a:cubicBezTo>
                  <a:pt x="9732472" y="6325985"/>
                  <a:pt x="9716573" y="6341884"/>
                  <a:pt x="9716573" y="6361496"/>
                </a:cubicBezTo>
                <a:cubicBezTo>
                  <a:pt x="9716573" y="6381108"/>
                  <a:pt x="9732472" y="6397007"/>
                  <a:pt x="9752084" y="6397007"/>
                </a:cubicBezTo>
                <a:cubicBezTo>
                  <a:pt x="9771696" y="6397007"/>
                  <a:pt x="9787595" y="6381108"/>
                  <a:pt x="9787595" y="6361496"/>
                </a:cubicBezTo>
                <a:cubicBezTo>
                  <a:pt x="9787595" y="6341884"/>
                  <a:pt x="9771696" y="6325985"/>
                  <a:pt x="9752084" y="6325985"/>
                </a:cubicBezTo>
                <a:close/>
                <a:moveTo>
                  <a:pt x="9564174" y="6325985"/>
                </a:moveTo>
                <a:cubicBezTo>
                  <a:pt x="9544562" y="6325985"/>
                  <a:pt x="9528663" y="6341884"/>
                  <a:pt x="9528663" y="6361496"/>
                </a:cubicBezTo>
                <a:cubicBezTo>
                  <a:pt x="9528663" y="6381108"/>
                  <a:pt x="9544562" y="6397007"/>
                  <a:pt x="9564174" y="6397007"/>
                </a:cubicBezTo>
                <a:cubicBezTo>
                  <a:pt x="9583786" y="6397007"/>
                  <a:pt x="9599685" y="6381108"/>
                  <a:pt x="9599685" y="6361496"/>
                </a:cubicBezTo>
                <a:cubicBezTo>
                  <a:pt x="9599685" y="6341884"/>
                  <a:pt x="9583786" y="6325985"/>
                  <a:pt x="9564174" y="6325985"/>
                </a:cubicBezTo>
                <a:close/>
                <a:moveTo>
                  <a:pt x="9376264" y="6325985"/>
                </a:moveTo>
                <a:cubicBezTo>
                  <a:pt x="9356652" y="6325985"/>
                  <a:pt x="9340753" y="6341884"/>
                  <a:pt x="9340753" y="6361496"/>
                </a:cubicBezTo>
                <a:cubicBezTo>
                  <a:pt x="9340753" y="6381108"/>
                  <a:pt x="9356652" y="6397007"/>
                  <a:pt x="9376264" y="6397007"/>
                </a:cubicBezTo>
                <a:cubicBezTo>
                  <a:pt x="9395876" y="6397007"/>
                  <a:pt x="9411775" y="6381108"/>
                  <a:pt x="9411775" y="6361496"/>
                </a:cubicBezTo>
                <a:cubicBezTo>
                  <a:pt x="9411775" y="6341884"/>
                  <a:pt x="9395876" y="6325985"/>
                  <a:pt x="9376264" y="6325985"/>
                </a:cubicBezTo>
                <a:close/>
                <a:moveTo>
                  <a:pt x="9188354" y="6325985"/>
                </a:moveTo>
                <a:cubicBezTo>
                  <a:pt x="9168742" y="6325985"/>
                  <a:pt x="9152843" y="6341884"/>
                  <a:pt x="9152843" y="6361496"/>
                </a:cubicBezTo>
                <a:cubicBezTo>
                  <a:pt x="9152843" y="6381108"/>
                  <a:pt x="9168742" y="6397007"/>
                  <a:pt x="9188354" y="6397007"/>
                </a:cubicBezTo>
                <a:cubicBezTo>
                  <a:pt x="9207966" y="6397007"/>
                  <a:pt x="9223865" y="6381108"/>
                  <a:pt x="9223865" y="6361496"/>
                </a:cubicBezTo>
                <a:cubicBezTo>
                  <a:pt x="9223865" y="6341884"/>
                  <a:pt x="9207966" y="6325985"/>
                  <a:pt x="9188354" y="6325985"/>
                </a:cubicBezTo>
                <a:close/>
                <a:moveTo>
                  <a:pt x="9000444" y="6325985"/>
                </a:moveTo>
                <a:cubicBezTo>
                  <a:pt x="8980832" y="6325985"/>
                  <a:pt x="8964933" y="6341884"/>
                  <a:pt x="8964933" y="6361496"/>
                </a:cubicBezTo>
                <a:cubicBezTo>
                  <a:pt x="8964933" y="6381108"/>
                  <a:pt x="8980832" y="6397007"/>
                  <a:pt x="9000444" y="6397007"/>
                </a:cubicBezTo>
                <a:cubicBezTo>
                  <a:pt x="9020056" y="6397007"/>
                  <a:pt x="9035955" y="6381108"/>
                  <a:pt x="9035955" y="6361496"/>
                </a:cubicBezTo>
                <a:cubicBezTo>
                  <a:pt x="9035955" y="6341884"/>
                  <a:pt x="9020056" y="6325985"/>
                  <a:pt x="9000444" y="6325985"/>
                </a:cubicBezTo>
                <a:close/>
                <a:moveTo>
                  <a:pt x="8812534" y="6325985"/>
                </a:moveTo>
                <a:cubicBezTo>
                  <a:pt x="8792922" y="6325985"/>
                  <a:pt x="8777023" y="6341884"/>
                  <a:pt x="8777023" y="6361496"/>
                </a:cubicBezTo>
                <a:cubicBezTo>
                  <a:pt x="8777023" y="6381108"/>
                  <a:pt x="8792922" y="6397007"/>
                  <a:pt x="8812534" y="6397007"/>
                </a:cubicBezTo>
                <a:cubicBezTo>
                  <a:pt x="8832146" y="6397007"/>
                  <a:pt x="8848045" y="6381108"/>
                  <a:pt x="8848045" y="6361496"/>
                </a:cubicBezTo>
                <a:cubicBezTo>
                  <a:pt x="8848045" y="6341884"/>
                  <a:pt x="8832146" y="6325985"/>
                  <a:pt x="8812534" y="6325985"/>
                </a:cubicBezTo>
                <a:close/>
                <a:moveTo>
                  <a:pt x="8624624" y="6325985"/>
                </a:moveTo>
                <a:cubicBezTo>
                  <a:pt x="8605012" y="6325985"/>
                  <a:pt x="8589113" y="6341884"/>
                  <a:pt x="8589113" y="6361496"/>
                </a:cubicBezTo>
                <a:cubicBezTo>
                  <a:pt x="8589113" y="6381108"/>
                  <a:pt x="8605012" y="6397007"/>
                  <a:pt x="8624624" y="6397007"/>
                </a:cubicBezTo>
                <a:cubicBezTo>
                  <a:pt x="8644236" y="6397007"/>
                  <a:pt x="8660135" y="6381108"/>
                  <a:pt x="8660135" y="6361496"/>
                </a:cubicBezTo>
                <a:cubicBezTo>
                  <a:pt x="8660135" y="6341884"/>
                  <a:pt x="8644236" y="6325985"/>
                  <a:pt x="8624624" y="6325985"/>
                </a:cubicBezTo>
                <a:close/>
                <a:moveTo>
                  <a:pt x="8436714" y="6325985"/>
                </a:moveTo>
                <a:cubicBezTo>
                  <a:pt x="8417102" y="6325985"/>
                  <a:pt x="8401203" y="6341884"/>
                  <a:pt x="8401203" y="6361496"/>
                </a:cubicBezTo>
                <a:cubicBezTo>
                  <a:pt x="8401203" y="6381108"/>
                  <a:pt x="8417102" y="6397007"/>
                  <a:pt x="8436714" y="6397007"/>
                </a:cubicBezTo>
                <a:cubicBezTo>
                  <a:pt x="8456326" y="6397007"/>
                  <a:pt x="8472225" y="6381108"/>
                  <a:pt x="8472225" y="6361496"/>
                </a:cubicBezTo>
                <a:cubicBezTo>
                  <a:pt x="8472225" y="6341884"/>
                  <a:pt x="8456326" y="6325985"/>
                  <a:pt x="8436714" y="6325985"/>
                </a:cubicBezTo>
                <a:close/>
                <a:moveTo>
                  <a:pt x="8248804" y="6325985"/>
                </a:moveTo>
                <a:cubicBezTo>
                  <a:pt x="8229192" y="6325985"/>
                  <a:pt x="8213293" y="6341884"/>
                  <a:pt x="8213293" y="6361496"/>
                </a:cubicBezTo>
                <a:cubicBezTo>
                  <a:pt x="8213293" y="6381108"/>
                  <a:pt x="8229192" y="6397007"/>
                  <a:pt x="8248804" y="6397007"/>
                </a:cubicBezTo>
                <a:cubicBezTo>
                  <a:pt x="8268416" y="6397007"/>
                  <a:pt x="8284315" y="6381108"/>
                  <a:pt x="8284315" y="6361496"/>
                </a:cubicBezTo>
                <a:cubicBezTo>
                  <a:pt x="8284315" y="6341884"/>
                  <a:pt x="8268416" y="6325985"/>
                  <a:pt x="8248804" y="6325985"/>
                </a:cubicBezTo>
                <a:close/>
                <a:moveTo>
                  <a:pt x="8060894" y="6325985"/>
                </a:moveTo>
                <a:cubicBezTo>
                  <a:pt x="8041282" y="6325985"/>
                  <a:pt x="8025383" y="6341884"/>
                  <a:pt x="8025383" y="6361496"/>
                </a:cubicBezTo>
                <a:cubicBezTo>
                  <a:pt x="8025383" y="6381108"/>
                  <a:pt x="8041282" y="6397007"/>
                  <a:pt x="8060894" y="6397007"/>
                </a:cubicBezTo>
                <a:cubicBezTo>
                  <a:pt x="8080506" y="6397007"/>
                  <a:pt x="8096405" y="6381108"/>
                  <a:pt x="8096405" y="6361496"/>
                </a:cubicBezTo>
                <a:cubicBezTo>
                  <a:pt x="8096405" y="6341884"/>
                  <a:pt x="8080506" y="6325985"/>
                  <a:pt x="8060894" y="6325985"/>
                </a:cubicBezTo>
                <a:close/>
                <a:moveTo>
                  <a:pt x="7872984" y="6325985"/>
                </a:moveTo>
                <a:cubicBezTo>
                  <a:pt x="7853372" y="6325985"/>
                  <a:pt x="7837473" y="6341884"/>
                  <a:pt x="7837473" y="6361496"/>
                </a:cubicBezTo>
                <a:cubicBezTo>
                  <a:pt x="7837473" y="6381108"/>
                  <a:pt x="7853372" y="6397007"/>
                  <a:pt x="7872984" y="6397007"/>
                </a:cubicBezTo>
                <a:cubicBezTo>
                  <a:pt x="7892596" y="6397007"/>
                  <a:pt x="7908495" y="6381108"/>
                  <a:pt x="7908495" y="6361496"/>
                </a:cubicBezTo>
                <a:cubicBezTo>
                  <a:pt x="7908495" y="6341884"/>
                  <a:pt x="7892596" y="6325985"/>
                  <a:pt x="7872984" y="6325985"/>
                </a:cubicBezTo>
                <a:close/>
                <a:moveTo>
                  <a:pt x="7685074" y="6325985"/>
                </a:moveTo>
                <a:cubicBezTo>
                  <a:pt x="7665462" y="6325985"/>
                  <a:pt x="7649563" y="6341884"/>
                  <a:pt x="7649563" y="6361496"/>
                </a:cubicBezTo>
                <a:cubicBezTo>
                  <a:pt x="7649563" y="6381108"/>
                  <a:pt x="7665462" y="6397007"/>
                  <a:pt x="7685074" y="6397007"/>
                </a:cubicBezTo>
                <a:cubicBezTo>
                  <a:pt x="7704686" y="6397007"/>
                  <a:pt x="7720585" y="6381108"/>
                  <a:pt x="7720585" y="6361496"/>
                </a:cubicBezTo>
                <a:cubicBezTo>
                  <a:pt x="7720585" y="6341884"/>
                  <a:pt x="7704686" y="6325985"/>
                  <a:pt x="7685074" y="6325985"/>
                </a:cubicBezTo>
                <a:close/>
                <a:moveTo>
                  <a:pt x="7497164" y="6325985"/>
                </a:moveTo>
                <a:cubicBezTo>
                  <a:pt x="7477552" y="6325985"/>
                  <a:pt x="7461653" y="6341884"/>
                  <a:pt x="7461653" y="6361496"/>
                </a:cubicBezTo>
                <a:cubicBezTo>
                  <a:pt x="7461653" y="6381108"/>
                  <a:pt x="7477552" y="6397007"/>
                  <a:pt x="7497164" y="6397007"/>
                </a:cubicBezTo>
                <a:cubicBezTo>
                  <a:pt x="7516776" y="6397007"/>
                  <a:pt x="7532675" y="6381108"/>
                  <a:pt x="7532675" y="6361496"/>
                </a:cubicBezTo>
                <a:cubicBezTo>
                  <a:pt x="7532675" y="6341884"/>
                  <a:pt x="7516776" y="6325985"/>
                  <a:pt x="7497164" y="6325985"/>
                </a:cubicBezTo>
                <a:close/>
                <a:moveTo>
                  <a:pt x="7309254" y="6325985"/>
                </a:moveTo>
                <a:cubicBezTo>
                  <a:pt x="7289642" y="6325985"/>
                  <a:pt x="7273743" y="6341884"/>
                  <a:pt x="7273743" y="6361496"/>
                </a:cubicBezTo>
                <a:cubicBezTo>
                  <a:pt x="7273743" y="6381108"/>
                  <a:pt x="7289642" y="6397007"/>
                  <a:pt x="7309254" y="6397007"/>
                </a:cubicBezTo>
                <a:cubicBezTo>
                  <a:pt x="7328866" y="6397007"/>
                  <a:pt x="7344765" y="6381108"/>
                  <a:pt x="7344765" y="6361496"/>
                </a:cubicBezTo>
                <a:cubicBezTo>
                  <a:pt x="7344765" y="6341884"/>
                  <a:pt x="7328866" y="6325985"/>
                  <a:pt x="7309254" y="6325985"/>
                </a:cubicBezTo>
                <a:close/>
                <a:moveTo>
                  <a:pt x="7121344" y="6325985"/>
                </a:moveTo>
                <a:cubicBezTo>
                  <a:pt x="7101732" y="6325985"/>
                  <a:pt x="7085833" y="6341884"/>
                  <a:pt x="7085833" y="6361496"/>
                </a:cubicBezTo>
                <a:cubicBezTo>
                  <a:pt x="7085833" y="6381108"/>
                  <a:pt x="7101732" y="6397007"/>
                  <a:pt x="7121344" y="6397007"/>
                </a:cubicBezTo>
                <a:cubicBezTo>
                  <a:pt x="7140956" y="6397007"/>
                  <a:pt x="7156855" y="6381108"/>
                  <a:pt x="7156855" y="6361496"/>
                </a:cubicBezTo>
                <a:cubicBezTo>
                  <a:pt x="7156855" y="6341884"/>
                  <a:pt x="7140956" y="6325985"/>
                  <a:pt x="7121344" y="6325985"/>
                </a:cubicBezTo>
                <a:close/>
                <a:moveTo>
                  <a:pt x="6933434" y="6325985"/>
                </a:moveTo>
                <a:cubicBezTo>
                  <a:pt x="6913822" y="6325985"/>
                  <a:pt x="6897923" y="6341884"/>
                  <a:pt x="6897923" y="6361496"/>
                </a:cubicBezTo>
                <a:cubicBezTo>
                  <a:pt x="6897923" y="6381108"/>
                  <a:pt x="6913822" y="6397007"/>
                  <a:pt x="6933434" y="6397007"/>
                </a:cubicBezTo>
                <a:cubicBezTo>
                  <a:pt x="6953046" y="6397007"/>
                  <a:pt x="6968945" y="6381108"/>
                  <a:pt x="6968945" y="6361496"/>
                </a:cubicBezTo>
                <a:cubicBezTo>
                  <a:pt x="6968945" y="6341884"/>
                  <a:pt x="6953046" y="6325985"/>
                  <a:pt x="6933434" y="6325985"/>
                </a:cubicBezTo>
                <a:close/>
                <a:moveTo>
                  <a:pt x="6745524" y="6325985"/>
                </a:moveTo>
                <a:cubicBezTo>
                  <a:pt x="6725912" y="6325985"/>
                  <a:pt x="6710013" y="6341884"/>
                  <a:pt x="6710013" y="6361496"/>
                </a:cubicBezTo>
                <a:cubicBezTo>
                  <a:pt x="6710013" y="6381108"/>
                  <a:pt x="6725912" y="6397007"/>
                  <a:pt x="6745524" y="6397007"/>
                </a:cubicBezTo>
                <a:cubicBezTo>
                  <a:pt x="6765136" y="6397007"/>
                  <a:pt x="6781035" y="6381108"/>
                  <a:pt x="6781035" y="6361496"/>
                </a:cubicBezTo>
                <a:cubicBezTo>
                  <a:pt x="6781035" y="6341884"/>
                  <a:pt x="6765136" y="6325985"/>
                  <a:pt x="6745524" y="6325985"/>
                </a:cubicBezTo>
                <a:close/>
                <a:moveTo>
                  <a:pt x="6557614" y="6325985"/>
                </a:moveTo>
                <a:cubicBezTo>
                  <a:pt x="6538002" y="6325985"/>
                  <a:pt x="6522103" y="6341884"/>
                  <a:pt x="6522103" y="6361496"/>
                </a:cubicBezTo>
                <a:cubicBezTo>
                  <a:pt x="6522103" y="6381108"/>
                  <a:pt x="6538002" y="6397007"/>
                  <a:pt x="6557614" y="6397007"/>
                </a:cubicBezTo>
                <a:cubicBezTo>
                  <a:pt x="6577226" y="6397007"/>
                  <a:pt x="6593125" y="6381108"/>
                  <a:pt x="6593125" y="6361496"/>
                </a:cubicBezTo>
                <a:cubicBezTo>
                  <a:pt x="6593125" y="6341884"/>
                  <a:pt x="6577226" y="6325985"/>
                  <a:pt x="6557614" y="6325985"/>
                </a:cubicBezTo>
                <a:close/>
                <a:moveTo>
                  <a:pt x="6369704" y="6325985"/>
                </a:moveTo>
                <a:cubicBezTo>
                  <a:pt x="6350092" y="6325985"/>
                  <a:pt x="6334193" y="6341884"/>
                  <a:pt x="6334193" y="6361496"/>
                </a:cubicBezTo>
                <a:cubicBezTo>
                  <a:pt x="6334193" y="6381108"/>
                  <a:pt x="6350092" y="6397007"/>
                  <a:pt x="6369704" y="6397007"/>
                </a:cubicBezTo>
                <a:cubicBezTo>
                  <a:pt x="6389316" y="6397007"/>
                  <a:pt x="6405215" y="6381108"/>
                  <a:pt x="6405215" y="6361496"/>
                </a:cubicBezTo>
                <a:cubicBezTo>
                  <a:pt x="6405215" y="6341884"/>
                  <a:pt x="6389316" y="6325985"/>
                  <a:pt x="6369704" y="6325985"/>
                </a:cubicBezTo>
                <a:close/>
                <a:moveTo>
                  <a:pt x="6181794" y="6325985"/>
                </a:moveTo>
                <a:cubicBezTo>
                  <a:pt x="6162182" y="6325985"/>
                  <a:pt x="6146283" y="6341884"/>
                  <a:pt x="6146283" y="6361496"/>
                </a:cubicBezTo>
                <a:cubicBezTo>
                  <a:pt x="6146283" y="6381108"/>
                  <a:pt x="6162182" y="6397007"/>
                  <a:pt x="6181794" y="6397007"/>
                </a:cubicBezTo>
                <a:cubicBezTo>
                  <a:pt x="6201406" y="6397007"/>
                  <a:pt x="6217305" y="6381108"/>
                  <a:pt x="6217305" y="6361496"/>
                </a:cubicBezTo>
                <a:cubicBezTo>
                  <a:pt x="6217305" y="6341884"/>
                  <a:pt x="6201406" y="6325985"/>
                  <a:pt x="6181794" y="6325985"/>
                </a:cubicBezTo>
                <a:close/>
                <a:moveTo>
                  <a:pt x="5993886" y="6325985"/>
                </a:moveTo>
                <a:cubicBezTo>
                  <a:pt x="5974273" y="6325985"/>
                  <a:pt x="5958374" y="6341884"/>
                  <a:pt x="5958374" y="6361496"/>
                </a:cubicBezTo>
                <a:cubicBezTo>
                  <a:pt x="5958374" y="6381108"/>
                  <a:pt x="5974273" y="6397007"/>
                  <a:pt x="5993886" y="6397007"/>
                </a:cubicBezTo>
                <a:cubicBezTo>
                  <a:pt x="6013497" y="6397007"/>
                  <a:pt x="6029396" y="6381108"/>
                  <a:pt x="6029396" y="6361496"/>
                </a:cubicBezTo>
                <a:cubicBezTo>
                  <a:pt x="6029396" y="6341884"/>
                  <a:pt x="6013497" y="6325985"/>
                  <a:pt x="5993886" y="6325985"/>
                </a:cubicBezTo>
                <a:close/>
                <a:moveTo>
                  <a:pt x="5805976" y="6325985"/>
                </a:moveTo>
                <a:cubicBezTo>
                  <a:pt x="5786364" y="6325985"/>
                  <a:pt x="5770466" y="6341884"/>
                  <a:pt x="5770466" y="6361496"/>
                </a:cubicBezTo>
                <a:cubicBezTo>
                  <a:pt x="5770466" y="6381108"/>
                  <a:pt x="5786364" y="6397007"/>
                  <a:pt x="5805976" y="6397007"/>
                </a:cubicBezTo>
                <a:cubicBezTo>
                  <a:pt x="5825589" y="6397007"/>
                  <a:pt x="5841487" y="6381108"/>
                  <a:pt x="5841487" y="6361496"/>
                </a:cubicBezTo>
                <a:cubicBezTo>
                  <a:pt x="5841487" y="6341884"/>
                  <a:pt x="5825589" y="6325985"/>
                  <a:pt x="5805976" y="6325985"/>
                </a:cubicBezTo>
                <a:close/>
                <a:moveTo>
                  <a:pt x="5618068" y="6325985"/>
                </a:moveTo>
                <a:cubicBezTo>
                  <a:pt x="5598457" y="6325985"/>
                  <a:pt x="5582558" y="6341884"/>
                  <a:pt x="5582558" y="6361496"/>
                </a:cubicBezTo>
                <a:cubicBezTo>
                  <a:pt x="5582558" y="6381108"/>
                  <a:pt x="5598457" y="6397007"/>
                  <a:pt x="5618068" y="6397007"/>
                </a:cubicBezTo>
                <a:cubicBezTo>
                  <a:pt x="5637680" y="6397007"/>
                  <a:pt x="5653579" y="6381108"/>
                  <a:pt x="5653579" y="6361496"/>
                </a:cubicBezTo>
                <a:cubicBezTo>
                  <a:pt x="5653579" y="6341884"/>
                  <a:pt x="5637680" y="6325985"/>
                  <a:pt x="5618068" y="6325985"/>
                </a:cubicBezTo>
                <a:close/>
                <a:moveTo>
                  <a:pt x="5430159" y="6325985"/>
                </a:moveTo>
                <a:cubicBezTo>
                  <a:pt x="5410549" y="6325985"/>
                  <a:pt x="5394647" y="6341884"/>
                  <a:pt x="5394647" y="6361496"/>
                </a:cubicBezTo>
                <a:cubicBezTo>
                  <a:pt x="5394647" y="6381108"/>
                  <a:pt x="5410549" y="6397007"/>
                  <a:pt x="5430159" y="6397007"/>
                </a:cubicBezTo>
                <a:cubicBezTo>
                  <a:pt x="5449772" y="6397007"/>
                  <a:pt x="5465670" y="6381108"/>
                  <a:pt x="5465670" y="6361496"/>
                </a:cubicBezTo>
                <a:cubicBezTo>
                  <a:pt x="5465670" y="6341884"/>
                  <a:pt x="5449772" y="6325985"/>
                  <a:pt x="5430159" y="6325985"/>
                </a:cubicBezTo>
                <a:close/>
                <a:moveTo>
                  <a:pt x="5242249" y="6325985"/>
                </a:moveTo>
                <a:cubicBezTo>
                  <a:pt x="5222635" y="6325985"/>
                  <a:pt x="5206737" y="6341884"/>
                  <a:pt x="5206737" y="6361496"/>
                </a:cubicBezTo>
                <a:cubicBezTo>
                  <a:pt x="5206737" y="6381108"/>
                  <a:pt x="5222635" y="6397007"/>
                  <a:pt x="5242249" y="6397007"/>
                </a:cubicBezTo>
                <a:cubicBezTo>
                  <a:pt x="5261862" y="6397007"/>
                  <a:pt x="5277760" y="6381108"/>
                  <a:pt x="5277760" y="6361496"/>
                </a:cubicBezTo>
                <a:cubicBezTo>
                  <a:pt x="5277760" y="6341884"/>
                  <a:pt x="5261862" y="6325985"/>
                  <a:pt x="5242249" y="6325985"/>
                </a:cubicBezTo>
                <a:close/>
                <a:moveTo>
                  <a:pt x="5054338" y="6325985"/>
                </a:moveTo>
                <a:cubicBezTo>
                  <a:pt x="5034726" y="6325985"/>
                  <a:pt x="5018828" y="6341884"/>
                  <a:pt x="5018828" y="6361496"/>
                </a:cubicBezTo>
                <a:cubicBezTo>
                  <a:pt x="5018828" y="6381108"/>
                  <a:pt x="5034726" y="6397007"/>
                  <a:pt x="5054338" y="6397007"/>
                </a:cubicBezTo>
                <a:cubicBezTo>
                  <a:pt x="5073951" y="6397007"/>
                  <a:pt x="5089850" y="6381108"/>
                  <a:pt x="5089850" y="6361496"/>
                </a:cubicBezTo>
                <a:cubicBezTo>
                  <a:pt x="5089850" y="6341884"/>
                  <a:pt x="5073951" y="6325985"/>
                  <a:pt x="5054338" y="6325985"/>
                </a:cubicBezTo>
                <a:close/>
                <a:moveTo>
                  <a:pt x="4866430" y="6325985"/>
                </a:moveTo>
                <a:cubicBezTo>
                  <a:pt x="4846819" y="6325985"/>
                  <a:pt x="4830924" y="6341884"/>
                  <a:pt x="4830924" y="6361496"/>
                </a:cubicBezTo>
                <a:cubicBezTo>
                  <a:pt x="4830924" y="6381108"/>
                  <a:pt x="4846819" y="6397007"/>
                  <a:pt x="4866430" y="6397007"/>
                </a:cubicBezTo>
                <a:cubicBezTo>
                  <a:pt x="4886041" y="6397007"/>
                  <a:pt x="4901941" y="6381108"/>
                  <a:pt x="4901941" y="6361496"/>
                </a:cubicBezTo>
                <a:cubicBezTo>
                  <a:pt x="4901941" y="6341884"/>
                  <a:pt x="4886041" y="6325985"/>
                  <a:pt x="4866430" y="6325985"/>
                </a:cubicBezTo>
                <a:close/>
                <a:moveTo>
                  <a:pt x="4678519" y="6325985"/>
                </a:moveTo>
                <a:cubicBezTo>
                  <a:pt x="4658907" y="6325985"/>
                  <a:pt x="4643007" y="6341884"/>
                  <a:pt x="4643007" y="6361496"/>
                </a:cubicBezTo>
                <a:cubicBezTo>
                  <a:pt x="4643007" y="6381108"/>
                  <a:pt x="4658907" y="6397007"/>
                  <a:pt x="4678519" y="6397007"/>
                </a:cubicBezTo>
                <a:cubicBezTo>
                  <a:pt x="4698130" y="6397007"/>
                  <a:pt x="4714030" y="6381108"/>
                  <a:pt x="4714030" y="6361496"/>
                </a:cubicBezTo>
                <a:cubicBezTo>
                  <a:pt x="4714030" y="6341884"/>
                  <a:pt x="4698130" y="6325985"/>
                  <a:pt x="4678519" y="6325985"/>
                </a:cubicBezTo>
                <a:close/>
                <a:moveTo>
                  <a:pt x="4490610" y="6325985"/>
                </a:moveTo>
                <a:cubicBezTo>
                  <a:pt x="4470998" y="6325985"/>
                  <a:pt x="4455098" y="6341884"/>
                  <a:pt x="4455098" y="6361496"/>
                </a:cubicBezTo>
                <a:cubicBezTo>
                  <a:pt x="4455098" y="6381108"/>
                  <a:pt x="4470998" y="6397007"/>
                  <a:pt x="4490610" y="6397007"/>
                </a:cubicBezTo>
                <a:cubicBezTo>
                  <a:pt x="4510220" y="6397007"/>
                  <a:pt x="4526118" y="6381108"/>
                  <a:pt x="4526118" y="6361496"/>
                </a:cubicBezTo>
                <a:cubicBezTo>
                  <a:pt x="4526118" y="6341884"/>
                  <a:pt x="4510220" y="6325985"/>
                  <a:pt x="4490610" y="6325985"/>
                </a:cubicBezTo>
                <a:close/>
                <a:moveTo>
                  <a:pt x="4302698" y="6325985"/>
                </a:moveTo>
                <a:cubicBezTo>
                  <a:pt x="4283086" y="6325985"/>
                  <a:pt x="4267187" y="6341884"/>
                  <a:pt x="4267187" y="6361496"/>
                </a:cubicBezTo>
                <a:cubicBezTo>
                  <a:pt x="4267187" y="6381108"/>
                  <a:pt x="4283086" y="6397007"/>
                  <a:pt x="4302698" y="6397007"/>
                </a:cubicBezTo>
                <a:cubicBezTo>
                  <a:pt x="4322311" y="6397007"/>
                  <a:pt x="4338210" y="6381108"/>
                  <a:pt x="4338210" y="6361496"/>
                </a:cubicBezTo>
                <a:cubicBezTo>
                  <a:pt x="4338210" y="6341884"/>
                  <a:pt x="4322311" y="6325985"/>
                  <a:pt x="4302698" y="6325985"/>
                </a:cubicBezTo>
                <a:close/>
                <a:moveTo>
                  <a:pt x="4114801" y="6325985"/>
                </a:moveTo>
                <a:cubicBezTo>
                  <a:pt x="4095188" y="6325985"/>
                  <a:pt x="4079290" y="6341884"/>
                  <a:pt x="4079290" y="6361496"/>
                </a:cubicBezTo>
                <a:cubicBezTo>
                  <a:pt x="4079290" y="6381108"/>
                  <a:pt x="4095188" y="6397007"/>
                  <a:pt x="4114801" y="6397007"/>
                </a:cubicBezTo>
                <a:cubicBezTo>
                  <a:pt x="4134410" y="6397007"/>
                  <a:pt x="4150308" y="6381108"/>
                  <a:pt x="4150308" y="6361496"/>
                </a:cubicBezTo>
                <a:cubicBezTo>
                  <a:pt x="4150308" y="6341884"/>
                  <a:pt x="4134410" y="6325985"/>
                  <a:pt x="4114801" y="6325985"/>
                </a:cubicBezTo>
                <a:close/>
                <a:moveTo>
                  <a:pt x="3926888" y="6325985"/>
                </a:moveTo>
                <a:cubicBezTo>
                  <a:pt x="3907277" y="6325985"/>
                  <a:pt x="3891377" y="6341884"/>
                  <a:pt x="3891377" y="6361496"/>
                </a:cubicBezTo>
                <a:cubicBezTo>
                  <a:pt x="3891377" y="6381108"/>
                  <a:pt x="3907277" y="6397007"/>
                  <a:pt x="3926888" y="6397007"/>
                </a:cubicBezTo>
                <a:cubicBezTo>
                  <a:pt x="3946502" y="6397007"/>
                  <a:pt x="3962401" y="6381108"/>
                  <a:pt x="3962401" y="6361496"/>
                </a:cubicBezTo>
                <a:cubicBezTo>
                  <a:pt x="3962401" y="6341884"/>
                  <a:pt x="3946502" y="6325985"/>
                  <a:pt x="3926888" y="6325985"/>
                </a:cubicBezTo>
                <a:close/>
                <a:moveTo>
                  <a:pt x="3738978" y="6325985"/>
                </a:moveTo>
                <a:cubicBezTo>
                  <a:pt x="3719365" y="6325985"/>
                  <a:pt x="3703466" y="6341884"/>
                  <a:pt x="3703466" y="6361496"/>
                </a:cubicBezTo>
                <a:cubicBezTo>
                  <a:pt x="3703466" y="6381108"/>
                  <a:pt x="3719365" y="6397007"/>
                  <a:pt x="3738978" y="6397007"/>
                </a:cubicBezTo>
                <a:cubicBezTo>
                  <a:pt x="3758590" y="6397007"/>
                  <a:pt x="3774488" y="6381108"/>
                  <a:pt x="3774488" y="6361496"/>
                </a:cubicBezTo>
                <a:cubicBezTo>
                  <a:pt x="3774488" y="6341884"/>
                  <a:pt x="3758590" y="6325985"/>
                  <a:pt x="3738978" y="6325985"/>
                </a:cubicBezTo>
                <a:close/>
                <a:moveTo>
                  <a:pt x="3551069" y="6325985"/>
                </a:moveTo>
                <a:cubicBezTo>
                  <a:pt x="3531457" y="6325985"/>
                  <a:pt x="3515557" y="6341884"/>
                  <a:pt x="3515557" y="6361496"/>
                </a:cubicBezTo>
                <a:cubicBezTo>
                  <a:pt x="3515557" y="6381108"/>
                  <a:pt x="3531457" y="6397007"/>
                  <a:pt x="3551069" y="6397007"/>
                </a:cubicBezTo>
                <a:cubicBezTo>
                  <a:pt x="3570679" y="6397007"/>
                  <a:pt x="3586579" y="6381108"/>
                  <a:pt x="3586579" y="6361496"/>
                </a:cubicBezTo>
                <a:cubicBezTo>
                  <a:pt x="3586579" y="6341884"/>
                  <a:pt x="3570679" y="6325985"/>
                  <a:pt x="3551069" y="6325985"/>
                </a:cubicBezTo>
                <a:close/>
                <a:moveTo>
                  <a:pt x="3363162" y="6325985"/>
                </a:moveTo>
                <a:cubicBezTo>
                  <a:pt x="3343550" y="6325985"/>
                  <a:pt x="3327651" y="6341884"/>
                  <a:pt x="3327651" y="6361496"/>
                </a:cubicBezTo>
                <a:cubicBezTo>
                  <a:pt x="3327651" y="6381108"/>
                  <a:pt x="3343550" y="6397007"/>
                  <a:pt x="3363162" y="6397007"/>
                </a:cubicBezTo>
                <a:cubicBezTo>
                  <a:pt x="3382773" y="6397007"/>
                  <a:pt x="3398673" y="6381108"/>
                  <a:pt x="3398673" y="6361496"/>
                </a:cubicBezTo>
                <a:cubicBezTo>
                  <a:pt x="3398673" y="6341884"/>
                  <a:pt x="3382773" y="6325985"/>
                  <a:pt x="3363162" y="6325985"/>
                </a:cubicBezTo>
                <a:close/>
                <a:moveTo>
                  <a:pt x="3175253" y="6325985"/>
                </a:moveTo>
                <a:cubicBezTo>
                  <a:pt x="3155639" y="6325985"/>
                  <a:pt x="3139739" y="6341884"/>
                  <a:pt x="3139739" y="6361496"/>
                </a:cubicBezTo>
                <a:cubicBezTo>
                  <a:pt x="3139739" y="6381108"/>
                  <a:pt x="3155639" y="6397007"/>
                  <a:pt x="3175253" y="6397007"/>
                </a:cubicBezTo>
                <a:cubicBezTo>
                  <a:pt x="3194865" y="6397007"/>
                  <a:pt x="3210765" y="6381108"/>
                  <a:pt x="3210765" y="6361496"/>
                </a:cubicBezTo>
                <a:cubicBezTo>
                  <a:pt x="3210765" y="6341884"/>
                  <a:pt x="3194865" y="6325985"/>
                  <a:pt x="3175253" y="6325985"/>
                </a:cubicBezTo>
                <a:close/>
                <a:moveTo>
                  <a:pt x="2987342" y="6325985"/>
                </a:moveTo>
                <a:cubicBezTo>
                  <a:pt x="2967728" y="6325985"/>
                  <a:pt x="2951832" y="6341884"/>
                  <a:pt x="2951832" y="6361496"/>
                </a:cubicBezTo>
                <a:cubicBezTo>
                  <a:pt x="2951832" y="6381108"/>
                  <a:pt x="2967728" y="6397007"/>
                  <a:pt x="2987342" y="6397007"/>
                </a:cubicBezTo>
                <a:cubicBezTo>
                  <a:pt x="3006954" y="6397007"/>
                  <a:pt x="3022852" y="6381108"/>
                  <a:pt x="3022852" y="6361496"/>
                </a:cubicBezTo>
                <a:cubicBezTo>
                  <a:pt x="3022852" y="6341884"/>
                  <a:pt x="3006954" y="6325985"/>
                  <a:pt x="2987342" y="6325985"/>
                </a:cubicBezTo>
                <a:close/>
                <a:moveTo>
                  <a:pt x="2799432" y="6325985"/>
                </a:moveTo>
                <a:cubicBezTo>
                  <a:pt x="2779820" y="6325985"/>
                  <a:pt x="2763919" y="6341884"/>
                  <a:pt x="2763919" y="6361496"/>
                </a:cubicBezTo>
                <a:cubicBezTo>
                  <a:pt x="2763919" y="6381108"/>
                  <a:pt x="2779820" y="6397007"/>
                  <a:pt x="2799432" y="6397007"/>
                </a:cubicBezTo>
                <a:cubicBezTo>
                  <a:pt x="2819042" y="6397007"/>
                  <a:pt x="2834941" y="6381108"/>
                  <a:pt x="2834941" y="6361496"/>
                </a:cubicBezTo>
                <a:cubicBezTo>
                  <a:pt x="2834941" y="6341884"/>
                  <a:pt x="2819042" y="6325985"/>
                  <a:pt x="2799432" y="6325985"/>
                </a:cubicBezTo>
                <a:close/>
                <a:moveTo>
                  <a:pt x="2611520" y="6325985"/>
                </a:moveTo>
                <a:cubicBezTo>
                  <a:pt x="2591910" y="6325985"/>
                  <a:pt x="2576010" y="6341884"/>
                  <a:pt x="2576010" y="6361496"/>
                </a:cubicBezTo>
                <a:cubicBezTo>
                  <a:pt x="2576010" y="6381108"/>
                  <a:pt x="2591910" y="6397007"/>
                  <a:pt x="2611520" y="6397007"/>
                </a:cubicBezTo>
                <a:cubicBezTo>
                  <a:pt x="2631133" y="6397007"/>
                  <a:pt x="2647032" y="6381108"/>
                  <a:pt x="2647032" y="6361496"/>
                </a:cubicBezTo>
                <a:cubicBezTo>
                  <a:pt x="2647032" y="6341884"/>
                  <a:pt x="2631133" y="6325985"/>
                  <a:pt x="2611520" y="6325985"/>
                </a:cubicBezTo>
                <a:close/>
                <a:moveTo>
                  <a:pt x="2423611" y="6325985"/>
                </a:moveTo>
                <a:cubicBezTo>
                  <a:pt x="2403998" y="6325985"/>
                  <a:pt x="2388099" y="6341884"/>
                  <a:pt x="2388099" y="6361496"/>
                </a:cubicBezTo>
                <a:cubicBezTo>
                  <a:pt x="2388099" y="6381108"/>
                  <a:pt x="2403998" y="6397007"/>
                  <a:pt x="2423611" y="6397007"/>
                </a:cubicBezTo>
                <a:cubicBezTo>
                  <a:pt x="2443222" y="6397007"/>
                  <a:pt x="2459122" y="6381108"/>
                  <a:pt x="2459122" y="6361496"/>
                </a:cubicBezTo>
                <a:cubicBezTo>
                  <a:pt x="2459122" y="6341884"/>
                  <a:pt x="2443222" y="6325985"/>
                  <a:pt x="2423611" y="6325985"/>
                </a:cubicBezTo>
                <a:close/>
                <a:moveTo>
                  <a:pt x="2235701" y="6325985"/>
                </a:moveTo>
                <a:cubicBezTo>
                  <a:pt x="2216090" y="6325985"/>
                  <a:pt x="2200189" y="6341884"/>
                  <a:pt x="2200189" y="6361496"/>
                </a:cubicBezTo>
                <a:cubicBezTo>
                  <a:pt x="2200189" y="6381108"/>
                  <a:pt x="2216090" y="6397007"/>
                  <a:pt x="2235701" y="6397007"/>
                </a:cubicBezTo>
                <a:cubicBezTo>
                  <a:pt x="2255313" y="6397007"/>
                  <a:pt x="2271212" y="6381108"/>
                  <a:pt x="2271212" y="6361496"/>
                </a:cubicBezTo>
                <a:cubicBezTo>
                  <a:pt x="2271212" y="6341884"/>
                  <a:pt x="2255313" y="6325985"/>
                  <a:pt x="2235701" y="6325985"/>
                </a:cubicBezTo>
                <a:close/>
                <a:moveTo>
                  <a:pt x="2047790" y="6325985"/>
                </a:moveTo>
                <a:cubicBezTo>
                  <a:pt x="2028178" y="6325985"/>
                  <a:pt x="2012278" y="6341884"/>
                  <a:pt x="2012278" y="6361496"/>
                </a:cubicBezTo>
                <a:cubicBezTo>
                  <a:pt x="2012278" y="6381108"/>
                  <a:pt x="2028178" y="6397007"/>
                  <a:pt x="2047790" y="6397007"/>
                </a:cubicBezTo>
                <a:cubicBezTo>
                  <a:pt x="2067402" y="6397007"/>
                  <a:pt x="2083300" y="6381108"/>
                  <a:pt x="2083300" y="6361496"/>
                </a:cubicBezTo>
                <a:cubicBezTo>
                  <a:pt x="2083300" y="6341884"/>
                  <a:pt x="2067402" y="6325985"/>
                  <a:pt x="2047790" y="6325985"/>
                </a:cubicBezTo>
                <a:close/>
                <a:moveTo>
                  <a:pt x="1859879" y="6325985"/>
                </a:moveTo>
                <a:cubicBezTo>
                  <a:pt x="1840267" y="6325985"/>
                  <a:pt x="1824368" y="6341884"/>
                  <a:pt x="1824368" y="6361496"/>
                </a:cubicBezTo>
                <a:cubicBezTo>
                  <a:pt x="1824368" y="6381108"/>
                  <a:pt x="1840267" y="6397007"/>
                  <a:pt x="1859879" y="6397007"/>
                </a:cubicBezTo>
                <a:cubicBezTo>
                  <a:pt x="1879492" y="6397007"/>
                  <a:pt x="1895390" y="6381108"/>
                  <a:pt x="1895390" y="6361496"/>
                </a:cubicBezTo>
                <a:cubicBezTo>
                  <a:pt x="1895390" y="6341884"/>
                  <a:pt x="1879492" y="6325985"/>
                  <a:pt x="1859879" y="6325985"/>
                </a:cubicBezTo>
                <a:close/>
                <a:moveTo>
                  <a:pt x="1671970" y="6325985"/>
                </a:moveTo>
                <a:cubicBezTo>
                  <a:pt x="1652357" y="6325985"/>
                  <a:pt x="1636458" y="6341884"/>
                  <a:pt x="1636458" y="6361496"/>
                </a:cubicBezTo>
                <a:cubicBezTo>
                  <a:pt x="1636458" y="6381108"/>
                  <a:pt x="1652357" y="6397007"/>
                  <a:pt x="1671970" y="6397007"/>
                </a:cubicBezTo>
                <a:cubicBezTo>
                  <a:pt x="1691582" y="6397007"/>
                  <a:pt x="1707480" y="6381108"/>
                  <a:pt x="1707480" y="6361496"/>
                </a:cubicBezTo>
                <a:cubicBezTo>
                  <a:pt x="1707480" y="6341884"/>
                  <a:pt x="1691582" y="6325985"/>
                  <a:pt x="1671970" y="6325985"/>
                </a:cubicBezTo>
                <a:close/>
                <a:moveTo>
                  <a:pt x="1484060" y="6325985"/>
                </a:moveTo>
                <a:cubicBezTo>
                  <a:pt x="1464448" y="6325985"/>
                  <a:pt x="1448549" y="6341884"/>
                  <a:pt x="1448549" y="6361496"/>
                </a:cubicBezTo>
                <a:cubicBezTo>
                  <a:pt x="1448549" y="6381108"/>
                  <a:pt x="1464448" y="6397007"/>
                  <a:pt x="1484060" y="6397007"/>
                </a:cubicBezTo>
                <a:cubicBezTo>
                  <a:pt x="1503671" y="6397007"/>
                  <a:pt x="1519570" y="6381108"/>
                  <a:pt x="1519570" y="6361496"/>
                </a:cubicBezTo>
                <a:cubicBezTo>
                  <a:pt x="1519570" y="6341884"/>
                  <a:pt x="1503671" y="6325985"/>
                  <a:pt x="1484060" y="6325985"/>
                </a:cubicBezTo>
                <a:close/>
                <a:moveTo>
                  <a:pt x="1296150" y="6325985"/>
                </a:moveTo>
                <a:cubicBezTo>
                  <a:pt x="1276538" y="6325985"/>
                  <a:pt x="1260639" y="6341884"/>
                  <a:pt x="1260639" y="6361496"/>
                </a:cubicBezTo>
                <a:cubicBezTo>
                  <a:pt x="1260639" y="6381108"/>
                  <a:pt x="1276538" y="6397007"/>
                  <a:pt x="1296150" y="6397007"/>
                </a:cubicBezTo>
                <a:cubicBezTo>
                  <a:pt x="1315762" y="6397007"/>
                  <a:pt x="1331661" y="6381108"/>
                  <a:pt x="1331661" y="6361496"/>
                </a:cubicBezTo>
                <a:cubicBezTo>
                  <a:pt x="1331661" y="6341884"/>
                  <a:pt x="1315762" y="6325985"/>
                  <a:pt x="1296150" y="6325985"/>
                </a:cubicBezTo>
                <a:close/>
                <a:moveTo>
                  <a:pt x="1108240" y="6325985"/>
                </a:moveTo>
                <a:cubicBezTo>
                  <a:pt x="1088628" y="6325985"/>
                  <a:pt x="1072729" y="6341884"/>
                  <a:pt x="1072729" y="6361496"/>
                </a:cubicBezTo>
                <a:cubicBezTo>
                  <a:pt x="1072729" y="6381108"/>
                  <a:pt x="1088628" y="6397007"/>
                  <a:pt x="1108240" y="6397007"/>
                </a:cubicBezTo>
                <a:cubicBezTo>
                  <a:pt x="1127853" y="6397007"/>
                  <a:pt x="1143750" y="6381108"/>
                  <a:pt x="1143750" y="6361496"/>
                </a:cubicBezTo>
                <a:cubicBezTo>
                  <a:pt x="1143750" y="6341884"/>
                  <a:pt x="1127853" y="6325985"/>
                  <a:pt x="1108240" y="6325985"/>
                </a:cubicBezTo>
                <a:close/>
                <a:moveTo>
                  <a:pt x="920331" y="6325985"/>
                </a:moveTo>
                <a:cubicBezTo>
                  <a:pt x="900718" y="6325985"/>
                  <a:pt x="884819" y="6341884"/>
                  <a:pt x="884819" y="6361496"/>
                </a:cubicBezTo>
                <a:cubicBezTo>
                  <a:pt x="884819" y="6381108"/>
                  <a:pt x="900718" y="6397007"/>
                  <a:pt x="920331" y="6397007"/>
                </a:cubicBezTo>
                <a:cubicBezTo>
                  <a:pt x="939942" y="6397007"/>
                  <a:pt x="955841" y="6381108"/>
                  <a:pt x="955841" y="6361496"/>
                </a:cubicBezTo>
                <a:cubicBezTo>
                  <a:pt x="955841" y="6341884"/>
                  <a:pt x="939942" y="6325985"/>
                  <a:pt x="920331" y="6325985"/>
                </a:cubicBezTo>
                <a:close/>
                <a:moveTo>
                  <a:pt x="732421" y="6325985"/>
                </a:moveTo>
                <a:cubicBezTo>
                  <a:pt x="712808" y="6325985"/>
                  <a:pt x="696909" y="6341884"/>
                  <a:pt x="696909" y="6361496"/>
                </a:cubicBezTo>
                <a:cubicBezTo>
                  <a:pt x="696909" y="6381108"/>
                  <a:pt x="712808" y="6397007"/>
                  <a:pt x="732421" y="6397007"/>
                </a:cubicBezTo>
                <a:cubicBezTo>
                  <a:pt x="752033" y="6397007"/>
                  <a:pt x="767931" y="6381108"/>
                  <a:pt x="767931" y="6361496"/>
                </a:cubicBezTo>
                <a:cubicBezTo>
                  <a:pt x="767931" y="6341884"/>
                  <a:pt x="752033" y="6325985"/>
                  <a:pt x="732421" y="6325985"/>
                </a:cubicBezTo>
                <a:close/>
                <a:moveTo>
                  <a:pt x="544511" y="6325985"/>
                </a:moveTo>
                <a:cubicBezTo>
                  <a:pt x="524898" y="6325985"/>
                  <a:pt x="509000" y="6341884"/>
                  <a:pt x="509000" y="6361496"/>
                </a:cubicBezTo>
                <a:cubicBezTo>
                  <a:pt x="509000" y="6381108"/>
                  <a:pt x="524898" y="6397007"/>
                  <a:pt x="544511" y="6397007"/>
                </a:cubicBezTo>
                <a:cubicBezTo>
                  <a:pt x="564123" y="6397007"/>
                  <a:pt x="580022" y="6381108"/>
                  <a:pt x="580022" y="6361496"/>
                </a:cubicBezTo>
                <a:cubicBezTo>
                  <a:pt x="580022" y="6341884"/>
                  <a:pt x="564123" y="6325985"/>
                  <a:pt x="544511" y="6325985"/>
                </a:cubicBezTo>
                <a:close/>
                <a:moveTo>
                  <a:pt x="356601" y="6325985"/>
                </a:moveTo>
                <a:cubicBezTo>
                  <a:pt x="336989" y="6325985"/>
                  <a:pt x="321090" y="6341884"/>
                  <a:pt x="321090" y="6361496"/>
                </a:cubicBezTo>
                <a:cubicBezTo>
                  <a:pt x="321090" y="6381108"/>
                  <a:pt x="336989" y="6397007"/>
                  <a:pt x="356601" y="6397007"/>
                </a:cubicBezTo>
                <a:cubicBezTo>
                  <a:pt x="376214" y="6397007"/>
                  <a:pt x="392112" y="6381108"/>
                  <a:pt x="392112" y="6361496"/>
                </a:cubicBezTo>
                <a:cubicBezTo>
                  <a:pt x="392112" y="6341884"/>
                  <a:pt x="376214" y="6325985"/>
                  <a:pt x="356601" y="6325985"/>
                </a:cubicBezTo>
                <a:close/>
                <a:moveTo>
                  <a:pt x="168691" y="6325985"/>
                </a:moveTo>
                <a:cubicBezTo>
                  <a:pt x="149079" y="6325985"/>
                  <a:pt x="133180" y="6341884"/>
                  <a:pt x="133180" y="6361496"/>
                </a:cubicBezTo>
                <a:cubicBezTo>
                  <a:pt x="133180" y="6381108"/>
                  <a:pt x="149079" y="6397007"/>
                  <a:pt x="168691" y="6397007"/>
                </a:cubicBezTo>
                <a:cubicBezTo>
                  <a:pt x="188303" y="6397007"/>
                  <a:pt x="204203" y="6381108"/>
                  <a:pt x="204203" y="6361496"/>
                </a:cubicBezTo>
                <a:cubicBezTo>
                  <a:pt x="204203" y="6341884"/>
                  <a:pt x="188303" y="6325985"/>
                  <a:pt x="168691" y="6325985"/>
                </a:cubicBezTo>
                <a:close/>
                <a:moveTo>
                  <a:pt x="12099079" y="6177654"/>
                </a:moveTo>
                <a:cubicBezTo>
                  <a:pt x="12079467" y="6177654"/>
                  <a:pt x="12063568" y="6193553"/>
                  <a:pt x="12063568" y="6213165"/>
                </a:cubicBezTo>
                <a:cubicBezTo>
                  <a:pt x="12063568" y="6232777"/>
                  <a:pt x="12079467" y="6248676"/>
                  <a:pt x="12099079" y="6248676"/>
                </a:cubicBezTo>
                <a:cubicBezTo>
                  <a:pt x="12118691" y="6248676"/>
                  <a:pt x="12134590" y="6232777"/>
                  <a:pt x="12134590" y="6213165"/>
                </a:cubicBezTo>
                <a:cubicBezTo>
                  <a:pt x="12134590" y="6193553"/>
                  <a:pt x="12118691" y="6177654"/>
                  <a:pt x="12099079" y="6177654"/>
                </a:cubicBezTo>
                <a:close/>
                <a:moveTo>
                  <a:pt x="11911169" y="6177654"/>
                </a:moveTo>
                <a:cubicBezTo>
                  <a:pt x="11891557" y="6177654"/>
                  <a:pt x="11875658" y="6193553"/>
                  <a:pt x="11875658" y="6213165"/>
                </a:cubicBezTo>
                <a:cubicBezTo>
                  <a:pt x="11875658" y="6232777"/>
                  <a:pt x="11891557" y="6248676"/>
                  <a:pt x="11911169" y="6248676"/>
                </a:cubicBezTo>
                <a:cubicBezTo>
                  <a:pt x="11930781" y="6248676"/>
                  <a:pt x="11946680" y="6232777"/>
                  <a:pt x="11946680" y="6213165"/>
                </a:cubicBezTo>
                <a:cubicBezTo>
                  <a:pt x="11946680" y="6193553"/>
                  <a:pt x="11930781" y="6177654"/>
                  <a:pt x="11911169" y="6177654"/>
                </a:cubicBezTo>
                <a:close/>
                <a:moveTo>
                  <a:pt x="11723259" y="6177654"/>
                </a:moveTo>
                <a:cubicBezTo>
                  <a:pt x="11703647" y="6177654"/>
                  <a:pt x="11687748" y="6193553"/>
                  <a:pt x="11687748" y="6213165"/>
                </a:cubicBezTo>
                <a:cubicBezTo>
                  <a:pt x="11687748" y="6232777"/>
                  <a:pt x="11703647" y="6248676"/>
                  <a:pt x="11723259" y="6248676"/>
                </a:cubicBezTo>
                <a:cubicBezTo>
                  <a:pt x="11742871" y="6248676"/>
                  <a:pt x="11758770" y="6232777"/>
                  <a:pt x="11758770" y="6213165"/>
                </a:cubicBezTo>
                <a:cubicBezTo>
                  <a:pt x="11758770" y="6193553"/>
                  <a:pt x="11742871" y="6177654"/>
                  <a:pt x="11723259" y="6177654"/>
                </a:cubicBezTo>
                <a:close/>
                <a:moveTo>
                  <a:pt x="11535349" y="6177654"/>
                </a:moveTo>
                <a:cubicBezTo>
                  <a:pt x="11515737" y="6177654"/>
                  <a:pt x="11499838" y="6193553"/>
                  <a:pt x="11499838" y="6213165"/>
                </a:cubicBezTo>
                <a:cubicBezTo>
                  <a:pt x="11499838" y="6232777"/>
                  <a:pt x="11515737" y="6248676"/>
                  <a:pt x="11535349" y="6248676"/>
                </a:cubicBezTo>
                <a:cubicBezTo>
                  <a:pt x="11554961" y="6248676"/>
                  <a:pt x="11570860" y="6232777"/>
                  <a:pt x="11570860" y="6213165"/>
                </a:cubicBezTo>
                <a:cubicBezTo>
                  <a:pt x="11570860" y="6193553"/>
                  <a:pt x="11554961" y="6177654"/>
                  <a:pt x="11535349" y="6177654"/>
                </a:cubicBezTo>
                <a:close/>
                <a:moveTo>
                  <a:pt x="11347439" y="6177654"/>
                </a:moveTo>
                <a:cubicBezTo>
                  <a:pt x="11327827" y="6177654"/>
                  <a:pt x="11311928" y="6193553"/>
                  <a:pt x="11311928" y="6213165"/>
                </a:cubicBezTo>
                <a:cubicBezTo>
                  <a:pt x="11311928" y="6232777"/>
                  <a:pt x="11327827" y="6248676"/>
                  <a:pt x="11347439" y="6248676"/>
                </a:cubicBezTo>
                <a:cubicBezTo>
                  <a:pt x="11367051" y="6248676"/>
                  <a:pt x="11382950" y="6232777"/>
                  <a:pt x="11382950" y="6213165"/>
                </a:cubicBezTo>
                <a:cubicBezTo>
                  <a:pt x="11382950" y="6193553"/>
                  <a:pt x="11367051" y="6177654"/>
                  <a:pt x="11347439" y="6177654"/>
                </a:cubicBezTo>
                <a:close/>
                <a:moveTo>
                  <a:pt x="11159529" y="6177654"/>
                </a:moveTo>
                <a:cubicBezTo>
                  <a:pt x="11139917" y="6177654"/>
                  <a:pt x="11124018" y="6193553"/>
                  <a:pt x="11124018" y="6213165"/>
                </a:cubicBezTo>
                <a:cubicBezTo>
                  <a:pt x="11124018" y="6232777"/>
                  <a:pt x="11139917" y="6248676"/>
                  <a:pt x="11159529" y="6248676"/>
                </a:cubicBezTo>
                <a:cubicBezTo>
                  <a:pt x="11179141" y="6248676"/>
                  <a:pt x="11195040" y="6232777"/>
                  <a:pt x="11195040" y="6213165"/>
                </a:cubicBezTo>
                <a:cubicBezTo>
                  <a:pt x="11195040" y="6193553"/>
                  <a:pt x="11179141" y="6177654"/>
                  <a:pt x="11159529" y="6177654"/>
                </a:cubicBezTo>
                <a:close/>
                <a:moveTo>
                  <a:pt x="10971619" y="6177654"/>
                </a:moveTo>
                <a:cubicBezTo>
                  <a:pt x="10952007" y="6177654"/>
                  <a:pt x="10936108" y="6193553"/>
                  <a:pt x="10936108" y="6213165"/>
                </a:cubicBezTo>
                <a:cubicBezTo>
                  <a:pt x="10936108" y="6232777"/>
                  <a:pt x="10952007" y="6248676"/>
                  <a:pt x="10971619" y="6248676"/>
                </a:cubicBezTo>
                <a:cubicBezTo>
                  <a:pt x="10991231" y="6248676"/>
                  <a:pt x="11007130" y="6232777"/>
                  <a:pt x="11007130" y="6213165"/>
                </a:cubicBezTo>
                <a:cubicBezTo>
                  <a:pt x="11007130" y="6193553"/>
                  <a:pt x="10991231" y="6177654"/>
                  <a:pt x="10971619" y="6177654"/>
                </a:cubicBezTo>
                <a:close/>
                <a:moveTo>
                  <a:pt x="10783709" y="6177654"/>
                </a:moveTo>
                <a:cubicBezTo>
                  <a:pt x="10764097" y="6177654"/>
                  <a:pt x="10748198" y="6193553"/>
                  <a:pt x="10748198" y="6213165"/>
                </a:cubicBezTo>
                <a:cubicBezTo>
                  <a:pt x="10748198" y="6232777"/>
                  <a:pt x="10764097" y="6248676"/>
                  <a:pt x="10783709" y="6248676"/>
                </a:cubicBezTo>
                <a:cubicBezTo>
                  <a:pt x="10803321" y="6248676"/>
                  <a:pt x="10819220" y="6232777"/>
                  <a:pt x="10819220" y="6213165"/>
                </a:cubicBezTo>
                <a:cubicBezTo>
                  <a:pt x="10819220" y="6193553"/>
                  <a:pt x="10803321" y="6177654"/>
                  <a:pt x="10783709" y="6177654"/>
                </a:cubicBezTo>
                <a:close/>
                <a:moveTo>
                  <a:pt x="10595799" y="6177654"/>
                </a:moveTo>
                <a:cubicBezTo>
                  <a:pt x="10576187" y="6177654"/>
                  <a:pt x="10560288" y="6193553"/>
                  <a:pt x="10560288" y="6213165"/>
                </a:cubicBezTo>
                <a:cubicBezTo>
                  <a:pt x="10560288" y="6232777"/>
                  <a:pt x="10576187" y="6248676"/>
                  <a:pt x="10595799" y="6248676"/>
                </a:cubicBezTo>
                <a:cubicBezTo>
                  <a:pt x="10615411" y="6248676"/>
                  <a:pt x="10631310" y="6232777"/>
                  <a:pt x="10631310" y="6213165"/>
                </a:cubicBezTo>
                <a:cubicBezTo>
                  <a:pt x="10631310" y="6193553"/>
                  <a:pt x="10615411" y="6177654"/>
                  <a:pt x="10595799" y="6177654"/>
                </a:cubicBezTo>
                <a:close/>
                <a:moveTo>
                  <a:pt x="10407889" y="6177654"/>
                </a:moveTo>
                <a:cubicBezTo>
                  <a:pt x="10388277" y="6177654"/>
                  <a:pt x="10372378" y="6193553"/>
                  <a:pt x="10372378" y="6213165"/>
                </a:cubicBezTo>
                <a:cubicBezTo>
                  <a:pt x="10372378" y="6232777"/>
                  <a:pt x="10388277" y="6248676"/>
                  <a:pt x="10407889" y="6248676"/>
                </a:cubicBezTo>
                <a:cubicBezTo>
                  <a:pt x="10427501" y="6248676"/>
                  <a:pt x="10443400" y="6232777"/>
                  <a:pt x="10443400" y="6213165"/>
                </a:cubicBezTo>
                <a:cubicBezTo>
                  <a:pt x="10443400" y="6193553"/>
                  <a:pt x="10427501" y="6177654"/>
                  <a:pt x="10407889" y="6177654"/>
                </a:cubicBezTo>
                <a:close/>
                <a:moveTo>
                  <a:pt x="10219979" y="6177654"/>
                </a:moveTo>
                <a:cubicBezTo>
                  <a:pt x="10200367" y="6177654"/>
                  <a:pt x="10184468" y="6193553"/>
                  <a:pt x="10184468" y="6213165"/>
                </a:cubicBezTo>
                <a:cubicBezTo>
                  <a:pt x="10184468" y="6232777"/>
                  <a:pt x="10200367" y="6248676"/>
                  <a:pt x="10219979" y="6248676"/>
                </a:cubicBezTo>
                <a:cubicBezTo>
                  <a:pt x="10239591" y="6248676"/>
                  <a:pt x="10255490" y="6232777"/>
                  <a:pt x="10255490" y="6213165"/>
                </a:cubicBezTo>
                <a:cubicBezTo>
                  <a:pt x="10255490" y="6193553"/>
                  <a:pt x="10239591" y="6177654"/>
                  <a:pt x="10219979" y="6177654"/>
                </a:cubicBezTo>
                <a:close/>
                <a:moveTo>
                  <a:pt x="10032069" y="6177654"/>
                </a:moveTo>
                <a:cubicBezTo>
                  <a:pt x="10012457" y="6177654"/>
                  <a:pt x="9996558" y="6193553"/>
                  <a:pt x="9996558" y="6213165"/>
                </a:cubicBezTo>
                <a:cubicBezTo>
                  <a:pt x="9996558" y="6232777"/>
                  <a:pt x="10012457" y="6248676"/>
                  <a:pt x="10032069" y="6248676"/>
                </a:cubicBezTo>
                <a:cubicBezTo>
                  <a:pt x="10051681" y="6248676"/>
                  <a:pt x="10067580" y="6232777"/>
                  <a:pt x="10067580" y="6213165"/>
                </a:cubicBezTo>
                <a:cubicBezTo>
                  <a:pt x="10067580" y="6193553"/>
                  <a:pt x="10051681" y="6177654"/>
                  <a:pt x="10032069" y="6177654"/>
                </a:cubicBezTo>
                <a:close/>
                <a:moveTo>
                  <a:pt x="9844159" y="6177654"/>
                </a:moveTo>
                <a:cubicBezTo>
                  <a:pt x="9824547" y="6177654"/>
                  <a:pt x="9808648" y="6193553"/>
                  <a:pt x="9808648" y="6213165"/>
                </a:cubicBezTo>
                <a:cubicBezTo>
                  <a:pt x="9808648" y="6232777"/>
                  <a:pt x="9824547" y="6248676"/>
                  <a:pt x="9844159" y="6248676"/>
                </a:cubicBezTo>
                <a:cubicBezTo>
                  <a:pt x="9863771" y="6248676"/>
                  <a:pt x="9879670" y="6232777"/>
                  <a:pt x="9879670" y="6213165"/>
                </a:cubicBezTo>
                <a:cubicBezTo>
                  <a:pt x="9879670" y="6193553"/>
                  <a:pt x="9863771" y="6177654"/>
                  <a:pt x="9844159" y="6177654"/>
                </a:cubicBezTo>
                <a:close/>
                <a:moveTo>
                  <a:pt x="9656249" y="6177654"/>
                </a:moveTo>
                <a:cubicBezTo>
                  <a:pt x="9636637" y="6177654"/>
                  <a:pt x="9620738" y="6193553"/>
                  <a:pt x="9620738" y="6213165"/>
                </a:cubicBezTo>
                <a:cubicBezTo>
                  <a:pt x="9620738" y="6232777"/>
                  <a:pt x="9636637" y="6248676"/>
                  <a:pt x="9656249" y="6248676"/>
                </a:cubicBezTo>
                <a:cubicBezTo>
                  <a:pt x="9675861" y="6248676"/>
                  <a:pt x="9691760" y="6232777"/>
                  <a:pt x="9691760" y="6213165"/>
                </a:cubicBezTo>
                <a:cubicBezTo>
                  <a:pt x="9691760" y="6193553"/>
                  <a:pt x="9675861" y="6177654"/>
                  <a:pt x="9656249" y="6177654"/>
                </a:cubicBezTo>
                <a:close/>
                <a:moveTo>
                  <a:pt x="9468339" y="6177654"/>
                </a:moveTo>
                <a:cubicBezTo>
                  <a:pt x="9448727" y="6177654"/>
                  <a:pt x="9432828" y="6193553"/>
                  <a:pt x="9432828" y="6213165"/>
                </a:cubicBezTo>
                <a:cubicBezTo>
                  <a:pt x="9432828" y="6232777"/>
                  <a:pt x="9448727" y="6248676"/>
                  <a:pt x="9468339" y="6248676"/>
                </a:cubicBezTo>
                <a:cubicBezTo>
                  <a:pt x="9487951" y="6248676"/>
                  <a:pt x="9503850" y="6232777"/>
                  <a:pt x="9503850" y="6213165"/>
                </a:cubicBezTo>
                <a:cubicBezTo>
                  <a:pt x="9503850" y="6193553"/>
                  <a:pt x="9487951" y="6177654"/>
                  <a:pt x="9468339" y="6177654"/>
                </a:cubicBezTo>
                <a:close/>
                <a:moveTo>
                  <a:pt x="9280429" y="6177654"/>
                </a:moveTo>
                <a:cubicBezTo>
                  <a:pt x="9260817" y="6177654"/>
                  <a:pt x="9244918" y="6193553"/>
                  <a:pt x="9244918" y="6213165"/>
                </a:cubicBezTo>
                <a:cubicBezTo>
                  <a:pt x="9244918" y="6232777"/>
                  <a:pt x="9260817" y="6248676"/>
                  <a:pt x="9280429" y="6248676"/>
                </a:cubicBezTo>
                <a:cubicBezTo>
                  <a:pt x="9300041" y="6248676"/>
                  <a:pt x="9315940" y="6232777"/>
                  <a:pt x="9315940" y="6213165"/>
                </a:cubicBezTo>
                <a:cubicBezTo>
                  <a:pt x="9315940" y="6193553"/>
                  <a:pt x="9300041" y="6177654"/>
                  <a:pt x="9280429" y="6177654"/>
                </a:cubicBezTo>
                <a:close/>
                <a:moveTo>
                  <a:pt x="9092519" y="6177654"/>
                </a:moveTo>
                <a:cubicBezTo>
                  <a:pt x="9072907" y="6177654"/>
                  <a:pt x="9057008" y="6193553"/>
                  <a:pt x="9057008" y="6213165"/>
                </a:cubicBezTo>
                <a:cubicBezTo>
                  <a:pt x="9057008" y="6232777"/>
                  <a:pt x="9072907" y="6248676"/>
                  <a:pt x="9092519" y="6248676"/>
                </a:cubicBezTo>
                <a:cubicBezTo>
                  <a:pt x="9112131" y="6248676"/>
                  <a:pt x="9128030" y="6232777"/>
                  <a:pt x="9128030" y="6213165"/>
                </a:cubicBezTo>
                <a:cubicBezTo>
                  <a:pt x="9128030" y="6193553"/>
                  <a:pt x="9112131" y="6177654"/>
                  <a:pt x="9092519" y="6177654"/>
                </a:cubicBezTo>
                <a:close/>
                <a:moveTo>
                  <a:pt x="8904609" y="6177654"/>
                </a:moveTo>
                <a:cubicBezTo>
                  <a:pt x="8884997" y="6177654"/>
                  <a:pt x="8869098" y="6193553"/>
                  <a:pt x="8869098" y="6213165"/>
                </a:cubicBezTo>
                <a:cubicBezTo>
                  <a:pt x="8869098" y="6232777"/>
                  <a:pt x="8884997" y="6248676"/>
                  <a:pt x="8904609" y="6248676"/>
                </a:cubicBezTo>
                <a:cubicBezTo>
                  <a:pt x="8924221" y="6248676"/>
                  <a:pt x="8940120" y="6232777"/>
                  <a:pt x="8940120" y="6213165"/>
                </a:cubicBezTo>
                <a:cubicBezTo>
                  <a:pt x="8940120" y="6193553"/>
                  <a:pt x="8924221" y="6177654"/>
                  <a:pt x="8904609" y="6177654"/>
                </a:cubicBezTo>
                <a:close/>
                <a:moveTo>
                  <a:pt x="8716699" y="6177654"/>
                </a:moveTo>
                <a:cubicBezTo>
                  <a:pt x="8697087" y="6177654"/>
                  <a:pt x="8681188" y="6193553"/>
                  <a:pt x="8681188" y="6213165"/>
                </a:cubicBezTo>
                <a:cubicBezTo>
                  <a:pt x="8681188" y="6232777"/>
                  <a:pt x="8697087" y="6248676"/>
                  <a:pt x="8716699" y="6248676"/>
                </a:cubicBezTo>
                <a:cubicBezTo>
                  <a:pt x="8736311" y="6248676"/>
                  <a:pt x="8752210" y="6232777"/>
                  <a:pt x="8752210" y="6213165"/>
                </a:cubicBezTo>
                <a:cubicBezTo>
                  <a:pt x="8752210" y="6193553"/>
                  <a:pt x="8736311" y="6177654"/>
                  <a:pt x="8716699" y="6177654"/>
                </a:cubicBezTo>
                <a:close/>
                <a:moveTo>
                  <a:pt x="8528789" y="6177654"/>
                </a:moveTo>
                <a:cubicBezTo>
                  <a:pt x="8509177" y="6177654"/>
                  <a:pt x="8493278" y="6193553"/>
                  <a:pt x="8493278" y="6213165"/>
                </a:cubicBezTo>
                <a:cubicBezTo>
                  <a:pt x="8493278" y="6232777"/>
                  <a:pt x="8509177" y="6248676"/>
                  <a:pt x="8528789" y="6248676"/>
                </a:cubicBezTo>
                <a:cubicBezTo>
                  <a:pt x="8548401" y="6248676"/>
                  <a:pt x="8564300" y="6232777"/>
                  <a:pt x="8564300" y="6213165"/>
                </a:cubicBezTo>
                <a:cubicBezTo>
                  <a:pt x="8564300" y="6193553"/>
                  <a:pt x="8548401" y="6177654"/>
                  <a:pt x="8528789" y="6177654"/>
                </a:cubicBezTo>
                <a:close/>
                <a:moveTo>
                  <a:pt x="8340879" y="6177654"/>
                </a:moveTo>
                <a:cubicBezTo>
                  <a:pt x="8321267" y="6177654"/>
                  <a:pt x="8305368" y="6193553"/>
                  <a:pt x="8305368" y="6213165"/>
                </a:cubicBezTo>
                <a:cubicBezTo>
                  <a:pt x="8305368" y="6232777"/>
                  <a:pt x="8321267" y="6248676"/>
                  <a:pt x="8340879" y="6248676"/>
                </a:cubicBezTo>
                <a:cubicBezTo>
                  <a:pt x="8360491" y="6248676"/>
                  <a:pt x="8376390" y="6232777"/>
                  <a:pt x="8376390" y="6213165"/>
                </a:cubicBezTo>
                <a:cubicBezTo>
                  <a:pt x="8376390" y="6193553"/>
                  <a:pt x="8360491" y="6177654"/>
                  <a:pt x="8340879" y="6177654"/>
                </a:cubicBezTo>
                <a:close/>
                <a:moveTo>
                  <a:pt x="8152969" y="6177654"/>
                </a:moveTo>
                <a:cubicBezTo>
                  <a:pt x="8133357" y="6177654"/>
                  <a:pt x="8117458" y="6193553"/>
                  <a:pt x="8117458" y="6213165"/>
                </a:cubicBezTo>
                <a:cubicBezTo>
                  <a:pt x="8117458" y="6232777"/>
                  <a:pt x="8133357" y="6248676"/>
                  <a:pt x="8152969" y="6248676"/>
                </a:cubicBezTo>
                <a:cubicBezTo>
                  <a:pt x="8172581" y="6248676"/>
                  <a:pt x="8188480" y="6232777"/>
                  <a:pt x="8188480" y="6213165"/>
                </a:cubicBezTo>
                <a:cubicBezTo>
                  <a:pt x="8188480" y="6193553"/>
                  <a:pt x="8172581" y="6177654"/>
                  <a:pt x="8152969" y="6177654"/>
                </a:cubicBezTo>
                <a:close/>
                <a:moveTo>
                  <a:pt x="7965059" y="6177654"/>
                </a:moveTo>
                <a:cubicBezTo>
                  <a:pt x="7945447" y="6177654"/>
                  <a:pt x="7929548" y="6193553"/>
                  <a:pt x="7929548" y="6213165"/>
                </a:cubicBezTo>
                <a:cubicBezTo>
                  <a:pt x="7929548" y="6232777"/>
                  <a:pt x="7945447" y="6248676"/>
                  <a:pt x="7965059" y="6248676"/>
                </a:cubicBezTo>
                <a:cubicBezTo>
                  <a:pt x="7984671" y="6248676"/>
                  <a:pt x="8000570" y="6232777"/>
                  <a:pt x="8000570" y="6213165"/>
                </a:cubicBezTo>
                <a:cubicBezTo>
                  <a:pt x="8000570" y="6193553"/>
                  <a:pt x="7984671" y="6177654"/>
                  <a:pt x="7965059" y="6177654"/>
                </a:cubicBezTo>
                <a:close/>
                <a:moveTo>
                  <a:pt x="7777149" y="6177654"/>
                </a:moveTo>
                <a:cubicBezTo>
                  <a:pt x="7757537" y="6177654"/>
                  <a:pt x="7741638" y="6193553"/>
                  <a:pt x="7741638" y="6213165"/>
                </a:cubicBezTo>
                <a:cubicBezTo>
                  <a:pt x="7741638" y="6232777"/>
                  <a:pt x="7757537" y="6248676"/>
                  <a:pt x="7777149" y="6248676"/>
                </a:cubicBezTo>
                <a:cubicBezTo>
                  <a:pt x="7796761" y="6248676"/>
                  <a:pt x="7812660" y="6232777"/>
                  <a:pt x="7812660" y="6213165"/>
                </a:cubicBezTo>
                <a:cubicBezTo>
                  <a:pt x="7812660" y="6193553"/>
                  <a:pt x="7796761" y="6177654"/>
                  <a:pt x="7777149" y="6177654"/>
                </a:cubicBezTo>
                <a:close/>
                <a:moveTo>
                  <a:pt x="7589239" y="6177654"/>
                </a:moveTo>
                <a:cubicBezTo>
                  <a:pt x="7569627" y="6177654"/>
                  <a:pt x="7553728" y="6193553"/>
                  <a:pt x="7553728" y="6213165"/>
                </a:cubicBezTo>
                <a:cubicBezTo>
                  <a:pt x="7553728" y="6232777"/>
                  <a:pt x="7569627" y="6248676"/>
                  <a:pt x="7589239" y="6248676"/>
                </a:cubicBezTo>
                <a:cubicBezTo>
                  <a:pt x="7608851" y="6248676"/>
                  <a:pt x="7624750" y="6232777"/>
                  <a:pt x="7624750" y="6213165"/>
                </a:cubicBezTo>
                <a:cubicBezTo>
                  <a:pt x="7624750" y="6193553"/>
                  <a:pt x="7608851" y="6177654"/>
                  <a:pt x="7589239" y="6177654"/>
                </a:cubicBezTo>
                <a:close/>
                <a:moveTo>
                  <a:pt x="7401329" y="6177654"/>
                </a:moveTo>
                <a:cubicBezTo>
                  <a:pt x="7381717" y="6177654"/>
                  <a:pt x="7365818" y="6193553"/>
                  <a:pt x="7365818" y="6213165"/>
                </a:cubicBezTo>
                <a:cubicBezTo>
                  <a:pt x="7365818" y="6232777"/>
                  <a:pt x="7381717" y="6248676"/>
                  <a:pt x="7401329" y="6248676"/>
                </a:cubicBezTo>
                <a:cubicBezTo>
                  <a:pt x="7420941" y="6248676"/>
                  <a:pt x="7436840" y="6232777"/>
                  <a:pt x="7436840" y="6213165"/>
                </a:cubicBezTo>
                <a:cubicBezTo>
                  <a:pt x="7436840" y="6193553"/>
                  <a:pt x="7420941" y="6177654"/>
                  <a:pt x="7401329" y="6177654"/>
                </a:cubicBezTo>
                <a:close/>
                <a:moveTo>
                  <a:pt x="7213419" y="6177654"/>
                </a:moveTo>
                <a:cubicBezTo>
                  <a:pt x="7193807" y="6177654"/>
                  <a:pt x="7177908" y="6193553"/>
                  <a:pt x="7177908" y="6213165"/>
                </a:cubicBezTo>
                <a:cubicBezTo>
                  <a:pt x="7177908" y="6232777"/>
                  <a:pt x="7193807" y="6248676"/>
                  <a:pt x="7213419" y="6248676"/>
                </a:cubicBezTo>
                <a:cubicBezTo>
                  <a:pt x="7233031" y="6248676"/>
                  <a:pt x="7248930" y="6232777"/>
                  <a:pt x="7248930" y="6213165"/>
                </a:cubicBezTo>
                <a:cubicBezTo>
                  <a:pt x="7248930" y="6193553"/>
                  <a:pt x="7233031" y="6177654"/>
                  <a:pt x="7213419" y="6177654"/>
                </a:cubicBezTo>
                <a:close/>
                <a:moveTo>
                  <a:pt x="7025509" y="6177654"/>
                </a:moveTo>
                <a:cubicBezTo>
                  <a:pt x="7005897" y="6177654"/>
                  <a:pt x="6989998" y="6193553"/>
                  <a:pt x="6989998" y="6213165"/>
                </a:cubicBezTo>
                <a:cubicBezTo>
                  <a:pt x="6989998" y="6232777"/>
                  <a:pt x="7005897" y="6248676"/>
                  <a:pt x="7025509" y="6248676"/>
                </a:cubicBezTo>
                <a:cubicBezTo>
                  <a:pt x="7045121" y="6248676"/>
                  <a:pt x="7061020" y="6232777"/>
                  <a:pt x="7061020" y="6213165"/>
                </a:cubicBezTo>
                <a:cubicBezTo>
                  <a:pt x="7061020" y="6193553"/>
                  <a:pt x="7045121" y="6177654"/>
                  <a:pt x="7025509" y="6177654"/>
                </a:cubicBezTo>
                <a:close/>
                <a:moveTo>
                  <a:pt x="6837599" y="6177654"/>
                </a:moveTo>
                <a:cubicBezTo>
                  <a:pt x="6817987" y="6177654"/>
                  <a:pt x="6802088" y="6193553"/>
                  <a:pt x="6802088" y="6213165"/>
                </a:cubicBezTo>
                <a:cubicBezTo>
                  <a:pt x="6802088" y="6232777"/>
                  <a:pt x="6817987" y="6248676"/>
                  <a:pt x="6837599" y="6248676"/>
                </a:cubicBezTo>
                <a:cubicBezTo>
                  <a:pt x="6857211" y="6248676"/>
                  <a:pt x="6873110" y="6232777"/>
                  <a:pt x="6873110" y="6213165"/>
                </a:cubicBezTo>
                <a:cubicBezTo>
                  <a:pt x="6873110" y="6193553"/>
                  <a:pt x="6857211" y="6177654"/>
                  <a:pt x="6837599" y="6177654"/>
                </a:cubicBezTo>
                <a:close/>
                <a:moveTo>
                  <a:pt x="6649689" y="6177654"/>
                </a:moveTo>
                <a:cubicBezTo>
                  <a:pt x="6630077" y="6177654"/>
                  <a:pt x="6614178" y="6193553"/>
                  <a:pt x="6614178" y="6213165"/>
                </a:cubicBezTo>
                <a:cubicBezTo>
                  <a:pt x="6614178" y="6232777"/>
                  <a:pt x="6630077" y="6248676"/>
                  <a:pt x="6649689" y="6248676"/>
                </a:cubicBezTo>
                <a:cubicBezTo>
                  <a:pt x="6669301" y="6248676"/>
                  <a:pt x="6685200" y="6232777"/>
                  <a:pt x="6685200" y="6213165"/>
                </a:cubicBezTo>
                <a:cubicBezTo>
                  <a:pt x="6685200" y="6193553"/>
                  <a:pt x="6669301" y="6177654"/>
                  <a:pt x="6649689" y="6177654"/>
                </a:cubicBezTo>
                <a:close/>
                <a:moveTo>
                  <a:pt x="6461779" y="6177654"/>
                </a:moveTo>
                <a:cubicBezTo>
                  <a:pt x="6442167" y="6177654"/>
                  <a:pt x="6426268" y="6193553"/>
                  <a:pt x="6426268" y="6213165"/>
                </a:cubicBezTo>
                <a:cubicBezTo>
                  <a:pt x="6426268" y="6232777"/>
                  <a:pt x="6442167" y="6248676"/>
                  <a:pt x="6461779" y="6248676"/>
                </a:cubicBezTo>
                <a:cubicBezTo>
                  <a:pt x="6481391" y="6248676"/>
                  <a:pt x="6497290" y="6232777"/>
                  <a:pt x="6497290" y="6213165"/>
                </a:cubicBezTo>
                <a:cubicBezTo>
                  <a:pt x="6497290" y="6193553"/>
                  <a:pt x="6481391" y="6177654"/>
                  <a:pt x="6461779" y="6177654"/>
                </a:cubicBezTo>
                <a:close/>
                <a:moveTo>
                  <a:pt x="6273869" y="6177654"/>
                </a:moveTo>
                <a:cubicBezTo>
                  <a:pt x="6254257" y="6177654"/>
                  <a:pt x="6238358" y="6193553"/>
                  <a:pt x="6238358" y="6213165"/>
                </a:cubicBezTo>
                <a:cubicBezTo>
                  <a:pt x="6238358" y="6232777"/>
                  <a:pt x="6254257" y="6248676"/>
                  <a:pt x="6273869" y="6248676"/>
                </a:cubicBezTo>
                <a:cubicBezTo>
                  <a:pt x="6293481" y="6248676"/>
                  <a:pt x="6309380" y="6232777"/>
                  <a:pt x="6309380" y="6213165"/>
                </a:cubicBezTo>
                <a:cubicBezTo>
                  <a:pt x="6309380" y="6193553"/>
                  <a:pt x="6293481" y="6177654"/>
                  <a:pt x="6273869" y="6177654"/>
                </a:cubicBezTo>
                <a:close/>
                <a:moveTo>
                  <a:pt x="6085959" y="6177654"/>
                </a:moveTo>
                <a:cubicBezTo>
                  <a:pt x="6066347" y="6177654"/>
                  <a:pt x="6050449" y="6193553"/>
                  <a:pt x="6050449" y="6213165"/>
                </a:cubicBezTo>
                <a:cubicBezTo>
                  <a:pt x="6050449" y="6232777"/>
                  <a:pt x="6066347" y="6248676"/>
                  <a:pt x="6085959" y="6248676"/>
                </a:cubicBezTo>
                <a:cubicBezTo>
                  <a:pt x="6105571" y="6248676"/>
                  <a:pt x="6121470" y="6232777"/>
                  <a:pt x="6121470" y="6213165"/>
                </a:cubicBezTo>
                <a:cubicBezTo>
                  <a:pt x="6121470" y="6193553"/>
                  <a:pt x="6105571" y="6177654"/>
                  <a:pt x="6085959" y="6177654"/>
                </a:cubicBezTo>
                <a:close/>
                <a:moveTo>
                  <a:pt x="5898050" y="6177654"/>
                </a:moveTo>
                <a:cubicBezTo>
                  <a:pt x="5878438" y="6177654"/>
                  <a:pt x="5862539" y="6193553"/>
                  <a:pt x="5862539" y="6213165"/>
                </a:cubicBezTo>
                <a:cubicBezTo>
                  <a:pt x="5862539" y="6232777"/>
                  <a:pt x="5878438" y="6248676"/>
                  <a:pt x="5898050" y="6248676"/>
                </a:cubicBezTo>
                <a:cubicBezTo>
                  <a:pt x="5917662" y="6248676"/>
                  <a:pt x="5933561" y="6232777"/>
                  <a:pt x="5933561" y="6213165"/>
                </a:cubicBezTo>
                <a:cubicBezTo>
                  <a:pt x="5933561" y="6193553"/>
                  <a:pt x="5917662" y="6177654"/>
                  <a:pt x="5898050" y="6177654"/>
                </a:cubicBezTo>
                <a:close/>
                <a:moveTo>
                  <a:pt x="5710141" y="6177654"/>
                </a:moveTo>
                <a:cubicBezTo>
                  <a:pt x="5690529" y="6177654"/>
                  <a:pt x="5674630" y="6193553"/>
                  <a:pt x="5674630" y="6213165"/>
                </a:cubicBezTo>
                <a:cubicBezTo>
                  <a:pt x="5674630" y="6232777"/>
                  <a:pt x="5690529" y="6248676"/>
                  <a:pt x="5710141" y="6248676"/>
                </a:cubicBezTo>
                <a:cubicBezTo>
                  <a:pt x="5729752" y="6248676"/>
                  <a:pt x="5745652" y="6232777"/>
                  <a:pt x="5745652" y="6213165"/>
                </a:cubicBezTo>
                <a:cubicBezTo>
                  <a:pt x="5745652" y="6193553"/>
                  <a:pt x="5729752" y="6177654"/>
                  <a:pt x="5710141" y="6177654"/>
                </a:cubicBezTo>
                <a:close/>
                <a:moveTo>
                  <a:pt x="5522232" y="6177654"/>
                </a:moveTo>
                <a:cubicBezTo>
                  <a:pt x="5502620" y="6177654"/>
                  <a:pt x="5486721" y="6193553"/>
                  <a:pt x="5486721" y="6213165"/>
                </a:cubicBezTo>
                <a:cubicBezTo>
                  <a:pt x="5486721" y="6232777"/>
                  <a:pt x="5502620" y="6248676"/>
                  <a:pt x="5522232" y="6248676"/>
                </a:cubicBezTo>
                <a:cubicBezTo>
                  <a:pt x="5541843" y="6248676"/>
                  <a:pt x="5557742" y="6232777"/>
                  <a:pt x="5557742" y="6213165"/>
                </a:cubicBezTo>
                <a:cubicBezTo>
                  <a:pt x="5557742" y="6193553"/>
                  <a:pt x="5541843" y="6177654"/>
                  <a:pt x="5522232" y="6177654"/>
                </a:cubicBezTo>
                <a:close/>
                <a:moveTo>
                  <a:pt x="5334321" y="6177654"/>
                </a:moveTo>
                <a:cubicBezTo>
                  <a:pt x="5314711" y="6177654"/>
                  <a:pt x="5298812" y="6193553"/>
                  <a:pt x="5298812" y="6213165"/>
                </a:cubicBezTo>
                <a:cubicBezTo>
                  <a:pt x="5298812" y="6232777"/>
                  <a:pt x="5314711" y="6248676"/>
                  <a:pt x="5334321" y="6248676"/>
                </a:cubicBezTo>
                <a:cubicBezTo>
                  <a:pt x="5353934" y="6248676"/>
                  <a:pt x="5369832" y="6232777"/>
                  <a:pt x="5369832" y="6213165"/>
                </a:cubicBezTo>
                <a:cubicBezTo>
                  <a:pt x="5369832" y="6193553"/>
                  <a:pt x="5353934" y="6177654"/>
                  <a:pt x="5334321" y="6177654"/>
                </a:cubicBezTo>
                <a:close/>
                <a:moveTo>
                  <a:pt x="5146412" y="6177654"/>
                </a:moveTo>
                <a:cubicBezTo>
                  <a:pt x="5126803" y="6177654"/>
                  <a:pt x="5110901" y="6193553"/>
                  <a:pt x="5110901" y="6213165"/>
                </a:cubicBezTo>
                <a:cubicBezTo>
                  <a:pt x="5110901" y="6232777"/>
                  <a:pt x="5126803" y="6248676"/>
                  <a:pt x="5146412" y="6248676"/>
                </a:cubicBezTo>
                <a:cubicBezTo>
                  <a:pt x="5166021" y="6248676"/>
                  <a:pt x="5181923" y="6232777"/>
                  <a:pt x="5181923" y="6213165"/>
                </a:cubicBezTo>
                <a:cubicBezTo>
                  <a:pt x="5181923" y="6193553"/>
                  <a:pt x="5166021" y="6177654"/>
                  <a:pt x="5146412" y="6177654"/>
                </a:cubicBezTo>
                <a:close/>
                <a:moveTo>
                  <a:pt x="4958502" y="6177654"/>
                </a:moveTo>
                <a:cubicBezTo>
                  <a:pt x="4938890" y="6177654"/>
                  <a:pt x="4922992" y="6193553"/>
                  <a:pt x="4922992" y="6213165"/>
                </a:cubicBezTo>
                <a:cubicBezTo>
                  <a:pt x="4922992" y="6232777"/>
                  <a:pt x="4938890" y="6248676"/>
                  <a:pt x="4958502" y="6248676"/>
                </a:cubicBezTo>
                <a:cubicBezTo>
                  <a:pt x="4978115" y="6248676"/>
                  <a:pt x="4994014" y="6232777"/>
                  <a:pt x="4994014" y="6213165"/>
                </a:cubicBezTo>
                <a:cubicBezTo>
                  <a:pt x="4994014" y="6193553"/>
                  <a:pt x="4978115" y="6177654"/>
                  <a:pt x="4958502" y="6177654"/>
                </a:cubicBezTo>
                <a:close/>
                <a:moveTo>
                  <a:pt x="4770594" y="6177654"/>
                </a:moveTo>
                <a:cubicBezTo>
                  <a:pt x="4750980" y="6177654"/>
                  <a:pt x="4735082" y="6193553"/>
                  <a:pt x="4735082" y="6213165"/>
                </a:cubicBezTo>
                <a:cubicBezTo>
                  <a:pt x="4735082" y="6232777"/>
                  <a:pt x="4750980" y="6248676"/>
                  <a:pt x="4770594" y="6248676"/>
                </a:cubicBezTo>
                <a:cubicBezTo>
                  <a:pt x="4790206" y="6248676"/>
                  <a:pt x="4806102" y="6232777"/>
                  <a:pt x="4806102" y="6213165"/>
                </a:cubicBezTo>
                <a:cubicBezTo>
                  <a:pt x="4806102" y="6193553"/>
                  <a:pt x="4790206" y="6177654"/>
                  <a:pt x="4770594" y="6177654"/>
                </a:cubicBezTo>
                <a:close/>
                <a:moveTo>
                  <a:pt x="4582682" y="6177654"/>
                </a:moveTo>
                <a:cubicBezTo>
                  <a:pt x="4563070" y="6177654"/>
                  <a:pt x="4547171" y="6193553"/>
                  <a:pt x="4547171" y="6213165"/>
                </a:cubicBezTo>
                <a:cubicBezTo>
                  <a:pt x="4547171" y="6232777"/>
                  <a:pt x="4563070" y="6248676"/>
                  <a:pt x="4582682" y="6248676"/>
                </a:cubicBezTo>
                <a:cubicBezTo>
                  <a:pt x="4602293" y="6248676"/>
                  <a:pt x="4618193" y="6232777"/>
                  <a:pt x="4618193" y="6213165"/>
                </a:cubicBezTo>
                <a:cubicBezTo>
                  <a:pt x="4618193" y="6193553"/>
                  <a:pt x="4602293" y="6177654"/>
                  <a:pt x="4582682" y="6177654"/>
                </a:cubicBezTo>
                <a:close/>
                <a:moveTo>
                  <a:pt x="4394773" y="6177654"/>
                </a:moveTo>
                <a:cubicBezTo>
                  <a:pt x="4375161" y="6177654"/>
                  <a:pt x="4359261" y="6193553"/>
                  <a:pt x="4359261" y="6213165"/>
                </a:cubicBezTo>
                <a:cubicBezTo>
                  <a:pt x="4359261" y="6232777"/>
                  <a:pt x="4375161" y="6248676"/>
                  <a:pt x="4394773" y="6248676"/>
                </a:cubicBezTo>
                <a:cubicBezTo>
                  <a:pt x="4414385" y="6248676"/>
                  <a:pt x="4430285" y="6232777"/>
                  <a:pt x="4430285" y="6213165"/>
                </a:cubicBezTo>
                <a:cubicBezTo>
                  <a:pt x="4430285" y="6193553"/>
                  <a:pt x="4414385" y="6177654"/>
                  <a:pt x="4394773" y="6177654"/>
                </a:cubicBezTo>
                <a:close/>
                <a:moveTo>
                  <a:pt x="4206862" y="6177654"/>
                </a:moveTo>
                <a:cubicBezTo>
                  <a:pt x="4187257" y="6177654"/>
                  <a:pt x="4171356" y="6193553"/>
                  <a:pt x="4171356" y="6213165"/>
                </a:cubicBezTo>
                <a:cubicBezTo>
                  <a:pt x="4171356" y="6232777"/>
                  <a:pt x="4187257" y="6248676"/>
                  <a:pt x="4206862" y="6248676"/>
                </a:cubicBezTo>
                <a:cubicBezTo>
                  <a:pt x="4226473" y="6248676"/>
                  <a:pt x="4242372" y="6232777"/>
                  <a:pt x="4242372" y="6213165"/>
                </a:cubicBezTo>
                <a:cubicBezTo>
                  <a:pt x="4242372" y="6193553"/>
                  <a:pt x="4226473" y="6177654"/>
                  <a:pt x="4206862" y="6177654"/>
                </a:cubicBezTo>
                <a:close/>
                <a:moveTo>
                  <a:pt x="4018959" y="6177654"/>
                </a:moveTo>
                <a:cubicBezTo>
                  <a:pt x="3999346" y="6177654"/>
                  <a:pt x="3983448" y="6193553"/>
                  <a:pt x="3983448" y="6213165"/>
                </a:cubicBezTo>
                <a:cubicBezTo>
                  <a:pt x="3983448" y="6232777"/>
                  <a:pt x="3999346" y="6248676"/>
                  <a:pt x="4018959" y="6248676"/>
                </a:cubicBezTo>
                <a:cubicBezTo>
                  <a:pt x="4038571" y="6248676"/>
                  <a:pt x="4054470" y="6232777"/>
                  <a:pt x="4054470" y="6213165"/>
                </a:cubicBezTo>
                <a:cubicBezTo>
                  <a:pt x="4054470" y="6193553"/>
                  <a:pt x="4038571" y="6177654"/>
                  <a:pt x="4018959" y="6177654"/>
                </a:cubicBezTo>
                <a:close/>
                <a:moveTo>
                  <a:pt x="3831047" y="6177654"/>
                </a:moveTo>
                <a:cubicBezTo>
                  <a:pt x="3811436" y="6177654"/>
                  <a:pt x="3795536" y="6193553"/>
                  <a:pt x="3795536" y="6213165"/>
                </a:cubicBezTo>
                <a:cubicBezTo>
                  <a:pt x="3795536" y="6232777"/>
                  <a:pt x="3811436" y="6248676"/>
                  <a:pt x="3831047" y="6248676"/>
                </a:cubicBezTo>
                <a:cubicBezTo>
                  <a:pt x="3850660" y="6248676"/>
                  <a:pt x="3866559" y="6232777"/>
                  <a:pt x="3866559" y="6213165"/>
                </a:cubicBezTo>
                <a:cubicBezTo>
                  <a:pt x="3866559" y="6193553"/>
                  <a:pt x="3850660" y="6177654"/>
                  <a:pt x="3831047" y="6177654"/>
                </a:cubicBezTo>
                <a:close/>
                <a:moveTo>
                  <a:pt x="3643135" y="6177654"/>
                </a:moveTo>
                <a:cubicBezTo>
                  <a:pt x="3623524" y="6177654"/>
                  <a:pt x="3607624" y="6193553"/>
                  <a:pt x="3607624" y="6213165"/>
                </a:cubicBezTo>
                <a:cubicBezTo>
                  <a:pt x="3607624" y="6232777"/>
                  <a:pt x="3623524" y="6248676"/>
                  <a:pt x="3643135" y="6248676"/>
                </a:cubicBezTo>
                <a:cubicBezTo>
                  <a:pt x="3662748" y="6248676"/>
                  <a:pt x="3678648" y="6232777"/>
                  <a:pt x="3678648" y="6213165"/>
                </a:cubicBezTo>
                <a:cubicBezTo>
                  <a:pt x="3678648" y="6193553"/>
                  <a:pt x="3662748" y="6177654"/>
                  <a:pt x="3643135" y="6177654"/>
                </a:cubicBezTo>
                <a:close/>
                <a:moveTo>
                  <a:pt x="3455228" y="6177654"/>
                </a:moveTo>
                <a:cubicBezTo>
                  <a:pt x="3435616" y="6177654"/>
                  <a:pt x="3419718" y="6193553"/>
                  <a:pt x="3419718" y="6213165"/>
                </a:cubicBezTo>
                <a:cubicBezTo>
                  <a:pt x="3419718" y="6232777"/>
                  <a:pt x="3435616" y="6248676"/>
                  <a:pt x="3455228" y="6248676"/>
                </a:cubicBezTo>
                <a:cubicBezTo>
                  <a:pt x="3474841" y="6248676"/>
                  <a:pt x="3490738" y="6232777"/>
                  <a:pt x="3490738" y="6213165"/>
                </a:cubicBezTo>
                <a:cubicBezTo>
                  <a:pt x="3490738" y="6193553"/>
                  <a:pt x="3474841" y="6177654"/>
                  <a:pt x="3455228" y="6177654"/>
                </a:cubicBezTo>
                <a:close/>
                <a:moveTo>
                  <a:pt x="3267322" y="6177654"/>
                </a:moveTo>
                <a:cubicBezTo>
                  <a:pt x="3247709" y="6177654"/>
                  <a:pt x="3231811" y="6193553"/>
                  <a:pt x="3231811" y="6213165"/>
                </a:cubicBezTo>
                <a:cubicBezTo>
                  <a:pt x="3231811" y="6232777"/>
                  <a:pt x="3247709" y="6248676"/>
                  <a:pt x="3267322" y="6248676"/>
                </a:cubicBezTo>
                <a:cubicBezTo>
                  <a:pt x="3286933" y="6248676"/>
                  <a:pt x="3302832" y="6232777"/>
                  <a:pt x="3302832" y="6213165"/>
                </a:cubicBezTo>
                <a:cubicBezTo>
                  <a:pt x="3302832" y="6193553"/>
                  <a:pt x="3286933" y="6177654"/>
                  <a:pt x="3267322" y="6177654"/>
                </a:cubicBezTo>
                <a:close/>
                <a:moveTo>
                  <a:pt x="3079409" y="6177654"/>
                </a:moveTo>
                <a:cubicBezTo>
                  <a:pt x="3059798" y="6177654"/>
                  <a:pt x="3043899" y="6193553"/>
                  <a:pt x="3043899" y="6213165"/>
                </a:cubicBezTo>
                <a:cubicBezTo>
                  <a:pt x="3043899" y="6232777"/>
                  <a:pt x="3059798" y="6248676"/>
                  <a:pt x="3079409" y="6248676"/>
                </a:cubicBezTo>
                <a:cubicBezTo>
                  <a:pt x="3099022" y="6248676"/>
                  <a:pt x="3114921" y="6232777"/>
                  <a:pt x="3114921" y="6213165"/>
                </a:cubicBezTo>
                <a:cubicBezTo>
                  <a:pt x="3114921" y="6193553"/>
                  <a:pt x="3099022" y="6177654"/>
                  <a:pt x="3079409" y="6177654"/>
                </a:cubicBezTo>
                <a:close/>
                <a:moveTo>
                  <a:pt x="2891500" y="6177654"/>
                </a:moveTo>
                <a:cubicBezTo>
                  <a:pt x="2871887" y="6177654"/>
                  <a:pt x="2855988" y="6193553"/>
                  <a:pt x="2855988" y="6213165"/>
                </a:cubicBezTo>
                <a:cubicBezTo>
                  <a:pt x="2855988" y="6232777"/>
                  <a:pt x="2871887" y="6248676"/>
                  <a:pt x="2891500" y="6248676"/>
                </a:cubicBezTo>
                <a:cubicBezTo>
                  <a:pt x="2911111" y="6248676"/>
                  <a:pt x="2927011" y="6232777"/>
                  <a:pt x="2927011" y="6213165"/>
                </a:cubicBezTo>
                <a:cubicBezTo>
                  <a:pt x="2927011" y="6193553"/>
                  <a:pt x="2911111" y="6177654"/>
                  <a:pt x="2891500" y="6177654"/>
                </a:cubicBezTo>
                <a:close/>
                <a:moveTo>
                  <a:pt x="2703588" y="6177654"/>
                </a:moveTo>
                <a:cubicBezTo>
                  <a:pt x="2683978" y="6177654"/>
                  <a:pt x="2668078" y="6193553"/>
                  <a:pt x="2668078" y="6213165"/>
                </a:cubicBezTo>
                <a:cubicBezTo>
                  <a:pt x="2668078" y="6232777"/>
                  <a:pt x="2683978" y="6248676"/>
                  <a:pt x="2703588" y="6248676"/>
                </a:cubicBezTo>
                <a:cubicBezTo>
                  <a:pt x="2723201" y="6248676"/>
                  <a:pt x="2739100" y="6232777"/>
                  <a:pt x="2739100" y="6213165"/>
                </a:cubicBezTo>
                <a:cubicBezTo>
                  <a:pt x="2739100" y="6193553"/>
                  <a:pt x="2723201" y="6177654"/>
                  <a:pt x="2703588" y="6177654"/>
                </a:cubicBezTo>
                <a:close/>
                <a:moveTo>
                  <a:pt x="2515679" y="6177654"/>
                </a:moveTo>
                <a:cubicBezTo>
                  <a:pt x="2496067" y="6177654"/>
                  <a:pt x="2480169" y="6193553"/>
                  <a:pt x="2480169" y="6213165"/>
                </a:cubicBezTo>
                <a:cubicBezTo>
                  <a:pt x="2480169" y="6232777"/>
                  <a:pt x="2496067" y="6248676"/>
                  <a:pt x="2515679" y="6248676"/>
                </a:cubicBezTo>
                <a:cubicBezTo>
                  <a:pt x="2535291" y="6248676"/>
                  <a:pt x="2551191" y="6232777"/>
                  <a:pt x="2551191" y="6213165"/>
                </a:cubicBezTo>
                <a:cubicBezTo>
                  <a:pt x="2551191" y="6193553"/>
                  <a:pt x="2535291" y="6177654"/>
                  <a:pt x="2515679" y="6177654"/>
                </a:cubicBezTo>
                <a:close/>
                <a:moveTo>
                  <a:pt x="2327769" y="6177654"/>
                </a:moveTo>
                <a:cubicBezTo>
                  <a:pt x="2308158" y="6177654"/>
                  <a:pt x="2292259" y="6193553"/>
                  <a:pt x="2292259" y="6213165"/>
                </a:cubicBezTo>
                <a:cubicBezTo>
                  <a:pt x="2292259" y="6232777"/>
                  <a:pt x="2308158" y="6248676"/>
                  <a:pt x="2327769" y="6248676"/>
                </a:cubicBezTo>
                <a:cubicBezTo>
                  <a:pt x="2347382" y="6248676"/>
                  <a:pt x="2363281" y="6232777"/>
                  <a:pt x="2363281" y="6213165"/>
                </a:cubicBezTo>
                <a:cubicBezTo>
                  <a:pt x="2363281" y="6193553"/>
                  <a:pt x="2347382" y="6177654"/>
                  <a:pt x="2327769" y="6177654"/>
                </a:cubicBezTo>
                <a:close/>
                <a:moveTo>
                  <a:pt x="2139861" y="6177654"/>
                </a:moveTo>
                <a:cubicBezTo>
                  <a:pt x="2120248" y="6177654"/>
                  <a:pt x="2104350" y="6193553"/>
                  <a:pt x="2104350" y="6213165"/>
                </a:cubicBezTo>
                <a:cubicBezTo>
                  <a:pt x="2104350" y="6232777"/>
                  <a:pt x="2120248" y="6248676"/>
                  <a:pt x="2139861" y="6248676"/>
                </a:cubicBezTo>
                <a:cubicBezTo>
                  <a:pt x="2159472" y="6248676"/>
                  <a:pt x="2175372" y="6232777"/>
                  <a:pt x="2175372" y="6213165"/>
                </a:cubicBezTo>
                <a:cubicBezTo>
                  <a:pt x="2175372" y="6193553"/>
                  <a:pt x="2159472" y="6177654"/>
                  <a:pt x="2139861" y="6177654"/>
                </a:cubicBezTo>
                <a:close/>
                <a:moveTo>
                  <a:pt x="1951947" y="6177654"/>
                </a:moveTo>
                <a:cubicBezTo>
                  <a:pt x="1932336" y="6177654"/>
                  <a:pt x="1916436" y="6193553"/>
                  <a:pt x="1916436" y="6213165"/>
                </a:cubicBezTo>
                <a:cubicBezTo>
                  <a:pt x="1916436" y="6232777"/>
                  <a:pt x="1932336" y="6248676"/>
                  <a:pt x="1951947" y="6248676"/>
                </a:cubicBezTo>
                <a:cubicBezTo>
                  <a:pt x="1971559" y="6248676"/>
                  <a:pt x="1987459" y="6232777"/>
                  <a:pt x="1987459" y="6213165"/>
                </a:cubicBezTo>
                <a:cubicBezTo>
                  <a:pt x="1987459" y="6193553"/>
                  <a:pt x="1971559" y="6177654"/>
                  <a:pt x="1951947" y="6177654"/>
                </a:cubicBezTo>
                <a:close/>
                <a:moveTo>
                  <a:pt x="1764039" y="6177654"/>
                </a:moveTo>
                <a:cubicBezTo>
                  <a:pt x="1744426" y="6177654"/>
                  <a:pt x="1728527" y="6193553"/>
                  <a:pt x="1728527" y="6213165"/>
                </a:cubicBezTo>
                <a:cubicBezTo>
                  <a:pt x="1728527" y="6232777"/>
                  <a:pt x="1744426" y="6248676"/>
                  <a:pt x="1764039" y="6248676"/>
                </a:cubicBezTo>
                <a:cubicBezTo>
                  <a:pt x="1783650" y="6248676"/>
                  <a:pt x="1799549" y="6232777"/>
                  <a:pt x="1799549" y="6213165"/>
                </a:cubicBezTo>
                <a:cubicBezTo>
                  <a:pt x="1799549" y="6193553"/>
                  <a:pt x="1783650" y="6177654"/>
                  <a:pt x="1764039" y="6177654"/>
                </a:cubicBezTo>
                <a:close/>
                <a:moveTo>
                  <a:pt x="1576128" y="6177654"/>
                </a:moveTo>
                <a:cubicBezTo>
                  <a:pt x="1556516" y="6177654"/>
                  <a:pt x="1540617" y="6193553"/>
                  <a:pt x="1540617" y="6213165"/>
                </a:cubicBezTo>
                <a:cubicBezTo>
                  <a:pt x="1540617" y="6232777"/>
                  <a:pt x="1556516" y="6248676"/>
                  <a:pt x="1576128" y="6248676"/>
                </a:cubicBezTo>
                <a:cubicBezTo>
                  <a:pt x="1595740" y="6248676"/>
                  <a:pt x="1611639" y="6232777"/>
                  <a:pt x="1611639" y="6213165"/>
                </a:cubicBezTo>
                <a:cubicBezTo>
                  <a:pt x="1611639" y="6193553"/>
                  <a:pt x="1595740" y="6177654"/>
                  <a:pt x="1576128" y="6177654"/>
                </a:cubicBezTo>
                <a:close/>
                <a:moveTo>
                  <a:pt x="1388218" y="6177654"/>
                </a:moveTo>
                <a:cubicBezTo>
                  <a:pt x="1368606" y="6177654"/>
                  <a:pt x="1352707" y="6193553"/>
                  <a:pt x="1352707" y="6213165"/>
                </a:cubicBezTo>
                <a:cubicBezTo>
                  <a:pt x="1352707" y="6232777"/>
                  <a:pt x="1368606" y="6248676"/>
                  <a:pt x="1388218" y="6248676"/>
                </a:cubicBezTo>
                <a:cubicBezTo>
                  <a:pt x="1407830" y="6248676"/>
                  <a:pt x="1423730" y="6232777"/>
                  <a:pt x="1423730" y="6213165"/>
                </a:cubicBezTo>
                <a:cubicBezTo>
                  <a:pt x="1423730" y="6193553"/>
                  <a:pt x="1407830" y="6177654"/>
                  <a:pt x="1388218" y="6177654"/>
                </a:cubicBezTo>
                <a:close/>
                <a:moveTo>
                  <a:pt x="1200309" y="6177654"/>
                </a:moveTo>
                <a:cubicBezTo>
                  <a:pt x="1180697" y="6177654"/>
                  <a:pt x="1164798" y="6193553"/>
                  <a:pt x="1164798" y="6213165"/>
                </a:cubicBezTo>
                <a:cubicBezTo>
                  <a:pt x="1164798" y="6232777"/>
                  <a:pt x="1180697" y="6248676"/>
                  <a:pt x="1200309" y="6248676"/>
                </a:cubicBezTo>
                <a:cubicBezTo>
                  <a:pt x="1219921" y="6248676"/>
                  <a:pt x="1235820" y="6232777"/>
                  <a:pt x="1235820" y="6213165"/>
                </a:cubicBezTo>
                <a:cubicBezTo>
                  <a:pt x="1235820" y="6193553"/>
                  <a:pt x="1219921" y="6177654"/>
                  <a:pt x="1200309" y="6177654"/>
                </a:cubicBezTo>
                <a:close/>
                <a:moveTo>
                  <a:pt x="1012399" y="6177654"/>
                </a:moveTo>
                <a:cubicBezTo>
                  <a:pt x="992787" y="6177654"/>
                  <a:pt x="976888" y="6193553"/>
                  <a:pt x="976888" y="6213165"/>
                </a:cubicBezTo>
                <a:cubicBezTo>
                  <a:pt x="976888" y="6232777"/>
                  <a:pt x="992787" y="6248676"/>
                  <a:pt x="1012399" y="6248676"/>
                </a:cubicBezTo>
                <a:cubicBezTo>
                  <a:pt x="1032011" y="6248676"/>
                  <a:pt x="1047910" y="6232777"/>
                  <a:pt x="1047910" y="6213165"/>
                </a:cubicBezTo>
                <a:cubicBezTo>
                  <a:pt x="1047910" y="6193553"/>
                  <a:pt x="1032011" y="6177654"/>
                  <a:pt x="1012399" y="6177654"/>
                </a:cubicBezTo>
                <a:close/>
                <a:moveTo>
                  <a:pt x="824489" y="6177654"/>
                </a:moveTo>
                <a:cubicBezTo>
                  <a:pt x="804877" y="6177654"/>
                  <a:pt x="788978" y="6193553"/>
                  <a:pt x="788978" y="6213165"/>
                </a:cubicBezTo>
                <a:cubicBezTo>
                  <a:pt x="788978" y="6232777"/>
                  <a:pt x="804877" y="6248676"/>
                  <a:pt x="824489" y="6248676"/>
                </a:cubicBezTo>
                <a:cubicBezTo>
                  <a:pt x="844101" y="6248676"/>
                  <a:pt x="860000" y="6232777"/>
                  <a:pt x="860000" y="6213165"/>
                </a:cubicBezTo>
                <a:cubicBezTo>
                  <a:pt x="860000" y="6193553"/>
                  <a:pt x="844101" y="6177654"/>
                  <a:pt x="824489" y="6177654"/>
                </a:cubicBezTo>
                <a:close/>
                <a:moveTo>
                  <a:pt x="636580" y="6177654"/>
                </a:moveTo>
                <a:cubicBezTo>
                  <a:pt x="616968" y="6177654"/>
                  <a:pt x="601068" y="6193553"/>
                  <a:pt x="601068" y="6213165"/>
                </a:cubicBezTo>
                <a:cubicBezTo>
                  <a:pt x="601068" y="6232777"/>
                  <a:pt x="616968" y="6248676"/>
                  <a:pt x="636580" y="6248676"/>
                </a:cubicBezTo>
                <a:cubicBezTo>
                  <a:pt x="656192" y="6248676"/>
                  <a:pt x="672090" y="6232777"/>
                  <a:pt x="672090" y="6213165"/>
                </a:cubicBezTo>
                <a:cubicBezTo>
                  <a:pt x="672090" y="6193553"/>
                  <a:pt x="656192" y="6177654"/>
                  <a:pt x="636580" y="6177654"/>
                </a:cubicBezTo>
                <a:close/>
                <a:moveTo>
                  <a:pt x="448670" y="6177654"/>
                </a:moveTo>
                <a:cubicBezTo>
                  <a:pt x="429058" y="6177654"/>
                  <a:pt x="413159" y="6193553"/>
                  <a:pt x="413159" y="6213165"/>
                </a:cubicBezTo>
                <a:cubicBezTo>
                  <a:pt x="413159" y="6232777"/>
                  <a:pt x="429058" y="6248676"/>
                  <a:pt x="448670" y="6248676"/>
                </a:cubicBezTo>
                <a:cubicBezTo>
                  <a:pt x="468282" y="6248676"/>
                  <a:pt x="484181" y="6232777"/>
                  <a:pt x="484181" y="6213165"/>
                </a:cubicBezTo>
                <a:cubicBezTo>
                  <a:pt x="484181" y="6193553"/>
                  <a:pt x="468282" y="6177654"/>
                  <a:pt x="448670" y="6177654"/>
                </a:cubicBezTo>
                <a:close/>
                <a:moveTo>
                  <a:pt x="260760" y="6177654"/>
                </a:moveTo>
                <a:cubicBezTo>
                  <a:pt x="241148" y="6177654"/>
                  <a:pt x="225249" y="6193553"/>
                  <a:pt x="225249" y="6213165"/>
                </a:cubicBezTo>
                <a:cubicBezTo>
                  <a:pt x="225249" y="6232777"/>
                  <a:pt x="241148" y="6248676"/>
                  <a:pt x="260760" y="6248676"/>
                </a:cubicBezTo>
                <a:cubicBezTo>
                  <a:pt x="280372" y="6248676"/>
                  <a:pt x="296271" y="6232777"/>
                  <a:pt x="296271" y="6213165"/>
                </a:cubicBezTo>
                <a:cubicBezTo>
                  <a:pt x="296271" y="6193553"/>
                  <a:pt x="280372" y="6177654"/>
                  <a:pt x="260760" y="6177654"/>
                </a:cubicBezTo>
                <a:close/>
                <a:moveTo>
                  <a:pt x="78812" y="6177653"/>
                </a:moveTo>
                <a:cubicBezTo>
                  <a:pt x="59199" y="6177653"/>
                  <a:pt x="43300" y="6193552"/>
                  <a:pt x="43300" y="6213164"/>
                </a:cubicBezTo>
                <a:cubicBezTo>
                  <a:pt x="43300" y="6232776"/>
                  <a:pt x="59199" y="6248675"/>
                  <a:pt x="78812" y="6248675"/>
                </a:cubicBezTo>
                <a:cubicBezTo>
                  <a:pt x="98423" y="6248675"/>
                  <a:pt x="114322" y="6232776"/>
                  <a:pt x="114322" y="6213164"/>
                </a:cubicBezTo>
                <a:cubicBezTo>
                  <a:pt x="114322" y="6193552"/>
                  <a:pt x="98423" y="6177653"/>
                  <a:pt x="78812" y="6177653"/>
                </a:cubicBezTo>
                <a:close/>
                <a:moveTo>
                  <a:pt x="12007004" y="6025254"/>
                </a:moveTo>
                <a:cubicBezTo>
                  <a:pt x="11987392" y="6025254"/>
                  <a:pt x="11971493" y="6041153"/>
                  <a:pt x="11971493" y="6060765"/>
                </a:cubicBezTo>
                <a:cubicBezTo>
                  <a:pt x="11971493" y="6080377"/>
                  <a:pt x="11987392" y="6096276"/>
                  <a:pt x="12007004" y="6096276"/>
                </a:cubicBezTo>
                <a:cubicBezTo>
                  <a:pt x="12026616" y="6096276"/>
                  <a:pt x="12042515" y="6080377"/>
                  <a:pt x="12042515" y="6060765"/>
                </a:cubicBezTo>
                <a:cubicBezTo>
                  <a:pt x="12042515" y="6041153"/>
                  <a:pt x="12026616" y="6025254"/>
                  <a:pt x="12007004" y="6025254"/>
                </a:cubicBezTo>
                <a:close/>
                <a:moveTo>
                  <a:pt x="11819094" y="6025254"/>
                </a:moveTo>
                <a:cubicBezTo>
                  <a:pt x="11799482" y="6025254"/>
                  <a:pt x="11783583" y="6041153"/>
                  <a:pt x="11783583" y="6060765"/>
                </a:cubicBezTo>
                <a:cubicBezTo>
                  <a:pt x="11783583" y="6080377"/>
                  <a:pt x="11799482" y="6096276"/>
                  <a:pt x="11819094" y="6096276"/>
                </a:cubicBezTo>
                <a:cubicBezTo>
                  <a:pt x="11838706" y="6096276"/>
                  <a:pt x="11854605" y="6080377"/>
                  <a:pt x="11854605" y="6060765"/>
                </a:cubicBezTo>
                <a:cubicBezTo>
                  <a:pt x="11854605" y="6041153"/>
                  <a:pt x="11838706" y="6025254"/>
                  <a:pt x="11819094" y="6025254"/>
                </a:cubicBezTo>
                <a:close/>
                <a:moveTo>
                  <a:pt x="11631184" y="6025254"/>
                </a:moveTo>
                <a:cubicBezTo>
                  <a:pt x="11611572" y="6025254"/>
                  <a:pt x="11595673" y="6041153"/>
                  <a:pt x="11595673" y="6060765"/>
                </a:cubicBezTo>
                <a:cubicBezTo>
                  <a:pt x="11595673" y="6080377"/>
                  <a:pt x="11611572" y="6096276"/>
                  <a:pt x="11631184" y="6096276"/>
                </a:cubicBezTo>
                <a:cubicBezTo>
                  <a:pt x="11650796" y="6096276"/>
                  <a:pt x="11666695" y="6080377"/>
                  <a:pt x="11666695" y="6060765"/>
                </a:cubicBezTo>
                <a:cubicBezTo>
                  <a:pt x="11666695" y="6041153"/>
                  <a:pt x="11650796" y="6025254"/>
                  <a:pt x="11631184" y="6025254"/>
                </a:cubicBezTo>
                <a:close/>
                <a:moveTo>
                  <a:pt x="11443274" y="6025254"/>
                </a:moveTo>
                <a:cubicBezTo>
                  <a:pt x="11423662" y="6025254"/>
                  <a:pt x="11407763" y="6041153"/>
                  <a:pt x="11407763" y="6060765"/>
                </a:cubicBezTo>
                <a:cubicBezTo>
                  <a:pt x="11407763" y="6080377"/>
                  <a:pt x="11423662" y="6096276"/>
                  <a:pt x="11443274" y="6096276"/>
                </a:cubicBezTo>
                <a:cubicBezTo>
                  <a:pt x="11462886" y="6096276"/>
                  <a:pt x="11478785" y="6080377"/>
                  <a:pt x="11478785" y="6060765"/>
                </a:cubicBezTo>
                <a:cubicBezTo>
                  <a:pt x="11478785" y="6041153"/>
                  <a:pt x="11462886" y="6025254"/>
                  <a:pt x="11443274" y="6025254"/>
                </a:cubicBezTo>
                <a:close/>
                <a:moveTo>
                  <a:pt x="11255364" y="6025254"/>
                </a:moveTo>
                <a:cubicBezTo>
                  <a:pt x="11235752" y="6025254"/>
                  <a:pt x="11219853" y="6041153"/>
                  <a:pt x="11219853" y="6060765"/>
                </a:cubicBezTo>
                <a:cubicBezTo>
                  <a:pt x="11219853" y="6080377"/>
                  <a:pt x="11235752" y="6096276"/>
                  <a:pt x="11255364" y="6096276"/>
                </a:cubicBezTo>
                <a:cubicBezTo>
                  <a:pt x="11274976" y="6096276"/>
                  <a:pt x="11290875" y="6080377"/>
                  <a:pt x="11290875" y="6060765"/>
                </a:cubicBezTo>
                <a:cubicBezTo>
                  <a:pt x="11290875" y="6041153"/>
                  <a:pt x="11274976" y="6025254"/>
                  <a:pt x="11255364" y="6025254"/>
                </a:cubicBezTo>
                <a:close/>
                <a:moveTo>
                  <a:pt x="11067454" y="6025254"/>
                </a:moveTo>
                <a:cubicBezTo>
                  <a:pt x="11047842" y="6025254"/>
                  <a:pt x="11031943" y="6041153"/>
                  <a:pt x="11031943" y="6060765"/>
                </a:cubicBezTo>
                <a:cubicBezTo>
                  <a:pt x="11031943" y="6080377"/>
                  <a:pt x="11047842" y="6096276"/>
                  <a:pt x="11067454" y="6096276"/>
                </a:cubicBezTo>
                <a:cubicBezTo>
                  <a:pt x="11087066" y="6096276"/>
                  <a:pt x="11102965" y="6080377"/>
                  <a:pt x="11102965" y="6060765"/>
                </a:cubicBezTo>
                <a:cubicBezTo>
                  <a:pt x="11102965" y="6041153"/>
                  <a:pt x="11087066" y="6025254"/>
                  <a:pt x="11067454" y="6025254"/>
                </a:cubicBezTo>
                <a:close/>
                <a:moveTo>
                  <a:pt x="10879544" y="6025254"/>
                </a:moveTo>
                <a:cubicBezTo>
                  <a:pt x="10859932" y="6025254"/>
                  <a:pt x="10844033" y="6041153"/>
                  <a:pt x="10844033" y="6060765"/>
                </a:cubicBezTo>
                <a:cubicBezTo>
                  <a:pt x="10844033" y="6080377"/>
                  <a:pt x="10859932" y="6096276"/>
                  <a:pt x="10879544" y="6096276"/>
                </a:cubicBezTo>
                <a:cubicBezTo>
                  <a:pt x="10899156" y="6096276"/>
                  <a:pt x="10915055" y="6080377"/>
                  <a:pt x="10915055" y="6060765"/>
                </a:cubicBezTo>
                <a:cubicBezTo>
                  <a:pt x="10915055" y="6041153"/>
                  <a:pt x="10899156" y="6025254"/>
                  <a:pt x="10879544" y="6025254"/>
                </a:cubicBezTo>
                <a:close/>
                <a:moveTo>
                  <a:pt x="10691634" y="6025254"/>
                </a:moveTo>
                <a:cubicBezTo>
                  <a:pt x="10672022" y="6025254"/>
                  <a:pt x="10656123" y="6041153"/>
                  <a:pt x="10656123" y="6060765"/>
                </a:cubicBezTo>
                <a:cubicBezTo>
                  <a:pt x="10656123" y="6080377"/>
                  <a:pt x="10672022" y="6096276"/>
                  <a:pt x="10691634" y="6096276"/>
                </a:cubicBezTo>
                <a:cubicBezTo>
                  <a:pt x="10711246" y="6096276"/>
                  <a:pt x="10727145" y="6080377"/>
                  <a:pt x="10727145" y="6060765"/>
                </a:cubicBezTo>
                <a:cubicBezTo>
                  <a:pt x="10727145" y="6041153"/>
                  <a:pt x="10711246" y="6025254"/>
                  <a:pt x="10691634" y="6025254"/>
                </a:cubicBezTo>
                <a:close/>
                <a:moveTo>
                  <a:pt x="10503724" y="6025254"/>
                </a:moveTo>
                <a:cubicBezTo>
                  <a:pt x="10484112" y="6025254"/>
                  <a:pt x="10468213" y="6041153"/>
                  <a:pt x="10468213" y="6060765"/>
                </a:cubicBezTo>
                <a:cubicBezTo>
                  <a:pt x="10468213" y="6080377"/>
                  <a:pt x="10484112" y="6096276"/>
                  <a:pt x="10503724" y="6096276"/>
                </a:cubicBezTo>
                <a:cubicBezTo>
                  <a:pt x="10523336" y="6096276"/>
                  <a:pt x="10539235" y="6080377"/>
                  <a:pt x="10539235" y="6060765"/>
                </a:cubicBezTo>
                <a:cubicBezTo>
                  <a:pt x="10539235" y="6041153"/>
                  <a:pt x="10523336" y="6025254"/>
                  <a:pt x="10503724" y="6025254"/>
                </a:cubicBezTo>
                <a:close/>
                <a:moveTo>
                  <a:pt x="10315814" y="6025254"/>
                </a:moveTo>
                <a:cubicBezTo>
                  <a:pt x="10296202" y="6025254"/>
                  <a:pt x="10280303" y="6041153"/>
                  <a:pt x="10280303" y="6060765"/>
                </a:cubicBezTo>
                <a:cubicBezTo>
                  <a:pt x="10280303" y="6080377"/>
                  <a:pt x="10296202" y="6096276"/>
                  <a:pt x="10315814" y="6096276"/>
                </a:cubicBezTo>
                <a:cubicBezTo>
                  <a:pt x="10335426" y="6096276"/>
                  <a:pt x="10351325" y="6080377"/>
                  <a:pt x="10351325" y="6060765"/>
                </a:cubicBezTo>
                <a:cubicBezTo>
                  <a:pt x="10351325" y="6041153"/>
                  <a:pt x="10335426" y="6025254"/>
                  <a:pt x="10315814" y="6025254"/>
                </a:cubicBezTo>
                <a:close/>
                <a:moveTo>
                  <a:pt x="10127904" y="6025254"/>
                </a:moveTo>
                <a:cubicBezTo>
                  <a:pt x="10108292" y="6025254"/>
                  <a:pt x="10092393" y="6041153"/>
                  <a:pt x="10092393" y="6060765"/>
                </a:cubicBezTo>
                <a:cubicBezTo>
                  <a:pt x="10092393" y="6080377"/>
                  <a:pt x="10108292" y="6096276"/>
                  <a:pt x="10127904" y="6096276"/>
                </a:cubicBezTo>
                <a:cubicBezTo>
                  <a:pt x="10147516" y="6096276"/>
                  <a:pt x="10163415" y="6080377"/>
                  <a:pt x="10163415" y="6060765"/>
                </a:cubicBezTo>
                <a:cubicBezTo>
                  <a:pt x="10163415" y="6041153"/>
                  <a:pt x="10147516" y="6025254"/>
                  <a:pt x="10127904" y="6025254"/>
                </a:cubicBezTo>
                <a:close/>
                <a:moveTo>
                  <a:pt x="9939994" y="6025254"/>
                </a:moveTo>
                <a:cubicBezTo>
                  <a:pt x="9920382" y="6025254"/>
                  <a:pt x="9904483" y="6041153"/>
                  <a:pt x="9904483" y="6060765"/>
                </a:cubicBezTo>
                <a:cubicBezTo>
                  <a:pt x="9904483" y="6080377"/>
                  <a:pt x="9920382" y="6096276"/>
                  <a:pt x="9939994" y="6096276"/>
                </a:cubicBezTo>
                <a:cubicBezTo>
                  <a:pt x="9959606" y="6096276"/>
                  <a:pt x="9975505" y="6080377"/>
                  <a:pt x="9975505" y="6060765"/>
                </a:cubicBezTo>
                <a:cubicBezTo>
                  <a:pt x="9975505" y="6041153"/>
                  <a:pt x="9959606" y="6025254"/>
                  <a:pt x="9939994" y="6025254"/>
                </a:cubicBezTo>
                <a:close/>
                <a:moveTo>
                  <a:pt x="9752084" y="6025254"/>
                </a:moveTo>
                <a:cubicBezTo>
                  <a:pt x="9732472" y="6025254"/>
                  <a:pt x="9716573" y="6041153"/>
                  <a:pt x="9716573" y="6060765"/>
                </a:cubicBezTo>
                <a:cubicBezTo>
                  <a:pt x="9716573" y="6080377"/>
                  <a:pt x="9732472" y="6096276"/>
                  <a:pt x="9752084" y="6096276"/>
                </a:cubicBezTo>
                <a:cubicBezTo>
                  <a:pt x="9771696" y="6096276"/>
                  <a:pt x="9787595" y="6080377"/>
                  <a:pt x="9787595" y="6060765"/>
                </a:cubicBezTo>
                <a:cubicBezTo>
                  <a:pt x="9787595" y="6041153"/>
                  <a:pt x="9771696" y="6025254"/>
                  <a:pt x="9752084" y="6025254"/>
                </a:cubicBezTo>
                <a:close/>
                <a:moveTo>
                  <a:pt x="9564174" y="6025254"/>
                </a:moveTo>
                <a:cubicBezTo>
                  <a:pt x="9544562" y="6025254"/>
                  <a:pt x="9528663" y="6041153"/>
                  <a:pt x="9528663" y="6060765"/>
                </a:cubicBezTo>
                <a:cubicBezTo>
                  <a:pt x="9528663" y="6080377"/>
                  <a:pt x="9544562" y="6096276"/>
                  <a:pt x="9564174" y="6096276"/>
                </a:cubicBezTo>
                <a:cubicBezTo>
                  <a:pt x="9583786" y="6096276"/>
                  <a:pt x="9599685" y="6080377"/>
                  <a:pt x="9599685" y="6060765"/>
                </a:cubicBezTo>
                <a:cubicBezTo>
                  <a:pt x="9599685" y="6041153"/>
                  <a:pt x="9583786" y="6025254"/>
                  <a:pt x="9564174" y="6025254"/>
                </a:cubicBezTo>
                <a:close/>
                <a:moveTo>
                  <a:pt x="9376264" y="6025254"/>
                </a:moveTo>
                <a:cubicBezTo>
                  <a:pt x="9356652" y="6025254"/>
                  <a:pt x="9340753" y="6041153"/>
                  <a:pt x="9340753" y="6060765"/>
                </a:cubicBezTo>
                <a:cubicBezTo>
                  <a:pt x="9340753" y="6080377"/>
                  <a:pt x="9356652" y="6096276"/>
                  <a:pt x="9376264" y="6096276"/>
                </a:cubicBezTo>
                <a:cubicBezTo>
                  <a:pt x="9395876" y="6096276"/>
                  <a:pt x="9411775" y="6080377"/>
                  <a:pt x="9411775" y="6060765"/>
                </a:cubicBezTo>
                <a:cubicBezTo>
                  <a:pt x="9411775" y="6041153"/>
                  <a:pt x="9395876" y="6025254"/>
                  <a:pt x="9376264" y="6025254"/>
                </a:cubicBezTo>
                <a:close/>
                <a:moveTo>
                  <a:pt x="9188354" y="6025254"/>
                </a:moveTo>
                <a:cubicBezTo>
                  <a:pt x="9168742" y="6025254"/>
                  <a:pt x="9152843" y="6041153"/>
                  <a:pt x="9152843" y="6060765"/>
                </a:cubicBezTo>
                <a:cubicBezTo>
                  <a:pt x="9152843" y="6080377"/>
                  <a:pt x="9168742" y="6096276"/>
                  <a:pt x="9188354" y="6096276"/>
                </a:cubicBezTo>
                <a:cubicBezTo>
                  <a:pt x="9207966" y="6096276"/>
                  <a:pt x="9223865" y="6080377"/>
                  <a:pt x="9223865" y="6060765"/>
                </a:cubicBezTo>
                <a:cubicBezTo>
                  <a:pt x="9223865" y="6041153"/>
                  <a:pt x="9207966" y="6025254"/>
                  <a:pt x="9188354" y="6025254"/>
                </a:cubicBezTo>
                <a:close/>
                <a:moveTo>
                  <a:pt x="9000444" y="6025254"/>
                </a:moveTo>
                <a:cubicBezTo>
                  <a:pt x="8980832" y="6025254"/>
                  <a:pt x="8964933" y="6041153"/>
                  <a:pt x="8964933" y="6060765"/>
                </a:cubicBezTo>
                <a:cubicBezTo>
                  <a:pt x="8964933" y="6080377"/>
                  <a:pt x="8980832" y="6096276"/>
                  <a:pt x="9000444" y="6096276"/>
                </a:cubicBezTo>
                <a:cubicBezTo>
                  <a:pt x="9020056" y="6096276"/>
                  <a:pt x="9035955" y="6080377"/>
                  <a:pt x="9035955" y="6060765"/>
                </a:cubicBezTo>
                <a:cubicBezTo>
                  <a:pt x="9035955" y="6041153"/>
                  <a:pt x="9020056" y="6025254"/>
                  <a:pt x="9000444" y="6025254"/>
                </a:cubicBezTo>
                <a:close/>
                <a:moveTo>
                  <a:pt x="8812534" y="6025254"/>
                </a:moveTo>
                <a:cubicBezTo>
                  <a:pt x="8792922" y="6025254"/>
                  <a:pt x="8777023" y="6041153"/>
                  <a:pt x="8777023" y="6060765"/>
                </a:cubicBezTo>
                <a:cubicBezTo>
                  <a:pt x="8777023" y="6080377"/>
                  <a:pt x="8792922" y="6096276"/>
                  <a:pt x="8812534" y="6096276"/>
                </a:cubicBezTo>
                <a:cubicBezTo>
                  <a:pt x="8832146" y="6096276"/>
                  <a:pt x="8848045" y="6080377"/>
                  <a:pt x="8848045" y="6060765"/>
                </a:cubicBezTo>
                <a:cubicBezTo>
                  <a:pt x="8848045" y="6041153"/>
                  <a:pt x="8832146" y="6025254"/>
                  <a:pt x="8812534" y="6025254"/>
                </a:cubicBezTo>
                <a:close/>
                <a:moveTo>
                  <a:pt x="8624624" y="6025254"/>
                </a:moveTo>
                <a:cubicBezTo>
                  <a:pt x="8605012" y="6025254"/>
                  <a:pt x="8589113" y="6041153"/>
                  <a:pt x="8589113" y="6060765"/>
                </a:cubicBezTo>
                <a:cubicBezTo>
                  <a:pt x="8589113" y="6080377"/>
                  <a:pt x="8605012" y="6096276"/>
                  <a:pt x="8624624" y="6096276"/>
                </a:cubicBezTo>
                <a:cubicBezTo>
                  <a:pt x="8644236" y="6096276"/>
                  <a:pt x="8660135" y="6080377"/>
                  <a:pt x="8660135" y="6060765"/>
                </a:cubicBezTo>
                <a:cubicBezTo>
                  <a:pt x="8660135" y="6041153"/>
                  <a:pt x="8644236" y="6025254"/>
                  <a:pt x="8624624" y="6025254"/>
                </a:cubicBezTo>
                <a:close/>
                <a:moveTo>
                  <a:pt x="8436714" y="6025254"/>
                </a:moveTo>
                <a:cubicBezTo>
                  <a:pt x="8417102" y="6025254"/>
                  <a:pt x="8401203" y="6041153"/>
                  <a:pt x="8401203" y="6060765"/>
                </a:cubicBezTo>
                <a:cubicBezTo>
                  <a:pt x="8401203" y="6080377"/>
                  <a:pt x="8417102" y="6096276"/>
                  <a:pt x="8436714" y="6096276"/>
                </a:cubicBezTo>
                <a:cubicBezTo>
                  <a:pt x="8456326" y="6096276"/>
                  <a:pt x="8472225" y="6080377"/>
                  <a:pt x="8472225" y="6060765"/>
                </a:cubicBezTo>
                <a:cubicBezTo>
                  <a:pt x="8472225" y="6041153"/>
                  <a:pt x="8456326" y="6025254"/>
                  <a:pt x="8436714" y="6025254"/>
                </a:cubicBezTo>
                <a:close/>
                <a:moveTo>
                  <a:pt x="8248804" y="6025254"/>
                </a:moveTo>
                <a:cubicBezTo>
                  <a:pt x="8229192" y="6025254"/>
                  <a:pt x="8213293" y="6041153"/>
                  <a:pt x="8213293" y="6060765"/>
                </a:cubicBezTo>
                <a:cubicBezTo>
                  <a:pt x="8213293" y="6080377"/>
                  <a:pt x="8229192" y="6096276"/>
                  <a:pt x="8248804" y="6096276"/>
                </a:cubicBezTo>
                <a:cubicBezTo>
                  <a:pt x="8268416" y="6096276"/>
                  <a:pt x="8284315" y="6080377"/>
                  <a:pt x="8284315" y="6060765"/>
                </a:cubicBezTo>
                <a:cubicBezTo>
                  <a:pt x="8284315" y="6041153"/>
                  <a:pt x="8268416" y="6025254"/>
                  <a:pt x="8248804" y="6025254"/>
                </a:cubicBezTo>
                <a:close/>
                <a:moveTo>
                  <a:pt x="8060894" y="6025254"/>
                </a:moveTo>
                <a:cubicBezTo>
                  <a:pt x="8041282" y="6025254"/>
                  <a:pt x="8025383" y="6041153"/>
                  <a:pt x="8025383" y="6060765"/>
                </a:cubicBezTo>
                <a:cubicBezTo>
                  <a:pt x="8025383" y="6080377"/>
                  <a:pt x="8041282" y="6096276"/>
                  <a:pt x="8060894" y="6096276"/>
                </a:cubicBezTo>
                <a:cubicBezTo>
                  <a:pt x="8080506" y="6096276"/>
                  <a:pt x="8096405" y="6080377"/>
                  <a:pt x="8096405" y="6060765"/>
                </a:cubicBezTo>
                <a:cubicBezTo>
                  <a:pt x="8096405" y="6041153"/>
                  <a:pt x="8080506" y="6025254"/>
                  <a:pt x="8060894" y="6025254"/>
                </a:cubicBezTo>
                <a:close/>
                <a:moveTo>
                  <a:pt x="7872984" y="6025254"/>
                </a:moveTo>
                <a:cubicBezTo>
                  <a:pt x="7853372" y="6025254"/>
                  <a:pt x="7837473" y="6041153"/>
                  <a:pt x="7837473" y="6060765"/>
                </a:cubicBezTo>
                <a:cubicBezTo>
                  <a:pt x="7837473" y="6080377"/>
                  <a:pt x="7853372" y="6096276"/>
                  <a:pt x="7872984" y="6096276"/>
                </a:cubicBezTo>
                <a:cubicBezTo>
                  <a:pt x="7892596" y="6096276"/>
                  <a:pt x="7908495" y="6080377"/>
                  <a:pt x="7908495" y="6060765"/>
                </a:cubicBezTo>
                <a:cubicBezTo>
                  <a:pt x="7908495" y="6041153"/>
                  <a:pt x="7892596" y="6025254"/>
                  <a:pt x="7872984" y="6025254"/>
                </a:cubicBezTo>
                <a:close/>
                <a:moveTo>
                  <a:pt x="7685074" y="6025254"/>
                </a:moveTo>
                <a:cubicBezTo>
                  <a:pt x="7665462" y="6025254"/>
                  <a:pt x="7649563" y="6041153"/>
                  <a:pt x="7649563" y="6060765"/>
                </a:cubicBezTo>
                <a:cubicBezTo>
                  <a:pt x="7649563" y="6080377"/>
                  <a:pt x="7665462" y="6096276"/>
                  <a:pt x="7685074" y="6096276"/>
                </a:cubicBezTo>
                <a:cubicBezTo>
                  <a:pt x="7704686" y="6096276"/>
                  <a:pt x="7720585" y="6080377"/>
                  <a:pt x="7720585" y="6060765"/>
                </a:cubicBezTo>
                <a:cubicBezTo>
                  <a:pt x="7720585" y="6041153"/>
                  <a:pt x="7704686" y="6025254"/>
                  <a:pt x="7685074" y="6025254"/>
                </a:cubicBezTo>
                <a:close/>
                <a:moveTo>
                  <a:pt x="7497164" y="6025254"/>
                </a:moveTo>
                <a:cubicBezTo>
                  <a:pt x="7477552" y="6025254"/>
                  <a:pt x="7461653" y="6041153"/>
                  <a:pt x="7461653" y="6060765"/>
                </a:cubicBezTo>
                <a:cubicBezTo>
                  <a:pt x="7461653" y="6080377"/>
                  <a:pt x="7477552" y="6096276"/>
                  <a:pt x="7497164" y="6096276"/>
                </a:cubicBezTo>
                <a:cubicBezTo>
                  <a:pt x="7516776" y="6096276"/>
                  <a:pt x="7532675" y="6080377"/>
                  <a:pt x="7532675" y="6060765"/>
                </a:cubicBezTo>
                <a:cubicBezTo>
                  <a:pt x="7532675" y="6041153"/>
                  <a:pt x="7516776" y="6025254"/>
                  <a:pt x="7497164" y="6025254"/>
                </a:cubicBezTo>
                <a:close/>
                <a:moveTo>
                  <a:pt x="7309254" y="6025254"/>
                </a:moveTo>
                <a:cubicBezTo>
                  <a:pt x="7289642" y="6025254"/>
                  <a:pt x="7273743" y="6041153"/>
                  <a:pt x="7273743" y="6060765"/>
                </a:cubicBezTo>
                <a:cubicBezTo>
                  <a:pt x="7273743" y="6080377"/>
                  <a:pt x="7289642" y="6096276"/>
                  <a:pt x="7309254" y="6096276"/>
                </a:cubicBezTo>
                <a:cubicBezTo>
                  <a:pt x="7328866" y="6096276"/>
                  <a:pt x="7344765" y="6080377"/>
                  <a:pt x="7344765" y="6060765"/>
                </a:cubicBezTo>
                <a:cubicBezTo>
                  <a:pt x="7344765" y="6041153"/>
                  <a:pt x="7328866" y="6025254"/>
                  <a:pt x="7309254" y="6025254"/>
                </a:cubicBezTo>
                <a:close/>
                <a:moveTo>
                  <a:pt x="7121344" y="6025254"/>
                </a:moveTo>
                <a:cubicBezTo>
                  <a:pt x="7101732" y="6025254"/>
                  <a:pt x="7085833" y="6041153"/>
                  <a:pt x="7085833" y="6060765"/>
                </a:cubicBezTo>
                <a:cubicBezTo>
                  <a:pt x="7085833" y="6080377"/>
                  <a:pt x="7101732" y="6096276"/>
                  <a:pt x="7121344" y="6096276"/>
                </a:cubicBezTo>
                <a:cubicBezTo>
                  <a:pt x="7140956" y="6096276"/>
                  <a:pt x="7156855" y="6080377"/>
                  <a:pt x="7156855" y="6060765"/>
                </a:cubicBezTo>
                <a:cubicBezTo>
                  <a:pt x="7156855" y="6041153"/>
                  <a:pt x="7140956" y="6025254"/>
                  <a:pt x="7121344" y="6025254"/>
                </a:cubicBezTo>
                <a:close/>
                <a:moveTo>
                  <a:pt x="6933434" y="6025254"/>
                </a:moveTo>
                <a:cubicBezTo>
                  <a:pt x="6913822" y="6025254"/>
                  <a:pt x="6897923" y="6041153"/>
                  <a:pt x="6897923" y="6060765"/>
                </a:cubicBezTo>
                <a:cubicBezTo>
                  <a:pt x="6897923" y="6080377"/>
                  <a:pt x="6913822" y="6096276"/>
                  <a:pt x="6933434" y="6096276"/>
                </a:cubicBezTo>
                <a:cubicBezTo>
                  <a:pt x="6953046" y="6096276"/>
                  <a:pt x="6968945" y="6080377"/>
                  <a:pt x="6968945" y="6060765"/>
                </a:cubicBezTo>
                <a:cubicBezTo>
                  <a:pt x="6968945" y="6041153"/>
                  <a:pt x="6953046" y="6025254"/>
                  <a:pt x="6933434" y="6025254"/>
                </a:cubicBezTo>
                <a:close/>
                <a:moveTo>
                  <a:pt x="6745524" y="6025254"/>
                </a:moveTo>
                <a:cubicBezTo>
                  <a:pt x="6725912" y="6025254"/>
                  <a:pt x="6710013" y="6041153"/>
                  <a:pt x="6710013" y="6060765"/>
                </a:cubicBezTo>
                <a:cubicBezTo>
                  <a:pt x="6710013" y="6080377"/>
                  <a:pt x="6725912" y="6096276"/>
                  <a:pt x="6745524" y="6096276"/>
                </a:cubicBezTo>
                <a:cubicBezTo>
                  <a:pt x="6765136" y="6096276"/>
                  <a:pt x="6781035" y="6080377"/>
                  <a:pt x="6781035" y="6060765"/>
                </a:cubicBezTo>
                <a:cubicBezTo>
                  <a:pt x="6781035" y="6041153"/>
                  <a:pt x="6765136" y="6025254"/>
                  <a:pt x="6745524" y="6025254"/>
                </a:cubicBezTo>
                <a:close/>
                <a:moveTo>
                  <a:pt x="6557614" y="6025254"/>
                </a:moveTo>
                <a:cubicBezTo>
                  <a:pt x="6538002" y="6025254"/>
                  <a:pt x="6522103" y="6041153"/>
                  <a:pt x="6522103" y="6060765"/>
                </a:cubicBezTo>
                <a:cubicBezTo>
                  <a:pt x="6522103" y="6080377"/>
                  <a:pt x="6538002" y="6096276"/>
                  <a:pt x="6557614" y="6096276"/>
                </a:cubicBezTo>
                <a:cubicBezTo>
                  <a:pt x="6577226" y="6096276"/>
                  <a:pt x="6593125" y="6080377"/>
                  <a:pt x="6593125" y="6060765"/>
                </a:cubicBezTo>
                <a:cubicBezTo>
                  <a:pt x="6593125" y="6041153"/>
                  <a:pt x="6577226" y="6025254"/>
                  <a:pt x="6557614" y="6025254"/>
                </a:cubicBezTo>
                <a:close/>
                <a:moveTo>
                  <a:pt x="6369704" y="6025254"/>
                </a:moveTo>
                <a:cubicBezTo>
                  <a:pt x="6350092" y="6025254"/>
                  <a:pt x="6334193" y="6041153"/>
                  <a:pt x="6334193" y="6060765"/>
                </a:cubicBezTo>
                <a:cubicBezTo>
                  <a:pt x="6334193" y="6080377"/>
                  <a:pt x="6350092" y="6096276"/>
                  <a:pt x="6369704" y="6096276"/>
                </a:cubicBezTo>
                <a:cubicBezTo>
                  <a:pt x="6389316" y="6096276"/>
                  <a:pt x="6405215" y="6080377"/>
                  <a:pt x="6405215" y="6060765"/>
                </a:cubicBezTo>
                <a:cubicBezTo>
                  <a:pt x="6405215" y="6041153"/>
                  <a:pt x="6389316" y="6025254"/>
                  <a:pt x="6369704" y="6025254"/>
                </a:cubicBezTo>
                <a:close/>
                <a:moveTo>
                  <a:pt x="6181794" y="6025254"/>
                </a:moveTo>
                <a:cubicBezTo>
                  <a:pt x="6162182" y="6025254"/>
                  <a:pt x="6146283" y="6041153"/>
                  <a:pt x="6146283" y="6060765"/>
                </a:cubicBezTo>
                <a:cubicBezTo>
                  <a:pt x="6146283" y="6080377"/>
                  <a:pt x="6162182" y="6096276"/>
                  <a:pt x="6181794" y="6096276"/>
                </a:cubicBezTo>
                <a:cubicBezTo>
                  <a:pt x="6201406" y="6096276"/>
                  <a:pt x="6217305" y="6080377"/>
                  <a:pt x="6217305" y="6060765"/>
                </a:cubicBezTo>
                <a:cubicBezTo>
                  <a:pt x="6217305" y="6041153"/>
                  <a:pt x="6201406" y="6025254"/>
                  <a:pt x="6181794" y="6025254"/>
                </a:cubicBezTo>
                <a:close/>
                <a:moveTo>
                  <a:pt x="5993886" y="6025254"/>
                </a:moveTo>
                <a:cubicBezTo>
                  <a:pt x="5974273" y="6025254"/>
                  <a:pt x="5958374" y="6041153"/>
                  <a:pt x="5958374" y="6060765"/>
                </a:cubicBezTo>
                <a:cubicBezTo>
                  <a:pt x="5958374" y="6080377"/>
                  <a:pt x="5974273" y="6096276"/>
                  <a:pt x="5993886" y="6096276"/>
                </a:cubicBezTo>
                <a:cubicBezTo>
                  <a:pt x="6013497" y="6096276"/>
                  <a:pt x="6029396" y="6080377"/>
                  <a:pt x="6029396" y="6060765"/>
                </a:cubicBezTo>
                <a:cubicBezTo>
                  <a:pt x="6029396" y="6041153"/>
                  <a:pt x="6013497" y="6025254"/>
                  <a:pt x="5993886" y="6025254"/>
                </a:cubicBezTo>
                <a:close/>
                <a:moveTo>
                  <a:pt x="5805976" y="6025254"/>
                </a:moveTo>
                <a:cubicBezTo>
                  <a:pt x="5786364" y="6025254"/>
                  <a:pt x="5770466" y="6041153"/>
                  <a:pt x="5770466" y="6060765"/>
                </a:cubicBezTo>
                <a:cubicBezTo>
                  <a:pt x="5770466" y="6080377"/>
                  <a:pt x="5786364" y="6096276"/>
                  <a:pt x="5805976" y="6096276"/>
                </a:cubicBezTo>
                <a:cubicBezTo>
                  <a:pt x="5825589" y="6096276"/>
                  <a:pt x="5841487" y="6080377"/>
                  <a:pt x="5841487" y="6060765"/>
                </a:cubicBezTo>
                <a:cubicBezTo>
                  <a:pt x="5841487" y="6041153"/>
                  <a:pt x="5825589" y="6025254"/>
                  <a:pt x="5805976" y="6025254"/>
                </a:cubicBezTo>
                <a:close/>
                <a:moveTo>
                  <a:pt x="5618068" y="6025254"/>
                </a:moveTo>
                <a:cubicBezTo>
                  <a:pt x="5598457" y="6025254"/>
                  <a:pt x="5582558" y="6041153"/>
                  <a:pt x="5582558" y="6060765"/>
                </a:cubicBezTo>
                <a:cubicBezTo>
                  <a:pt x="5582558" y="6080377"/>
                  <a:pt x="5598457" y="6096276"/>
                  <a:pt x="5618068" y="6096276"/>
                </a:cubicBezTo>
                <a:cubicBezTo>
                  <a:pt x="5637680" y="6096276"/>
                  <a:pt x="5653579" y="6080377"/>
                  <a:pt x="5653579" y="6060765"/>
                </a:cubicBezTo>
                <a:cubicBezTo>
                  <a:pt x="5653579" y="6041153"/>
                  <a:pt x="5637680" y="6025254"/>
                  <a:pt x="5618068" y="6025254"/>
                </a:cubicBezTo>
                <a:close/>
                <a:moveTo>
                  <a:pt x="5430159" y="6025254"/>
                </a:moveTo>
                <a:cubicBezTo>
                  <a:pt x="5410549" y="6025254"/>
                  <a:pt x="5394647" y="6041153"/>
                  <a:pt x="5394647" y="6060765"/>
                </a:cubicBezTo>
                <a:cubicBezTo>
                  <a:pt x="5394647" y="6080377"/>
                  <a:pt x="5410549" y="6096276"/>
                  <a:pt x="5430159" y="6096276"/>
                </a:cubicBezTo>
                <a:cubicBezTo>
                  <a:pt x="5449772" y="6096276"/>
                  <a:pt x="5465670" y="6080377"/>
                  <a:pt x="5465670" y="6060765"/>
                </a:cubicBezTo>
                <a:cubicBezTo>
                  <a:pt x="5465670" y="6041153"/>
                  <a:pt x="5449772" y="6025254"/>
                  <a:pt x="5430159" y="6025254"/>
                </a:cubicBezTo>
                <a:close/>
                <a:moveTo>
                  <a:pt x="5242249" y="6025254"/>
                </a:moveTo>
                <a:cubicBezTo>
                  <a:pt x="5222635" y="6025254"/>
                  <a:pt x="5206737" y="6041153"/>
                  <a:pt x="5206737" y="6060765"/>
                </a:cubicBezTo>
                <a:cubicBezTo>
                  <a:pt x="5206737" y="6080377"/>
                  <a:pt x="5222635" y="6096276"/>
                  <a:pt x="5242249" y="6096276"/>
                </a:cubicBezTo>
                <a:cubicBezTo>
                  <a:pt x="5261862" y="6096276"/>
                  <a:pt x="5277760" y="6080377"/>
                  <a:pt x="5277760" y="6060765"/>
                </a:cubicBezTo>
                <a:cubicBezTo>
                  <a:pt x="5277760" y="6041153"/>
                  <a:pt x="5261862" y="6025254"/>
                  <a:pt x="5242249" y="6025254"/>
                </a:cubicBezTo>
                <a:close/>
                <a:moveTo>
                  <a:pt x="5054338" y="6025254"/>
                </a:moveTo>
                <a:cubicBezTo>
                  <a:pt x="5034726" y="6025254"/>
                  <a:pt x="5018828" y="6041153"/>
                  <a:pt x="5018828" y="6060765"/>
                </a:cubicBezTo>
                <a:cubicBezTo>
                  <a:pt x="5018828" y="6080377"/>
                  <a:pt x="5034726" y="6096276"/>
                  <a:pt x="5054338" y="6096276"/>
                </a:cubicBezTo>
                <a:cubicBezTo>
                  <a:pt x="5073951" y="6096276"/>
                  <a:pt x="5089850" y="6080377"/>
                  <a:pt x="5089850" y="6060765"/>
                </a:cubicBezTo>
                <a:cubicBezTo>
                  <a:pt x="5089850" y="6041153"/>
                  <a:pt x="5073951" y="6025254"/>
                  <a:pt x="5054338" y="6025254"/>
                </a:cubicBezTo>
                <a:close/>
                <a:moveTo>
                  <a:pt x="4866430" y="6025254"/>
                </a:moveTo>
                <a:cubicBezTo>
                  <a:pt x="4846819" y="6025254"/>
                  <a:pt x="4830924" y="6041153"/>
                  <a:pt x="4830924" y="6060765"/>
                </a:cubicBezTo>
                <a:cubicBezTo>
                  <a:pt x="4830924" y="6080377"/>
                  <a:pt x="4846819" y="6096276"/>
                  <a:pt x="4866430" y="6096276"/>
                </a:cubicBezTo>
                <a:cubicBezTo>
                  <a:pt x="4886041" y="6096276"/>
                  <a:pt x="4901941" y="6080377"/>
                  <a:pt x="4901941" y="6060765"/>
                </a:cubicBezTo>
                <a:cubicBezTo>
                  <a:pt x="4901941" y="6041153"/>
                  <a:pt x="4886041" y="6025254"/>
                  <a:pt x="4866430" y="6025254"/>
                </a:cubicBezTo>
                <a:close/>
                <a:moveTo>
                  <a:pt x="4678519" y="6025254"/>
                </a:moveTo>
                <a:cubicBezTo>
                  <a:pt x="4658907" y="6025254"/>
                  <a:pt x="4643007" y="6041153"/>
                  <a:pt x="4643007" y="6060765"/>
                </a:cubicBezTo>
                <a:cubicBezTo>
                  <a:pt x="4643007" y="6080377"/>
                  <a:pt x="4658907" y="6096276"/>
                  <a:pt x="4678519" y="6096276"/>
                </a:cubicBezTo>
                <a:cubicBezTo>
                  <a:pt x="4698130" y="6096276"/>
                  <a:pt x="4714030" y="6080377"/>
                  <a:pt x="4714030" y="6060765"/>
                </a:cubicBezTo>
                <a:cubicBezTo>
                  <a:pt x="4714030" y="6041153"/>
                  <a:pt x="4698130" y="6025254"/>
                  <a:pt x="4678519" y="6025254"/>
                </a:cubicBezTo>
                <a:close/>
                <a:moveTo>
                  <a:pt x="4490610" y="6025254"/>
                </a:moveTo>
                <a:cubicBezTo>
                  <a:pt x="4470998" y="6025254"/>
                  <a:pt x="4455098" y="6041153"/>
                  <a:pt x="4455098" y="6060765"/>
                </a:cubicBezTo>
                <a:cubicBezTo>
                  <a:pt x="4455098" y="6080377"/>
                  <a:pt x="4470998" y="6096276"/>
                  <a:pt x="4490610" y="6096276"/>
                </a:cubicBezTo>
                <a:cubicBezTo>
                  <a:pt x="4510220" y="6096276"/>
                  <a:pt x="4526118" y="6080377"/>
                  <a:pt x="4526118" y="6060765"/>
                </a:cubicBezTo>
                <a:cubicBezTo>
                  <a:pt x="4526118" y="6041153"/>
                  <a:pt x="4510220" y="6025254"/>
                  <a:pt x="4490610" y="6025254"/>
                </a:cubicBezTo>
                <a:close/>
                <a:moveTo>
                  <a:pt x="4302698" y="6025254"/>
                </a:moveTo>
                <a:cubicBezTo>
                  <a:pt x="4283086" y="6025254"/>
                  <a:pt x="4267187" y="6041153"/>
                  <a:pt x="4267187" y="6060765"/>
                </a:cubicBezTo>
                <a:cubicBezTo>
                  <a:pt x="4267187" y="6080377"/>
                  <a:pt x="4283086" y="6096276"/>
                  <a:pt x="4302698" y="6096276"/>
                </a:cubicBezTo>
                <a:cubicBezTo>
                  <a:pt x="4322311" y="6096276"/>
                  <a:pt x="4338210" y="6080377"/>
                  <a:pt x="4338210" y="6060765"/>
                </a:cubicBezTo>
                <a:cubicBezTo>
                  <a:pt x="4338210" y="6041153"/>
                  <a:pt x="4322311" y="6025254"/>
                  <a:pt x="4302698" y="6025254"/>
                </a:cubicBezTo>
                <a:close/>
                <a:moveTo>
                  <a:pt x="4114802" y="6025254"/>
                </a:moveTo>
                <a:cubicBezTo>
                  <a:pt x="4095188" y="6025254"/>
                  <a:pt x="4079291" y="6041153"/>
                  <a:pt x="4079291" y="6060765"/>
                </a:cubicBezTo>
                <a:cubicBezTo>
                  <a:pt x="4079291" y="6080377"/>
                  <a:pt x="4095188" y="6096276"/>
                  <a:pt x="4114802" y="6096276"/>
                </a:cubicBezTo>
                <a:cubicBezTo>
                  <a:pt x="4134411" y="6096276"/>
                  <a:pt x="4150308" y="6080377"/>
                  <a:pt x="4150308" y="6060765"/>
                </a:cubicBezTo>
                <a:cubicBezTo>
                  <a:pt x="4150308" y="6041153"/>
                  <a:pt x="4134411" y="6025254"/>
                  <a:pt x="4114802" y="6025254"/>
                </a:cubicBezTo>
                <a:close/>
                <a:moveTo>
                  <a:pt x="3926888" y="6025254"/>
                </a:moveTo>
                <a:cubicBezTo>
                  <a:pt x="3907278" y="6025254"/>
                  <a:pt x="3891378" y="6041153"/>
                  <a:pt x="3891378" y="6060765"/>
                </a:cubicBezTo>
                <a:cubicBezTo>
                  <a:pt x="3891378" y="6080377"/>
                  <a:pt x="3907278" y="6096276"/>
                  <a:pt x="3926888" y="6096276"/>
                </a:cubicBezTo>
                <a:cubicBezTo>
                  <a:pt x="3946503" y="6096276"/>
                  <a:pt x="3962401" y="6080377"/>
                  <a:pt x="3962401" y="6060765"/>
                </a:cubicBezTo>
                <a:cubicBezTo>
                  <a:pt x="3962401" y="6041153"/>
                  <a:pt x="3946503" y="6025254"/>
                  <a:pt x="3926888" y="6025254"/>
                </a:cubicBezTo>
                <a:close/>
                <a:moveTo>
                  <a:pt x="3738979" y="6025254"/>
                </a:moveTo>
                <a:cubicBezTo>
                  <a:pt x="3719366" y="6025254"/>
                  <a:pt x="3703467" y="6041153"/>
                  <a:pt x="3703467" y="6060765"/>
                </a:cubicBezTo>
                <a:cubicBezTo>
                  <a:pt x="3703467" y="6080377"/>
                  <a:pt x="3719366" y="6096276"/>
                  <a:pt x="3738979" y="6096276"/>
                </a:cubicBezTo>
                <a:cubicBezTo>
                  <a:pt x="3758591" y="6096276"/>
                  <a:pt x="3774489" y="6080377"/>
                  <a:pt x="3774489" y="6060765"/>
                </a:cubicBezTo>
                <a:cubicBezTo>
                  <a:pt x="3774489" y="6041153"/>
                  <a:pt x="3758591" y="6025254"/>
                  <a:pt x="3738979" y="6025254"/>
                </a:cubicBezTo>
                <a:close/>
                <a:moveTo>
                  <a:pt x="3551069" y="6025254"/>
                </a:moveTo>
                <a:cubicBezTo>
                  <a:pt x="3531458" y="6025254"/>
                  <a:pt x="3515557" y="6041153"/>
                  <a:pt x="3515557" y="6060765"/>
                </a:cubicBezTo>
                <a:cubicBezTo>
                  <a:pt x="3515557" y="6080377"/>
                  <a:pt x="3531458" y="6096276"/>
                  <a:pt x="3551069" y="6096276"/>
                </a:cubicBezTo>
                <a:cubicBezTo>
                  <a:pt x="3570679" y="6096276"/>
                  <a:pt x="3586579" y="6080377"/>
                  <a:pt x="3586579" y="6060765"/>
                </a:cubicBezTo>
                <a:cubicBezTo>
                  <a:pt x="3586579" y="6041153"/>
                  <a:pt x="3570679" y="6025254"/>
                  <a:pt x="3551069" y="6025254"/>
                </a:cubicBezTo>
                <a:close/>
                <a:moveTo>
                  <a:pt x="3363163" y="6025254"/>
                </a:moveTo>
                <a:cubicBezTo>
                  <a:pt x="3343550" y="6025254"/>
                  <a:pt x="3327652" y="6041153"/>
                  <a:pt x="3327652" y="6060765"/>
                </a:cubicBezTo>
                <a:cubicBezTo>
                  <a:pt x="3327652" y="6080377"/>
                  <a:pt x="3343550" y="6096276"/>
                  <a:pt x="3363163" y="6096276"/>
                </a:cubicBezTo>
                <a:cubicBezTo>
                  <a:pt x="3382774" y="6096276"/>
                  <a:pt x="3398674" y="6080377"/>
                  <a:pt x="3398674" y="6060765"/>
                </a:cubicBezTo>
                <a:cubicBezTo>
                  <a:pt x="3398674" y="6041153"/>
                  <a:pt x="3382774" y="6025254"/>
                  <a:pt x="3363163" y="6025254"/>
                </a:cubicBezTo>
                <a:close/>
                <a:moveTo>
                  <a:pt x="3175253" y="6025254"/>
                </a:moveTo>
                <a:cubicBezTo>
                  <a:pt x="3155640" y="6025254"/>
                  <a:pt x="3139740" y="6041153"/>
                  <a:pt x="3139740" y="6060765"/>
                </a:cubicBezTo>
                <a:cubicBezTo>
                  <a:pt x="3139740" y="6080377"/>
                  <a:pt x="3155640" y="6096276"/>
                  <a:pt x="3175253" y="6096276"/>
                </a:cubicBezTo>
                <a:cubicBezTo>
                  <a:pt x="3194866" y="6096276"/>
                  <a:pt x="3210766" y="6080377"/>
                  <a:pt x="3210766" y="6060765"/>
                </a:cubicBezTo>
                <a:cubicBezTo>
                  <a:pt x="3210766" y="6041153"/>
                  <a:pt x="3194866" y="6025254"/>
                  <a:pt x="3175253" y="6025254"/>
                </a:cubicBezTo>
                <a:close/>
                <a:moveTo>
                  <a:pt x="2987343" y="6025254"/>
                </a:moveTo>
                <a:cubicBezTo>
                  <a:pt x="2967728" y="6025254"/>
                  <a:pt x="2951833" y="6041153"/>
                  <a:pt x="2951833" y="6060765"/>
                </a:cubicBezTo>
                <a:cubicBezTo>
                  <a:pt x="2951833" y="6080377"/>
                  <a:pt x="2967728" y="6096276"/>
                  <a:pt x="2987343" y="6096276"/>
                </a:cubicBezTo>
                <a:cubicBezTo>
                  <a:pt x="3006954" y="6096276"/>
                  <a:pt x="3022853" y="6080377"/>
                  <a:pt x="3022853" y="6060765"/>
                </a:cubicBezTo>
                <a:cubicBezTo>
                  <a:pt x="3022853" y="6041153"/>
                  <a:pt x="3006954" y="6025254"/>
                  <a:pt x="2987343" y="6025254"/>
                </a:cubicBezTo>
                <a:close/>
                <a:moveTo>
                  <a:pt x="2799432" y="6025254"/>
                </a:moveTo>
                <a:cubicBezTo>
                  <a:pt x="2779821" y="6025254"/>
                  <a:pt x="2763919" y="6041153"/>
                  <a:pt x="2763919" y="6060765"/>
                </a:cubicBezTo>
                <a:cubicBezTo>
                  <a:pt x="2763919" y="6080377"/>
                  <a:pt x="2779821" y="6096276"/>
                  <a:pt x="2799432" y="6096276"/>
                </a:cubicBezTo>
                <a:cubicBezTo>
                  <a:pt x="2819042" y="6096276"/>
                  <a:pt x="2834941" y="6080377"/>
                  <a:pt x="2834941" y="6060765"/>
                </a:cubicBezTo>
                <a:cubicBezTo>
                  <a:pt x="2834941" y="6041153"/>
                  <a:pt x="2819042" y="6025254"/>
                  <a:pt x="2799432" y="6025254"/>
                </a:cubicBezTo>
                <a:close/>
                <a:moveTo>
                  <a:pt x="2611521" y="6025254"/>
                </a:moveTo>
                <a:cubicBezTo>
                  <a:pt x="2591910" y="6025254"/>
                  <a:pt x="2576011" y="6041153"/>
                  <a:pt x="2576011" y="6060765"/>
                </a:cubicBezTo>
                <a:cubicBezTo>
                  <a:pt x="2576011" y="6080377"/>
                  <a:pt x="2591910" y="6096276"/>
                  <a:pt x="2611521" y="6096276"/>
                </a:cubicBezTo>
                <a:cubicBezTo>
                  <a:pt x="2631134" y="6096276"/>
                  <a:pt x="2647033" y="6080377"/>
                  <a:pt x="2647033" y="6060765"/>
                </a:cubicBezTo>
                <a:cubicBezTo>
                  <a:pt x="2647033" y="6041153"/>
                  <a:pt x="2631134" y="6025254"/>
                  <a:pt x="2611521" y="6025254"/>
                </a:cubicBezTo>
                <a:close/>
                <a:moveTo>
                  <a:pt x="2423611" y="6025254"/>
                </a:moveTo>
                <a:cubicBezTo>
                  <a:pt x="2403999" y="6025254"/>
                  <a:pt x="2388100" y="6041153"/>
                  <a:pt x="2388100" y="6060765"/>
                </a:cubicBezTo>
                <a:cubicBezTo>
                  <a:pt x="2388100" y="6080377"/>
                  <a:pt x="2403999" y="6096276"/>
                  <a:pt x="2423611" y="6096276"/>
                </a:cubicBezTo>
                <a:cubicBezTo>
                  <a:pt x="2443223" y="6096276"/>
                  <a:pt x="2459122" y="6080377"/>
                  <a:pt x="2459122" y="6060765"/>
                </a:cubicBezTo>
                <a:cubicBezTo>
                  <a:pt x="2459122" y="6041153"/>
                  <a:pt x="2443223" y="6025254"/>
                  <a:pt x="2423611" y="6025254"/>
                </a:cubicBezTo>
                <a:close/>
                <a:moveTo>
                  <a:pt x="2235702" y="6025254"/>
                </a:moveTo>
                <a:cubicBezTo>
                  <a:pt x="2216091" y="6025254"/>
                  <a:pt x="2200189" y="6041153"/>
                  <a:pt x="2200189" y="6060765"/>
                </a:cubicBezTo>
                <a:cubicBezTo>
                  <a:pt x="2200189" y="6080377"/>
                  <a:pt x="2216091" y="6096276"/>
                  <a:pt x="2235702" y="6096276"/>
                </a:cubicBezTo>
                <a:cubicBezTo>
                  <a:pt x="2255313" y="6096276"/>
                  <a:pt x="2271213" y="6080377"/>
                  <a:pt x="2271213" y="6060765"/>
                </a:cubicBezTo>
                <a:cubicBezTo>
                  <a:pt x="2271213" y="6041153"/>
                  <a:pt x="2255313" y="6025254"/>
                  <a:pt x="2235702" y="6025254"/>
                </a:cubicBezTo>
                <a:close/>
                <a:moveTo>
                  <a:pt x="2047790" y="6025254"/>
                </a:moveTo>
                <a:cubicBezTo>
                  <a:pt x="2028178" y="6025254"/>
                  <a:pt x="2012278" y="6041153"/>
                  <a:pt x="2012278" y="6060765"/>
                </a:cubicBezTo>
                <a:cubicBezTo>
                  <a:pt x="2012278" y="6080377"/>
                  <a:pt x="2028178" y="6096276"/>
                  <a:pt x="2047790" y="6096276"/>
                </a:cubicBezTo>
                <a:cubicBezTo>
                  <a:pt x="2067402" y="6096276"/>
                  <a:pt x="2083300" y="6080377"/>
                  <a:pt x="2083300" y="6060765"/>
                </a:cubicBezTo>
                <a:cubicBezTo>
                  <a:pt x="2083300" y="6041153"/>
                  <a:pt x="2067402" y="6025254"/>
                  <a:pt x="2047790" y="6025254"/>
                </a:cubicBezTo>
                <a:close/>
                <a:moveTo>
                  <a:pt x="1859880" y="6025254"/>
                </a:moveTo>
                <a:cubicBezTo>
                  <a:pt x="1840267" y="6025254"/>
                  <a:pt x="1824368" y="6041153"/>
                  <a:pt x="1824368" y="6060765"/>
                </a:cubicBezTo>
                <a:cubicBezTo>
                  <a:pt x="1824368" y="6080377"/>
                  <a:pt x="1840267" y="6096276"/>
                  <a:pt x="1859880" y="6096276"/>
                </a:cubicBezTo>
                <a:cubicBezTo>
                  <a:pt x="1879492" y="6096276"/>
                  <a:pt x="1895390" y="6080377"/>
                  <a:pt x="1895390" y="6060765"/>
                </a:cubicBezTo>
                <a:cubicBezTo>
                  <a:pt x="1895390" y="6041153"/>
                  <a:pt x="1879492" y="6025254"/>
                  <a:pt x="1859880" y="6025254"/>
                </a:cubicBezTo>
                <a:close/>
                <a:moveTo>
                  <a:pt x="1671970" y="6025254"/>
                </a:moveTo>
                <a:cubicBezTo>
                  <a:pt x="1652357" y="6025254"/>
                  <a:pt x="1636458" y="6041153"/>
                  <a:pt x="1636458" y="6060765"/>
                </a:cubicBezTo>
                <a:cubicBezTo>
                  <a:pt x="1636458" y="6080377"/>
                  <a:pt x="1652357" y="6096276"/>
                  <a:pt x="1671970" y="6096276"/>
                </a:cubicBezTo>
                <a:cubicBezTo>
                  <a:pt x="1691583" y="6096276"/>
                  <a:pt x="1707480" y="6080377"/>
                  <a:pt x="1707480" y="6060765"/>
                </a:cubicBezTo>
                <a:cubicBezTo>
                  <a:pt x="1707480" y="6041153"/>
                  <a:pt x="1691583" y="6025254"/>
                  <a:pt x="1671970" y="6025254"/>
                </a:cubicBezTo>
                <a:close/>
                <a:moveTo>
                  <a:pt x="1484060" y="6025254"/>
                </a:moveTo>
                <a:cubicBezTo>
                  <a:pt x="1464448" y="6025254"/>
                  <a:pt x="1448549" y="6041153"/>
                  <a:pt x="1448549" y="6060765"/>
                </a:cubicBezTo>
                <a:cubicBezTo>
                  <a:pt x="1448549" y="6080377"/>
                  <a:pt x="1464448" y="6096276"/>
                  <a:pt x="1484060" y="6096276"/>
                </a:cubicBezTo>
                <a:cubicBezTo>
                  <a:pt x="1503671" y="6096276"/>
                  <a:pt x="1519571" y="6080377"/>
                  <a:pt x="1519571" y="6060765"/>
                </a:cubicBezTo>
                <a:cubicBezTo>
                  <a:pt x="1519571" y="6041153"/>
                  <a:pt x="1503671" y="6025254"/>
                  <a:pt x="1484060" y="6025254"/>
                </a:cubicBezTo>
                <a:close/>
                <a:moveTo>
                  <a:pt x="1296150" y="6025254"/>
                </a:moveTo>
                <a:cubicBezTo>
                  <a:pt x="1276538" y="6025254"/>
                  <a:pt x="1260639" y="6041153"/>
                  <a:pt x="1260639" y="6060765"/>
                </a:cubicBezTo>
                <a:cubicBezTo>
                  <a:pt x="1260639" y="6080377"/>
                  <a:pt x="1276538" y="6096276"/>
                  <a:pt x="1296150" y="6096276"/>
                </a:cubicBezTo>
                <a:cubicBezTo>
                  <a:pt x="1315762" y="6096276"/>
                  <a:pt x="1331661" y="6080377"/>
                  <a:pt x="1331661" y="6060765"/>
                </a:cubicBezTo>
                <a:cubicBezTo>
                  <a:pt x="1331661" y="6041153"/>
                  <a:pt x="1315762" y="6025254"/>
                  <a:pt x="1296150" y="6025254"/>
                </a:cubicBezTo>
                <a:close/>
                <a:moveTo>
                  <a:pt x="1108240" y="6025254"/>
                </a:moveTo>
                <a:cubicBezTo>
                  <a:pt x="1088628" y="6025254"/>
                  <a:pt x="1072730" y="6041153"/>
                  <a:pt x="1072730" y="6060765"/>
                </a:cubicBezTo>
                <a:cubicBezTo>
                  <a:pt x="1072730" y="6080377"/>
                  <a:pt x="1088628" y="6096276"/>
                  <a:pt x="1108240" y="6096276"/>
                </a:cubicBezTo>
                <a:cubicBezTo>
                  <a:pt x="1127853" y="6096276"/>
                  <a:pt x="1143750" y="6080377"/>
                  <a:pt x="1143750" y="6060765"/>
                </a:cubicBezTo>
                <a:cubicBezTo>
                  <a:pt x="1143750" y="6041153"/>
                  <a:pt x="1127853" y="6025254"/>
                  <a:pt x="1108240" y="6025254"/>
                </a:cubicBezTo>
                <a:close/>
                <a:moveTo>
                  <a:pt x="920331" y="6025254"/>
                </a:moveTo>
                <a:cubicBezTo>
                  <a:pt x="900718" y="6025254"/>
                  <a:pt x="884819" y="6041153"/>
                  <a:pt x="884819" y="6060765"/>
                </a:cubicBezTo>
                <a:cubicBezTo>
                  <a:pt x="884819" y="6080377"/>
                  <a:pt x="900718" y="6096276"/>
                  <a:pt x="920331" y="6096276"/>
                </a:cubicBezTo>
                <a:cubicBezTo>
                  <a:pt x="939942" y="6096276"/>
                  <a:pt x="955841" y="6080377"/>
                  <a:pt x="955841" y="6060765"/>
                </a:cubicBezTo>
                <a:cubicBezTo>
                  <a:pt x="955841" y="6041153"/>
                  <a:pt x="939942" y="6025254"/>
                  <a:pt x="920331" y="6025254"/>
                </a:cubicBezTo>
                <a:close/>
                <a:moveTo>
                  <a:pt x="732421" y="6025254"/>
                </a:moveTo>
                <a:cubicBezTo>
                  <a:pt x="712808" y="6025254"/>
                  <a:pt x="696909" y="6041153"/>
                  <a:pt x="696909" y="6060765"/>
                </a:cubicBezTo>
                <a:cubicBezTo>
                  <a:pt x="696909" y="6080377"/>
                  <a:pt x="712808" y="6096276"/>
                  <a:pt x="732421" y="6096276"/>
                </a:cubicBezTo>
                <a:cubicBezTo>
                  <a:pt x="752033" y="6096276"/>
                  <a:pt x="767931" y="6080377"/>
                  <a:pt x="767931" y="6060765"/>
                </a:cubicBezTo>
                <a:cubicBezTo>
                  <a:pt x="767931" y="6041153"/>
                  <a:pt x="752033" y="6025254"/>
                  <a:pt x="732421" y="6025254"/>
                </a:cubicBezTo>
                <a:close/>
                <a:moveTo>
                  <a:pt x="544511" y="6025254"/>
                </a:moveTo>
                <a:cubicBezTo>
                  <a:pt x="524898" y="6025254"/>
                  <a:pt x="509000" y="6041153"/>
                  <a:pt x="509000" y="6060765"/>
                </a:cubicBezTo>
                <a:cubicBezTo>
                  <a:pt x="509000" y="6080377"/>
                  <a:pt x="524898" y="6096276"/>
                  <a:pt x="544511" y="6096276"/>
                </a:cubicBezTo>
                <a:cubicBezTo>
                  <a:pt x="564123" y="6096276"/>
                  <a:pt x="580022" y="6080377"/>
                  <a:pt x="580022" y="6060765"/>
                </a:cubicBezTo>
                <a:cubicBezTo>
                  <a:pt x="580022" y="6041153"/>
                  <a:pt x="564123" y="6025254"/>
                  <a:pt x="544511" y="6025254"/>
                </a:cubicBezTo>
                <a:close/>
                <a:moveTo>
                  <a:pt x="356601" y="6025254"/>
                </a:moveTo>
                <a:cubicBezTo>
                  <a:pt x="336989" y="6025254"/>
                  <a:pt x="321090" y="6041153"/>
                  <a:pt x="321090" y="6060765"/>
                </a:cubicBezTo>
                <a:cubicBezTo>
                  <a:pt x="321090" y="6080377"/>
                  <a:pt x="336989" y="6096276"/>
                  <a:pt x="356601" y="6096276"/>
                </a:cubicBezTo>
                <a:cubicBezTo>
                  <a:pt x="376214" y="6096276"/>
                  <a:pt x="392112" y="6080377"/>
                  <a:pt x="392112" y="6060765"/>
                </a:cubicBezTo>
                <a:cubicBezTo>
                  <a:pt x="392112" y="6041153"/>
                  <a:pt x="376214" y="6025254"/>
                  <a:pt x="356601" y="6025254"/>
                </a:cubicBezTo>
                <a:close/>
                <a:moveTo>
                  <a:pt x="168691" y="6025254"/>
                </a:moveTo>
                <a:cubicBezTo>
                  <a:pt x="149079" y="6025254"/>
                  <a:pt x="133180" y="6041153"/>
                  <a:pt x="133180" y="6060765"/>
                </a:cubicBezTo>
                <a:cubicBezTo>
                  <a:pt x="133180" y="6080377"/>
                  <a:pt x="149079" y="6096276"/>
                  <a:pt x="168691" y="6096276"/>
                </a:cubicBezTo>
                <a:cubicBezTo>
                  <a:pt x="188303" y="6096276"/>
                  <a:pt x="204203" y="6080377"/>
                  <a:pt x="204203" y="6060765"/>
                </a:cubicBezTo>
                <a:cubicBezTo>
                  <a:pt x="204203" y="6041153"/>
                  <a:pt x="188303" y="6025254"/>
                  <a:pt x="168691" y="6025254"/>
                </a:cubicBezTo>
                <a:close/>
                <a:moveTo>
                  <a:pt x="12099079" y="5876923"/>
                </a:moveTo>
                <a:cubicBezTo>
                  <a:pt x="12079467" y="5876923"/>
                  <a:pt x="12063568" y="5892822"/>
                  <a:pt x="12063568" y="5912434"/>
                </a:cubicBezTo>
                <a:cubicBezTo>
                  <a:pt x="12063568" y="5932046"/>
                  <a:pt x="12079467" y="5947945"/>
                  <a:pt x="12099079" y="5947945"/>
                </a:cubicBezTo>
                <a:cubicBezTo>
                  <a:pt x="12118691" y="5947945"/>
                  <a:pt x="12134590" y="5932046"/>
                  <a:pt x="12134590" y="5912434"/>
                </a:cubicBezTo>
                <a:cubicBezTo>
                  <a:pt x="12134590" y="5892822"/>
                  <a:pt x="12118691" y="5876923"/>
                  <a:pt x="12099079" y="5876923"/>
                </a:cubicBezTo>
                <a:close/>
                <a:moveTo>
                  <a:pt x="11911169" y="5876923"/>
                </a:moveTo>
                <a:cubicBezTo>
                  <a:pt x="11891557" y="5876923"/>
                  <a:pt x="11875658" y="5892822"/>
                  <a:pt x="11875658" y="5912434"/>
                </a:cubicBezTo>
                <a:cubicBezTo>
                  <a:pt x="11875658" y="5932046"/>
                  <a:pt x="11891557" y="5947945"/>
                  <a:pt x="11911169" y="5947945"/>
                </a:cubicBezTo>
                <a:cubicBezTo>
                  <a:pt x="11930781" y="5947945"/>
                  <a:pt x="11946680" y="5932046"/>
                  <a:pt x="11946680" y="5912434"/>
                </a:cubicBezTo>
                <a:cubicBezTo>
                  <a:pt x="11946680" y="5892822"/>
                  <a:pt x="11930781" y="5876923"/>
                  <a:pt x="11911169" y="5876923"/>
                </a:cubicBezTo>
                <a:close/>
                <a:moveTo>
                  <a:pt x="11723259" y="5876923"/>
                </a:moveTo>
                <a:cubicBezTo>
                  <a:pt x="11703647" y="5876923"/>
                  <a:pt x="11687748" y="5892822"/>
                  <a:pt x="11687748" y="5912434"/>
                </a:cubicBezTo>
                <a:cubicBezTo>
                  <a:pt x="11687748" y="5932046"/>
                  <a:pt x="11703647" y="5947945"/>
                  <a:pt x="11723259" y="5947945"/>
                </a:cubicBezTo>
                <a:cubicBezTo>
                  <a:pt x="11742871" y="5947945"/>
                  <a:pt x="11758770" y="5932046"/>
                  <a:pt x="11758770" y="5912434"/>
                </a:cubicBezTo>
                <a:cubicBezTo>
                  <a:pt x="11758770" y="5892822"/>
                  <a:pt x="11742871" y="5876923"/>
                  <a:pt x="11723259" y="5876923"/>
                </a:cubicBezTo>
                <a:close/>
                <a:moveTo>
                  <a:pt x="11535349" y="5876923"/>
                </a:moveTo>
                <a:cubicBezTo>
                  <a:pt x="11515737" y="5876923"/>
                  <a:pt x="11499838" y="5892822"/>
                  <a:pt x="11499838" y="5912434"/>
                </a:cubicBezTo>
                <a:cubicBezTo>
                  <a:pt x="11499838" y="5932046"/>
                  <a:pt x="11515737" y="5947945"/>
                  <a:pt x="11535349" y="5947945"/>
                </a:cubicBezTo>
                <a:cubicBezTo>
                  <a:pt x="11554961" y="5947945"/>
                  <a:pt x="11570860" y="5932046"/>
                  <a:pt x="11570860" y="5912434"/>
                </a:cubicBezTo>
                <a:cubicBezTo>
                  <a:pt x="11570860" y="5892822"/>
                  <a:pt x="11554961" y="5876923"/>
                  <a:pt x="11535349" y="5876923"/>
                </a:cubicBezTo>
                <a:close/>
                <a:moveTo>
                  <a:pt x="11347439" y="5876923"/>
                </a:moveTo>
                <a:cubicBezTo>
                  <a:pt x="11327827" y="5876923"/>
                  <a:pt x="11311928" y="5892822"/>
                  <a:pt x="11311928" y="5912434"/>
                </a:cubicBezTo>
                <a:cubicBezTo>
                  <a:pt x="11311928" y="5932046"/>
                  <a:pt x="11327827" y="5947945"/>
                  <a:pt x="11347439" y="5947945"/>
                </a:cubicBezTo>
                <a:cubicBezTo>
                  <a:pt x="11367051" y="5947945"/>
                  <a:pt x="11382950" y="5932046"/>
                  <a:pt x="11382950" y="5912434"/>
                </a:cubicBezTo>
                <a:cubicBezTo>
                  <a:pt x="11382950" y="5892822"/>
                  <a:pt x="11367051" y="5876923"/>
                  <a:pt x="11347439" y="5876923"/>
                </a:cubicBezTo>
                <a:close/>
                <a:moveTo>
                  <a:pt x="11159529" y="5876923"/>
                </a:moveTo>
                <a:cubicBezTo>
                  <a:pt x="11139917" y="5876923"/>
                  <a:pt x="11124018" y="5892822"/>
                  <a:pt x="11124018" y="5912434"/>
                </a:cubicBezTo>
                <a:cubicBezTo>
                  <a:pt x="11124018" y="5932046"/>
                  <a:pt x="11139917" y="5947945"/>
                  <a:pt x="11159529" y="5947945"/>
                </a:cubicBezTo>
                <a:cubicBezTo>
                  <a:pt x="11179141" y="5947945"/>
                  <a:pt x="11195040" y="5932046"/>
                  <a:pt x="11195040" y="5912434"/>
                </a:cubicBezTo>
                <a:cubicBezTo>
                  <a:pt x="11195040" y="5892822"/>
                  <a:pt x="11179141" y="5876923"/>
                  <a:pt x="11159529" y="5876923"/>
                </a:cubicBezTo>
                <a:close/>
                <a:moveTo>
                  <a:pt x="10971619" y="5876923"/>
                </a:moveTo>
                <a:cubicBezTo>
                  <a:pt x="10952007" y="5876923"/>
                  <a:pt x="10936108" y="5892822"/>
                  <a:pt x="10936108" y="5912434"/>
                </a:cubicBezTo>
                <a:cubicBezTo>
                  <a:pt x="10936108" y="5932046"/>
                  <a:pt x="10952007" y="5947945"/>
                  <a:pt x="10971619" y="5947945"/>
                </a:cubicBezTo>
                <a:cubicBezTo>
                  <a:pt x="10991231" y="5947945"/>
                  <a:pt x="11007130" y="5932046"/>
                  <a:pt x="11007130" y="5912434"/>
                </a:cubicBezTo>
                <a:cubicBezTo>
                  <a:pt x="11007130" y="5892822"/>
                  <a:pt x="10991231" y="5876923"/>
                  <a:pt x="10971619" y="5876923"/>
                </a:cubicBezTo>
                <a:close/>
                <a:moveTo>
                  <a:pt x="10783709" y="5876923"/>
                </a:moveTo>
                <a:cubicBezTo>
                  <a:pt x="10764097" y="5876923"/>
                  <a:pt x="10748198" y="5892822"/>
                  <a:pt x="10748198" y="5912434"/>
                </a:cubicBezTo>
                <a:cubicBezTo>
                  <a:pt x="10748198" y="5932046"/>
                  <a:pt x="10764097" y="5947945"/>
                  <a:pt x="10783709" y="5947945"/>
                </a:cubicBezTo>
                <a:cubicBezTo>
                  <a:pt x="10803321" y="5947945"/>
                  <a:pt x="10819220" y="5932046"/>
                  <a:pt x="10819220" y="5912434"/>
                </a:cubicBezTo>
                <a:cubicBezTo>
                  <a:pt x="10819220" y="5892822"/>
                  <a:pt x="10803321" y="5876923"/>
                  <a:pt x="10783709" y="5876923"/>
                </a:cubicBezTo>
                <a:close/>
                <a:moveTo>
                  <a:pt x="10595799" y="5876923"/>
                </a:moveTo>
                <a:cubicBezTo>
                  <a:pt x="10576187" y="5876923"/>
                  <a:pt x="10560288" y="5892822"/>
                  <a:pt x="10560288" y="5912434"/>
                </a:cubicBezTo>
                <a:cubicBezTo>
                  <a:pt x="10560288" y="5932046"/>
                  <a:pt x="10576187" y="5947945"/>
                  <a:pt x="10595799" y="5947945"/>
                </a:cubicBezTo>
                <a:cubicBezTo>
                  <a:pt x="10615411" y="5947945"/>
                  <a:pt x="10631310" y="5932046"/>
                  <a:pt x="10631310" y="5912434"/>
                </a:cubicBezTo>
                <a:cubicBezTo>
                  <a:pt x="10631310" y="5892822"/>
                  <a:pt x="10615411" y="5876923"/>
                  <a:pt x="10595799" y="5876923"/>
                </a:cubicBezTo>
                <a:close/>
                <a:moveTo>
                  <a:pt x="10407889" y="5876923"/>
                </a:moveTo>
                <a:cubicBezTo>
                  <a:pt x="10388277" y="5876923"/>
                  <a:pt x="10372378" y="5892822"/>
                  <a:pt x="10372378" y="5912434"/>
                </a:cubicBezTo>
                <a:cubicBezTo>
                  <a:pt x="10372378" y="5932046"/>
                  <a:pt x="10388277" y="5947945"/>
                  <a:pt x="10407889" y="5947945"/>
                </a:cubicBezTo>
                <a:cubicBezTo>
                  <a:pt x="10427501" y="5947945"/>
                  <a:pt x="10443400" y="5932046"/>
                  <a:pt x="10443400" y="5912434"/>
                </a:cubicBezTo>
                <a:cubicBezTo>
                  <a:pt x="10443400" y="5892822"/>
                  <a:pt x="10427501" y="5876923"/>
                  <a:pt x="10407889" y="5876923"/>
                </a:cubicBezTo>
                <a:close/>
                <a:moveTo>
                  <a:pt x="10219979" y="5876923"/>
                </a:moveTo>
                <a:cubicBezTo>
                  <a:pt x="10200367" y="5876923"/>
                  <a:pt x="10184468" y="5892822"/>
                  <a:pt x="10184468" y="5912434"/>
                </a:cubicBezTo>
                <a:cubicBezTo>
                  <a:pt x="10184468" y="5932046"/>
                  <a:pt x="10200367" y="5947945"/>
                  <a:pt x="10219979" y="5947945"/>
                </a:cubicBezTo>
                <a:cubicBezTo>
                  <a:pt x="10239591" y="5947945"/>
                  <a:pt x="10255490" y="5932046"/>
                  <a:pt x="10255490" y="5912434"/>
                </a:cubicBezTo>
                <a:cubicBezTo>
                  <a:pt x="10255490" y="5892822"/>
                  <a:pt x="10239591" y="5876923"/>
                  <a:pt x="10219979" y="5876923"/>
                </a:cubicBezTo>
                <a:close/>
                <a:moveTo>
                  <a:pt x="10032069" y="5876923"/>
                </a:moveTo>
                <a:cubicBezTo>
                  <a:pt x="10012457" y="5876923"/>
                  <a:pt x="9996558" y="5892822"/>
                  <a:pt x="9996558" y="5912434"/>
                </a:cubicBezTo>
                <a:cubicBezTo>
                  <a:pt x="9996558" y="5932046"/>
                  <a:pt x="10012457" y="5947945"/>
                  <a:pt x="10032069" y="5947945"/>
                </a:cubicBezTo>
                <a:cubicBezTo>
                  <a:pt x="10051681" y="5947945"/>
                  <a:pt x="10067580" y="5932046"/>
                  <a:pt x="10067580" y="5912434"/>
                </a:cubicBezTo>
                <a:cubicBezTo>
                  <a:pt x="10067580" y="5892822"/>
                  <a:pt x="10051681" y="5876923"/>
                  <a:pt x="10032069" y="5876923"/>
                </a:cubicBezTo>
                <a:close/>
                <a:moveTo>
                  <a:pt x="9844159" y="5876923"/>
                </a:moveTo>
                <a:cubicBezTo>
                  <a:pt x="9824547" y="5876923"/>
                  <a:pt x="9808648" y="5892822"/>
                  <a:pt x="9808648" y="5912434"/>
                </a:cubicBezTo>
                <a:cubicBezTo>
                  <a:pt x="9808648" y="5932046"/>
                  <a:pt x="9824547" y="5947945"/>
                  <a:pt x="9844159" y="5947945"/>
                </a:cubicBezTo>
                <a:cubicBezTo>
                  <a:pt x="9863771" y="5947945"/>
                  <a:pt x="9879670" y="5932046"/>
                  <a:pt x="9879670" y="5912434"/>
                </a:cubicBezTo>
                <a:cubicBezTo>
                  <a:pt x="9879670" y="5892822"/>
                  <a:pt x="9863771" y="5876923"/>
                  <a:pt x="9844159" y="5876923"/>
                </a:cubicBezTo>
                <a:close/>
                <a:moveTo>
                  <a:pt x="9656249" y="5876923"/>
                </a:moveTo>
                <a:cubicBezTo>
                  <a:pt x="9636637" y="5876923"/>
                  <a:pt x="9620738" y="5892822"/>
                  <a:pt x="9620738" y="5912434"/>
                </a:cubicBezTo>
                <a:cubicBezTo>
                  <a:pt x="9620738" y="5932046"/>
                  <a:pt x="9636637" y="5947945"/>
                  <a:pt x="9656249" y="5947945"/>
                </a:cubicBezTo>
                <a:cubicBezTo>
                  <a:pt x="9675861" y="5947945"/>
                  <a:pt x="9691760" y="5932046"/>
                  <a:pt x="9691760" y="5912434"/>
                </a:cubicBezTo>
                <a:cubicBezTo>
                  <a:pt x="9691760" y="5892822"/>
                  <a:pt x="9675861" y="5876923"/>
                  <a:pt x="9656249" y="5876923"/>
                </a:cubicBezTo>
                <a:close/>
                <a:moveTo>
                  <a:pt x="9468339" y="5876923"/>
                </a:moveTo>
                <a:cubicBezTo>
                  <a:pt x="9448727" y="5876923"/>
                  <a:pt x="9432828" y="5892822"/>
                  <a:pt x="9432828" y="5912434"/>
                </a:cubicBezTo>
                <a:cubicBezTo>
                  <a:pt x="9432828" y="5932046"/>
                  <a:pt x="9448727" y="5947945"/>
                  <a:pt x="9468339" y="5947945"/>
                </a:cubicBezTo>
                <a:cubicBezTo>
                  <a:pt x="9487951" y="5947945"/>
                  <a:pt x="9503850" y="5932046"/>
                  <a:pt x="9503850" y="5912434"/>
                </a:cubicBezTo>
                <a:cubicBezTo>
                  <a:pt x="9503850" y="5892822"/>
                  <a:pt x="9487951" y="5876923"/>
                  <a:pt x="9468339" y="5876923"/>
                </a:cubicBezTo>
                <a:close/>
                <a:moveTo>
                  <a:pt x="9280429" y="5876923"/>
                </a:moveTo>
                <a:cubicBezTo>
                  <a:pt x="9260817" y="5876923"/>
                  <a:pt x="9244918" y="5892822"/>
                  <a:pt x="9244918" y="5912434"/>
                </a:cubicBezTo>
                <a:cubicBezTo>
                  <a:pt x="9244918" y="5932046"/>
                  <a:pt x="9260817" y="5947945"/>
                  <a:pt x="9280429" y="5947945"/>
                </a:cubicBezTo>
                <a:cubicBezTo>
                  <a:pt x="9300041" y="5947945"/>
                  <a:pt x="9315940" y="5932046"/>
                  <a:pt x="9315940" y="5912434"/>
                </a:cubicBezTo>
                <a:cubicBezTo>
                  <a:pt x="9315940" y="5892822"/>
                  <a:pt x="9300041" y="5876923"/>
                  <a:pt x="9280429" y="5876923"/>
                </a:cubicBezTo>
                <a:close/>
                <a:moveTo>
                  <a:pt x="9092519" y="5876923"/>
                </a:moveTo>
                <a:cubicBezTo>
                  <a:pt x="9072907" y="5876923"/>
                  <a:pt x="9057008" y="5892822"/>
                  <a:pt x="9057008" y="5912434"/>
                </a:cubicBezTo>
                <a:cubicBezTo>
                  <a:pt x="9057008" y="5932046"/>
                  <a:pt x="9072907" y="5947945"/>
                  <a:pt x="9092519" y="5947945"/>
                </a:cubicBezTo>
                <a:cubicBezTo>
                  <a:pt x="9112131" y="5947945"/>
                  <a:pt x="9128030" y="5932046"/>
                  <a:pt x="9128030" y="5912434"/>
                </a:cubicBezTo>
                <a:cubicBezTo>
                  <a:pt x="9128030" y="5892822"/>
                  <a:pt x="9112131" y="5876923"/>
                  <a:pt x="9092519" y="5876923"/>
                </a:cubicBezTo>
                <a:close/>
                <a:moveTo>
                  <a:pt x="8904609" y="5876923"/>
                </a:moveTo>
                <a:cubicBezTo>
                  <a:pt x="8884997" y="5876923"/>
                  <a:pt x="8869098" y="5892822"/>
                  <a:pt x="8869098" y="5912434"/>
                </a:cubicBezTo>
                <a:cubicBezTo>
                  <a:pt x="8869098" y="5932046"/>
                  <a:pt x="8884997" y="5947945"/>
                  <a:pt x="8904609" y="5947945"/>
                </a:cubicBezTo>
                <a:cubicBezTo>
                  <a:pt x="8924221" y="5947945"/>
                  <a:pt x="8940120" y="5932046"/>
                  <a:pt x="8940120" y="5912434"/>
                </a:cubicBezTo>
                <a:cubicBezTo>
                  <a:pt x="8940120" y="5892822"/>
                  <a:pt x="8924221" y="5876923"/>
                  <a:pt x="8904609" y="5876923"/>
                </a:cubicBezTo>
                <a:close/>
                <a:moveTo>
                  <a:pt x="8716699" y="5876923"/>
                </a:moveTo>
                <a:cubicBezTo>
                  <a:pt x="8697087" y="5876923"/>
                  <a:pt x="8681188" y="5892822"/>
                  <a:pt x="8681188" y="5912434"/>
                </a:cubicBezTo>
                <a:cubicBezTo>
                  <a:pt x="8681188" y="5932046"/>
                  <a:pt x="8697087" y="5947945"/>
                  <a:pt x="8716699" y="5947945"/>
                </a:cubicBezTo>
                <a:cubicBezTo>
                  <a:pt x="8736311" y="5947945"/>
                  <a:pt x="8752210" y="5932046"/>
                  <a:pt x="8752210" y="5912434"/>
                </a:cubicBezTo>
                <a:cubicBezTo>
                  <a:pt x="8752210" y="5892822"/>
                  <a:pt x="8736311" y="5876923"/>
                  <a:pt x="8716699" y="5876923"/>
                </a:cubicBezTo>
                <a:close/>
                <a:moveTo>
                  <a:pt x="8528789" y="5876923"/>
                </a:moveTo>
                <a:cubicBezTo>
                  <a:pt x="8509177" y="5876923"/>
                  <a:pt x="8493278" y="5892822"/>
                  <a:pt x="8493278" y="5912434"/>
                </a:cubicBezTo>
                <a:cubicBezTo>
                  <a:pt x="8493278" y="5932046"/>
                  <a:pt x="8509177" y="5947945"/>
                  <a:pt x="8528789" y="5947945"/>
                </a:cubicBezTo>
                <a:cubicBezTo>
                  <a:pt x="8548401" y="5947945"/>
                  <a:pt x="8564300" y="5932046"/>
                  <a:pt x="8564300" y="5912434"/>
                </a:cubicBezTo>
                <a:cubicBezTo>
                  <a:pt x="8564300" y="5892822"/>
                  <a:pt x="8548401" y="5876923"/>
                  <a:pt x="8528789" y="5876923"/>
                </a:cubicBezTo>
                <a:close/>
                <a:moveTo>
                  <a:pt x="8340879" y="5876923"/>
                </a:moveTo>
                <a:cubicBezTo>
                  <a:pt x="8321267" y="5876923"/>
                  <a:pt x="8305368" y="5892822"/>
                  <a:pt x="8305368" y="5912434"/>
                </a:cubicBezTo>
                <a:cubicBezTo>
                  <a:pt x="8305368" y="5932046"/>
                  <a:pt x="8321267" y="5947945"/>
                  <a:pt x="8340879" y="5947945"/>
                </a:cubicBezTo>
                <a:cubicBezTo>
                  <a:pt x="8360491" y="5947945"/>
                  <a:pt x="8376390" y="5932046"/>
                  <a:pt x="8376390" y="5912434"/>
                </a:cubicBezTo>
                <a:cubicBezTo>
                  <a:pt x="8376390" y="5892822"/>
                  <a:pt x="8360491" y="5876923"/>
                  <a:pt x="8340879" y="5876923"/>
                </a:cubicBezTo>
                <a:close/>
                <a:moveTo>
                  <a:pt x="8152969" y="5876923"/>
                </a:moveTo>
                <a:cubicBezTo>
                  <a:pt x="8133357" y="5876923"/>
                  <a:pt x="8117458" y="5892822"/>
                  <a:pt x="8117458" y="5912434"/>
                </a:cubicBezTo>
                <a:cubicBezTo>
                  <a:pt x="8117458" y="5932046"/>
                  <a:pt x="8133357" y="5947945"/>
                  <a:pt x="8152969" y="5947945"/>
                </a:cubicBezTo>
                <a:cubicBezTo>
                  <a:pt x="8172581" y="5947945"/>
                  <a:pt x="8188480" y="5932046"/>
                  <a:pt x="8188480" y="5912434"/>
                </a:cubicBezTo>
                <a:cubicBezTo>
                  <a:pt x="8188480" y="5892822"/>
                  <a:pt x="8172581" y="5876923"/>
                  <a:pt x="8152969" y="5876923"/>
                </a:cubicBezTo>
                <a:close/>
                <a:moveTo>
                  <a:pt x="7965059" y="5876923"/>
                </a:moveTo>
                <a:cubicBezTo>
                  <a:pt x="7945447" y="5876923"/>
                  <a:pt x="7929548" y="5892822"/>
                  <a:pt x="7929548" y="5912434"/>
                </a:cubicBezTo>
                <a:cubicBezTo>
                  <a:pt x="7929548" y="5932046"/>
                  <a:pt x="7945447" y="5947945"/>
                  <a:pt x="7965059" y="5947945"/>
                </a:cubicBezTo>
                <a:cubicBezTo>
                  <a:pt x="7984671" y="5947945"/>
                  <a:pt x="8000570" y="5932046"/>
                  <a:pt x="8000570" y="5912434"/>
                </a:cubicBezTo>
                <a:cubicBezTo>
                  <a:pt x="8000570" y="5892822"/>
                  <a:pt x="7984671" y="5876923"/>
                  <a:pt x="7965059" y="5876923"/>
                </a:cubicBezTo>
                <a:close/>
                <a:moveTo>
                  <a:pt x="7777149" y="5876923"/>
                </a:moveTo>
                <a:cubicBezTo>
                  <a:pt x="7757537" y="5876923"/>
                  <a:pt x="7741638" y="5892822"/>
                  <a:pt x="7741638" y="5912434"/>
                </a:cubicBezTo>
                <a:cubicBezTo>
                  <a:pt x="7741638" y="5932046"/>
                  <a:pt x="7757537" y="5947945"/>
                  <a:pt x="7777149" y="5947945"/>
                </a:cubicBezTo>
                <a:cubicBezTo>
                  <a:pt x="7796761" y="5947945"/>
                  <a:pt x="7812660" y="5932046"/>
                  <a:pt x="7812660" y="5912434"/>
                </a:cubicBezTo>
                <a:cubicBezTo>
                  <a:pt x="7812660" y="5892822"/>
                  <a:pt x="7796761" y="5876923"/>
                  <a:pt x="7777149" y="5876923"/>
                </a:cubicBezTo>
                <a:close/>
                <a:moveTo>
                  <a:pt x="7589239" y="5876923"/>
                </a:moveTo>
                <a:cubicBezTo>
                  <a:pt x="7569627" y="5876923"/>
                  <a:pt x="7553728" y="5892822"/>
                  <a:pt x="7553728" y="5912434"/>
                </a:cubicBezTo>
                <a:cubicBezTo>
                  <a:pt x="7553728" y="5932046"/>
                  <a:pt x="7569627" y="5947945"/>
                  <a:pt x="7589239" y="5947945"/>
                </a:cubicBezTo>
                <a:cubicBezTo>
                  <a:pt x="7608851" y="5947945"/>
                  <a:pt x="7624750" y="5932046"/>
                  <a:pt x="7624750" y="5912434"/>
                </a:cubicBezTo>
                <a:cubicBezTo>
                  <a:pt x="7624750" y="5892822"/>
                  <a:pt x="7608851" y="5876923"/>
                  <a:pt x="7589239" y="5876923"/>
                </a:cubicBezTo>
                <a:close/>
                <a:moveTo>
                  <a:pt x="7401329" y="5876923"/>
                </a:moveTo>
                <a:cubicBezTo>
                  <a:pt x="7381717" y="5876923"/>
                  <a:pt x="7365818" y="5892822"/>
                  <a:pt x="7365818" y="5912434"/>
                </a:cubicBezTo>
                <a:cubicBezTo>
                  <a:pt x="7365818" y="5932046"/>
                  <a:pt x="7381717" y="5947945"/>
                  <a:pt x="7401329" y="5947945"/>
                </a:cubicBezTo>
                <a:cubicBezTo>
                  <a:pt x="7420941" y="5947945"/>
                  <a:pt x="7436840" y="5932046"/>
                  <a:pt x="7436840" y="5912434"/>
                </a:cubicBezTo>
                <a:cubicBezTo>
                  <a:pt x="7436840" y="5892822"/>
                  <a:pt x="7420941" y="5876923"/>
                  <a:pt x="7401329" y="5876923"/>
                </a:cubicBezTo>
                <a:close/>
                <a:moveTo>
                  <a:pt x="7213419" y="5876923"/>
                </a:moveTo>
                <a:cubicBezTo>
                  <a:pt x="7193807" y="5876923"/>
                  <a:pt x="7177908" y="5892822"/>
                  <a:pt x="7177908" y="5912434"/>
                </a:cubicBezTo>
                <a:cubicBezTo>
                  <a:pt x="7177908" y="5932046"/>
                  <a:pt x="7193807" y="5947945"/>
                  <a:pt x="7213419" y="5947945"/>
                </a:cubicBezTo>
                <a:cubicBezTo>
                  <a:pt x="7233031" y="5947945"/>
                  <a:pt x="7248930" y="5932046"/>
                  <a:pt x="7248930" y="5912434"/>
                </a:cubicBezTo>
                <a:cubicBezTo>
                  <a:pt x="7248930" y="5892822"/>
                  <a:pt x="7233031" y="5876923"/>
                  <a:pt x="7213419" y="5876923"/>
                </a:cubicBezTo>
                <a:close/>
                <a:moveTo>
                  <a:pt x="7025509" y="5876923"/>
                </a:moveTo>
                <a:cubicBezTo>
                  <a:pt x="7005897" y="5876923"/>
                  <a:pt x="6989998" y="5892822"/>
                  <a:pt x="6989998" y="5912434"/>
                </a:cubicBezTo>
                <a:cubicBezTo>
                  <a:pt x="6989998" y="5932046"/>
                  <a:pt x="7005897" y="5947945"/>
                  <a:pt x="7025509" y="5947945"/>
                </a:cubicBezTo>
                <a:cubicBezTo>
                  <a:pt x="7045121" y="5947945"/>
                  <a:pt x="7061020" y="5932046"/>
                  <a:pt x="7061020" y="5912434"/>
                </a:cubicBezTo>
                <a:cubicBezTo>
                  <a:pt x="7061020" y="5892822"/>
                  <a:pt x="7045121" y="5876923"/>
                  <a:pt x="7025509" y="5876923"/>
                </a:cubicBezTo>
                <a:close/>
                <a:moveTo>
                  <a:pt x="6837599" y="5876923"/>
                </a:moveTo>
                <a:cubicBezTo>
                  <a:pt x="6817987" y="5876923"/>
                  <a:pt x="6802088" y="5892822"/>
                  <a:pt x="6802088" y="5912434"/>
                </a:cubicBezTo>
                <a:cubicBezTo>
                  <a:pt x="6802088" y="5932046"/>
                  <a:pt x="6817987" y="5947945"/>
                  <a:pt x="6837599" y="5947945"/>
                </a:cubicBezTo>
                <a:cubicBezTo>
                  <a:pt x="6857211" y="5947945"/>
                  <a:pt x="6873110" y="5932046"/>
                  <a:pt x="6873110" y="5912434"/>
                </a:cubicBezTo>
                <a:cubicBezTo>
                  <a:pt x="6873110" y="5892822"/>
                  <a:pt x="6857211" y="5876923"/>
                  <a:pt x="6837599" y="5876923"/>
                </a:cubicBezTo>
                <a:close/>
                <a:moveTo>
                  <a:pt x="6649689" y="5876923"/>
                </a:moveTo>
                <a:cubicBezTo>
                  <a:pt x="6630077" y="5876923"/>
                  <a:pt x="6614178" y="5892822"/>
                  <a:pt x="6614178" y="5912434"/>
                </a:cubicBezTo>
                <a:cubicBezTo>
                  <a:pt x="6614178" y="5932046"/>
                  <a:pt x="6630077" y="5947945"/>
                  <a:pt x="6649689" y="5947945"/>
                </a:cubicBezTo>
                <a:cubicBezTo>
                  <a:pt x="6669301" y="5947945"/>
                  <a:pt x="6685200" y="5932046"/>
                  <a:pt x="6685200" y="5912434"/>
                </a:cubicBezTo>
                <a:cubicBezTo>
                  <a:pt x="6685200" y="5892822"/>
                  <a:pt x="6669301" y="5876923"/>
                  <a:pt x="6649689" y="5876923"/>
                </a:cubicBezTo>
                <a:close/>
                <a:moveTo>
                  <a:pt x="6461779" y="5876923"/>
                </a:moveTo>
                <a:cubicBezTo>
                  <a:pt x="6442167" y="5876923"/>
                  <a:pt x="6426268" y="5892822"/>
                  <a:pt x="6426268" y="5912434"/>
                </a:cubicBezTo>
                <a:cubicBezTo>
                  <a:pt x="6426268" y="5932046"/>
                  <a:pt x="6442167" y="5947945"/>
                  <a:pt x="6461779" y="5947945"/>
                </a:cubicBezTo>
                <a:cubicBezTo>
                  <a:pt x="6481391" y="5947945"/>
                  <a:pt x="6497290" y="5932046"/>
                  <a:pt x="6497290" y="5912434"/>
                </a:cubicBezTo>
                <a:cubicBezTo>
                  <a:pt x="6497290" y="5892822"/>
                  <a:pt x="6481391" y="5876923"/>
                  <a:pt x="6461779" y="5876923"/>
                </a:cubicBezTo>
                <a:close/>
                <a:moveTo>
                  <a:pt x="6273869" y="5876923"/>
                </a:moveTo>
                <a:cubicBezTo>
                  <a:pt x="6254257" y="5876923"/>
                  <a:pt x="6238358" y="5892822"/>
                  <a:pt x="6238358" y="5912434"/>
                </a:cubicBezTo>
                <a:cubicBezTo>
                  <a:pt x="6238358" y="5932046"/>
                  <a:pt x="6254257" y="5947945"/>
                  <a:pt x="6273869" y="5947945"/>
                </a:cubicBezTo>
                <a:cubicBezTo>
                  <a:pt x="6293481" y="5947945"/>
                  <a:pt x="6309380" y="5932046"/>
                  <a:pt x="6309380" y="5912434"/>
                </a:cubicBezTo>
                <a:cubicBezTo>
                  <a:pt x="6309380" y="5892822"/>
                  <a:pt x="6293481" y="5876923"/>
                  <a:pt x="6273869" y="5876923"/>
                </a:cubicBezTo>
                <a:close/>
                <a:moveTo>
                  <a:pt x="6085959" y="5876923"/>
                </a:moveTo>
                <a:cubicBezTo>
                  <a:pt x="6066347" y="5876923"/>
                  <a:pt x="6050449" y="5892822"/>
                  <a:pt x="6050449" y="5912434"/>
                </a:cubicBezTo>
                <a:cubicBezTo>
                  <a:pt x="6050449" y="5932046"/>
                  <a:pt x="6066347" y="5947945"/>
                  <a:pt x="6085959" y="5947945"/>
                </a:cubicBezTo>
                <a:cubicBezTo>
                  <a:pt x="6105571" y="5947945"/>
                  <a:pt x="6121470" y="5932046"/>
                  <a:pt x="6121470" y="5912434"/>
                </a:cubicBezTo>
                <a:cubicBezTo>
                  <a:pt x="6121470" y="5892822"/>
                  <a:pt x="6105571" y="5876923"/>
                  <a:pt x="6085959" y="5876923"/>
                </a:cubicBezTo>
                <a:close/>
                <a:moveTo>
                  <a:pt x="5898050" y="5876923"/>
                </a:moveTo>
                <a:cubicBezTo>
                  <a:pt x="5878438" y="5876923"/>
                  <a:pt x="5862539" y="5892822"/>
                  <a:pt x="5862539" y="5912434"/>
                </a:cubicBezTo>
                <a:cubicBezTo>
                  <a:pt x="5862539" y="5932046"/>
                  <a:pt x="5878438" y="5947945"/>
                  <a:pt x="5898050" y="5947945"/>
                </a:cubicBezTo>
                <a:cubicBezTo>
                  <a:pt x="5917662" y="5947945"/>
                  <a:pt x="5933561" y="5932046"/>
                  <a:pt x="5933561" y="5912434"/>
                </a:cubicBezTo>
                <a:cubicBezTo>
                  <a:pt x="5933561" y="5892822"/>
                  <a:pt x="5917662" y="5876923"/>
                  <a:pt x="5898050" y="5876923"/>
                </a:cubicBezTo>
                <a:close/>
                <a:moveTo>
                  <a:pt x="5710141" y="5876923"/>
                </a:moveTo>
                <a:cubicBezTo>
                  <a:pt x="5690529" y="5876923"/>
                  <a:pt x="5674630" y="5892822"/>
                  <a:pt x="5674630" y="5912434"/>
                </a:cubicBezTo>
                <a:cubicBezTo>
                  <a:pt x="5674630" y="5932046"/>
                  <a:pt x="5690529" y="5947945"/>
                  <a:pt x="5710141" y="5947945"/>
                </a:cubicBezTo>
                <a:cubicBezTo>
                  <a:pt x="5729752" y="5947945"/>
                  <a:pt x="5745652" y="5932046"/>
                  <a:pt x="5745652" y="5912434"/>
                </a:cubicBezTo>
                <a:cubicBezTo>
                  <a:pt x="5745652" y="5892822"/>
                  <a:pt x="5729752" y="5876923"/>
                  <a:pt x="5710141" y="5876923"/>
                </a:cubicBezTo>
                <a:close/>
                <a:moveTo>
                  <a:pt x="5522232" y="5876923"/>
                </a:moveTo>
                <a:cubicBezTo>
                  <a:pt x="5502620" y="5876923"/>
                  <a:pt x="5486721" y="5892822"/>
                  <a:pt x="5486721" y="5912434"/>
                </a:cubicBezTo>
                <a:cubicBezTo>
                  <a:pt x="5486721" y="5932046"/>
                  <a:pt x="5502620" y="5947945"/>
                  <a:pt x="5522232" y="5947945"/>
                </a:cubicBezTo>
                <a:cubicBezTo>
                  <a:pt x="5541843" y="5947945"/>
                  <a:pt x="5557742" y="5932046"/>
                  <a:pt x="5557742" y="5912434"/>
                </a:cubicBezTo>
                <a:cubicBezTo>
                  <a:pt x="5557742" y="5892822"/>
                  <a:pt x="5541843" y="5876923"/>
                  <a:pt x="5522232" y="5876923"/>
                </a:cubicBezTo>
                <a:close/>
                <a:moveTo>
                  <a:pt x="5334321" y="5876923"/>
                </a:moveTo>
                <a:cubicBezTo>
                  <a:pt x="5314711" y="5876923"/>
                  <a:pt x="5298812" y="5892822"/>
                  <a:pt x="5298812" y="5912434"/>
                </a:cubicBezTo>
                <a:cubicBezTo>
                  <a:pt x="5298812" y="5932046"/>
                  <a:pt x="5314711" y="5947945"/>
                  <a:pt x="5334321" y="5947945"/>
                </a:cubicBezTo>
                <a:cubicBezTo>
                  <a:pt x="5353934" y="5947945"/>
                  <a:pt x="5369832" y="5932046"/>
                  <a:pt x="5369832" y="5912434"/>
                </a:cubicBezTo>
                <a:cubicBezTo>
                  <a:pt x="5369832" y="5892822"/>
                  <a:pt x="5353934" y="5876923"/>
                  <a:pt x="5334321" y="5876923"/>
                </a:cubicBezTo>
                <a:close/>
                <a:moveTo>
                  <a:pt x="5146412" y="5876923"/>
                </a:moveTo>
                <a:cubicBezTo>
                  <a:pt x="5126803" y="5876923"/>
                  <a:pt x="5110901" y="5892822"/>
                  <a:pt x="5110901" y="5912434"/>
                </a:cubicBezTo>
                <a:cubicBezTo>
                  <a:pt x="5110901" y="5932046"/>
                  <a:pt x="5126803" y="5947945"/>
                  <a:pt x="5146412" y="5947945"/>
                </a:cubicBezTo>
                <a:cubicBezTo>
                  <a:pt x="5166021" y="5947945"/>
                  <a:pt x="5181923" y="5932046"/>
                  <a:pt x="5181923" y="5912434"/>
                </a:cubicBezTo>
                <a:cubicBezTo>
                  <a:pt x="5181923" y="5892822"/>
                  <a:pt x="5166021" y="5876923"/>
                  <a:pt x="5146412" y="5876923"/>
                </a:cubicBezTo>
                <a:close/>
                <a:moveTo>
                  <a:pt x="4958502" y="5876923"/>
                </a:moveTo>
                <a:cubicBezTo>
                  <a:pt x="4938890" y="5876923"/>
                  <a:pt x="4922992" y="5892822"/>
                  <a:pt x="4922992" y="5912434"/>
                </a:cubicBezTo>
                <a:cubicBezTo>
                  <a:pt x="4922992" y="5932046"/>
                  <a:pt x="4938890" y="5947945"/>
                  <a:pt x="4958502" y="5947945"/>
                </a:cubicBezTo>
                <a:cubicBezTo>
                  <a:pt x="4978115" y="5947945"/>
                  <a:pt x="4994014" y="5932046"/>
                  <a:pt x="4994014" y="5912434"/>
                </a:cubicBezTo>
                <a:cubicBezTo>
                  <a:pt x="4994014" y="5892822"/>
                  <a:pt x="4978115" y="5876923"/>
                  <a:pt x="4958502" y="5876923"/>
                </a:cubicBezTo>
                <a:close/>
                <a:moveTo>
                  <a:pt x="4770594" y="5876923"/>
                </a:moveTo>
                <a:cubicBezTo>
                  <a:pt x="4750980" y="5876923"/>
                  <a:pt x="4735082" y="5892822"/>
                  <a:pt x="4735082" y="5912434"/>
                </a:cubicBezTo>
                <a:cubicBezTo>
                  <a:pt x="4735082" y="5932046"/>
                  <a:pt x="4750980" y="5947945"/>
                  <a:pt x="4770594" y="5947945"/>
                </a:cubicBezTo>
                <a:cubicBezTo>
                  <a:pt x="4790206" y="5947945"/>
                  <a:pt x="4806102" y="5932046"/>
                  <a:pt x="4806102" y="5912434"/>
                </a:cubicBezTo>
                <a:cubicBezTo>
                  <a:pt x="4806102" y="5892822"/>
                  <a:pt x="4790206" y="5876923"/>
                  <a:pt x="4770594" y="5876923"/>
                </a:cubicBezTo>
                <a:close/>
                <a:moveTo>
                  <a:pt x="4582682" y="5876923"/>
                </a:moveTo>
                <a:cubicBezTo>
                  <a:pt x="4563070" y="5876923"/>
                  <a:pt x="4547171" y="5892822"/>
                  <a:pt x="4547171" y="5912434"/>
                </a:cubicBezTo>
                <a:cubicBezTo>
                  <a:pt x="4547171" y="5932046"/>
                  <a:pt x="4563070" y="5947945"/>
                  <a:pt x="4582682" y="5947945"/>
                </a:cubicBezTo>
                <a:cubicBezTo>
                  <a:pt x="4602293" y="5947945"/>
                  <a:pt x="4618193" y="5932046"/>
                  <a:pt x="4618193" y="5912434"/>
                </a:cubicBezTo>
                <a:cubicBezTo>
                  <a:pt x="4618193" y="5892822"/>
                  <a:pt x="4602293" y="5876923"/>
                  <a:pt x="4582682" y="5876923"/>
                </a:cubicBezTo>
                <a:close/>
                <a:moveTo>
                  <a:pt x="4394773" y="5876923"/>
                </a:moveTo>
                <a:cubicBezTo>
                  <a:pt x="4375161" y="5876923"/>
                  <a:pt x="4359261" y="5892822"/>
                  <a:pt x="4359261" y="5912434"/>
                </a:cubicBezTo>
                <a:cubicBezTo>
                  <a:pt x="4359261" y="5932046"/>
                  <a:pt x="4375161" y="5947945"/>
                  <a:pt x="4394773" y="5947945"/>
                </a:cubicBezTo>
                <a:cubicBezTo>
                  <a:pt x="4414385" y="5947945"/>
                  <a:pt x="4430285" y="5932046"/>
                  <a:pt x="4430285" y="5912434"/>
                </a:cubicBezTo>
                <a:cubicBezTo>
                  <a:pt x="4430285" y="5892822"/>
                  <a:pt x="4414385" y="5876923"/>
                  <a:pt x="4394773" y="5876923"/>
                </a:cubicBezTo>
                <a:close/>
                <a:moveTo>
                  <a:pt x="4206862" y="5876923"/>
                </a:moveTo>
                <a:cubicBezTo>
                  <a:pt x="4187257" y="5876923"/>
                  <a:pt x="4171356" y="5892822"/>
                  <a:pt x="4171356" y="5912434"/>
                </a:cubicBezTo>
                <a:cubicBezTo>
                  <a:pt x="4171356" y="5932046"/>
                  <a:pt x="4187257" y="5947945"/>
                  <a:pt x="4206862" y="5947945"/>
                </a:cubicBezTo>
                <a:cubicBezTo>
                  <a:pt x="4226473" y="5947945"/>
                  <a:pt x="4242372" y="5932046"/>
                  <a:pt x="4242372" y="5912434"/>
                </a:cubicBezTo>
                <a:cubicBezTo>
                  <a:pt x="4242372" y="5892822"/>
                  <a:pt x="4226473" y="5876923"/>
                  <a:pt x="4206862" y="5876923"/>
                </a:cubicBezTo>
                <a:close/>
                <a:moveTo>
                  <a:pt x="4018959" y="5876923"/>
                </a:moveTo>
                <a:cubicBezTo>
                  <a:pt x="3999346" y="5876923"/>
                  <a:pt x="3983448" y="5892822"/>
                  <a:pt x="3983448" y="5912434"/>
                </a:cubicBezTo>
                <a:cubicBezTo>
                  <a:pt x="3983448" y="5932046"/>
                  <a:pt x="3999346" y="5947945"/>
                  <a:pt x="4018959" y="5947945"/>
                </a:cubicBezTo>
                <a:cubicBezTo>
                  <a:pt x="4038571" y="5947945"/>
                  <a:pt x="4054470" y="5932046"/>
                  <a:pt x="4054470" y="5912434"/>
                </a:cubicBezTo>
                <a:cubicBezTo>
                  <a:pt x="4054470" y="5892822"/>
                  <a:pt x="4038571" y="5876923"/>
                  <a:pt x="4018959" y="5876923"/>
                </a:cubicBezTo>
                <a:close/>
                <a:moveTo>
                  <a:pt x="3831047" y="5876923"/>
                </a:moveTo>
                <a:cubicBezTo>
                  <a:pt x="3811436" y="5876923"/>
                  <a:pt x="3795536" y="5892822"/>
                  <a:pt x="3795536" y="5912434"/>
                </a:cubicBezTo>
                <a:cubicBezTo>
                  <a:pt x="3795536" y="5932046"/>
                  <a:pt x="3811436" y="5947945"/>
                  <a:pt x="3831047" y="5947945"/>
                </a:cubicBezTo>
                <a:cubicBezTo>
                  <a:pt x="3850660" y="5947945"/>
                  <a:pt x="3866559" y="5932046"/>
                  <a:pt x="3866559" y="5912434"/>
                </a:cubicBezTo>
                <a:cubicBezTo>
                  <a:pt x="3866559" y="5892822"/>
                  <a:pt x="3850660" y="5876923"/>
                  <a:pt x="3831047" y="5876923"/>
                </a:cubicBezTo>
                <a:close/>
                <a:moveTo>
                  <a:pt x="3643135" y="5876923"/>
                </a:moveTo>
                <a:cubicBezTo>
                  <a:pt x="3623524" y="5876923"/>
                  <a:pt x="3607624" y="5892822"/>
                  <a:pt x="3607624" y="5912434"/>
                </a:cubicBezTo>
                <a:cubicBezTo>
                  <a:pt x="3607624" y="5932046"/>
                  <a:pt x="3623524" y="5947945"/>
                  <a:pt x="3643135" y="5947945"/>
                </a:cubicBezTo>
                <a:cubicBezTo>
                  <a:pt x="3662748" y="5947945"/>
                  <a:pt x="3678648" y="5932046"/>
                  <a:pt x="3678648" y="5912434"/>
                </a:cubicBezTo>
                <a:cubicBezTo>
                  <a:pt x="3678648" y="5892822"/>
                  <a:pt x="3662748" y="5876923"/>
                  <a:pt x="3643135" y="5876923"/>
                </a:cubicBezTo>
                <a:close/>
                <a:moveTo>
                  <a:pt x="3455228" y="5876923"/>
                </a:moveTo>
                <a:cubicBezTo>
                  <a:pt x="3435616" y="5876923"/>
                  <a:pt x="3419718" y="5892822"/>
                  <a:pt x="3419718" y="5912434"/>
                </a:cubicBezTo>
                <a:cubicBezTo>
                  <a:pt x="3419718" y="5932046"/>
                  <a:pt x="3435616" y="5947945"/>
                  <a:pt x="3455228" y="5947945"/>
                </a:cubicBezTo>
                <a:cubicBezTo>
                  <a:pt x="3474841" y="5947945"/>
                  <a:pt x="3490738" y="5932046"/>
                  <a:pt x="3490738" y="5912434"/>
                </a:cubicBezTo>
                <a:cubicBezTo>
                  <a:pt x="3490738" y="5892822"/>
                  <a:pt x="3474841" y="5876923"/>
                  <a:pt x="3455228" y="5876923"/>
                </a:cubicBezTo>
                <a:close/>
                <a:moveTo>
                  <a:pt x="3267322" y="5876923"/>
                </a:moveTo>
                <a:cubicBezTo>
                  <a:pt x="3247709" y="5876923"/>
                  <a:pt x="3231811" y="5892822"/>
                  <a:pt x="3231811" y="5912434"/>
                </a:cubicBezTo>
                <a:cubicBezTo>
                  <a:pt x="3231811" y="5932046"/>
                  <a:pt x="3247709" y="5947945"/>
                  <a:pt x="3267322" y="5947945"/>
                </a:cubicBezTo>
                <a:cubicBezTo>
                  <a:pt x="3286933" y="5947945"/>
                  <a:pt x="3302832" y="5932046"/>
                  <a:pt x="3302832" y="5912434"/>
                </a:cubicBezTo>
                <a:cubicBezTo>
                  <a:pt x="3302832" y="5892822"/>
                  <a:pt x="3286933" y="5876923"/>
                  <a:pt x="3267322" y="5876923"/>
                </a:cubicBezTo>
                <a:close/>
                <a:moveTo>
                  <a:pt x="3079409" y="5876923"/>
                </a:moveTo>
                <a:cubicBezTo>
                  <a:pt x="3059798" y="5876923"/>
                  <a:pt x="3043899" y="5892822"/>
                  <a:pt x="3043899" y="5912434"/>
                </a:cubicBezTo>
                <a:cubicBezTo>
                  <a:pt x="3043899" y="5932046"/>
                  <a:pt x="3059798" y="5947945"/>
                  <a:pt x="3079409" y="5947945"/>
                </a:cubicBezTo>
                <a:cubicBezTo>
                  <a:pt x="3099022" y="5947945"/>
                  <a:pt x="3114921" y="5932046"/>
                  <a:pt x="3114921" y="5912434"/>
                </a:cubicBezTo>
                <a:cubicBezTo>
                  <a:pt x="3114921" y="5892822"/>
                  <a:pt x="3099022" y="5876923"/>
                  <a:pt x="3079409" y="5876923"/>
                </a:cubicBezTo>
                <a:close/>
                <a:moveTo>
                  <a:pt x="2891500" y="5876923"/>
                </a:moveTo>
                <a:cubicBezTo>
                  <a:pt x="2871887" y="5876923"/>
                  <a:pt x="2855988" y="5892822"/>
                  <a:pt x="2855988" y="5912434"/>
                </a:cubicBezTo>
                <a:cubicBezTo>
                  <a:pt x="2855988" y="5932046"/>
                  <a:pt x="2871887" y="5947945"/>
                  <a:pt x="2891500" y="5947945"/>
                </a:cubicBezTo>
                <a:cubicBezTo>
                  <a:pt x="2911111" y="5947945"/>
                  <a:pt x="2927011" y="5932046"/>
                  <a:pt x="2927011" y="5912434"/>
                </a:cubicBezTo>
                <a:cubicBezTo>
                  <a:pt x="2927011" y="5892822"/>
                  <a:pt x="2911111" y="5876923"/>
                  <a:pt x="2891500" y="5876923"/>
                </a:cubicBezTo>
                <a:close/>
                <a:moveTo>
                  <a:pt x="2703588" y="5876923"/>
                </a:moveTo>
                <a:cubicBezTo>
                  <a:pt x="2683978" y="5876923"/>
                  <a:pt x="2668078" y="5892822"/>
                  <a:pt x="2668078" y="5912434"/>
                </a:cubicBezTo>
                <a:cubicBezTo>
                  <a:pt x="2668078" y="5932046"/>
                  <a:pt x="2683978" y="5947945"/>
                  <a:pt x="2703588" y="5947945"/>
                </a:cubicBezTo>
                <a:cubicBezTo>
                  <a:pt x="2723201" y="5947945"/>
                  <a:pt x="2739100" y="5932046"/>
                  <a:pt x="2739100" y="5912434"/>
                </a:cubicBezTo>
                <a:cubicBezTo>
                  <a:pt x="2739100" y="5892822"/>
                  <a:pt x="2723201" y="5876923"/>
                  <a:pt x="2703588" y="5876923"/>
                </a:cubicBezTo>
                <a:close/>
                <a:moveTo>
                  <a:pt x="2515679" y="5876923"/>
                </a:moveTo>
                <a:cubicBezTo>
                  <a:pt x="2496067" y="5876923"/>
                  <a:pt x="2480169" y="5892822"/>
                  <a:pt x="2480169" y="5912434"/>
                </a:cubicBezTo>
                <a:cubicBezTo>
                  <a:pt x="2480169" y="5932046"/>
                  <a:pt x="2496067" y="5947945"/>
                  <a:pt x="2515679" y="5947945"/>
                </a:cubicBezTo>
                <a:cubicBezTo>
                  <a:pt x="2535291" y="5947945"/>
                  <a:pt x="2551191" y="5932046"/>
                  <a:pt x="2551191" y="5912434"/>
                </a:cubicBezTo>
                <a:cubicBezTo>
                  <a:pt x="2551191" y="5892822"/>
                  <a:pt x="2535291" y="5876923"/>
                  <a:pt x="2515679" y="5876923"/>
                </a:cubicBezTo>
                <a:close/>
                <a:moveTo>
                  <a:pt x="2327769" y="5876923"/>
                </a:moveTo>
                <a:cubicBezTo>
                  <a:pt x="2308158" y="5876923"/>
                  <a:pt x="2292259" y="5892822"/>
                  <a:pt x="2292259" y="5912434"/>
                </a:cubicBezTo>
                <a:cubicBezTo>
                  <a:pt x="2292259" y="5932046"/>
                  <a:pt x="2308158" y="5947945"/>
                  <a:pt x="2327769" y="5947945"/>
                </a:cubicBezTo>
                <a:cubicBezTo>
                  <a:pt x="2347382" y="5947945"/>
                  <a:pt x="2363281" y="5932046"/>
                  <a:pt x="2363281" y="5912434"/>
                </a:cubicBezTo>
                <a:cubicBezTo>
                  <a:pt x="2363281" y="5892822"/>
                  <a:pt x="2347382" y="5876923"/>
                  <a:pt x="2327769" y="5876923"/>
                </a:cubicBezTo>
                <a:close/>
                <a:moveTo>
                  <a:pt x="2139861" y="5876923"/>
                </a:moveTo>
                <a:cubicBezTo>
                  <a:pt x="2120248" y="5876923"/>
                  <a:pt x="2104350" y="5892822"/>
                  <a:pt x="2104350" y="5912434"/>
                </a:cubicBezTo>
                <a:cubicBezTo>
                  <a:pt x="2104350" y="5932046"/>
                  <a:pt x="2120248" y="5947945"/>
                  <a:pt x="2139861" y="5947945"/>
                </a:cubicBezTo>
                <a:cubicBezTo>
                  <a:pt x="2159472" y="5947945"/>
                  <a:pt x="2175372" y="5932046"/>
                  <a:pt x="2175372" y="5912434"/>
                </a:cubicBezTo>
                <a:cubicBezTo>
                  <a:pt x="2175372" y="5892822"/>
                  <a:pt x="2159472" y="5876923"/>
                  <a:pt x="2139861" y="5876923"/>
                </a:cubicBezTo>
                <a:close/>
                <a:moveTo>
                  <a:pt x="1951948" y="5876923"/>
                </a:moveTo>
                <a:cubicBezTo>
                  <a:pt x="1932336" y="5876923"/>
                  <a:pt x="1916437" y="5892822"/>
                  <a:pt x="1916437" y="5912434"/>
                </a:cubicBezTo>
                <a:cubicBezTo>
                  <a:pt x="1916437" y="5932046"/>
                  <a:pt x="1932336" y="5947945"/>
                  <a:pt x="1951948" y="5947945"/>
                </a:cubicBezTo>
                <a:cubicBezTo>
                  <a:pt x="1971560" y="5947945"/>
                  <a:pt x="1987460" y="5932046"/>
                  <a:pt x="1987460" y="5912434"/>
                </a:cubicBezTo>
                <a:cubicBezTo>
                  <a:pt x="1987460" y="5892822"/>
                  <a:pt x="1971560" y="5876923"/>
                  <a:pt x="1951948" y="5876923"/>
                </a:cubicBezTo>
                <a:close/>
                <a:moveTo>
                  <a:pt x="1764039" y="5876923"/>
                </a:moveTo>
                <a:cubicBezTo>
                  <a:pt x="1744427" y="5876923"/>
                  <a:pt x="1728528" y="5892822"/>
                  <a:pt x="1728528" y="5912434"/>
                </a:cubicBezTo>
                <a:cubicBezTo>
                  <a:pt x="1728528" y="5932046"/>
                  <a:pt x="1744427" y="5947945"/>
                  <a:pt x="1764039" y="5947945"/>
                </a:cubicBezTo>
                <a:cubicBezTo>
                  <a:pt x="1783651" y="5947945"/>
                  <a:pt x="1799550" y="5932046"/>
                  <a:pt x="1799550" y="5912434"/>
                </a:cubicBezTo>
                <a:cubicBezTo>
                  <a:pt x="1799550" y="5892822"/>
                  <a:pt x="1783651" y="5876923"/>
                  <a:pt x="1764039" y="5876923"/>
                </a:cubicBezTo>
                <a:close/>
                <a:moveTo>
                  <a:pt x="1576129" y="5876923"/>
                </a:moveTo>
                <a:cubicBezTo>
                  <a:pt x="1556517" y="5876923"/>
                  <a:pt x="1540618" y="5892822"/>
                  <a:pt x="1540618" y="5912434"/>
                </a:cubicBezTo>
                <a:cubicBezTo>
                  <a:pt x="1540618" y="5932046"/>
                  <a:pt x="1556517" y="5947945"/>
                  <a:pt x="1576129" y="5947945"/>
                </a:cubicBezTo>
                <a:cubicBezTo>
                  <a:pt x="1595741" y="5947945"/>
                  <a:pt x="1611640" y="5932046"/>
                  <a:pt x="1611640" y="5912434"/>
                </a:cubicBezTo>
                <a:cubicBezTo>
                  <a:pt x="1611640" y="5892822"/>
                  <a:pt x="1595741" y="5876923"/>
                  <a:pt x="1576129" y="5876923"/>
                </a:cubicBezTo>
                <a:close/>
                <a:moveTo>
                  <a:pt x="1388219" y="5876923"/>
                </a:moveTo>
                <a:cubicBezTo>
                  <a:pt x="1368607" y="5876923"/>
                  <a:pt x="1352708" y="5892822"/>
                  <a:pt x="1352708" y="5912434"/>
                </a:cubicBezTo>
                <a:cubicBezTo>
                  <a:pt x="1352708" y="5932046"/>
                  <a:pt x="1368607" y="5947945"/>
                  <a:pt x="1388219" y="5947945"/>
                </a:cubicBezTo>
                <a:cubicBezTo>
                  <a:pt x="1407831" y="5947945"/>
                  <a:pt x="1423730" y="5932046"/>
                  <a:pt x="1423730" y="5912434"/>
                </a:cubicBezTo>
                <a:cubicBezTo>
                  <a:pt x="1423730" y="5892822"/>
                  <a:pt x="1407831" y="5876923"/>
                  <a:pt x="1388219" y="5876923"/>
                </a:cubicBezTo>
                <a:close/>
                <a:moveTo>
                  <a:pt x="1200310" y="5876923"/>
                </a:moveTo>
                <a:cubicBezTo>
                  <a:pt x="1180698" y="5876923"/>
                  <a:pt x="1164799" y="5892822"/>
                  <a:pt x="1164799" y="5912434"/>
                </a:cubicBezTo>
                <a:cubicBezTo>
                  <a:pt x="1164799" y="5932046"/>
                  <a:pt x="1180698" y="5947945"/>
                  <a:pt x="1200310" y="5947945"/>
                </a:cubicBezTo>
                <a:cubicBezTo>
                  <a:pt x="1219922" y="5947945"/>
                  <a:pt x="1235821" y="5932046"/>
                  <a:pt x="1235821" y="5912434"/>
                </a:cubicBezTo>
                <a:cubicBezTo>
                  <a:pt x="1235821" y="5892822"/>
                  <a:pt x="1219922" y="5876923"/>
                  <a:pt x="1200310" y="5876923"/>
                </a:cubicBezTo>
                <a:close/>
                <a:moveTo>
                  <a:pt x="1012400" y="5876923"/>
                </a:moveTo>
                <a:cubicBezTo>
                  <a:pt x="992788" y="5876923"/>
                  <a:pt x="976889" y="5892822"/>
                  <a:pt x="976889" y="5912434"/>
                </a:cubicBezTo>
                <a:cubicBezTo>
                  <a:pt x="976889" y="5932046"/>
                  <a:pt x="992788" y="5947945"/>
                  <a:pt x="1012400" y="5947945"/>
                </a:cubicBezTo>
                <a:cubicBezTo>
                  <a:pt x="1032012" y="5947945"/>
                  <a:pt x="1047911" y="5932046"/>
                  <a:pt x="1047911" y="5912434"/>
                </a:cubicBezTo>
                <a:cubicBezTo>
                  <a:pt x="1047911" y="5892822"/>
                  <a:pt x="1032012" y="5876923"/>
                  <a:pt x="1012400" y="5876923"/>
                </a:cubicBezTo>
                <a:close/>
                <a:moveTo>
                  <a:pt x="824490" y="5876923"/>
                </a:moveTo>
                <a:cubicBezTo>
                  <a:pt x="804878" y="5876923"/>
                  <a:pt x="788979" y="5892822"/>
                  <a:pt x="788979" y="5912434"/>
                </a:cubicBezTo>
                <a:cubicBezTo>
                  <a:pt x="788979" y="5932046"/>
                  <a:pt x="804878" y="5947945"/>
                  <a:pt x="824490" y="5947945"/>
                </a:cubicBezTo>
                <a:cubicBezTo>
                  <a:pt x="844101" y="5947945"/>
                  <a:pt x="860001" y="5932046"/>
                  <a:pt x="860001" y="5912434"/>
                </a:cubicBezTo>
                <a:cubicBezTo>
                  <a:pt x="860001" y="5892822"/>
                  <a:pt x="844101" y="5876923"/>
                  <a:pt x="824490" y="5876923"/>
                </a:cubicBezTo>
                <a:close/>
                <a:moveTo>
                  <a:pt x="636581" y="5876923"/>
                </a:moveTo>
                <a:cubicBezTo>
                  <a:pt x="616969" y="5876923"/>
                  <a:pt x="601069" y="5892822"/>
                  <a:pt x="601069" y="5912434"/>
                </a:cubicBezTo>
                <a:cubicBezTo>
                  <a:pt x="601069" y="5932046"/>
                  <a:pt x="616969" y="5947945"/>
                  <a:pt x="636581" y="5947945"/>
                </a:cubicBezTo>
                <a:cubicBezTo>
                  <a:pt x="656193" y="5947945"/>
                  <a:pt x="672091" y="5932046"/>
                  <a:pt x="672091" y="5912434"/>
                </a:cubicBezTo>
                <a:cubicBezTo>
                  <a:pt x="672091" y="5892822"/>
                  <a:pt x="656193" y="5876923"/>
                  <a:pt x="636581" y="5876923"/>
                </a:cubicBezTo>
                <a:close/>
                <a:moveTo>
                  <a:pt x="448671" y="5876923"/>
                </a:moveTo>
                <a:cubicBezTo>
                  <a:pt x="429059" y="5876923"/>
                  <a:pt x="413160" y="5892822"/>
                  <a:pt x="413160" y="5912434"/>
                </a:cubicBezTo>
                <a:cubicBezTo>
                  <a:pt x="413160" y="5932046"/>
                  <a:pt x="429059" y="5947945"/>
                  <a:pt x="448671" y="5947945"/>
                </a:cubicBezTo>
                <a:cubicBezTo>
                  <a:pt x="468282" y="5947945"/>
                  <a:pt x="484182" y="5932046"/>
                  <a:pt x="484182" y="5912434"/>
                </a:cubicBezTo>
                <a:cubicBezTo>
                  <a:pt x="484182" y="5892822"/>
                  <a:pt x="468282" y="5876923"/>
                  <a:pt x="448671" y="5876923"/>
                </a:cubicBezTo>
                <a:close/>
                <a:moveTo>
                  <a:pt x="260761" y="5876923"/>
                </a:moveTo>
                <a:cubicBezTo>
                  <a:pt x="241148" y="5876923"/>
                  <a:pt x="225250" y="5892822"/>
                  <a:pt x="225250" y="5912434"/>
                </a:cubicBezTo>
                <a:cubicBezTo>
                  <a:pt x="225250" y="5932046"/>
                  <a:pt x="241148" y="5947945"/>
                  <a:pt x="260761" y="5947945"/>
                </a:cubicBezTo>
                <a:cubicBezTo>
                  <a:pt x="280373" y="5947945"/>
                  <a:pt x="296272" y="5932046"/>
                  <a:pt x="296272" y="5912434"/>
                </a:cubicBezTo>
                <a:cubicBezTo>
                  <a:pt x="296272" y="5892822"/>
                  <a:pt x="280373" y="5876923"/>
                  <a:pt x="260761" y="5876923"/>
                </a:cubicBezTo>
                <a:close/>
                <a:moveTo>
                  <a:pt x="78813" y="5876922"/>
                </a:moveTo>
                <a:cubicBezTo>
                  <a:pt x="59199" y="5876922"/>
                  <a:pt x="43301" y="5892821"/>
                  <a:pt x="43301" y="5912433"/>
                </a:cubicBezTo>
                <a:cubicBezTo>
                  <a:pt x="43301" y="5932045"/>
                  <a:pt x="59199" y="5947944"/>
                  <a:pt x="78813" y="5947944"/>
                </a:cubicBezTo>
                <a:cubicBezTo>
                  <a:pt x="98424" y="5947944"/>
                  <a:pt x="114323" y="5932045"/>
                  <a:pt x="114323" y="5912433"/>
                </a:cubicBezTo>
                <a:cubicBezTo>
                  <a:pt x="114323" y="5892821"/>
                  <a:pt x="98424" y="5876922"/>
                  <a:pt x="78813" y="5876922"/>
                </a:cubicBezTo>
                <a:close/>
                <a:moveTo>
                  <a:pt x="12007004" y="5724523"/>
                </a:moveTo>
                <a:cubicBezTo>
                  <a:pt x="11987392" y="5724523"/>
                  <a:pt x="11971493" y="5740422"/>
                  <a:pt x="11971493" y="5760034"/>
                </a:cubicBezTo>
                <a:cubicBezTo>
                  <a:pt x="11971493" y="5779646"/>
                  <a:pt x="11987392" y="5795545"/>
                  <a:pt x="12007004" y="5795545"/>
                </a:cubicBezTo>
                <a:cubicBezTo>
                  <a:pt x="12026616" y="5795545"/>
                  <a:pt x="12042515" y="5779646"/>
                  <a:pt x="12042515" y="5760034"/>
                </a:cubicBezTo>
                <a:cubicBezTo>
                  <a:pt x="12042515" y="5740422"/>
                  <a:pt x="12026616" y="5724523"/>
                  <a:pt x="12007004" y="5724523"/>
                </a:cubicBezTo>
                <a:close/>
                <a:moveTo>
                  <a:pt x="11819094" y="5724523"/>
                </a:moveTo>
                <a:cubicBezTo>
                  <a:pt x="11799482" y="5724523"/>
                  <a:pt x="11783583" y="5740422"/>
                  <a:pt x="11783583" y="5760034"/>
                </a:cubicBezTo>
                <a:cubicBezTo>
                  <a:pt x="11783583" y="5779646"/>
                  <a:pt x="11799482" y="5795545"/>
                  <a:pt x="11819094" y="5795545"/>
                </a:cubicBezTo>
                <a:cubicBezTo>
                  <a:pt x="11838706" y="5795545"/>
                  <a:pt x="11854605" y="5779646"/>
                  <a:pt x="11854605" y="5760034"/>
                </a:cubicBezTo>
                <a:cubicBezTo>
                  <a:pt x="11854605" y="5740422"/>
                  <a:pt x="11838706" y="5724523"/>
                  <a:pt x="11819094" y="5724523"/>
                </a:cubicBezTo>
                <a:close/>
                <a:moveTo>
                  <a:pt x="11631184" y="5724523"/>
                </a:moveTo>
                <a:cubicBezTo>
                  <a:pt x="11611572" y="5724523"/>
                  <a:pt x="11595673" y="5740422"/>
                  <a:pt x="11595673" y="5760034"/>
                </a:cubicBezTo>
                <a:cubicBezTo>
                  <a:pt x="11595673" y="5779646"/>
                  <a:pt x="11611572" y="5795545"/>
                  <a:pt x="11631184" y="5795545"/>
                </a:cubicBezTo>
                <a:cubicBezTo>
                  <a:pt x="11650796" y="5795545"/>
                  <a:pt x="11666695" y="5779646"/>
                  <a:pt x="11666695" y="5760034"/>
                </a:cubicBezTo>
                <a:cubicBezTo>
                  <a:pt x="11666695" y="5740422"/>
                  <a:pt x="11650796" y="5724523"/>
                  <a:pt x="11631184" y="5724523"/>
                </a:cubicBezTo>
                <a:close/>
                <a:moveTo>
                  <a:pt x="11443274" y="5724523"/>
                </a:moveTo>
                <a:cubicBezTo>
                  <a:pt x="11423662" y="5724523"/>
                  <a:pt x="11407763" y="5740422"/>
                  <a:pt x="11407763" y="5760034"/>
                </a:cubicBezTo>
                <a:cubicBezTo>
                  <a:pt x="11407763" y="5779646"/>
                  <a:pt x="11423662" y="5795545"/>
                  <a:pt x="11443274" y="5795545"/>
                </a:cubicBezTo>
                <a:cubicBezTo>
                  <a:pt x="11462886" y="5795545"/>
                  <a:pt x="11478785" y="5779646"/>
                  <a:pt x="11478785" y="5760034"/>
                </a:cubicBezTo>
                <a:cubicBezTo>
                  <a:pt x="11478785" y="5740422"/>
                  <a:pt x="11462886" y="5724523"/>
                  <a:pt x="11443274" y="5724523"/>
                </a:cubicBezTo>
                <a:close/>
                <a:moveTo>
                  <a:pt x="11255364" y="5724523"/>
                </a:moveTo>
                <a:cubicBezTo>
                  <a:pt x="11235752" y="5724523"/>
                  <a:pt x="11219853" y="5740422"/>
                  <a:pt x="11219853" y="5760034"/>
                </a:cubicBezTo>
                <a:cubicBezTo>
                  <a:pt x="11219853" y="5779646"/>
                  <a:pt x="11235752" y="5795545"/>
                  <a:pt x="11255364" y="5795545"/>
                </a:cubicBezTo>
                <a:cubicBezTo>
                  <a:pt x="11274976" y="5795545"/>
                  <a:pt x="11290875" y="5779646"/>
                  <a:pt x="11290875" y="5760034"/>
                </a:cubicBezTo>
                <a:cubicBezTo>
                  <a:pt x="11290875" y="5740422"/>
                  <a:pt x="11274976" y="5724523"/>
                  <a:pt x="11255364" y="5724523"/>
                </a:cubicBezTo>
                <a:close/>
                <a:moveTo>
                  <a:pt x="11067454" y="5724523"/>
                </a:moveTo>
                <a:cubicBezTo>
                  <a:pt x="11047842" y="5724523"/>
                  <a:pt x="11031943" y="5740422"/>
                  <a:pt x="11031943" y="5760034"/>
                </a:cubicBezTo>
                <a:cubicBezTo>
                  <a:pt x="11031943" y="5779646"/>
                  <a:pt x="11047842" y="5795545"/>
                  <a:pt x="11067454" y="5795545"/>
                </a:cubicBezTo>
                <a:cubicBezTo>
                  <a:pt x="11087066" y="5795545"/>
                  <a:pt x="11102965" y="5779646"/>
                  <a:pt x="11102965" y="5760034"/>
                </a:cubicBezTo>
                <a:cubicBezTo>
                  <a:pt x="11102965" y="5740422"/>
                  <a:pt x="11087066" y="5724523"/>
                  <a:pt x="11067454" y="5724523"/>
                </a:cubicBezTo>
                <a:close/>
                <a:moveTo>
                  <a:pt x="10879544" y="5724523"/>
                </a:moveTo>
                <a:cubicBezTo>
                  <a:pt x="10859932" y="5724523"/>
                  <a:pt x="10844033" y="5740422"/>
                  <a:pt x="10844033" y="5760034"/>
                </a:cubicBezTo>
                <a:cubicBezTo>
                  <a:pt x="10844033" y="5779646"/>
                  <a:pt x="10859932" y="5795545"/>
                  <a:pt x="10879544" y="5795545"/>
                </a:cubicBezTo>
                <a:cubicBezTo>
                  <a:pt x="10899156" y="5795545"/>
                  <a:pt x="10915055" y="5779646"/>
                  <a:pt x="10915055" y="5760034"/>
                </a:cubicBezTo>
                <a:cubicBezTo>
                  <a:pt x="10915055" y="5740422"/>
                  <a:pt x="10899156" y="5724523"/>
                  <a:pt x="10879544" y="5724523"/>
                </a:cubicBezTo>
                <a:close/>
                <a:moveTo>
                  <a:pt x="10691634" y="5724523"/>
                </a:moveTo>
                <a:cubicBezTo>
                  <a:pt x="10672022" y="5724523"/>
                  <a:pt x="10656123" y="5740422"/>
                  <a:pt x="10656123" y="5760034"/>
                </a:cubicBezTo>
                <a:cubicBezTo>
                  <a:pt x="10656123" y="5779646"/>
                  <a:pt x="10672022" y="5795545"/>
                  <a:pt x="10691634" y="5795545"/>
                </a:cubicBezTo>
                <a:cubicBezTo>
                  <a:pt x="10711246" y="5795545"/>
                  <a:pt x="10727145" y="5779646"/>
                  <a:pt x="10727145" y="5760034"/>
                </a:cubicBezTo>
                <a:cubicBezTo>
                  <a:pt x="10727145" y="5740422"/>
                  <a:pt x="10711246" y="5724523"/>
                  <a:pt x="10691634" y="5724523"/>
                </a:cubicBezTo>
                <a:close/>
                <a:moveTo>
                  <a:pt x="10503724" y="5724523"/>
                </a:moveTo>
                <a:cubicBezTo>
                  <a:pt x="10484112" y="5724523"/>
                  <a:pt x="10468213" y="5740422"/>
                  <a:pt x="10468213" y="5760034"/>
                </a:cubicBezTo>
                <a:cubicBezTo>
                  <a:pt x="10468213" y="5779646"/>
                  <a:pt x="10484112" y="5795545"/>
                  <a:pt x="10503724" y="5795545"/>
                </a:cubicBezTo>
                <a:cubicBezTo>
                  <a:pt x="10523336" y="5795545"/>
                  <a:pt x="10539235" y="5779646"/>
                  <a:pt x="10539235" y="5760034"/>
                </a:cubicBezTo>
                <a:cubicBezTo>
                  <a:pt x="10539235" y="5740422"/>
                  <a:pt x="10523336" y="5724523"/>
                  <a:pt x="10503724" y="5724523"/>
                </a:cubicBezTo>
                <a:close/>
                <a:moveTo>
                  <a:pt x="10315814" y="5724523"/>
                </a:moveTo>
                <a:cubicBezTo>
                  <a:pt x="10296202" y="5724523"/>
                  <a:pt x="10280303" y="5740422"/>
                  <a:pt x="10280303" y="5760034"/>
                </a:cubicBezTo>
                <a:cubicBezTo>
                  <a:pt x="10280303" y="5779646"/>
                  <a:pt x="10296202" y="5795545"/>
                  <a:pt x="10315814" y="5795545"/>
                </a:cubicBezTo>
                <a:cubicBezTo>
                  <a:pt x="10335426" y="5795545"/>
                  <a:pt x="10351325" y="5779646"/>
                  <a:pt x="10351325" y="5760034"/>
                </a:cubicBezTo>
                <a:cubicBezTo>
                  <a:pt x="10351325" y="5740422"/>
                  <a:pt x="10335426" y="5724523"/>
                  <a:pt x="10315814" y="5724523"/>
                </a:cubicBezTo>
                <a:close/>
                <a:moveTo>
                  <a:pt x="10127904" y="5724523"/>
                </a:moveTo>
                <a:cubicBezTo>
                  <a:pt x="10108292" y="5724523"/>
                  <a:pt x="10092393" y="5740422"/>
                  <a:pt x="10092393" y="5760034"/>
                </a:cubicBezTo>
                <a:cubicBezTo>
                  <a:pt x="10092393" y="5779646"/>
                  <a:pt x="10108292" y="5795545"/>
                  <a:pt x="10127904" y="5795545"/>
                </a:cubicBezTo>
                <a:cubicBezTo>
                  <a:pt x="10147516" y="5795545"/>
                  <a:pt x="10163415" y="5779646"/>
                  <a:pt x="10163415" y="5760034"/>
                </a:cubicBezTo>
                <a:cubicBezTo>
                  <a:pt x="10163415" y="5740422"/>
                  <a:pt x="10147516" y="5724523"/>
                  <a:pt x="10127904" y="5724523"/>
                </a:cubicBezTo>
                <a:close/>
                <a:moveTo>
                  <a:pt x="9939994" y="5724523"/>
                </a:moveTo>
                <a:cubicBezTo>
                  <a:pt x="9920382" y="5724523"/>
                  <a:pt x="9904483" y="5740422"/>
                  <a:pt x="9904483" y="5760034"/>
                </a:cubicBezTo>
                <a:cubicBezTo>
                  <a:pt x="9904483" y="5779646"/>
                  <a:pt x="9920382" y="5795545"/>
                  <a:pt x="9939994" y="5795545"/>
                </a:cubicBezTo>
                <a:cubicBezTo>
                  <a:pt x="9959606" y="5795545"/>
                  <a:pt x="9975505" y="5779646"/>
                  <a:pt x="9975505" y="5760034"/>
                </a:cubicBezTo>
                <a:cubicBezTo>
                  <a:pt x="9975505" y="5740422"/>
                  <a:pt x="9959606" y="5724523"/>
                  <a:pt x="9939994" y="5724523"/>
                </a:cubicBezTo>
                <a:close/>
                <a:moveTo>
                  <a:pt x="9752084" y="5724523"/>
                </a:moveTo>
                <a:cubicBezTo>
                  <a:pt x="9732472" y="5724523"/>
                  <a:pt x="9716573" y="5740422"/>
                  <a:pt x="9716573" y="5760034"/>
                </a:cubicBezTo>
                <a:cubicBezTo>
                  <a:pt x="9716573" y="5779646"/>
                  <a:pt x="9732472" y="5795545"/>
                  <a:pt x="9752084" y="5795545"/>
                </a:cubicBezTo>
                <a:cubicBezTo>
                  <a:pt x="9771696" y="5795545"/>
                  <a:pt x="9787595" y="5779646"/>
                  <a:pt x="9787595" y="5760034"/>
                </a:cubicBezTo>
                <a:cubicBezTo>
                  <a:pt x="9787595" y="5740422"/>
                  <a:pt x="9771696" y="5724523"/>
                  <a:pt x="9752084" y="5724523"/>
                </a:cubicBezTo>
                <a:close/>
                <a:moveTo>
                  <a:pt x="9564174" y="5724523"/>
                </a:moveTo>
                <a:cubicBezTo>
                  <a:pt x="9544562" y="5724523"/>
                  <a:pt x="9528663" y="5740422"/>
                  <a:pt x="9528663" y="5760034"/>
                </a:cubicBezTo>
                <a:cubicBezTo>
                  <a:pt x="9528663" y="5779646"/>
                  <a:pt x="9544562" y="5795545"/>
                  <a:pt x="9564174" y="5795545"/>
                </a:cubicBezTo>
                <a:cubicBezTo>
                  <a:pt x="9583786" y="5795545"/>
                  <a:pt x="9599685" y="5779646"/>
                  <a:pt x="9599685" y="5760034"/>
                </a:cubicBezTo>
                <a:cubicBezTo>
                  <a:pt x="9599685" y="5740422"/>
                  <a:pt x="9583786" y="5724523"/>
                  <a:pt x="9564174" y="5724523"/>
                </a:cubicBezTo>
                <a:close/>
                <a:moveTo>
                  <a:pt x="9376264" y="5724523"/>
                </a:moveTo>
                <a:cubicBezTo>
                  <a:pt x="9356652" y="5724523"/>
                  <a:pt x="9340753" y="5740422"/>
                  <a:pt x="9340753" y="5760034"/>
                </a:cubicBezTo>
                <a:cubicBezTo>
                  <a:pt x="9340753" y="5779646"/>
                  <a:pt x="9356652" y="5795545"/>
                  <a:pt x="9376264" y="5795545"/>
                </a:cubicBezTo>
                <a:cubicBezTo>
                  <a:pt x="9395876" y="5795545"/>
                  <a:pt x="9411775" y="5779646"/>
                  <a:pt x="9411775" y="5760034"/>
                </a:cubicBezTo>
                <a:cubicBezTo>
                  <a:pt x="9411775" y="5740422"/>
                  <a:pt x="9395876" y="5724523"/>
                  <a:pt x="9376264" y="5724523"/>
                </a:cubicBezTo>
                <a:close/>
                <a:moveTo>
                  <a:pt x="9188354" y="5724523"/>
                </a:moveTo>
                <a:cubicBezTo>
                  <a:pt x="9168742" y="5724523"/>
                  <a:pt x="9152843" y="5740422"/>
                  <a:pt x="9152843" y="5760034"/>
                </a:cubicBezTo>
                <a:cubicBezTo>
                  <a:pt x="9152843" y="5779646"/>
                  <a:pt x="9168742" y="5795545"/>
                  <a:pt x="9188354" y="5795545"/>
                </a:cubicBezTo>
                <a:cubicBezTo>
                  <a:pt x="9207966" y="5795545"/>
                  <a:pt x="9223865" y="5779646"/>
                  <a:pt x="9223865" y="5760034"/>
                </a:cubicBezTo>
                <a:cubicBezTo>
                  <a:pt x="9223865" y="5740422"/>
                  <a:pt x="9207966" y="5724523"/>
                  <a:pt x="9188354" y="5724523"/>
                </a:cubicBezTo>
                <a:close/>
                <a:moveTo>
                  <a:pt x="9000444" y="5724523"/>
                </a:moveTo>
                <a:cubicBezTo>
                  <a:pt x="8980832" y="5724523"/>
                  <a:pt x="8964933" y="5740422"/>
                  <a:pt x="8964933" y="5760034"/>
                </a:cubicBezTo>
                <a:cubicBezTo>
                  <a:pt x="8964933" y="5779646"/>
                  <a:pt x="8980832" y="5795545"/>
                  <a:pt x="9000444" y="5795545"/>
                </a:cubicBezTo>
                <a:cubicBezTo>
                  <a:pt x="9020056" y="5795545"/>
                  <a:pt x="9035955" y="5779646"/>
                  <a:pt x="9035955" y="5760034"/>
                </a:cubicBezTo>
                <a:cubicBezTo>
                  <a:pt x="9035955" y="5740422"/>
                  <a:pt x="9020056" y="5724523"/>
                  <a:pt x="9000444" y="5724523"/>
                </a:cubicBezTo>
                <a:close/>
                <a:moveTo>
                  <a:pt x="8812534" y="5724523"/>
                </a:moveTo>
                <a:cubicBezTo>
                  <a:pt x="8792922" y="5724523"/>
                  <a:pt x="8777023" y="5740422"/>
                  <a:pt x="8777023" y="5760034"/>
                </a:cubicBezTo>
                <a:cubicBezTo>
                  <a:pt x="8777023" y="5779646"/>
                  <a:pt x="8792922" y="5795545"/>
                  <a:pt x="8812534" y="5795545"/>
                </a:cubicBezTo>
                <a:cubicBezTo>
                  <a:pt x="8832146" y="5795545"/>
                  <a:pt x="8848045" y="5779646"/>
                  <a:pt x="8848045" y="5760034"/>
                </a:cubicBezTo>
                <a:cubicBezTo>
                  <a:pt x="8848045" y="5740422"/>
                  <a:pt x="8832146" y="5724523"/>
                  <a:pt x="8812534" y="5724523"/>
                </a:cubicBezTo>
                <a:close/>
                <a:moveTo>
                  <a:pt x="8624624" y="5724523"/>
                </a:moveTo>
                <a:cubicBezTo>
                  <a:pt x="8605012" y="5724523"/>
                  <a:pt x="8589113" y="5740422"/>
                  <a:pt x="8589113" y="5760034"/>
                </a:cubicBezTo>
                <a:cubicBezTo>
                  <a:pt x="8589113" y="5779646"/>
                  <a:pt x="8605012" y="5795545"/>
                  <a:pt x="8624624" y="5795545"/>
                </a:cubicBezTo>
                <a:cubicBezTo>
                  <a:pt x="8644236" y="5795545"/>
                  <a:pt x="8660135" y="5779646"/>
                  <a:pt x="8660135" y="5760034"/>
                </a:cubicBezTo>
                <a:cubicBezTo>
                  <a:pt x="8660135" y="5740422"/>
                  <a:pt x="8644236" y="5724523"/>
                  <a:pt x="8624624" y="5724523"/>
                </a:cubicBezTo>
                <a:close/>
                <a:moveTo>
                  <a:pt x="8436714" y="5724523"/>
                </a:moveTo>
                <a:cubicBezTo>
                  <a:pt x="8417102" y="5724523"/>
                  <a:pt x="8401203" y="5740422"/>
                  <a:pt x="8401203" y="5760034"/>
                </a:cubicBezTo>
                <a:cubicBezTo>
                  <a:pt x="8401203" y="5779646"/>
                  <a:pt x="8417102" y="5795545"/>
                  <a:pt x="8436714" y="5795545"/>
                </a:cubicBezTo>
                <a:cubicBezTo>
                  <a:pt x="8456326" y="5795545"/>
                  <a:pt x="8472225" y="5779646"/>
                  <a:pt x="8472225" y="5760034"/>
                </a:cubicBezTo>
                <a:cubicBezTo>
                  <a:pt x="8472225" y="5740422"/>
                  <a:pt x="8456326" y="5724523"/>
                  <a:pt x="8436714" y="5724523"/>
                </a:cubicBezTo>
                <a:close/>
                <a:moveTo>
                  <a:pt x="8248804" y="5724523"/>
                </a:moveTo>
                <a:cubicBezTo>
                  <a:pt x="8229192" y="5724523"/>
                  <a:pt x="8213293" y="5740422"/>
                  <a:pt x="8213293" y="5760034"/>
                </a:cubicBezTo>
                <a:cubicBezTo>
                  <a:pt x="8213293" y="5779646"/>
                  <a:pt x="8229192" y="5795545"/>
                  <a:pt x="8248804" y="5795545"/>
                </a:cubicBezTo>
                <a:cubicBezTo>
                  <a:pt x="8268416" y="5795545"/>
                  <a:pt x="8284315" y="5779646"/>
                  <a:pt x="8284315" y="5760034"/>
                </a:cubicBezTo>
                <a:cubicBezTo>
                  <a:pt x="8284315" y="5740422"/>
                  <a:pt x="8268416" y="5724523"/>
                  <a:pt x="8248804" y="5724523"/>
                </a:cubicBezTo>
                <a:close/>
                <a:moveTo>
                  <a:pt x="8060894" y="5724523"/>
                </a:moveTo>
                <a:cubicBezTo>
                  <a:pt x="8041282" y="5724523"/>
                  <a:pt x="8025383" y="5740422"/>
                  <a:pt x="8025383" y="5760034"/>
                </a:cubicBezTo>
                <a:cubicBezTo>
                  <a:pt x="8025383" y="5779646"/>
                  <a:pt x="8041282" y="5795545"/>
                  <a:pt x="8060894" y="5795545"/>
                </a:cubicBezTo>
                <a:cubicBezTo>
                  <a:pt x="8080506" y="5795545"/>
                  <a:pt x="8096405" y="5779646"/>
                  <a:pt x="8096405" y="5760034"/>
                </a:cubicBezTo>
                <a:cubicBezTo>
                  <a:pt x="8096405" y="5740422"/>
                  <a:pt x="8080506" y="5724523"/>
                  <a:pt x="8060894" y="5724523"/>
                </a:cubicBezTo>
                <a:close/>
                <a:moveTo>
                  <a:pt x="7872984" y="5724523"/>
                </a:moveTo>
                <a:cubicBezTo>
                  <a:pt x="7853372" y="5724523"/>
                  <a:pt x="7837473" y="5740422"/>
                  <a:pt x="7837473" y="5760034"/>
                </a:cubicBezTo>
                <a:cubicBezTo>
                  <a:pt x="7837473" y="5779646"/>
                  <a:pt x="7853372" y="5795545"/>
                  <a:pt x="7872984" y="5795545"/>
                </a:cubicBezTo>
                <a:cubicBezTo>
                  <a:pt x="7892596" y="5795545"/>
                  <a:pt x="7908495" y="5779646"/>
                  <a:pt x="7908495" y="5760034"/>
                </a:cubicBezTo>
                <a:cubicBezTo>
                  <a:pt x="7908495" y="5740422"/>
                  <a:pt x="7892596" y="5724523"/>
                  <a:pt x="7872984" y="5724523"/>
                </a:cubicBezTo>
                <a:close/>
                <a:moveTo>
                  <a:pt x="7685074" y="5724523"/>
                </a:moveTo>
                <a:cubicBezTo>
                  <a:pt x="7665462" y="5724523"/>
                  <a:pt x="7649563" y="5740422"/>
                  <a:pt x="7649563" y="5760034"/>
                </a:cubicBezTo>
                <a:cubicBezTo>
                  <a:pt x="7649563" y="5779646"/>
                  <a:pt x="7665462" y="5795545"/>
                  <a:pt x="7685074" y="5795545"/>
                </a:cubicBezTo>
                <a:cubicBezTo>
                  <a:pt x="7704686" y="5795545"/>
                  <a:pt x="7720585" y="5779646"/>
                  <a:pt x="7720585" y="5760034"/>
                </a:cubicBezTo>
                <a:cubicBezTo>
                  <a:pt x="7720585" y="5740422"/>
                  <a:pt x="7704686" y="5724523"/>
                  <a:pt x="7685074" y="5724523"/>
                </a:cubicBezTo>
                <a:close/>
                <a:moveTo>
                  <a:pt x="7497164" y="5724523"/>
                </a:moveTo>
                <a:cubicBezTo>
                  <a:pt x="7477552" y="5724523"/>
                  <a:pt x="7461653" y="5740422"/>
                  <a:pt x="7461653" y="5760034"/>
                </a:cubicBezTo>
                <a:cubicBezTo>
                  <a:pt x="7461653" y="5779646"/>
                  <a:pt x="7477552" y="5795545"/>
                  <a:pt x="7497164" y="5795545"/>
                </a:cubicBezTo>
                <a:cubicBezTo>
                  <a:pt x="7516776" y="5795545"/>
                  <a:pt x="7532675" y="5779646"/>
                  <a:pt x="7532675" y="5760034"/>
                </a:cubicBezTo>
                <a:cubicBezTo>
                  <a:pt x="7532675" y="5740422"/>
                  <a:pt x="7516776" y="5724523"/>
                  <a:pt x="7497164" y="5724523"/>
                </a:cubicBezTo>
                <a:close/>
                <a:moveTo>
                  <a:pt x="7309254" y="5724523"/>
                </a:moveTo>
                <a:cubicBezTo>
                  <a:pt x="7289642" y="5724523"/>
                  <a:pt x="7273743" y="5740422"/>
                  <a:pt x="7273743" y="5760034"/>
                </a:cubicBezTo>
                <a:cubicBezTo>
                  <a:pt x="7273743" y="5779646"/>
                  <a:pt x="7289642" y="5795545"/>
                  <a:pt x="7309254" y="5795545"/>
                </a:cubicBezTo>
                <a:cubicBezTo>
                  <a:pt x="7328866" y="5795545"/>
                  <a:pt x="7344765" y="5779646"/>
                  <a:pt x="7344765" y="5760034"/>
                </a:cubicBezTo>
                <a:cubicBezTo>
                  <a:pt x="7344765" y="5740422"/>
                  <a:pt x="7328866" y="5724523"/>
                  <a:pt x="7309254" y="5724523"/>
                </a:cubicBezTo>
                <a:close/>
                <a:moveTo>
                  <a:pt x="7121344" y="5724523"/>
                </a:moveTo>
                <a:cubicBezTo>
                  <a:pt x="7101732" y="5724523"/>
                  <a:pt x="7085833" y="5740422"/>
                  <a:pt x="7085833" y="5760034"/>
                </a:cubicBezTo>
                <a:cubicBezTo>
                  <a:pt x="7085833" y="5779646"/>
                  <a:pt x="7101732" y="5795545"/>
                  <a:pt x="7121344" y="5795545"/>
                </a:cubicBezTo>
                <a:cubicBezTo>
                  <a:pt x="7140956" y="5795545"/>
                  <a:pt x="7156855" y="5779646"/>
                  <a:pt x="7156855" y="5760034"/>
                </a:cubicBezTo>
                <a:cubicBezTo>
                  <a:pt x="7156855" y="5740422"/>
                  <a:pt x="7140956" y="5724523"/>
                  <a:pt x="7121344" y="5724523"/>
                </a:cubicBezTo>
                <a:close/>
                <a:moveTo>
                  <a:pt x="6933434" y="5724523"/>
                </a:moveTo>
                <a:cubicBezTo>
                  <a:pt x="6913822" y="5724523"/>
                  <a:pt x="6897923" y="5740422"/>
                  <a:pt x="6897923" y="5760034"/>
                </a:cubicBezTo>
                <a:cubicBezTo>
                  <a:pt x="6897923" y="5779646"/>
                  <a:pt x="6913822" y="5795545"/>
                  <a:pt x="6933434" y="5795545"/>
                </a:cubicBezTo>
                <a:cubicBezTo>
                  <a:pt x="6953046" y="5795545"/>
                  <a:pt x="6968945" y="5779646"/>
                  <a:pt x="6968945" y="5760034"/>
                </a:cubicBezTo>
                <a:cubicBezTo>
                  <a:pt x="6968945" y="5740422"/>
                  <a:pt x="6953046" y="5724523"/>
                  <a:pt x="6933434" y="5724523"/>
                </a:cubicBezTo>
                <a:close/>
                <a:moveTo>
                  <a:pt x="6745524" y="5724523"/>
                </a:moveTo>
                <a:cubicBezTo>
                  <a:pt x="6725912" y="5724523"/>
                  <a:pt x="6710013" y="5740422"/>
                  <a:pt x="6710013" y="5760034"/>
                </a:cubicBezTo>
                <a:cubicBezTo>
                  <a:pt x="6710013" y="5779646"/>
                  <a:pt x="6725912" y="5795545"/>
                  <a:pt x="6745524" y="5795545"/>
                </a:cubicBezTo>
                <a:cubicBezTo>
                  <a:pt x="6765136" y="5795545"/>
                  <a:pt x="6781035" y="5779646"/>
                  <a:pt x="6781035" y="5760034"/>
                </a:cubicBezTo>
                <a:cubicBezTo>
                  <a:pt x="6781035" y="5740422"/>
                  <a:pt x="6765136" y="5724523"/>
                  <a:pt x="6745524" y="5724523"/>
                </a:cubicBezTo>
                <a:close/>
                <a:moveTo>
                  <a:pt x="6557614" y="5724523"/>
                </a:moveTo>
                <a:cubicBezTo>
                  <a:pt x="6538002" y="5724523"/>
                  <a:pt x="6522103" y="5740422"/>
                  <a:pt x="6522103" y="5760034"/>
                </a:cubicBezTo>
                <a:cubicBezTo>
                  <a:pt x="6522103" y="5779646"/>
                  <a:pt x="6538002" y="5795545"/>
                  <a:pt x="6557614" y="5795545"/>
                </a:cubicBezTo>
                <a:cubicBezTo>
                  <a:pt x="6577226" y="5795545"/>
                  <a:pt x="6593125" y="5779646"/>
                  <a:pt x="6593125" y="5760034"/>
                </a:cubicBezTo>
                <a:cubicBezTo>
                  <a:pt x="6593125" y="5740422"/>
                  <a:pt x="6577226" y="5724523"/>
                  <a:pt x="6557614" y="5724523"/>
                </a:cubicBezTo>
                <a:close/>
                <a:moveTo>
                  <a:pt x="6369704" y="5724523"/>
                </a:moveTo>
                <a:cubicBezTo>
                  <a:pt x="6350092" y="5724523"/>
                  <a:pt x="6334193" y="5740422"/>
                  <a:pt x="6334193" y="5760034"/>
                </a:cubicBezTo>
                <a:cubicBezTo>
                  <a:pt x="6334193" y="5779646"/>
                  <a:pt x="6350092" y="5795545"/>
                  <a:pt x="6369704" y="5795545"/>
                </a:cubicBezTo>
                <a:cubicBezTo>
                  <a:pt x="6389316" y="5795545"/>
                  <a:pt x="6405215" y="5779646"/>
                  <a:pt x="6405215" y="5760034"/>
                </a:cubicBezTo>
                <a:cubicBezTo>
                  <a:pt x="6405215" y="5740422"/>
                  <a:pt x="6389316" y="5724523"/>
                  <a:pt x="6369704" y="5724523"/>
                </a:cubicBezTo>
                <a:close/>
                <a:moveTo>
                  <a:pt x="6181794" y="5724523"/>
                </a:moveTo>
                <a:cubicBezTo>
                  <a:pt x="6162182" y="5724523"/>
                  <a:pt x="6146283" y="5740422"/>
                  <a:pt x="6146283" y="5760034"/>
                </a:cubicBezTo>
                <a:cubicBezTo>
                  <a:pt x="6146283" y="5779646"/>
                  <a:pt x="6162182" y="5795545"/>
                  <a:pt x="6181794" y="5795545"/>
                </a:cubicBezTo>
                <a:cubicBezTo>
                  <a:pt x="6201406" y="5795545"/>
                  <a:pt x="6217305" y="5779646"/>
                  <a:pt x="6217305" y="5760034"/>
                </a:cubicBezTo>
                <a:cubicBezTo>
                  <a:pt x="6217305" y="5740422"/>
                  <a:pt x="6201406" y="5724523"/>
                  <a:pt x="6181794" y="5724523"/>
                </a:cubicBezTo>
                <a:close/>
                <a:moveTo>
                  <a:pt x="5993886" y="5724523"/>
                </a:moveTo>
                <a:cubicBezTo>
                  <a:pt x="5974273" y="5724523"/>
                  <a:pt x="5958374" y="5740422"/>
                  <a:pt x="5958374" y="5760034"/>
                </a:cubicBezTo>
                <a:cubicBezTo>
                  <a:pt x="5958374" y="5779646"/>
                  <a:pt x="5974273" y="5795545"/>
                  <a:pt x="5993886" y="5795545"/>
                </a:cubicBezTo>
                <a:cubicBezTo>
                  <a:pt x="6013497" y="5795545"/>
                  <a:pt x="6029396" y="5779646"/>
                  <a:pt x="6029396" y="5760034"/>
                </a:cubicBezTo>
                <a:cubicBezTo>
                  <a:pt x="6029396" y="5740422"/>
                  <a:pt x="6013497" y="5724523"/>
                  <a:pt x="5993886" y="5724523"/>
                </a:cubicBezTo>
                <a:close/>
                <a:moveTo>
                  <a:pt x="5805976" y="5724523"/>
                </a:moveTo>
                <a:cubicBezTo>
                  <a:pt x="5786364" y="5724523"/>
                  <a:pt x="5770466" y="5740422"/>
                  <a:pt x="5770466" y="5760034"/>
                </a:cubicBezTo>
                <a:cubicBezTo>
                  <a:pt x="5770466" y="5779646"/>
                  <a:pt x="5786364" y="5795545"/>
                  <a:pt x="5805976" y="5795545"/>
                </a:cubicBezTo>
                <a:cubicBezTo>
                  <a:pt x="5825589" y="5795545"/>
                  <a:pt x="5841487" y="5779646"/>
                  <a:pt x="5841487" y="5760034"/>
                </a:cubicBezTo>
                <a:cubicBezTo>
                  <a:pt x="5841487" y="5740422"/>
                  <a:pt x="5825589" y="5724523"/>
                  <a:pt x="5805976" y="5724523"/>
                </a:cubicBezTo>
                <a:close/>
                <a:moveTo>
                  <a:pt x="5618068" y="5724523"/>
                </a:moveTo>
                <a:cubicBezTo>
                  <a:pt x="5598457" y="5724523"/>
                  <a:pt x="5582558" y="5740422"/>
                  <a:pt x="5582558" y="5760034"/>
                </a:cubicBezTo>
                <a:cubicBezTo>
                  <a:pt x="5582558" y="5779646"/>
                  <a:pt x="5598457" y="5795545"/>
                  <a:pt x="5618068" y="5795545"/>
                </a:cubicBezTo>
                <a:cubicBezTo>
                  <a:pt x="5637680" y="5795545"/>
                  <a:pt x="5653579" y="5779646"/>
                  <a:pt x="5653579" y="5760034"/>
                </a:cubicBezTo>
                <a:cubicBezTo>
                  <a:pt x="5653579" y="5740422"/>
                  <a:pt x="5637680" y="5724523"/>
                  <a:pt x="5618068" y="5724523"/>
                </a:cubicBezTo>
                <a:close/>
                <a:moveTo>
                  <a:pt x="5430159" y="5724523"/>
                </a:moveTo>
                <a:cubicBezTo>
                  <a:pt x="5410549" y="5724523"/>
                  <a:pt x="5394647" y="5740422"/>
                  <a:pt x="5394647" y="5760034"/>
                </a:cubicBezTo>
                <a:cubicBezTo>
                  <a:pt x="5394647" y="5779646"/>
                  <a:pt x="5410549" y="5795545"/>
                  <a:pt x="5430159" y="5795545"/>
                </a:cubicBezTo>
                <a:cubicBezTo>
                  <a:pt x="5449772" y="5795545"/>
                  <a:pt x="5465670" y="5779646"/>
                  <a:pt x="5465670" y="5760034"/>
                </a:cubicBezTo>
                <a:cubicBezTo>
                  <a:pt x="5465670" y="5740422"/>
                  <a:pt x="5449772" y="5724523"/>
                  <a:pt x="5430159" y="5724523"/>
                </a:cubicBezTo>
                <a:close/>
                <a:moveTo>
                  <a:pt x="5242249" y="5724523"/>
                </a:moveTo>
                <a:cubicBezTo>
                  <a:pt x="5222635" y="5724523"/>
                  <a:pt x="5206737" y="5740422"/>
                  <a:pt x="5206737" y="5760034"/>
                </a:cubicBezTo>
                <a:cubicBezTo>
                  <a:pt x="5206737" y="5779646"/>
                  <a:pt x="5222635" y="5795545"/>
                  <a:pt x="5242249" y="5795545"/>
                </a:cubicBezTo>
                <a:cubicBezTo>
                  <a:pt x="5261862" y="5795545"/>
                  <a:pt x="5277760" y="5779646"/>
                  <a:pt x="5277760" y="5760034"/>
                </a:cubicBezTo>
                <a:cubicBezTo>
                  <a:pt x="5277760" y="5740422"/>
                  <a:pt x="5261862" y="5724523"/>
                  <a:pt x="5242249" y="5724523"/>
                </a:cubicBezTo>
                <a:close/>
                <a:moveTo>
                  <a:pt x="5054338" y="5724523"/>
                </a:moveTo>
                <a:cubicBezTo>
                  <a:pt x="5034726" y="5724523"/>
                  <a:pt x="5018828" y="5740422"/>
                  <a:pt x="5018828" y="5760034"/>
                </a:cubicBezTo>
                <a:cubicBezTo>
                  <a:pt x="5018828" y="5779646"/>
                  <a:pt x="5034726" y="5795545"/>
                  <a:pt x="5054338" y="5795545"/>
                </a:cubicBezTo>
                <a:cubicBezTo>
                  <a:pt x="5073951" y="5795545"/>
                  <a:pt x="5089850" y="5779646"/>
                  <a:pt x="5089850" y="5760034"/>
                </a:cubicBezTo>
                <a:cubicBezTo>
                  <a:pt x="5089850" y="5740422"/>
                  <a:pt x="5073951" y="5724523"/>
                  <a:pt x="5054338" y="5724523"/>
                </a:cubicBezTo>
                <a:close/>
                <a:moveTo>
                  <a:pt x="4866430" y="5724523"/>
                </a:moveTo>
                <a:cubicBezTo>
                  <a:pt x="4846819" y="5724523"/>
                  <a:pt x="4830924" y="5740422"/>
                  <a:pt x="4830924" y="5760034"/>
                </a:cubicBezTo>
                <a:cubicBezTo>
                  <a:pt x="4830924" y="5779646"/>
                  <a:pt x="4846819" y="5795545"/>
                  <a:pt x="4866430" y="5795545"/>
                </a:cubicBezTo>
                <a:cubicBezTo>
                  <a:pt x="4886041" y="5795545"/>
                  <a:pt x="4901941" y="5779646"/>
                  <a:pt x="4901941" y="5760034"/>
                </a:cubicBezTo>
                <a:cubicBezTo>
                  <a:pt x="4901941" y="5740422"/>
                  <a:pt x="4886041" y="5724523"/>
                  <a:pt x="4866430" y="5724523"/>
                </a:cubicBezTo>
                <a:close/>
                <a:moveTo>
                  <a:pt x="4678519" y="5724523"/>
                </a:moveTo>
                <a:cubicBezTo>
                  <a:pt x="4658907" y="5724523"/>
                  <a:pt x="4643007" y="5740422"/>
                  <a:pt x="4643007" y="5760034"/>
                </a:cubicBezTo>
                <a:cubicBezTo>
                  <a:pt x="4643007" y="5779646"/>
                  <a:pt x="4658907" y="5795545"/>
                  <a:pt x="4678519" y="5795545"/>
                </a:cubicBezTo>
                <a:cubicBezTo>
                  <a:pt x="4698130" y="5795545"/>
                  <a:pt x="4714030" y="5779646"/>
                  <a:pt x="4714030" y="5760034"/>
                </a:cubicBezTo>
                <a:cubicBezTo>
                  <a:pt x="4714030" y="5740422"/>
                  <a:pt x="4698130" y="5724523"/>
                  <a:pt x="4678519" y="5724523"/>
                </a:cubicBezTo>
                <a:close/>
                <a:moveTo>
                  <a:pt x="4490610" y="5724523"/>
                </a:moveTo>
                <a:cubicBezTo>
                  <a:pt x="4470998" y="5724523"/>
                  <a:pt x="4455098" y="5740422"/>
                  <a:pt x="4455098" y="5760034"/>
                </a:cubicBezTo>
                <a:cubicBezTo>
                  <a:pt x="4455098" y="5779646"/>
                  <a:pt x="4470998" y="5795545"/>
                  <a:pt x="4490610" y="5795545"/>
                </a:cubicBezTo>
                <a:cubicBezTo>
                  <a:pt x="4510220" y="5795545"/>
                  <a:pt x="4526118" y="5779646"/>
                  <a:pt x="4526118" y="5760034"/>
                </a:cubicBezTo>
                <a:cubicBezTo>
                  <a:pt x="4526118" y="5740422"/>
                  <a:pt x="4510220" y="5724523"/>
                  <a:pt x="4490610" y="5724523"/>
                </a:cubicBezTo>
                <a:close/>
                <a:moveTo>
                  <a:pt x="4302698" y="5724523"/>
                </a:moveTo>
                <a:cubicBezTo>
                  <a:pt x="4283086" y="5724523"/>
                  <a:pt x="4267187" y="5740422"/>
                  <a:pt x="4267187" y="5760034"/>
                </a:cubicBezTo>
                <a:cubicBezTo>
                  <a:pt x="4267187" y="5779646"/>
                  <a:pt x="4283086" y="5795545"/>
                  <a:pt x="4302698" y="5795545"/>
                </a:cubicBezTo>
                <a:cubicBezTo>
                  <a:pt x="4322311" y="5795545"/>
                  <a:pt x="4338210" y="5779646"/>
                  <a:pt x="4338210" y="5760034"/>
                </a:cubicBezTo>
                <a:cubicBezTo>
                  <a:pt x="4338210" y="5740422"/>
                  <a:pt x="4322311" y="5724523"/>
                  <a:pt x="4302698" y="5724523"/>
                </a:cubicBezTo>
                <a:close/>
                <a:moveTo>
                  <a:pt x="4114802" y="5724523"/>
                </a:moveTo>
                <a:cubicBezTo>
                  <a:pt x="4095188" y="5724523"/>
                  <a:pt x="4079291" y="5740422"/>
                  <a:pt x="4079291" y="5760034"/>
                </a:cubicBezTo>
                <a:cubicBezTo>
                  <a:pt x="4079291" y="5779646"/>
                  <a:pt x="4095188" y="5795545"/>
                  <a:pt x="4114802" y="5795545"/>
                </a:cubicBezTo>
                <a:cubicBezTo>
                  <a:pt x="4134411" y="5795545"/>
                  <a:pt x="4150308" y="5779646"/>
                  <a:pt x="4150308" y="5760034"/>
                </a:cubicBezTo>
                <a:cubicBezTo>
                  <a:pt x="4150308" y="5740422"/>
                  <a:pt x="4134411" y="5724523"/>
                  <a:pt x="4114802" y="5724523"/>
                </a:cubicBezTo>
                <a:close/>
                <a:moveTo>
                  <a:pt x="3926888" y="5724523"/>
                </a:moveTo>
                <a:cubicBezTo>
                  <a:pt x="3907278" y="5724523"/>
                  <a:pt x="3891378" y="5740422"/>
                  <a:pt x="3891378" y="5760034"/>
                </a:cubicBezTo>
                <a:cubicBezTo>
                  <a:pt x="3891378" y="5779646"/>
                  <a:pt x="3907278" y="5795545"/>
                  <a:pt x="3926888" y="5795545"/>
                </a:cubicBezTo>
                <a:cubicBezTo>
                  <a:pt x="3946503" y="5795545"/>
                  <a:pt x="3962401" y="5779646"/>
                  <a:pt x="3962401" y="5760034"/>
                </a:cubicBezTo>
                <a:cubicBezTo>
                  <a:pt x="3962401" y="5740422"/>
                  <a:pt x="3946503" y="5724523"/>
                  <a:pt x="3926888" y="5724523"/>
                </a:cubicBezTo>
                <a:close/>
                <a:moveTo>
                  <a:pt x="3738979" y="5724523"/>
                </a:moveTo>
                <a:cubicBezTo>
                  <a:pt x="3719366" y="5724523"/>
                  <a:pt x="3703467" y="5740422"/>
                  <a:pt x="3703467" y="5760034"/>
                </a:cubicBezTo>
                <a:cubicBezTo>
                  <a:pt x="3703467" y="5779646"/>
                  <a:pt x="3719366" y="5795545"/>
                  <a:pt x="3738979" y="5795545"/>
                </a:cubicBezTo>
                <a:cubicBezTo>
                  <a:pt x="3758591" y="5795545"/>
                  <a:pt x="3774489" y="5779646"/>
                  <a:pt x="3774489" y="5760034"/>
                </a:cubicBezTo>
                <a:cubicBezTo>
                  <a:pt x="3774489" y="5740422"/>
                  <a:pt x="3758591" y="5724523"/>
                  <a:pt x="3738979" y="5724523"/>
                </a:cubicBezTo>
                <a:close/>
                <a:moveTo>
                  <a:pt x="3551069" y="5724523"/>
                </a:moveTo>
                <a:cubicBezTo>
                  <a:pt x="3531458" y="5724523"/>
                  <a:pt x="3515557" y="5740422"/>
                  <a:pt x="3515557" y="5760034"/>
                </a:cubicBezTo>
                <a:cubicBezTo>
                  <a:pt x="3515557" y="5779646"/>
                  <a:pt x="3531458" y="5795545"/>
                  <a:pt x="3551069" y="5795545"/>
                </a:cubicBezTo>
                <a:cubicBezTo>
                  <a:pt x="3570679" y="5795545"/>
                  <a:pt x="3586579" y="5779646"/>
                  <a:pt x="3586579" y="5760034"/>
                </a:cubicBezTo>
                <a:cubicBezTo>
                  <a:pt x="3586579" y="5740422"/>
                  <a:pt x="3570679" y="5724523"/>
                  <a:pt x="3551069" y="5724523"/>
                </a:cubicBezTo>
                <a:close/>
                <a:moveTo>
                  <a:pt x="3363163" y="5724523"/>
                </a:moveTo>
                <a:cubicBezTo>
                  <a:pt x="3343550" y="5724523"/>
                  <a:pt x="3327652" y="5740422"/>
                  <a:pt x="3327652" y="5760034"/>
                </a:cubicBezTo>
                <a:cubicBezTo>
                  <a:pt x="3327652" y="5779646"/>
                  <a:pt x="3343550" y="5795545"/>
                  <a:pt x="3363163" y="5795545"/>
                </a:cubicBezTo>
                <a:cubicBezTo>
                  <a:pt x="3382774" y="5795545"/>
                  <a:pt x="3398674" y="5779646"/>
                  <a:pt x="3398674" y="5760034"/>
                </a:cubicBezTo>
                <a:cubicBezTo>
                  <a:pt x="3398674" y="5740422"/>
                  <a:pt x="3382774" y="5724523"/>
                  <a:pt x="3363163" y="5724523"/>
                </a:cubicBezTo>
                <a:close/>
                <a:moveTo>
                  <a:pt x="3175253" y="5724523"/>
                </a:moveTo>
                <a:cubicBezTo>
                  <a:pt x="3155640" y="5724523"/>
                  <a:pt x="3139740" y="5740422"/>
                  <a:pt x="3139740" y="5760034"/>
                </a:cubicBezTo>
                <a:cubicBezTo>
                  <a:pt x="3139740" y="5779646"/>
                  <a:pt x="3155640" y="5795545"/>
                  <a:pt x="3175253" y="5795545"/>
                </a:cubicBezTo>
                <a:cubicBezTo>
                  <a:pt x="3194866" y="5795545"/>
                  <a:pt x="3210766" y="5779646"/>
                  <a:pt x="3210766" y="5760034"/>
                </a:cubicBezTo>
                <a:cubicBezTo>
                  <a:pt x="3210766" y="5740422"/>
                  <a:pt x="3194866" y="5724523"/>
                  <a:pt x="3175253" y="5724523"/>
                </a:cubicBezTo>
                <a:close/>
                <a:moveTo>
                  <a:pt x="2987343" y="5724523"/>
                </a:moveTo>
                <a:cubicBezTo>
                  <a:pt x="2967728" y="5724523"/>
                  <a:pt x="2951833" y="5740422"/>
                  <a:pt x="2951833" y="5760034"/>
                </a:cubicBezTo>
                <a:cubicBezTo>
                  <a:pt x="2951833" y="5779646"/>
                  <a:pt x="2967728" y="5795545"/>
                  <a:pt x="2987343" y="5795545"/>
                </a:cubicBezTo>
                <a:cubicBezTo>
                  <a:pt x="3006954" y="5795545"/>
                  <a:pt x="3022853" y="5779646"/>
                  <a:pt x="3022853" y="5760034"/>
                </a:cubicBezTo>
                <a:cubicBezTo>
                  <a:pt x="3022853" y="5740422"/>
                  <a:pt x="3006954" y="5724523"/>
                  <a:pt x="2987343" y="5724523"/>
                </a:cubicBezTo>
                <a:close/>
                <a:moveTo>
                  <a:pt x="2799432" y="5724523"/>
                </a:moveTo>
                <a:cubicBezTo>
                  <a:pt x="2779821" y="5724523"/>
                  <a:pt x="2763919" y="5740422"/>
                  <a:pt x="2763919" y="5760034"/>
                </a:cubicBezTo>
                <a:cubicBezTo>
                  <a:pt x="2763919" y="5779646"/>
                  <a:pt x="2779821" y="5795545"/>
                  <a:pt x="2799432" y="5795545"/>
                </a:cubicBezTo>
                <a:cubicBezTo>
                  <a:pt x="2819042" y="5795545"/>
                  <a:pt x="2834941" y="5779646"/>
                  <a:pt x="2834941" y="5760034"/>
                </a:cubicBezTo>
                <a:cubicBezTo>
                  <a:pt x="2834941" y="5740422"/>
                  <a:pt x="2819042" y="5724523"/>
                  <a:pt x="2799432" y="5724523"/>
                </a:cubicBezTo>
                <a:close/>
                <a:moveTo>
                  <a:pt x="2611521" y="5724523"/>
                </a:moveTo>
                <a:cubicBezTo>
                  <a:pt x="2591910" y="5724523"/>
                  <a:pt x="2576011" y="5740422"/>
                  <a:pt x="2576011" y="5760034"/>
                </a:cubicBezTo>
                <a:cubicBezTo>
                  <a:pt x="2576011" y="5779646"/>
                  <a:pt x="2591910" y="5795545"/>
                  <a:pt x="2611521" y="5795545"/>
                </a:cubicBezTo>
                <a:cubicBezTo>
                  <a:pt x="2631134" y="5795545"/>
                  <a:pt x="2647033" y="5779646"/>
                  <a:pt x="2647033" y="5760034"/>
                </a:cubicBezTo>
                <a:cubicBezTo>
                  <a:pt x="2647033" y="5740422"/>
                  <a:pt x="2631134" y="5724523"/>
                  <a:pt x="2611521" y="5724523"/>
                </a:cubicBezTo>
                <a:close/>
                <a:moveTo>
                  <a:pt x="2423611" y="5724523"/>
                </a:moveTo>
                <a:cubicBezTo>
                  <a:pt x="2403999" y="5724523"/>
                  <a:pt x="2388100" y="5740422"/>
                  <a:pt x="2388100" y="5760034"/>
                </a:cubicBezTo>
                <a:cubicBezTo>
                  <a:pt x="2388100" y="5779646"/>
                  <a:pt x="2403999" y="5795545"/>
                  <a:pt x="2423611" y="5795545"/>
                </a:cubicBezTo>
                <a:cubicBezTo>
                  <a:pt x="2443223" y="5795545"/>
                  <a:pt x="2459122" y="5779646"/>
                  <a:pt x="2459122" y="5760034"/>
                </a:cubicBezTo>
                <a:cubicBezTo>
                  <a:pt x="2459122" y="5740422"/>
                  <a:pt x="2443223" y="5724523"/>
                  <a:pt x="2423611" y="5724523"/>
                </a:cubicBezTo>
                <a:close/>
                <a:moveTo>
                  <a:pt x="2235702" y="5724523"/>
                </a:moveTo>
                <a:cubicBezTo>
                  <a:pt x="2216091" y="5724523"/>
                  <a:pt x="2200189" y="5740422"/>
                  <a:pt x="2200189" y="5760034"/>
                </a:cubicBezTo>
                <a:cubicBezTo>
                  <a:pt x="2200189" y="5779646"/>
                  <a:pt x="2216091" y="5795545"/>
                  <a:pt x="2235702" y="5795545"/>
                </a:cubicBezTo>
                <a:cubicBezTo>
                  <a:pt x="2255313" y="5795545"/>
                  <a:pt x="2271213" y="5779646"/>
                  <a:pt x="2271213" y="5760034"/>
                </a:cubicBezTo>
                <a:cubicBezTo>
                  <a:pt x="2271213" y="5740422"/>
                  <a:pt x="2255313" y="5724523"/>
                  <a:pt x="2235702" y="5724523"/>
                </a:cubicBezTo>
                <a:close/>
                <a:moveTo>
                  <a:pt x="2047791" y="5724523"/>
                </a:moveTo>
                <a:cubicBezTo>
                  <a:pt x="2028179" y="5724523"/>
                  <a:pt x="2012279" y="5740422"/>
                  <a:pt x="2012279" y="5760034"/>
                </a:cubicBezTo>
                <a:cubicBezTo>
                  <a:pt x="2012279" y="5779646"/>
                  <a:pt x="2028179" y="5795545"/>
                  <a:pt x="2047791" y="5795545"/>
                </a:cubicBezTo>
                <a:cubicBezTo>
                  <a:pt x="2067403" y="5795545"/>
                  <a:pt x="2083301" y="5779646"/>
                  <a:pt x="2083301" y="5760034"/>
                </a:cubicBezTo>
                <a:cubicBezTo>
                  <a:pt x="2083301" y="5740422"/>
                  <a:pt x="2067403" y="5724523"/>
                  <a:pt x="2047791" y="5724523"/>
                </a:cubicBezTo>
                <a:close/>
                <a:moveTo>
                  <a:pt x="1859880" y="5724523"/>
                </a:moveTo>
                <a:cubicBezTo>
                  <a:pt x="1840268" y="5724523"/>
                  <a:pt x="1824369" y="5740422"/>
                  <a:pt x="1824369" y="5760034"/>
                </a:cubicBezTo>
                <a:cubicBezTo>
                  <a:pt x="1824369" y="5779646"/>
                  <a:pt x="1840268" y="5795545"/>
                  <a:pt x="1859880" y="5795545"/>
                </a:cubicBezTo>
                <a:cubicBezTo>
                  <a:pt x="1879493" y="5795545"/>
                  <a:pt x="1895391" y="5779646"/>
                  <a:pt x="1895391" y="5760034"/>
                </a:cubicBezTo>
                <a:cubicBezTo>
                  <a:pt x="1895391" y="5740422"/>
                  <a:pt x="1879493" y="5724523"/>
                  <a:pt x="1859880" y="5724523"/>
                </a:cubicBezTo>
                <a:close/>
                <a:moveTo>
                  <a:pt x="1671971" y="5724523"/>
                </a:moveTo>
                <a:cubicBezTo>
                  <a:pt x="1652358" y="5724523"/>
                  <a:pt x="1636459" y="5740422"/>
                  <a:pt x="1636459" y="5760034"/>
                </a:cubicBezTo>
                <a:cubicBezTo>
                  <a:pt x="1636459" y="5779646"/>
                  <a:pt x="1652358" y="5795545"/>
                  <a:pt x="1671971" y="5795545"/>
                </a:cubicBezTo>
                <a:cubicBezTo>
                  <a:pt x="1691583" y="5795545"/>
                  <a:pt x="1707481" y="5779646"/>
                  <a:pt x="1707481" y="5760034"/>
                </a:cubicBezTo>
                <a:cubicBezTo>
                  <a:pt x="1707481" y="5740422"/>
                  <a:pt x="1691583" y="5724523"/>
                  <a:pt x="1671971" y="5724523"/>
                </a:cubicBezTo>
                <a:close/>
                <a:moveTo>
                  <a:pt x="1484061" y="5724523"/>
                </a:moveTo>
                <a:cubicBezTo>
                  <a:pt x="1464449" y="5724523"/>
                  <a:pt x="1448550" y="5740422"/>
                  <a:pt x="1448550" y="5760034"/>
                </a:cubicBezTo>
                <a:cubicBezTo>
                  <a:pt x="1448550" y="5779646"/>
                  <a:pt x="1464449" y="5795545"/>
                  <a:pt x="1484061" y="5795545"/>
                </a:cubicBezTo>
                <a:cubicBezTo>
                  <a:pt x="1503672" y="5795545"/>
                  <a:pt x="1519571" y="5779646"/>
                  <a:pt x="1519571" y="5760034"/>
                </a:cubicBezTo>
                <a:cubicBezTo>
                  <a:pt x="1519571" y="5740422"/>
                  <a:pt x="1503672" y="5724523"/>
                  <a:pt x="1484061" y="5724523"/>
                </a:cubicBezTo>
                <a:close/>
                <a:moveTo>
                  <a:pt x="1296151" y="5724523"/>
                </a:moveTo>
                <a:cubicBezTo>
                  <a:pt x="1276539" y="5724523"/>
                  <a:pt x="1260640" y="5740422"/>
                  <a:pt x="1260640" y="5760034"/>
                </a:cubicBezTo>
                <a:cubicBezTo>
                  <a:pt x="1260640" y="5779646"/>
                  <a:pt x="1276539" y="5795545"/>
                  <a:pt x="1296151" y="5795545"/>
                </a:cubicBezTo>
                <a:cubicBezTo>
                  <a:pt x="1315763" y="5795545"/>
                  <a:pt x="1331662" y="5779646"/>
                  <a:pt x="1331662" y="5760034"/>
                </a:cubicBezTo>
                <a:cubicBezTo>
                  <a:pt x="1331662" y="5740422"/>
                  <a:pt x="1315763" y="5724523"/>
                  <a:pt x="1296151" y="5724523"/>
                </a:cubicBezTo>
                <a:close/>
                <a:moveTo>
                  <a:pt x="1108241" y="5724523"/>
                </a:moveTo>
                <a:cubicBezTo>
                  <a:pt x="1088629" y="5724523"/>
                  <a:pt x="1072730" y="5740422"/>
                  <a:pt x="1072730" y="5760034"/>
                </a:cubicBezTo>
                <a:cubicBezTo>
                  <a:pt x="1072730" y="5779646"/>
                  <a:pt x="1088629" y="5795545"/>
                  <a:pt x="1108241" y="5795545"/>
                </a:cubicBezTo>
                <a:cubicBezTo>
                  <a:pt x="1127854" y="5795545"/>
                  <a:pt x="1143751" y="5779646"/>
                  <a:pt x="1143751" y="5760034"/>
                </a:cubicBezTo>
                <a:cubicBezTo>
                  <a:pt x="1143751" y="5740422"/>
                  <a:pt x="1127854" y="5724523"/>
                  <a:pt x="1108241" y="5724523"/>
                </a:cubicBezTo>
                <a:close/>
                <a:moveTo>
                  <a:pt x="920332" y="5724523"/>
                </a:moveTo>
                <a:cubicBezTo>
                  <a:pt x="900719" y="5724523"/>
                  <a:pt x="884820" y="5740422"/>
                  <a:pt x="884820" y="5760034"/>
                </a:cubicBezTo>
                <a:cubicBezTo>
                  <a:pt x="884820" y="5779646"/>
                  <a:pt x="900719" y="5795545"/>
                  <a:pt x="920332" y="5795545"/>
                </a:cubicBezTo>
                <a:cubicBezTo>
                  <a:pt x="939942" y="5795545"/>
                  <a:pt x="955842" y="5779646"/>
                  <a:pt x="955842" y="5760034"/>
                </a:cubicBezTo>
                <a:cubicBezTo>
                  <a:pt x="955842" y="5740422"/>
                  <a:pt x="939942" y="5724523"/>
                  <a:pt x="920332" y="5724523"/>
                </a:cubicBezTo>
                <a:close/>
                <a:moveTo>
                  <a:pt x="732422" y="5724523"/>
                </a:moveTo>
                <a:cubicBezTo>
                  <a:pt x="712809" y="5724523"/>
                  <a:pt x="696910" y="5740422"/>
                  <a:pt x="696910" y="5760034"/>
                </a:cubicBezTo>
                <a:cubicBezTo>
                  <a:pt x="696910" y="5779646"/>
                  <a:pt x="712809" y="5795545"/>
                  <a:pt x="732422" y="5795545"/>
                </a:cubicBezTo>
                <a:cubicBezTo>
                  <a:pt x="752034" y="5795545"/>
                  <a:pt x="767932" y="5779646"/>
                  <a:pt x="767932" y="5760034"/>
                </a:cubicBezTo>
                <a:cubicBezTo>
                  <a:pt x="767932" y="5740422"/>
                  <a:pt x="752034" y="5724523"/>
                  <a:pt x="732422" y="5724523"/>
                </a:cubicBezTo>
                <a:close/>
                <a:moveTo>
                  <a:pt x="544512" y="5724523"/>
                </a:moveTo>
                <a:cubicBezTo>
                  <a:pt x="524899" y="5724523"/>
                  <a:pt x="509001" y="5740422"/>
                  <a:pt x="509001" y="5760034"/>
                </a:cubicBezTo>
                <a:cubicBezTo>
                  <a:pt x="509001" y="5779646"/>
                  <a:pt x="524899" y="5795545"/>
                  <a:pt x="544512" y="5795545"/>
                </a:cubicBezTo>
                <a:cubicBezTo>
                  <a:pt x="564124" y="5795545"/>
                  <a:pt x="580023" y="5779646"/>
                  <a:pt x="580023" y="5760034"/>
                </a:cubicBezTo>
                <a:cubicBezTo>
                  <a:pt x="580023" y="5740422"/>
                  <a:pt x="564124" y="5724523"/>
                  <a:pt x="544512" y="5724523"/>
                </a:cubicBezTo>
                <a:close/>
                <a:moveTo>
                  <a:pt x="356602" y="5724523"/>
                </a:moveTo>
                <a:cubicBezTo>
                  <a:pt x="336989" y="5724523"/>
                  <a:pt x="321091" y="5740422"/>
                  <a:pt x="321091" y="5760034"/>
                </a:cubicBezTo>
                <a:cubicBezTo>
                  <a:pt x="321091" y="5779646"/>
                  <a:pt x="336989" y="5795545"/>
                  <a:pt x="356602" y="5795545"/>
                </a:cubicBezTo>
                <a:cubicBezTo>
                  <a:pt x="376215" y="5795545"/>
                  <a:pt x="392113" y="5779646"/>
                  <a:pt x="392113" y="5760034"/>
                </a:cubicBezTo>
                <a:cubicBezTo>
                  <a:pt x="392113" y="5740422"/>
                  <a:pt x="376215" y="5724523"/>
                  <a:pt x="356602" y="5724523"/>
                </a:cubicBezTo>
                <a:close/>
                <a:moveTo>
                  <a:pt x="168692" y="5724523"/>
                </a:moveTo>
                <a:cubicBezTo>
                  <a:pt x="149080" y="5724523"/>
                  <a:pt x="133180" y="5740422"/>
                  <a:pt x="133180" y="5760034"/>
                </a:cubicBezTo>
                <a:cubicBezTo>
                  <a:pt x="133180" y="5779646"/>
                  <a:pt x="149080" y="5795545"/>
                  <a:pt x="168692" y="5795545"/>
                </a:cubicBezTo>
                <a:cubicBezTo>
                  <a:pt x="188304" y="5795545"/>
                  <a:pt x="204204" y="5779646"/>
                  <a:pt x="204204" y="5760034"/>
                </a:cubicBezTo>
                <a:cubicBezTo>
                  <a:pt x="204204" y="5740422"/>
                  <a:pt x="188304" y="5724523"/>
                  <a:pt x="168692" y="5724523"/>
                </a:cubicBezTo>
                <a:close/>
                <a:moveTo>
                  <a:pt x="12099079" y="5576192"/>
                </a:moveTo>
                <a:cubicBezTo>
                  <a:pt x="12079467" y="5576192"/>
                  <a:pt x="12063568" y="5592091"/>
                  <a:pt x="12063568" y="5611703"/>
                </a:cubicBezTo>
                <a:cubicBezTo>
                  <a:pt x="12063568" y="5631315"/>
                  <a:pt x="12079467" y="5647214"/>
                  <a:pt x="12099079" y="5647214"/>
                </a:cubicBezTo>
                <a:cubicBezTo>
                  <a:pt x="12118691" y="5647214"/>
                  <a:pt x="12134590" y="5631315"/>
                  <a:pt x="12134590" y="5611703"/>
                </a:cubicBezTo>
                <a:cubicBezTo>
                  <a:pt x="12134590" y="5592091"/>
                  <a:pt x="12118691" y="5576192"/>
                  <a:pt x="12099079" y="5576192"/>
                </a:cubicBezTo>
                <a:close/>
                <a:moveTo>
                  <a:pt x="11911169" y="5576192"/>
                </a:moveTo>
                <a:cubicBezTo>
                  <a:pt x="11891557" y="5576192"/>
                  <a:pt x="11875658" y="5592091"/>
                  <a:pt x="11875658" y="5611703"/>
                </a:cubicBezTo>
                <a:cubicBezTo>
                  <a:pt x="11875658" y="5631315"/>
                  <a:pt x="11891557" y="5647214"/>
                  <a:pt x="11911169" y="5647214"/>
                </a:cubicBezTo>
                <a:cubicBezTo>
                  <a:pt x="11930781" y="5647214"/>
                  <a:pt x="11946680" y="5631315"/>
                  <a:pt x="11946680" y="5611703"/>
                </a:cubicBezTo>
                <a:cubicBezTo>
                  <a:pt x="11946680" y="5592091"/>
                  <a:pt x="11930781" y="5576192"/>
                  <a:pt x="11911169" y="5576192"/>
                </a:cubicBezTo>
                <a:close/>
                <a:moveTo>
                  <a:pt x="11723259" y="5576192"/>
                </a:moveTo>
                <a:cubicBezTo>
                  <a:pt x="11703647" y="5576192"/>
                  <a:pt x="11687748" y="5592091"/>
                  <a:pt x="11687748" y="5611703"/>
                </a:cubicBezTo>
                <a:cubicBezTo>
                  <a:pt x="11687748" y="5631315"/>
                  <a:pt x="11703647" y="5647214"/>
                  <a:pt x="11723259" y="5647214"/>
                </a:cubicBezTo>
                <a:cubicBezTo>
                  <a:pt x="11742871" y="5647214"/>
                  <a:pt x="11758770" y="5631315"/>
                  <a:pt x="11758770" y="5611703"/>
                </a:cubicBezTo>
                <a:cubicBezTo>
                  <a:pt x="11758770" y="5592091"/>
                  <a:pt x="11742871" y="5576192"/>
                  <a:pt x="11723259" y="5576192"/>
                </a:cubicBezTo>
                <a:close/>
                <a:moveTo>
                  <a:pt x="11535349" y="5576192"/>
                </a:moveTo>
                <a:cubicBezTo>
                  <a:pt x="11515737" y="5576192"/>
                  <a:pt x="11499838" y="5592091"/>
                  <a:pt x="11499838" y="5611703"/>
                </a:cubicBezTo>
                <a:cubicBezTo>
                  <a:pt x="11499838" y="5631315"/>
                  <a:pt x="11515737" y="5647214"/>
                  <a:pt x="11535349" y="5647214"/>
                </a:cubicBezTo>
                <a:cubicBezTo>
                  <a:pt x="11554961" y="5647214"/>
                  <a:pt x="11570860" y="5631315"/>
                  <a:pt x="11570860" y="5611703"/>
                </a:cubicBezTo>
                <a:cubicBezTo>
                  <a:pt x="11570860" y="5592091"/>
                  <a:pt x="11554961" y="5576192"/>
                  <a:pt x="11535349" y="5576192"/>
                </a:cubicBezTo>
                <a:close/>
                <a:moveTo>
                  <a:pt x="11347439" y="5576192"/>
                </a:moveTo>
                <a:cubicBezTo>
                  <a:pt x="11327827" y="5576192"/>
                  <a:pt x="11311928" y="5592091"/>
                  <a:pt x="11311928" y="5611703"/>
                </a:cubicBezTo>
                <a:cubicBezTo>
                  <a:pt x="11311928" y="5631315"/>
                  <a:pt x="11327827" y="5647214"/>
                  <a:pt x="11347439" y="5647214"/>
                </a:cubicBezTo>
                <a:cubicBezTo>
                  <a:pt x="11367051" y="5647214"/>
                  <a:pt x="11382950" y="5631315"/>
                  <a:pt x="11382950" y="5611703"/>
                </a:cubicBezTo>
                <a:cubicBezTo>
                  <a:pt x="11382950" y="5592091"/>
                  <a:pt x="11367051" y="5576192"/>
                  <a:pt x="11347439" y="5576192"/>
                </a:cubicBezTo>
                <a:close/>
                <a:moveTo>
                  <a:pt x="11159529" y="5576192"/>
                </a:moveTo>
                <a:cubicBezTo>
                  <a:pt x="11139917" y="5576192"/>
                  <a:pt x="11124018" y="5592091"/>
                  <a:pt x="11124018" y="5611703"/>
                </a:cubicBezTo>
                <a:cubicBezTo>
                  <a:pt x="11124018" y="5631315"/>
                  <a:pt x="11139917" y="5647214"/>
                  <a:pt x="11159529" y="5647214"/>
                </a:cubicBezTo>
                <a:cubicBezTo>
                  <a:pt x="11179141" y="5647214"/>
                  <a:pt x="11195040" y="5631315"/>
                  <a:pt x="11195040" y="5611703"/>
                </a:cubicBezTo>
                <a:cubicBezTo>
                  <a:pt x="11195040" y="5592091"/>
                  <a:pt x="11179141" y="5576192"/>
                  <a:pt x="11159529" y="5576192"/>
                </a:cubicBezTo>
                <a:close/>
                <a:moveTo>
                  <a:pt x="10971619" y="5576192"/>
                </a:moveTo>
                <a:cubicBezTo>
                  <a:pt x="10952007" y="5576192"/>
                  <a:pt x="10936108" y="5592091"/>
                  <a:pt x="10936108" y="5611703"/>
                </a:cubicBezTo>
                <a:cubicBezTo>
                  <a:pt x="10936108" y="5631315"/>
                  <a:pt x="10952007" y="5647214"/>
                  <a:pt x="10971619" y="5647214"/>
                </a:cubicBezTo>
                <a:cubicBezTo>
                  <a:pt x="10991231" y="5647214"/>
                  <a:pt x="11007130" y="5631315"/>
                  <a:pt x="11007130" y="5611703"/>
                </a:cubicBezTo>
                <a:cubicBezTo>
                  <a:pt x="11007130" y="5592091"/>
                  <a:pt x="10991231" y="5576192"/>
                  <a:pt x="10971619" y="5576192"/>
                </a:cubicBezTo>
                <a:close/>
                <a:moveTo>
                  <a:pt x="10783709" y="5576192"/>
                </a:moveTo>
                <a:cubicBezTo>
                  <a:pt x="10764097" y="5576192"/>
                  <a:pt x="10748198" y="5592091"/>
                  <a:pt x="10748198" y="5611703"/>
                </a:cubicBezTo>
                <a:cubicBezTo>
                  <a:pt x="10748198" y="5631315"/>
                  <a:pt x="10764097" y="5647214"/>
                  <a:pt x="10783709" y="5647214"/>
                </a:cubicBezTo>
                <a:cubicBezTo>
                  <a:pt x="10803321" y="5647214"/>
                  <a:pt x="10819220" y="5631315"/>
                  <a:pt x="10819220" y="5611703"/>
                </a:cubicBezTo>
                <a:cubicBezTo>
                  <a:pt x="10819220" y="5592091"/>
                  <a:pt x="10803321" y="5576192"/>
                  <a:pt x="10783709" y="5576192"/>
                </a:cubicBezTo>
                <a:close/>
                <a:moveTo>
                  <a:pt x="10595799" y="5576192"/>
                </a:moveTo>
                <a:cubicBezTo>
                  <a:pt x="10576187" y="5576192"/>
                  <a:pt x="10560288" y="5592091"/>
                  <a:pt x="10560288" y="5611703"/>
                </a:cubicBezTo>
                <a:cubicBezTo>
                  <a:pt x="10560288" y="5631315"/>
                  <a:pt x="10576187" y="5647214"/>
                  <a:pt x="10595799" y="5647214"/>
                </a:cubicBezTo>
                <a:cubicBezTo>
                  <a:pt x="10615411" y="5647214"/>
                  <a:pt x="10631310" y="5631315"/>
                  <a:pt x="10631310" y="5611703"/>
                </a:cubicBezTo>
                <a:cubicBezTo>
                  <a:pt x="10631310" y="5592091"/>
                  <a:pt x="10615411" y="5576192"/>
                  <a:pt x="10595799" y="5576192"/>
                </a:cubicBezTo>
                <a:close/>
                <a:moveTo>
                  <a:pt x="10407889" y="5576192"/>
                </a:moveTo>
                <a:cubicBezTo>
                  <a:pt x="10388277" y="5576192"/>
                  <a:pt x="10372378" y="5592091"/>
                  <a:pt x="10372378" y="5611703"/>
                </a:cubicBezTo>
                <a:cubicBezTo>
                  <a:pt x="10372378" y="5631315"/>
                  <a:pt x="10388277" y="5647214"/>
                  <a:pt x="10407889" y="5647214"/>
                </a:cubicBezTo>
                <a:cubicBezTo>
                  <a:pt x="10427501" y="5647214"/>
                  <a:pt x="10443400" y="5631315"/>
                  <a:pt x="10443400" y="5611703"/>
                </a:cubicBezTo>
                <a:cubicBezTo>
                  <a:pt x="10443400" y="5592091"/>
                  <a:pt x="10427501" y="5576192"/>
                  <a:pt x="10407889" y="5576192"/>
                </a:cubicBezTo>
                <a:close/>
                <a:moveTo>
                  <a:pt x="10219979" y="5576192"/>
                </a:moveTo>
                <a:cubicBezTo>
                  <a:pt x="10200367" y="5576192"/>
                  <a:pt x="10184468" y="5592091"/>
                  <a:pt x="10184468" y="5611703"/>
                </a:cubicBezTo>
                <a:cubicBezTo>
                  <a:pt x="10184468" y="5631315"/>
                  <a:pt x="10200367" y="5647214"/>
                  <a:pt x="10219979" y="5647214"/>
                </a:cubicBezTo>
                <a:cubicBezTo>
                  <a:pt x="10239591" y="5647214"/>
                  <a:pt x="10255490" y="5631315"/>
                  <a:pt x="10255490" y="5611703"/>
                </a:cubicBezTo>
                <a:cubicBezTo>
                  <a:pt x="10255490" y="5592091"/>
                  <a:pt x="10239591" y="5576192"/>
                  <a:pt x="10219979" y="5576192"/>
                </a:cubicBezTo>
                <a:close/>
                <a:moveTo>
                  <a:pt x="10032069" y="5576192"/>
                </a:moveTo>
                <a:cubicBezTo>
                  <a:pt x="10012457" y="5576192"/>
                  <a:pt x="9996558" y="5592091"/>
                  <a:pt x="9996558" y="5611703"/>
                </a:cubicBezTo>
                <a:cubicBezTo>
                  <a:pt x="9996558" y="5631315"/>
                  <a:pt x="10012457" y="5647214"/>
                  <a:pt x="10032069" y="5647214"/>
                </a:cubicBezTo>
                <a:cubicBezTo>
                  <a:pt x="10051681" y="5647214"/>
                  <a:pt x="10067580" y="5631315"/>
                  <a:pt x="10067580" y="5611703"/>
                </a:cubicBezTo>
                <a:cubicBezTo>
                  <a:pt x="10067580" y="5592091"/>
                  <a:pt x="10051681" y="5576192"/>
                  <a:pt x="10032069" y="5576192"/>
                </a:cubicBezTo>
                <a:close/>
                <a:moveTo>
                  <a:pt x="9844159" y="5576192"/>
                </a:moveTo>
                <a:cubicBezTo>
                  <a:pt x="9824547" y="5576192"/>
                  <a:pt x="9808648" y="5592091"/>
                  <a:pt x="9808648" y="5611703"/>
                </a:cubicBezTo>
                <a:cubicBezTo>
                  <a:pt x="9808648" y="5631315"/>
                  <a:pt x="9824547" y="5647214"/>
                  <a:pt x="9844159" y="5647214"/>
                </a:cubicBezTo>
                <a:cubicBezTo>
                  <a:pt x="9863771" y="5647214"/>
                  <a:pt x="9879670" y="5631315"/>
                  <a:pt x="9879670" y="5611703"/>
                </a:cubicBezTo>
                <a:cubicBezTo>
                  <a:pt x="9879670" y="5592091"/>
                  <a:pt x="9863771" y="5576192"/>
                  <a:pt x="9844159" y="5576192"/>
                </a:cubicBezTo>
                <a:close/>
                <a:moveTo>
                  <a:pt x="9656249" y="5576192"/>
                </a:moveTo>
                <a:cubicBezTo>
                  <a:pt x="9636637" y="5576192"/>
                  <a:pt x="9620738" y="5592091"/>
                  <a:pt x="9620738" y="5611703"/>
                </a:cubicBezTo>
                <a:cubicBezTo>
                  <a:pt x="9620738" y="5631315"/>
                  <a:pt x="9636637" y="5647214"/>
                  <a:pt x="9656249" y="5647214"/>
                </a:cubicBezTo>
                <a:cubicBezTo>
                  <a:pt x="9675861" y="5647214"/>
                  <a:pt x="9691760" y="5631315"/>
                  <a:pt x="9691760" y="5611703"/>
                </a:cubicBezTo>
                <a:cubicBezTo>
                  <a:pt x="9691760" y="5592091"/>
                  <a:pt x="9675861" y="5576192"/>
                  <a:pt x="9656249" y="5576192"/>
                </a:cubicBezTo>
                <a:close/>
                <a:moveTo>
                  <a:pt x="9468339" y="5576192"/>
                </a:moveTo>
                <a:cubicBezTo>
                  <a:pt x="9448727" y="5576192"/>
                  <a:pt x="9432828" y="5592091"/>
                  <a:pt x="9432828" y="5611703"/>
                </a:cubicBezTo>
                <a:cubicBezTo>
                  <a:pt x="9432828" y="5631315"/>
                  <a:pt x="9448727" y="5647214"/>
                  <a:pt x="9468339" y="5647214"/>
                </a:cubicBezTo>
                <a:cubicBezTo>
                  <a:pt x="9487951" y="5647214"/>
                  <a:pt x="9503850" y="5631315"/>
                  <a:pt x="9503850" y="5611703"/>
                </a:cubicBezTo>
                <a:cubicBezTo>
                  <a:pt x="9503850" y="5592091"/>
                  <a:pt x="9487951" y="5576192"/>
                  <a:pt x="9468339" y="5576192"/>
                </a:cubicBezTo>
                <a:close/>
                <a:moveTo>
                  <a:pt x="9280429" y="5576192"/>
                </a:moveTo>
                <a:cubicBezTo>
                  <a:pt x="9260817" y="5576192"/>
                  <a:pt x="9244918" y="5592091"/>
                  <a:pt x="9244918" y="5611703"/>
                </a:cubicBezTo>
                <a:cubicBezTo>
                  <a:pt x="9244918" y="5631315"/>
                  <a:pt x="9260817" y="5647214"/>
                  <a:pt x="9280429" y="5647214"/>
                </a:cubicBezTo>
                <a:cubicBezTo>
                  <a:pt x="9300041" y="5647214"/>
                  <a:pt x="9315940" y="5631315"/>
                  <a:pt x="9315940" y="5611703"/>
                </a:cubicBezTo>
                <a:cubicBezTo>
                  <a:pt x="9315940" y="5592091"/>
                  <a:pt x="9300041" y="5576192"/>
                  <a:pt x="9280429" y="5576192"/>
                </a:cubicBezTo>
                <a:close/>
                <a:moveTo>
                  <a:pt x="9092519" y="5576192"/>
                </a:moveTo>
                <a:cubicBezTo>
                  <a:pt x="9072907" y="5576192"/>
                  <a:pt x="9057008" y="5592091"/>
                  <a:pt x="9057008" y="5611703"/>
                </a:cubicBezTo>
                <a:cubicBezTo>
                  <a:pt x="9057008" y="5631315"/>
                  <a:pt x="9072907" y="5647214"/>
                  <a:pt x="9092519" y="5647214"/>
                </a:cubicBezTo>
                <a:cubicBezTo>
                  <a:pt x="9112131" y="5647214"/>
                  <a:pt x="9128030" y="5631315"/>
                  <a:pt x="9128030" y="5611703"/>
                </a:cubicBezTo>
                <a:cubicBezTo>
                  <a:pt x="9128030" y="5592091"/>
                  <a:pt x="9112131" y="5576192"/>
                  <a:pt x="9092519" y="5576192"/>
                </a:cubicBezTo>
                <a:close/>
                <a:moveTo>
                  <a:pt x="8904609" y="5576192"/>
                </a:moveTo>
                <a:cubicBezTo>
                  <a:pt x="8884997" y="5576192"/>
                  <a:pt x="8869098" y="5592091"/>
                  <a:pt x="8869098" y="5611703"/>
                </a:cubicBezTo>
                <a:cubicBezTo>
                  <a:pt x="8869098" y="5631315"/>
                  <a:pt x="8884997" y="5647214"/>
                  <a:pt x="8904609" y="5647214"/>
                </a:cubicBezTo>
                <a:cubicBezTo>
                  <a:pt x="8924221" y="5647214"/>
                  <a:pt x="8940120" y="5631315"/>
                  <a:pt x="8940120" y="5611703"/>
                </a:cubicBezTo>
                <a:cubicBezTo>
                  <a:pt x="8940120" y="5592091"/>
                  <a:pt x="8924221" y="5576192"/>
                  <a:pt x="8904609" y="5576192"/>
                </a:cubicBezTo>
                <a:close/>
                <a:moveTo>
                  <a:pt x="8716699" y="5576192"/>
                </a:moveTo>
                <a:cubicBezTo>
                  <a:pt x="8697087" y="5576192"/>
                  <a:pt x="8681188" y="5592091"/>
                  <a:pt x="8681188" y="5611703"/>
                </a:cubicBezTo>
                <a:cubicBezTo>
                  <a:pt x="8681188" y="5631315"/>
                  <a:pt x="8697087" y="5647214"/>
                  <a:pt x="8716699" y="5647214"/>
                </a:cubicBezTo>
                <a:cubicBezTo>
                  <a:pt x="8736311" y="5647214"/>
                  <a:pt x="8752210" y="5631315"/>
                  <a:pt x="8752210" y="5611703"/>
                </a:cubicBezTo>
                <a:cubicBezTo>
                  <a:pt x="8752210" y="5592091"/>
                  <a:pt x="8736311" y="5576192"/>
                  <a:pt x="8716699" y="5576192"/>
                </a:cubicBezTo>
                <a:close/>
                <a:moveTo>
                  <a:pt x="8528789" y="5576192"/>
                </a:moveTo>
                <a:cubicBezTo>
                  <a:pt x="8509177" y="5576192"/>
                  <a:pt x="8493278" y="5592091"/>
                  <a:pt x="8493278" y="5611703"/>
                </a:cubicBezTo>
                <a:cubicBezTo>
                  <a:pt x="8493278" y="5631315"/>
                  <a:pt x="8509177" y="5647214"/>
                  <a:pt x="8528789" y="5647214"/>
                </a:cubicBezTo>
                <a:cubicBezTo>
                  <a:pt x="8548401" y="5647214"/>
                  <a:pt x="8564300" y="5631315"/>
                  <a:pt x="8564300" y="5611703"/>
                </a:cubicBezTo>
                <a:cubicBezTo>
                  <a:pt x="8564300" y="5592091"/>
                  <a:pt x="8548401" y="5576192"/>
                  <a:pt x="8528789" y="5576192"/>
                </a:cubicBezTo>
                <a:close/>
                <a:moveTo>
                  <a:pt x="8340879" y="5576192"/>
                </a:moveTo>
                <a:cubicBezTo>
                  <a:pt x="8321267" y="5576192"/>
                  <a:pt x="8305368" y="5592091"/>
                  <a:pt x="8305368" y="5611703"/>
                </a:cubicBezTo>
                <a:cubicBezTo>
                  <a:pt x="8305368" y="5631315"/>
                  <a:pt x="8321267" y="5647214"/>
                  <a:pt x="8340879" y="5647214"/>
                </a:cubicBezTo>
                <a:cubicBezTo>
                  <a:pt x="8360491" y="5647214"/>
                  <a:pt x="8376390" y="5631315"/>
                  <a:pt x="8376390" y="5611703"/>
                </a:cubicBezTo>
                <a:cubicBezTo>
                  <a:pt x="8376390" y="5592091"/>
                  <a:pt x="8360491" y="5576192"/>
                  <a:pt x="8340879" y="5576192"/>
                </a:cubicBezTo>
                <a:close/>
                <a:moveTo>
                  <a:pt x="8152969" y="5576192"/>
                </a:moveTo>
                <a:cubicBezTo>
                  <a:pt x="8133357" y="5576192"/>
                  <a:pt x="8117458" y="5592091"/>
                  <a:pt x="8117458" y="5611703"/>
                </a:cubicBezTo>
                <a:cubicBezTo>
                  <a:pt x="8117458" y="5631315"/>
                  <a:pt x="8133357" y="5647214"/>
                  <a:pt x="8152969" y="5647214"/>
                </a:cubicBezTo>
                <a:cubicBezTo>
                  <a:pt x="8172581" y="5647214"/>
                  <a:pt x="8188480" y="5631315"/>
                  <a:pt x="8188480" y="5611703"/>
                </a:cubicBezTo>
                <a:cubicBezTo>
                  <a:pt x="8188480" y="5592091"/>
                  <a:pt x="8172581" y="5576192"/>
                  <a:pt x="8152969" y="5576192"/>
                </a:cubicBezTo>
                <a:close/>
                <a:moveTo>
                  <a:pt x="7965059" y="5576192"/>
                </a:moveTo>
                <a:cubicBezTo>
                  <a:pt x="7945447" y="5576192"/>
                  <a:pt x="7929548" y="5592091"/>
                  <a:pt x="7929548" y="5611703"/>
                </a:cubicBezTo>
                <a:cubicBezTo>
                  <a:pt x="7929548" y="5631315"/>
                  <a:pt x="7945447" y="5647214"/>
                  <a:pt x="7965059" y="5647214"/>
                </a:cubicBezTo>
                <a:cubicBezTo>
                  <a:pt x="7984671" y="5647214"/>
                  <a:pt x="8000570" y="5631315"/>
                  <a:pt x="8000570" y="5611703"/>
                </a:cubicBezTo>
                <a:cubicBezTo>
                  <a:pt x="8000570" y="5592091"/>
                  <a:pt x="7984671" y="5576192"/>
                  <a:pt x="7965059" y="5576192"/>
                </a:cubicBezTo>
                <a:close/>
                <a:moveTo>
                  <a:pt x="7777149" y="5576192"/>
                </a:moveTo>
                <a:cubicBezTo>
                  <a:pt x="7757537" y="5576192"/>
                  <a:pt x="7741638" y="5592091"/>
                  <a:pt x="7741638" y="5611703"/>
                </a:cubicBezTo>
                <a:cubicBezTo>
                  <a:pt x="7741638" y="5631315"/>
                  <a:pt x="7757537" y="5647214"/>
                  <a:pt x="7777149" y="5647214"/>
                </a:cubicBezTo>
                <a:cubicBezTo>
                  <a:pt x="7796761" y="5647214"/>
                  <a:pt x="7812660" y="5631315"/>
                  <a:pt x="7812660" y="5611703"/>
                </a:cubicBezTo>
                <a:cubicBezTo>
                  <a:pt x="7812660" y="5592091"/>
                  <a:pt x="7796761" y="5576192"/>
                  <a:pt x="7777149" y="5576192"/>
                </a:cubicBezTo>
                <a:close/>
                <a:moveTo>
                  <a:pt x="7589239" y="5576192"/>
                </a:moveTo>
                <a:cubicBezTo>
                  <a:pt x="7569627" y="5576192"/>
                  <a:pt x="7553728" y="5592091"/>
                  <a:pt x="7553728" y="5611703"/>
                </a:cubicBezTo>
                <a:cubicBezTo>
                  <a:pt x="7553728" y="5631315"/>
                  <a:pt x="7569627" y="5647214"/>
                  <a:pt x="7589239" y="5647214"/>
                </a:cubicBezTo>
                <a:cubicBezTo>
                  <a:pt x="7608851" y="5647214"/>
                  <a:pt x="7624750" y="5631315"/>
                  <a:pt x="7624750" y="5611703"/>
                </a:cubicBezTo>
                <a:cubicBezTo>
                  <a:pt x="7624750" y="5592091"/>
                  <a:pt x="7608851" y="5576192"/>
                  <a:pt x="7589239" y="5576192"/>
                </a:cubicBezTo>
                <a:close/>
                <a:moveTo>
                  <a:pt x="7401329" y="5576192"/>
                </a:moveTo>
                <a:cubicBezTo>
                  <a:pt x="7381717" y="5576192"/>
                  <a:pt x="7365818" y="5592091"/>
                  <a:pt x="7365818" y="5611703"/>
                </a:cubicBezTo>
                <a:cubicBezTo>
                  <a:pt x="7365818" y="5631315"/>
                  <a:pt x="7381717" y="5647214"/>
                  <a:pt x="7401329" y="5647214"/>
                </a:cubicBezTo>
                <a:cubicBezTo>
                  <a:pt x="7420941" y="5647214"/>
                  <a:pt x="7436840" y="5631315"/>
                  <a:pt x="7436840" y="5611703"/>
                </a:cubicBezTo>
                <a:cubicBezTo>
                  <a:pt x="7436840" y="5592091"/>
                  <a:pt x="7420941" y="5576192"/>
                  <a:pt x="7401329" y="5576192"/>
                </a:cubicBezTo>
                <a:close/>
                <a:moveTo>
                  <a:pt x="7213419" y="5576192"/>
                </a:moveTo>
                <a:cubicBezTo>
                  <a:pt x="7193807" y="5576192"/>
                  <a:pt x="7177908" y="5592091"/>
                  <a:pt x="7177908" y="5611703"/>
                </a:cubicBezTo>
                <a:cubicBezTo>
                  <a:pt x="7177908" y="5631315"/>
                  <a:pt x="7193807" y="5647214"/>
                  <a:pt x="7213419" y="5647214"/>
                </a:cubicBezTo>
                <a:cubicBezTo>
                  <a:pt x="7233031" y="5647214"/>
                  <a:pt x="7248930" y="5631315"/>
                  <a:pt x="7248930" y="5611703"/>
                </a:cubicBezTo>
                <a:cubicBezTo>
                  <a:pt x="7248930" y="5592091"/>
                  <a:pt x="7233031" y="5576192"/>
                  <a:pt x="7213419" y="5576192"/>
                </a:cubicBezTo>
                <a:close/>
                <a:moveTo>
                  <a:pt x="7025509" y="5576192"/>
                </a:moveTo>
                <a:cubicBezTo>
                  <a:pt x="7005897" y="5576192"/>
                  <a:pt x="6989998" y="5592091"/>
                  <a:pt x="6989998" y="5611703"/>
                </a:cubicBezTo>
                <a:cubicBezTo>
                  <a:pt x="6989998" y="5631315"/>
                  <a:pt x="7005897" y="5647214"/>
                  <a:pt x="7025509" y="5647214"/>
                </a:cubicBezTo>
                <a:cubicBezTo>
                  <a:pt x="7045121" y="5647214"/>
                  <a:pt x="7061020" y="5631315"/>
                  <a:pt x="7061020" y="5611703"/>
                </a:cubicBezTo>
                <a:cubicBezTo>
                  <a:pt x="7061020" y="5592091"/>
                  <a:pt x="7045121" y="5576192"/>
                  <a:pt x="7025509" y="5576192"/>
                </a:cubicBezTo>
                <a:close/>
                <a:moveTo>
                  <a:pt x="6837599" y="5576192"/>
                </a:moveTo>
                <a:cubicBezTo>
                  <a:pt x="6817987" y="5576192"/>
                  <a:pt x="6802088" y="5592091"/>
                  <a:pt x="6802088" y="5611703"/>
                </a:cubicBezTo>
                <a:cubicBezTo>
                  <a:pt x="6802088" y="5631315"/>
                  <a:pt x="6817987" y="5647214"/>
                  <a:pt x="6837599" y="5647214"/>
                </a:cubicBezTo>
                <a:cubicBezTo>
                  <a:pt x="6857211" y="5647214"/>
                  <a:pt x="6873110" y="5631315"/>
                  <a:pt x="6873110" y="5611703"/>
                </a:cubicBezTo>
                <a:cubicBezTo>
                  <a:pt x="6873110" y="5592091"/>
                  <a:pt x="6857211" y="5576192"/>
                  <a:pt x="6837599" y="5576192"/>
                </a:cubicBezTo>
                <a:close/>
                <a:moveTo>
                  <a:pt x="6649689" y="5576192"/>
                </a:moveTo>
                <a:cubicBezTo>
                  <a:pt x="6630077" y="5576192"/>
                  <a:pt x="6614178" y="5592091"/>
                  <a:pt x="6614178" y="5611703"/>
                </a:cubicBezTo>
                <a:cubicBezTo>
                  <a:pt x="6614178" y="5631315"/>
                  <a:pt x="6630077" y="5647214"/>
                  <a:pt x="6649689" y="5647214"/>
                </a:cubicBezTo>
                <a:cubicBezTo>
                  <a:pt x="6669301" y="5647214"/>
                  <a:pt x="6685200" y="5631315"/>
                  <a:pt x="6685200" y="5611703"/>
                </a:cubicBezTo>
                <a:cubicBezTo>
                  <a:pt x="6685200" y="5592091"/>
                  <a:pt x="6669301" y="5576192"/>
                  <a:pt x="6649689" y="5576192"/>
                </a:cubicBezTo>
                <a:close/>
                <a:moveTo>
                  <a:pt x="6461779" y="5576192"/>
                </a:moveTo>
                <a:cubicBezTo>
                  <a:pt x="6442167" y="5576192"/>
                  <a:pt x="6426268" y="5592091"/>
                  <a:pt x="6426268" y="5611703"/>
                </a:cubicBezTo>
                <a:cubicBezTo>
                  <a:pt x="6426268" y="5631315"/>
                  <a:pt x="6442167" y="5647214"/>
                  <a:pt x="6461779" y="5647214"/>
                </a:cubicBezTo>
                <a:cubicBezTo>
                  <a:pt x="6481391" y="5647214"/>
                  <a:pt x="6497290" y="5631315"/>
                  <a:pt x="6497290" y="5611703"/>
                </a:cubicBezTo>
                <a:cubicBezTo>
                  <a:pt x="6497290" y="5592091"/>
                  <a:pt x="6481391" y="5576192"/>
                  <a:pt x="6461779" y="5576192"/>
                </a:cubicBezTo>
                <a:close/>
                <a:moveTo>
                  <a:pt x="6273869" y="5576192"/>
                </a:moveTo>
                <a:cubicBezTo>
                  <a:pt x="6254257" y="5576192"/>
                  <a:pt x="6238358" y="5592091"/>
                  <a:pt x="6238358" y="5611703"/>
                </a:cubicBezTo>
                <a:cubicBezTo>
                  <a:pt x="6238358" y="5631315"/>
                  <a:pt x="6254257" y="5647214"/>
                  <a:pt x="6273869" y="5647214"/>
                </a:cubicBezTo>
                <a:cubicBezTo>
                  <a:pt x="6293481" y="5647214"/>
                  <a:pt x="6309380" y="5631315"/>
                  <a:pt x="6309380" y="5611703"/>
                </a:cubicBezTo>
                <a:cubicBezTo>
                  <a:pt x="6309380" y="5592091"/>
                  <a:pt x="6293481" y="5576192"/>
                  <a:pt x="6273869" y="5576192"/>
                </a:cubicBezTo>
                <a:close/>
                <a:moveTo>
                  <a:pt x="6085959" y="5576192"/>
                </a:moveTo>
                <a:cubicBezTo>
                  <a:pt x="6066347" y="5576192"/>
                  <a:pt x="6050449" y="5592091"/>
                  <a:pt x="6050449" y="5611703"/>
                </a:cubicBezTo>
                <a:cubicBezTo>
                  <a:pt x="6050449" y="5631315"/>
                  <a:pt x="6066347" y="5647214"/>
                  <a:pt x="6085959" y="5647214"/>
                </a:cubicBezTo>
                <a:cubicBezTo>
                  <a:pt x="6105571" y="5647214"/>
                  <a:pt x="6121470" y="5631315"/>
                  <a:pt x="6121470" y="5611703"/>
                </a:cubicBezTo>
                <a:cubicBezTo>
                  <a:pt x="6121470" y="5592091"/>
                  <a:pt x="6105571" y="5576192"/>
                  <a:pt x="6085959" y="5576192"/>
                </a:cubicBezTo>
                <a:close/>
                <a:moveTo>
                  <a:pt x="5898050" y="5576192"/>
                </a:moveTo>
                <a:cubicBezTo>
                  <a:pt x="5878438" y="5576192"/>
                  <a:pt x="5862539" y="5592091"/>
                  <a:pt x="5862539" y="5611703"/>
                </a:cubicBezTo>
                <a:cubicBezTo>
                  <a:pt x="5862539" y="5631315"/>
                  <a:pt x="5878438" y="5647214"/>
                  <a:pt x="5898050" y="5647214"/>
                </a:cubicBezTo>
                <a:cubicBezTo>
                  <a:pt x="5917662" y="5647214"/>
                  <a:pt x="5933561" y="5631315"/>
                  <a:pt x="5933561" y="5611703"/>
                </a:cubicBezTo>
                <a:cubicBezTo>
                  <a:pt x="5933561" y="5592091"/>
                  <a:pt x="5917662" y="5576192"/>
                  <a:pt x="5898050" y="5576192"/>
                </a:cubicBezTo>
                <a:close/>
                <a:moveTo>
                  <a:pt x="5710141" y="5576192"/>
                </a:moveTo>
                <a:cubicBezTo>
                  <a:pt x="5690529" y="5576192"/>
                  <a:pt x="5674630" y="5592091"/>
                  <a:pt x="5674630" y="5611703"/>
                </a:cubicBezTo>
                <a:cubicBezTo>
                  <a:pt x="5674630" y="5631315"/>
                  <a:pt x="5690529" y="5647214"/>
                  <a:pt x="5710141" y="5647214"/>
                </a:cubicBezTo>
                <a:cubicBezTo>
                  <a:pt x="5729752" y="5647214"/>
                  <a:pt x="5745652" y="5631315"/>
                  <a:pt x="5745652" y="5611703"/>
                </a:cubicBezTo>
                <a:cubicBezTo>
                  <a:pt x="5745652" y="5592091"/>
                  <a:pt x="5729752" y="5576192"/>
                  <a:pt x="5710141" y="5576192"/>
                </a:cubicBezTo>
                <a:close/>
                <a:moveTo>
                  <a:pt x="5522232" y="5576192"/>
                </a:moveTo>
                <a:cubicBezTo>
                  <a:pt x="5502620" y="5576192"/>
                  <a:pt x="5486721" y="5592091"/>
                  <a:pt x="5486721" y="5611703"/>
                </a:cubicBezTo>
                <a:cubicBezTo>
                  <a:pt x="5486721" y="5631315"/>
                  <a:pt x="5502620" y="5647214"/>
                  <a:pt x="5522232" y="5647214"/>
                </a:cubicBezTo>
                <a:cubicBezTo>
                  <a:pt x="5541843" y="5647214"/>
                  <a:pt x="5557742" y="5631315"/>
                  <a:pt x="5557742" y="5611703"/>
                </a:cubicBezTo>
                <a:cubicBezTo>
                  <a:pt x="5557742" y="5592091"/>
                  <a:pt x="5541843" y="5576192"/>
                  <a:pt x="5522232" y="5576192"/>
                </a:cubicBezTo>
                <a:close/>
                <a:moveTo>
                  <a:pt x="5334321" y="5576192"/>
                </a:moveTo>
                <a:cubicBezTo>
                  <a:pt x="5314711" y="5576192"/>
                  <a:pt x="5298812" y="5592091"/>
                  <a:pt x="5298812" y="5611703"/>
                </a:cubicBezTo>
                <a:cubicBezTo>
                  <a:pt x="5298812" y="5631315"/>
                  <a:pt x="5314711" y="5647214"/>
                  <a:pt x="5334321" y="5647214"/>
                </a:cubicBezTo>
                <a:cubicBezTo>
                  <a:pt x="5353934" y="5647214"/>
                  <a:pt x="5369832" y="5631315"/>
                  <a:pt x="5369832" y="5611703"/>
                </a:cubicBezTo>
                <a:cubicBezTo>
                  <a:pt x="5369832" y="5592091"/>
                  <a:pt x="5353934" y="5576192"/>
                  <a:pt x="5334321" y="5576192"/>
                </a:cubicBezTo>
                <a:close/>
                <a:moveTo>
                  <a:pt x="5146412" y="5576192"/>
                </a:moveTo>
                <a:cubicBezTo>
                  <a:pt x="5126803" y="5576192"/>
                  <a:pt x="5110901" y="5592091"/>
                  <a:pt x="5110901" y="5611703"/>
                </a:cubicBezTo>
                <a:cubicBezTo>
                  <a:pt x="5110901" y="5631315"/>
                  <a:pt x="5126803" y="5647214"/>
                  <a:pt x="5146412" y="5647214"/>
                </a:cubicBezTo>
                <a:cubicBezTo>
                  <a:pt x="5166021" y="5647214"/>
                  <a:pt x="5181923" y="5631315"/>
                  <a:pt x="5181923" y="5611703"/>
                </a:cubicBezTo>
                <a:cubicBezTo>
                  <a:pt x="5181923" y="5592091"/>
                  <a:pt x="5166021" y="5576192"/>
                  <a:pt x="5146412" y="5576192"/>
                </a:cubicBezTo>
                <a:close/>
                <a:moveTo>
                  <a:pt x="4958502" y="5576192"/>
                </a:moveTo>
                <a:cubicBezTo>
                  <a:pt x="4938890" y="5576192"/>
                  <a:pt x="4922992" y="5592091"/>
                  <a:pt x="4922992" y="5611703"/>
                </a:cubicBezTo>
                <a:cubicBezTo>
                  <a:pt x="4922992" y="5631315"/>
                  <a:pt x="4938890" y="5647214"/>
                  <a:pt x="4958502" y="5647214"/>
                </a:cubicBezTo>
                <a:cubicBezTo>
                  <a:pt x="4978115" y="5647214"/>
                  <a:pt x="4994014" y="5631315"/>
                  <a:pt x="4994014" y="5611703"/>
                </a:cubicBezTo>
                <a:cubicBezTo>
                  <a:pt x="4994014" y="5592091"/>
                  <a:pt x="4978115" y="5576192"/>
                  <a:pt x="4958502" y="5576192"/>
                </a:cubicBezTo>
                <a:close/>
                <a:moveTo>
                  <a:pt x="4770594" y="5576192"/>
                </a:moveTo>
                <a:cubicBezTo>
                  <a:pt x="4750980" y="5576192"/>
                  <a:pt x="4735082" y="5592091"/>
                  <a:pt x="4735082" y="5611703"/>
                </a:cubicBezTo>
                <a:cubicBezTo>
                  <a:pt x="4735082" y="5631315"/>
                  <a:pt x="4750980" y="5647214"/>
                  <a:pt x="4770594" y="5647214"/>
                </a:cubicBezTo>
                <a:cubicBezTo>
                  <a:pt x="4790206" y="5647214"/>
                  <a:pt x="4806102" y="5631315"/>
                  <a:pt x="4806102" y="5611703"/>
                </a:cubicBezTo>
                <a:cubicBezTo>
                  <a:pt x="4806102" y="5592091"/>
                  <a:pt x="4790206" y="5576192"/>
                  <a:pt x="4770594" y="5576192"/>
                </a:cubicBezTo>
                <a:close/>
                <a:moveTo>
                  <a:pt x="4582682" y="5576192"/>
                </a:moveTo>
                <a:cubicBezTo>
                  <a:pt x="4563070" y="5576192"/>
                  <a:pt x="4547171" y="5592091"/>
                  <a:pt x="4547171" y="5611703"/>
                </a:cubicBezTo>
                <a:cubicBezTo>
                  <a:pt x="4547171" y="5631315"/>
                  <a:pt x="4563070" y="5647214"/>
                  <a:pt x="4582682" y="5647214"/>
                </a:cubicBezTo>
                <a:cubicBezTo>
                  <a:pt x="4602293" y="5647214"/>
                  <a:pt x="4618193" y="5631315"/>
                  <a:pt x="4618193" y="5611703"/>
                </a:cubicBezTo>
                <a:cubicBezTo>
                  <a:pt x="4618193" y="5592091"/>
                  <a:pt x="4602293" y="5576192"/>
                  <a:pt x="4582682" y="5576192"/>
                </a:cubicBezTo>
                <a:close/>
                <a:moveTo>
                  <a:pt x="4394773" y="5576192"/>
                </a:moveTo>
                <a:cubicBezTo>
                  <a:pt x="4375161" y="5576192"/>
                  <a:pt x="4359261" y="5592091"/>
                  <a:pt x="4359261" y="5611703"/>
                </a:cubicBezTo>
                <a:cubicBezTo>
                  <a:pt x="4359261" y="5631315"/>
                  <a:pt x="4375161" y="5647214"/>
                  <a:pt x="4394773" y="5647214"/>
                </a:cubicBezTo>
                <a:cubicBezTo>
                  <a:pt x="4414385" y="5647214"/>
                  <a:pt x="4430285" y="5631315"/>
                  <a:pt x="4430285" y="5611703"/>
                </a:cubicBezTo>
                <a:cubicBezTo>
                  <a:pt x="4430285" y="5592091"/>
                  <a:pt x="4414385" y="5576192"/>
                  <a:pt x="4394773" y="5576192"/>
                </a:cubicBezTo>
                <a:close/>
                <a:moveTo>
                  <a:pt x="4206862" y="5576192"/>
                </a:moveTo>
                <a:cubicBezTo>
                  <a:pt x="4187257" y="5576192"/>
                  <a:pt x="4171356" y="5592091"/>
                  <a:pt x="4171356" y="5611703"/>
                </a:cubicBezTo>
                <a:cubicBezTo>
                  <a:pt x="4171356" y="5631315"/>
                  <a:pt x="4187257" y="5647214"/>
                  <a:pt x="4206862" y="5647214"/>
                </a:cubicBezTo>
                <a:cubicBezTo>
                  <a:pt x="4226473" y="5647214"/>
                  <a:pt x="4242372" y="5631315"/>
                  <a:pt x="4242372" y="5611703"/>
                </a:cubicBezTo>
                <a:cubicBezTo>
                  <a:pt x="4242372" y="5592091"/>
                  <a:pt x="4226473" y="5576192"/>
                  <a:pt x="4206862" y="5576192"/>
                </a:cubicBezTo>
                <a:close/>
                <a:moveTo>
                  <a:pt x="4018959" y="5576192"/>
                </a:moveTo>
                <a:cubicBezTo>
                  <a:pt x="3999346" y="5576192"/>
                  <a:pt x="3983448" y="5592091"/>
                  <a:pt x="3983448" y="5611703"/>
                </a:cubicBezTo>
                <a:cubicBezTo>
                  <a:pt x="3983448" y="5631315"/>
                  <a:pt x="3999346" y="5647214"/>
                  <a:pt x="4018959" y="5647214"/>
                </a:cubicBezTo>
                <a:cubicBezTo>
                  <a:pt x="4038571" y="5647214"/>
                  <a:pt x="4054470" y="5631315"/>
                  <a:pt x="4054470" y="5611703"/>
                </a:cubicBezTo>
                <a:cubicBezTo>
                  <a:pt x="4054470" y="5592091"/>
                  <a:pt x="4038571" y="5576192"/>
                  <a:pt x="4018959" y="5576192"/>
                </a:cubicBezTo>
                <a:close/>
                <a:moveTo>
                  <a:pt x="3831047" y="5576192"/>
                </a:moveTo>
                <a:cubicBezTo>
                  <a:pt x="3811436" y="5576192"/>
                  <a:pt x="3795536" y="5592091"/>
                  <a:pt x="3795536" y="5611703"/>
                </a:cubicBezTo>
                <a:cubicBezTo>
                  <a:pt x="3795536" y="5631315"/>
                  <a:pt x="3811436" y="5647214"/>
                  <a:pt x="3831047" y="5647214"/>
                </a:cubicBezTo>
                <a:cubicBezTo>
                  <a:pt x="3850660" y="5647214"/>
                  <a:pt x="3866559" y="5631315"/>
                  <a:pt x="3866559" y="5611703"/>
                </a:cubicBezTo>
                <a:cubicBezTo>
                  <a:pt x="3866559" y="5592091"/>
                  <a:pt x="3850660" y="5576192"/>
                  <a:pt x="3831047" y="5576192"/>
                </a:cubicBezTo>
                <a:close/>
                <a:moveTo>
                  <a:pt x="3643135" y="5576192"/>
                </a:moveTo>
                <a:cubicBezTo>
                  <a:pt x="3623524" y="5576192"/>
                  <a:pt x="3607624" y="5592091"/>
                  <a:pt x="3607624" y="5611703"/>
                </a:cubicBezTo>
                <a:cubicBezTo>
                  <a:pt x="3607624" y="5631315"/>
                  <a:pt x="3623524" y="5647214"/>
                  <a:pt x="3643135" y="5647214"/>
                </a:cubicBezTo>
                <a:cubicBezTo>
                  <a:pt x="3662748" y="5647214"/>
                  <a:pt x="3678648" y="5631315"/>
                  <a:pt x="3678648" y="5611703"/>
                </a:cubicBezTo>
                <a:cubicBezTo>
                  <a:pt x="3678648" y="5592091"/>
                  <a:pt x="3662748" y="5576192"/>
                  <a:pt x="3643135" y="5576192"/>
                </a:cubicBezTo>
                <a:close/>
                <a:moveTo>
                  <a:pt x="3455228" y="5576192"/>
                </a:moveTo>
                <a:cubicBezTo>
                  <a:pt x="3435616" y="5576192"/>
                  <a:pt x="3419718" y="5592091"/>
                  <a:pt x="3419718" y="5611703"/>
                </a:cubicBezTo>
                <a:cubicBezTo>
                  <a:pt x="3419718" y="5631315"/>
                  <a:pt x="3435616" y="5647214"/>
                  <a:pt x="3455228" y="5647214"/>
                </a:cubicBezTo>
                <a:cubicBezTo>
                  <a:pt x="3474841" y="5647214"/>
                  <a:pt x="3490738" y="5631315"/>
                  <a:pt x="3490738" y="5611703"/>
                </a:cubicBezTo>
                <a:cubicBezTo>
                  <a:pt x="3490738" y="5592091"/>
                  <a:pt x="3474841" y="5576192"/>
                  <a:pt x="3455228" y="5576192"/>
                </a:cubicBezTo>
                <a:close/>
                <a:moveTo>
                  <a:pt x="3267322" y="5576192"/>
                </a:moveTo>
                <a:cubicBezTo>
                  <a:pt x="3247709" y="5576192"/>
                  <a:pt x="3231811" y="5592091"/>
                  <a:pt x="3231811" y="5611703"/>
                </a:cubicBezTo>
                <a:cubicBezTo>
                  <a:pt x="3231811" y="5631315"/>
                  <a:pt x="3247709" y="5647214"/>
                  <a:pt x="3267322" y="5647214"/>
                </a:cubicBezTo>
                <a:cubicBezTo>
                  <a:pt x="3286933" y="5647214"/>
                  <a:pt x="3302832" y="5631315"/>
                  <a:pt x="3302832" y="5611703"/>
                </a:cubicBezTo>
                <a:cubicBezTo>
                  <a:pt x="3302832" y="5592091"/>
                  <a:pt x="3286933" y="5576192"/>
                  <a:pt x="3267322" y="5576192"/>
                </a:cubicBezTo>
                <a:close/>
                <a:moveTo>
                  <a:pt x="3079409" y="5576192"/>
                </a:moveTo>
                <a:cubicBezTo>
                  <a:pt x="3059798" y="5576192"/>
                  <a:pt x="3043899" y="5592091"/>
                  <a:pt x="3043899" y="5611703"/>
                </a:cubicBezTo>
                <a:cubicBezTo>
                  <a:pt x="3043899" y="5631315"/>
                  <a:pt x="3059798" y="5647214"/>
                  <a:pt x="3079409" y="5647214"/>
                </a:cubicBezTo>
                <a:cubicBezTo>
                  <a:pt x="3099022" y="5647214"/>
                  <a:pt x="3114921" y="5631315"/>
                  <a:pt x="3114921" y="5611703"/>
                </a:cubicBezTo>
                <a:cubicBezTo>
                  <a:pt x="3114921" y="5592091"/>
                  <a:pt x="3099022" y="5576192"/>
                  <a:pt x="3079409" y="5576192"/>
                </a:cubicBezTo>
                <a:close/>
                <a:moveTo>
                  <a:pt x="2891500" y="5576192"/>
                </a:moveTo>
                <a:cubicBezTo>
                  <a:pt x="2871887" y="5576192"/>
                  <a:pt x="2855988" y="5592091"/>
                  <a:pt x="2855988" y="5611703"/>
                </a:cubicBezTo>
                <a:cubicBezTo>
                  <a:pt x="2855988" y="5631315"/>
                  <a:pt x="2871887" y="5647214"/>
                  <a:pt x="2891500" y="5647214"/>
                </a:cubicBezTo>
                <a:cubicBezTo>
                  <a:pt x="2911111" y="5647214"/>
                  <a:pt x="2927011" y="5631315"/>
                  <a:pt x="2927011" y="5611703"/>
                </a:cubicBezTo>
                <a:cubicBezTo>
                  <a:pt x="2927011" y="5592091"/>
                  <a:pt x="2911111" y="5576192"/>
                  <a:pt x="2891500" y="5576192"/>
                </a:cubicBezTo>
                <a:close/>
                <a:moveTo>
                  <a:pt x="2703588" y="5576192"/>
                </a:moveTo>
                <a:cubicBezTo>
                  <a:pt x="2683978" y="5576192"/>
                  <a:pt x="2668078" y="5592091"/>
                  <a:pt x="2668078" y="5611703"/>
                </a:cubicBezTo>
                <a:cubicBezTo>
                  <a:pt x="2668078" y="5631315"/>
                  <a:pt x="2683978" y="5647214"/>
                  <a:pt x="2703588" y="5647214"/>
                </a:cubicBezTo>
                <a:cubicBezTo>
                  <a:pt x="2723201" y="5647214"/>
                  <a:pt x="2739100" y="5631315"/>
                  <a:pt x="2739100" y="5611703"/>
                </a:cubicBezTo>
                <a:cubicBezTo>
                  <a:pt x="2739100" y="5592091"/>
                  <a:pt x="2723201" y="5576192"/>
                  <a:pt x="2703588" y="5576192"/>
                </a:cubicBezTo>
                <a:close/>
                <a:moveTo>
                  <a:pt x="2515679" y="5576192"/>
                </a:moveTo>
                <a:cubicBezTo>
                  <a:pt x="2496067" y="5576192"/>
                  <a:pt x="2480169" y="5592091"/>
                  <a:pt x="2480169" y="5611703"/>
                </a:cubicBezTo>
                <a:cubicBezTo>
                  <a:pt x="2480169" y="5631315"/>
                  <a:pt x="2496067" y="5647214"/>
                  <a:pt x="2515679" y="5647214"/>
                </a:cubicBezTo>
                <a:cubicBezTo>
                  <a:pt x="2535291" y="5647214"/>
                  <a:pt x="2551191" y="5631315"/>
                  <a:pt x="2551191" y="5611703"/>
                </a:cubicBezTo>
                <a:cubicBezTo>
                  <a:pt x="2551191" y="5592091"/>
                  <a:pt x="2535291" y="5576192"/>
                  <a:pt x="2515679" y="5576192"/>
                </a:cubicBezTo>
                <a:close/>
                <a:moveTo>
                  <a:pt x="2327769" y="5576192"/>
                </a:moveTo>
                <a:cubicBezTo>
                  <a:pt x="2308158" y="5576192"/>
                  <a:pt x="2292259" y="5592091"/>
                  <a:pt x="2292259" y="5611703"/>
                </a:cubicBezTo>
                <a:cubicBezTo>
                  <a:pt x="2292259" y="5631315"/>
                  <a:pt x="2308158" y="5647214"/>
                  <a:pt x="2327769" y="5647214"/>
                </a:cubicBezTo>
                <a:cubicBezTo>
                  <a:pt x="2347382" y="5647214"/>
                  <a:pt x="2363281" y="5631315"/>
                  <a:pt x="2363281" y="5611703"/>
                </a:cubicBezTo>
                <a:cubicBezTo>
                  <a:pt x="2363281" y="5592091"/>
                  <a:pt x="2347382" y="5576192"/>
                  <a:pt x="2327769" y="5576192"/>
                </a:cubicBezTo>
                <a:close/>
                <a:moveTo>
                  <a:pt x="2139861" y="5576192"/>
                </a:moveTo>
                <a:cubicBezTo>
                  <a:pt x="2120248" y="5576192"/>
                  <a:pt x="2104350" y="5592091"/>
                  <a:pt x="2104350" y="5611703"/>
                </a:cubicBezTo>
                <a:cubicBezTo>
                  <a:pt x="2104350" y="5631315"/>
                  <a:pt x="2120248" y="5647214"/>
                  <a:pt x="2139861" y="5647214"/>
                </a:cubicBezTo>
                <a:cubicBezTo>
                  <a:pt x="2159472" y="5647214"/>
                  <a:pt x="2175372" y="5631315"/>
                  <a:pt x="2175372" y="5611703"/>
                </a:cubicBezTo>
                <a:cubicBezTo>
                  <a:pt x="2175372" y="5592091"/>
                  <a:pt x="2159472" y="5576192"/>
                  <a:pt x="2139861" y="5576192"/>
                </a:cubicBezTo>
                <a:close/>
                <a:moveTo>
                  <a:pt x="1951948" y="5576192"/>
                </a:moveTo>
                <a:cubicBezTo>
                  <a:pt x="1932336" y="5576192"/>
                  <a:pt x="1916437" y="5592091"/>
                  <a:pt x="1916437" y="5611703"/>
                </a:cubicBezTo>
                <a:cubicBezTo>
                  <a:pt x="1916437" y="5631315"/>
                  <a:pt x="1932336" y="5647214"/>
                  <a:pt x="1951948" y="5647214"/>
                </a:cubicBezTo>
                <a:cubicBezTo>
                  <a:pt x="1971560" y="5647214"/>
                  <a:pt x="1987460" y="5631315"/>
                  <a:pt x="1987460" y="5611703"/>
                </a:cubicBezTo>
                <a:cubicBezTo>
                  <a:pt x="1987460" y="5592091"/>
                  <a:pt x="1971560" y="5576192"/>
                  <a:pt x="1951948" y="5576192"/>
                </a:cubicBezTo>
                <a:close/>
                <a:moveTo>
                  <a:pt x="1764039" y="5576192"/>
                </a:moveTo>
                <a:cubicBezTo>
                  <a:pt x="1744427" y="5576192"/>
                  <a:pt x="1728528" y="5592091"/>
                  <a:pt x="1728528" y="5611703"/>
                </a:cubicBezTo>
                <a:cubicBezTo>
                  <a:pt x="1728528" y="5631315"/>
                  <a:pt x="1744427" y="5647214"/>
                  <a:pt x="1764039" y="5647214"/>
                </a:cubicBezTo>
                <a:cubicBezTo>
                  <a:pt x="1783651" y="5647214"/>
                  <a:pt x="1799550" y="5631315"/>
                  <a:pt x="1799550" y="5611703"/>
                </a:cubicBezTo>
                <a:cubicBezTo>
                  <a:pt x="1799550" y="5592091"/>
                  <a:pt x="1783651" y="5576192"/>
                  <a:pt x="1764039" y="5576192"/>
                </a:cubicBezTo>
                <a:close/>
                <a:moveTo>
                  <a:pt x="1576129" y="5576192"/>
                </a:moveTo>
                <a:cubicBezTo>
                  <a:pt x="1556517" y="5576192"/>
                  <a:pt x="1540618" y="5592091"/>
                  <a:pt x="1540618" y="5611703"/>
                </a:cubicBezTo>
                <a:cubicBezTo>
                  <a:pt x="1540618" y="5631315"/>
                  <a:pt x="1556517" y="5647214"/>
                  <a:pt x="1576129" y="5647214"/>
                </a:cubicBezTo>
                <a:cubicBezTo>
                  <a:pt x="1595741" y="5647214"/>
                  <a:pt x="1611640" y="5631315"/>
                  <a:pt x="1611640" y="5611703"/>
                </a:cubicBezTo>
                <a:cubicBezTo>
                  <a:pt x="1611640" y="5592091"/>
                  <a:pt x="1595741" y="5576192"/>
                  <a:pt x="1576129" y="5576192"/>
                </a:cubicBezTo>
                <a:close/>
                <a:moveTo>
                  <a:pt x="1388219" y="5576192"/>
                </a:moveTo>
                <a:cubicBezTo>
                  <a:pt x="1368607" y="5576192"/>
                  <a:pt x="1352708" y="5592091"/>
                  <a:pt x="1352708" y="5611703"/>
                </a:cubicBezTo>
                <a:cubicBezTo>
                  <a:pt x="1352708" y="5631315"/>
                  <a:pt x="1368607" y="5647214"/>
                  <a:pt x="1388219" y="5647214"/>
                </a:cubicBezTo>
                <a:cubicBezTo>
                  <a:pt x="1407831" y="5647214"/>
                  <a:pt x="1423730" y="5631315"/>
                  <a:pt x="1423730" y="5611703"/>
                </a:cubicBezTo>
                <a:cubicBezTo>
                  <a:pt x="1423730" y="5592091"/>
                  <a:pt x="1407831" y="5576192"/>
                  <a:pt x="1388219" y="5576192"/>
                </a:cubicBezTo>
                <a:close/>
                <a:moveTo>
                  <a:pt x="1200310" y="5576192"/>
                </a:moveTo>
                <a:cubicBezTo>
                  <a:pt x="1180698" y="5576192"/>
                  <a:pt x="1164799" y="5592091"/>
                  <a:pt x="1164799" y="5611703"/>
                </a:cubicBezTo>
                <a:cubicBezTo>
                  <a:pt x="1164799" y="5631315"/>
                  <a:pt x="1180698" y="5647214"/>
                  <a:pt x="1200310" y="5647214"/>
                </a:cubicBezTo>
                <a:cubicBezTo>
                  <a:pt x="1219922" y="5647214"/>
                  <a:pt x="1235821" y="5631315"/>
                  <a:pt x="1235821" y="5611703"/>
                </a:cubicBezTo>
                <a:cubicBezTo>
                  <a:pt x="1235821" y="5592091"/>
                  <a:pt x="1219922" y="5576192"/>
                  <a:pt x="1200310" y="5576192"/>
                </a:cubicBezTo>
                <a:close/>
                <a:moveTo>
                  <a:pt x="1012400" y="5576192"/>
                </a:moveTo>
                <a:cubicBezTo>
                  <a:pt x="992788" y="5576192"/>
                  <a:pt x="976889" y="5592091"/>
                  <a:pt x="976889" y="5611703"/>
                </a:cubicBezTo>
                <a:cubicBezTo>
                  <a:pt x="976889" y="5631315"/>
                  <a:pt x="992788" y="5647214"/>
                  <a:pt x="1012400" y="5647214"/>
                </a:cubicBezTo>
                <a:cubicBezTo>
                  <a:pt x="1032012" y="5647214"/>
                  <a:pt x="1047911" y="5631315"/>
                  <a:pt x="1047911" y="5611703"/>
                </a:cubicBezTo>
                <a:cubicBezTo>
                  <a:pt x="1047911" y="5592091"/>
                  <a:pt x="1032012" y="5576192"/>
                  <a:pt x="1012400" y="5576192"/>
                </a:cubicBezTo>
                <a:close/>
                <a:moveTo>
                  <a:pt x="824490" y="5576192"/>
                </a:moveTo>
                <a:cubicBezTo>
                  <a:pt x="804878" y="5576192"/>
                  <a:pt x="788979" y="5592091"/>
                  <a:pt x="788979" y="5611703"/>
                </a:cubicBezTo>
                <a:cubicBezTo>
                  <a:pt x="788979" y="5631315"/>
                  <a:pt x="804878" y="5647214"/>
                  <a:pt x="824490" y="5647214"/>
                </a:cubicBezTo>
                <a:cubicBezTo>
                  <a:pt x="844102" y="5647214"/>
                  <a:pt x="860001" y="5631315"/>
                  <a:pt x="860001" y="5611703"/>
                </a:cubicBezTo>
                <a:cubicBezTo>
                  <a:pt x="860001" y="5592091"/>
                  <a:pt x="844102" y="5576192"/>
                  <a:pt x="824490" y="5576192"/>
                </a:cubicBezTo>
                <a:close/>
                <a:moveTo>
                  <a:pt x="636581" y="5576192"/>
                </a:moveTo>
                <a:cubicBezTo>
                  <a:pt x="616969" y="5576192"/>
                  <a:pt x="601069" y="5592091"/>
                  <a:pt x="601069" y="5611703"/>
                </a:cubicBezTo>
                <a:cubicBezTo>
                  <a:pt x="601069" y="5631315"/>
                  <a:pt x="616969" y="5647214"/>
                  <a:pt x="636581" y="5647214"/>
                </a:cubicBezTo>
                <a:cubicBezTo>
                  <a:pt x="656193" y="5647214"/>
                  <a:pt x="672091" y="5631315"/>
                  <a:pt x="672091" y="5611703"/>
                </a:cubicBezTo>
                <a:cubicBezTo>
                  <a:pt x="672091" y="5592091"/>
                  <a:pt x="656193" y="5576192"/>
                  <a:pt x="636581" y="5576192"/>
                </a:cubicBezTo>
                <a:close/>
                <a:moveTo>
                  <a:pt x="448671" y="5576192"/>
                </a:moveTo>
                <a:cubicBezTo>
                  <a:pt x="429059" y="5576192"/>
                  <a:pt x="413160" y="5592091"/>
                  <a:pt x="413160" y="5611703"/>
                </a:cubicBezTo>
                <a:cubicBezTo>
                  <a:pt x="413160" y="5631315"/>
                  <a:pt x="429059" y="5647214"/>
                  <a:pt x="448671" y="5647214"/>
                </a:cubicBezTo>
                <a:cubicBezTo>
                  <a:pt x="468283" y="5647214"/>
                  <a:pt x="484182" y="5631315"/>
                  <a:pt x="484182" y="5611703"/>
                </a:cubicBezTo>
                <a:cubicBezTo>
                  <a:pt x="484182" y="5592091"/>
                  <a:pt x="468283" y="5576192"/>
                  <a:pt x="448671" y="5576192"/>
                </a:cubicBezTo>
                <a:close/>
                <a:moveTo>
                  <a:pt x="260761" y="5576192"/>
                </a:moveTo>
                <a:cubicBezTo>
                  <a:pt x="241149" y="5576192"/>
                  <a:pt x="225250" y="5592091"/>
                  <a:pt x="225250" y="5611703"/>
                </a:cubicBezTo>
                <a:cubicBezTo>
                  <a:pt x="225250" y="5631315"/>
                  <a:pt x="241149" y="5647214"/>
                  <a:pt x="260761" y="5647214"/>
                </a:cubicBezTo>
                <a:cubicBezTo>
                  <a:pt x="280373" y="5647214"/>
                  <a:pt x="296272" y="5631315"/>
                  <a:pt x="296272" y="5611703"/>
                </a:cubicBezTo>
                <a:cubicBezTo>
                  <a:pt x="296272" y="5592091"/>
                  <a:pt x="280373" y="5576192"/>
                  <a:pt x="260761" y="5576192"/>
                </a:cubicBezTo>
                <a:close/>
                <a:moveTo>
                  <a:pt x="78813" y="5576191"/>
                </a:moveTo>
                <a:cubicBezTo>
                  <a:pt x="59200" y="5576191"/>
                  <a:pt x="43301" y="5592090"/>
                  <a:pt x="43301" y="5611702"/>
                </a:cubicBezTo>
                <a:cubicBezTo>
                  <a:pt x="43301" y="5631314"/>
                  <a:pt x="59200" y="5647213"/>
                  <a:pt x="78813" y="5647213"/>
                </a:cubicBezTo>
                <a:cubicBezTo>
                  <a:pt x="98424" y="5647213"/>
                  <a:pt x="114323" y="5631314"/>
                  <a:pt x="114323" y="5611702"/>
                </a:cubicBezTo>
                <a:cubicBezTo>
                  <a:pt x="114323" y="5592090"/>
                  <a:pt x="98424" y="5576191"/>
                  <a:pt x="78813" y="5576191"/>
                </a:cubicBezTo>
                <a:close/>
                <a:moveTo>
                  <a:pt x="12007004" y="5423792"/>
                </a:moveTo>
                <a:cubicBezTo>
                  <a:pt x="11987392" y="5423792"/>
                  <a:pt x="11971493" y="5439691"/>
                  <a:pt x="11971493" y="5459303"/>
                </a:cubicBezTo>
                <a:cubicBezTo>
                  <a:pt x="11971493" y="5478915"/>
                  <a:pt x="11987392" y="5494814"/>
                  <a:pt x="12007004" y="5494814"/>
                </a:cubicBezTo>
                <a:cubicBezTo>
                  <a:pt x="12026616" y="5494814"/>
                  <a:pt x="12042515" y="5478915"/>
                  <a:pt x="12042515" y="5459303"/>
                </a:cubicBezTo>
                <a:cubicBezTo>
                  <a:pt x="12042515" y="5439691"/>
                  <a:pt x="12026616" y="5423792"/>
                  <a:pt x="12007004" y="5423792"/>
                </a:cubicBezTo>
                <a:close/>
                <a:moveTo>
                  <a:pt x="11819094" y="5423792"/>
                </a:moveTo>
                <a:cubicBezTo>
                  <a:pt x="11799482" y="5423792"/>
                  <a:pt x="11783583" y="5439691"/>
                  <a:pt x="11783583" y="5459303"/>
                </a:cubicBezTo>
                <a:cubicBezTo>
                  <a:pt x="11783583" y="5478915"/>
                  <a:pt x="11799482" y="5494814"/>
                  <a:pt x="11819094" y="5494814"/>
                </a:cubicBezTo>
                <a:cubicBezTo>
                  <a:pt x="11838706" y="5494814"/>
                  <a:pt x="11854605" y="5478915"/>
                  <a:pt x="11854605" y="5459303"/>
                </a:cubicBezTo>
                <a:cubicBezTo>
                  <a:pt x="11854605" y="5439691"/>
                  <a:pt x="11838706" y="5423792"/>
                  <a:pt x="11819094" y="5423792"/>
                </a:cubicBezTo>
                <a:close/>
                <a:moveTo>
                  <a:pt x="11631184" y="5423792"/>
                </a:moveTo>
                <a:cubicBezTo>
                  <a:pt x="11611572" y="5423792"/>
                  <a:pt x="11595673" y="5439691"/>
                  <a:pt x="11595673" y="5459303"/>
                </a:cubicBezTo>
                <a:cubicBezTo>
                  <a:pt x="11595673" y="5478915"/>
                  <a:pt x="11611572" y="5494814"/>
                  <a:pt x="11631184" y="5494814"/>
                </a:cubicBezTo>
                <a:cubicBezTo>
                  <a:pt x="11650796" y="5494814"/>
                  <a:pt x="11666695" y="5478915"/>
                  <a:pt x="11666695" y="5459303"/>
                </a:cubicBezTo>
                <a:cubicBezTo>
                  <a:pt x="11666695" y="5439691"/>
                  <a:pt x="11650796" y="5423792"/>
                  <a:pt x="11631184" y="5423792"/>
                </a:cubicBezTo>
                <a:close/>
                <a:moveTo>
                  <a:pt x="11443274" y="5423792"/>
                </a:moveTo>
                <a:cubicBezTo>
                  <a:pt x="11423662" y="5423792"/>
                  <a:pt x="11407763" y="5439691"/>
                  <a:pt x="11407763" y="5459303"/>
                </a:cubicBezTo>
                <a:cubicBezTo>
                  <a:pt x="11407763" y="5478915"/>
                  <a:pt x="11423662" y="5494814"/>
                  <a:pt x="11443274" y="5494814"/>
                </a:cubicBezTo>
                <a:cubicBezTo>
                  <a:pt x="11462886" y="5494814"/>
                  <a:pt x="11478785" y="5478915"/>
                  <a:pt x="11478785" y="5459303"/>
                </a:cubicBezTo>
                <a:cubicBezTo>
                  <a:pt x="11478785" y="5439691"/>
                  <a:pt x="11462886" y="5423792"/>
                  <a:pt x="11443274" y="5423792"/>
                </a:cubicBezTo>
                <a:close/>
                <a:moveTo>
                  <a:pt x="11255364" y="5423792"/>
                </a:moveTo>
                <a:cubicBezTo>
                  <a:pt x="11235752" y="5423792"/>
                  <a:pt x="11219853" y="5439691"/>
                  <a:pt x="11219853" y="5459303"/>
                </a:cubicBezTo>
                <a:cubicBezTo>
                  <a:pt x="11219853" y="5478915"/>
                  <a:pt x="11235752" y="5494814"/>
                  <a:pt x="11255364" y="5494814"/>
                </a:cubicBezTo>
                <a:cubicBezTo>
                  <a:pt x="11274976" y="5494814"/>
                  <a:pt x="11290875" y="5478915"/>
                  <a:pt x="11290875" y="5459303"/>
                </a:cubicBezTo>
                <a:cubicBezTo>
                  <a:pt x="11290875" y="5439691"/>
                  <a:pt x="11274976" y="5423792"/>
                  <a:pt x="11255364" y="5423792"/>
                </a:cubicBezTo>
                <a:close/>
                <a:moveTo>
                  <a:pt x="11067454" y="5423792"/>
                </a:moveTo>
                <a:cubicBezTo>
                  <a:pt x="11047842" y="5423792"/>
                  <a:pt x="11031943" y="5439691"/>
                  <a:pt x="11031943" y="5459303"/>
                </a:cubicBezTo>
                <a:cubicBezTo>
                  <a:pt x="11031943" y="5478915"/>
                  <a:pt x="11047842" y="5494814"/>
                  <a:pt x="11067454" y="5494814"/>
                </a:cubicBezTo>
                <a:cubicBezTo>
                  <a:pt x="11087066" y="5494814"/>
                  <a:pt x="11102965" y="5478915"/>
                  <a:pt x="11102965" y="5459303"/>
                </a:cubicBezTo>
                <a:cubicBezTo>
                  <a:pt x="11102965" y="5439691"/>
                  <a:pt x="11087066" y="5423792"/>
                  <a:pt x="11067454" y="5423792"/>
                </a:cubicBezTo>
                <a:close/>
                <a:moveTo>
                  <a:pt x="10879544" y="5423792"/>
                </a:moveTo>
                <a:cubicBezTo>
                  <a:pt x="10859932" y="5423792"/>
                  <a:pt x="10844033" y="5439691"/>
                  <a:pt x="10844033" y="5459303"/>
                </a:cubicBezTo>
                <a:cubicBezTo>
                  <a:pt x="10844033" y="5478915"/>
                  <a:pt x="10859932" y="5494814"/>
                  <a:pt x="10879544" y="5494814"/>
                </a:cubicBezTo>
                <a:cubicBezTo>
                  <a:pt x="10899156" y="5494814"/>
                  <a:pt x="10915055" y="5478915"/>
                  <a:pt x="10915055" y="5459303"/>
                </a:cubicBezTo>
                <a:cubicBezTo>
                  <a:pt x="10915055" y="5439691"/>
                  <a:pt x="10899156" y="5423792"/>
                  <a:pt x="10879544" y="5423792"/>
                </a:cubicBezTo>
                <a:close/>
                <a:moveTo>
                  <a:pt x="10691634" y="5423792"/>
                </a:moveTo>
                <a:cubicBezTo>
                  <a:pt x="10672022" y="5423792"/>
                  <a:pt x="10656123" y="5439691"/>
                  <a:pt x="10656123" y="5459303"/>
                </a:cubicBezTo>
                <a:cubicBezTo>
                  <a:pt x="10656123" y="5478915"/>
                  <a:pt x="10672022" y="5494814"/>
                  <a:pt x="10691634" y="5494814"/>
                </a:cubicBezTo>
                <a:cubicBezTo>
                  <a:pt x="10711246" y="5494814"/>
                  <a:pt x="10727145" y="5478915"/>
                  <a:pt x="10727145" y="5459303"/>
                </a:cubicBezTo>
                <a:cubicBezTo>
                  <a:pt x="10727145" y="5439691"/>
                  <a:pt x="10711246" y="5423792"/>
                  <a:pt x="10691634" y="5423792"/>
                </a:cubicBezTo>
                <a:close/>
                <a:moveTo>
                  <a:pt x="10503724" y="5423792"/>
                </a:moveTo>
                <a:cubicBezTo>
                  <a:pt x="10484112" y="5423792"/>
                  <a:pt x="10468213" y="5439691"/>
                  <a:pt x="10468213" y="5459303"/>
                </a:cubicBezTo>
                <a:cubicBezTo>
                  <a:pt x="10468213" y="5478915"/>
                  <a:pt x="10484112" y="5494814"/>
                  <a:pt x="10503724" y="5494814"/>
                </a:cubicBezTo>
                <a:cubicBezTo>
                  <a:pt x="10523336" y="5494814"/>
                  <a:pt x="10539235" y="5478915"/>
                  <a:pt x="10539235" y="5459303"/>
                </a:cubicBezTo>
                <a:cubicBezTo>
                  <a:pt x="10539235" y="5439691"/>
                  <a:pt x="10523336" y="5423792"/>
                  <a:pt x="10503724" y="5423792"/>
                </a:cubicBezTo>
                <a:close/>
                <a:moveTo>
                  <a:pt x="10315814" y="5423792"/>
                </a:moveTo>
                <a:cubicBezTo>
                  <a:pt x="10296202" y="5423792"/>
                  <a:pt x="10280303" y="5439691"/>
                  <a:pt x="10280303" y="5459303"/>
                </a:cubicBezTo>
                <a:cubicBezTo>
                  <a:pt x="10280303" y="5478915"/>
                  <a:pt x="10296202" y="5494814"/>
                  <a:pt x="10315814" y="5494814"/>
                </a:cubicBezTo>
                <a:cubicBezTo>
                  <a:pt x="10335426" y="5494814"/>
                  <a:pt x="10351325" y="5478915"/>
                  <a:pt x="10351325" y="5459303"/>
                </a:cubicBezTo>
                <a:cubicBezTo>
                  <a:pt x="10351325" y="5439691"/>
                  <a:pt x="10335426" y="5423792"/>
                  <a:pt x="10315814" y="5423792"/>
                </a:cubicBezTo>
                <a:close/>
                <a:moveTo>
                  <a:pt x="10127904" y="5423792"/>
                </a:moveTo>
                <a:cubicBezTo>
                  <a:pt x="10108292" y="5423792"/>
                  <a:pt x="10092393" y="5439691"/>
                  <a:pt x="10092393" y="5459303"/>
                </a:cubicBezTo>
                <a:cubicBezTo>
                  <a:pt x="10092393" y="5478915"/>
                  <a:pt x="10108292" y="5494814"/>
                  <a:pt x="10127904" y="5494814"/>
                </a:cubicBezTo>
                <a:cubicBezTo>
                  <a:pt x="10147516" y="5494814"/>
                  <a:pt x="10163415" y="5478915"/>
                  <a:pt x="10163415" y="5459303"/>
                </a:cubicBezTo>
                <a:cubicBezTo>
                  <a:pt x="10163415" y="5439691"/>
                  <a:pt x="10147516" y="5423792"/>
                  <a:pt x="10127904" y="5423792"/>
                </a:cubicBezTo>
                <a:close/>
                <a:moveTo>
                  <a:pt x="9939994" y="5423792"/>
                </a:moveTo>
                <a:cubicBezTo>
                  <a:pt x="9920382" y="5423792"/>
                  <a:pt x="9904483" y="5439691"/>
                  <a:pt x="9904483" y="5459303"/>
                </a:cubicBezTo>
                <a:cubicBezTo>
                  <a:pt x="9904483" y="5478915"/>
                  <a:pt x="9920382" y="5494814"/>
                  <a:pt x="9939994" y="5494814"/>
                </a:cubicBezTo>
                <a:cubicBezTo>
                  <a:pt x="9959606" y="5494814"/>
                  <a:pt x="9975505" y="5478915"/>
                  <a:pt x="9975505" y="5459303"/>
                </a:cubicBezTo>
                <a:cubicBezTo>
                  <a:pt x="9975505" y="5439691"/>
                  <a:pt x="9959606" y="5423792"/>
                  <a:pt x="9939994" y="5423792"/>
                </a:cubicBezTo>
                <a:close/>
                <a:moveTo>
                  <a:pt x="9752084" y="5423792"/>
                </a:moveTo>
                <a:cubicBezTo>
                  <a:pt x="9732472" y="5423792"/>
                  <a:pt x="9716573" y="5439691"/>
                  <a:pt x="9716573" y="5459303"/>
                </a:cubicBezTo>
                <a:cubicBezTo>
                  <a:pt x="9716573" y="5478915"/>
                  <a:pt x="9732472" y="5494814"/>
                  <a:pt x="9752084" y="5494814"/>
                </a:cubicBezTo>
                <a:cubicBezTo>
                  <a:pt x="9771696" y="5494814"/>
                  <a:pt x="9787595" y="5478915"/>
                  <a:pt x="9787595" y="5459303"/>
                </a:cubicBezTo>
                <a:cubicBezTo>
                  <a:pt x="9787595" y="5439691"/>
                  <a:pt x="9771696" y="5423792"/>
                  <a:pt x="9752084" y="5423792"/>
                </a:cubicBezTo>
                <a:close/>
                <a:moveTo>
                  <a:pt x="9564174" y="5423792"/>
                </a:moveTo>
                <a:cubicBezTo>
                  <a:pt x="9544562" y="5423792"/>
                  <a:pt x="9528663" y="5439691"/>
                  <a:pt x="9528663" y="5459303"/>
                </a:cubicBezTo>
                <a:cubicBezTo>
                  <a:pt x="9528663" y="5478915"/>
                  <a:pt x="9544562" y="5494814"/>
                  <a:pt x="9564174" y="5494814"/>
                </a:cubicBezTo>
                <a:cubicBezTo>
                  <a:pt x="9583786" y="5494814"/>
                  <a:pt x="9599685" y="5478915"/>
                  <a:pt x="9599685" y="5459303"/>
                </a:cubicBezTo>
                <a:cubicBezTo>
                  <a:pt x="9599685" y="5439691"/>
                  <a:pt x="9583786" y="5423792"/>
                  <a:pt x="9564174" y="5423792"/>
                </a:cubicBezTo>
                <a:close/>
                <a:moveTo>
                  <a:pt x="9376264" y="5423792"/>
                </a:moveTo>
                <a:cubicBezTo>
                  <a:pt x="9356652" y="5423792"/>
                  <a:pt x="9340753" y="5439691"/>
                  <a:pt x="9340753" y="5459303"/>
                </a:cubicBezTo>
                <a:cubicBezTo>
                  <a:pt x="9340753" y="5478915"/>
                  <a:pt x="9356652" y="5494814"/>
                  <a:pt x="9376264" y="5494814"/>
                </a:cubicBezTo>
                <a:cubicBezTo>
                  <a:pt x="9395876" y="5494814"/>
                  <a:pt x="9411775" y="5478915"/>
                  <a:pt x="9411775" y="5459303"/>
                </a:cubicBezTo>
                <a:cubicBezTo>
                  <a:pt x="9411775" y="5439691"/>
                  <a:pt x="9395876" y="5423792"/>
                  <a:pt x="9376264" y="5423792"/>
                </a:cubicBezTo>
                <a:close/>
                <a:moveTo>
                  <a:pt x="9188354" y="5423792"/>
                </a:moveTo>
                <a:cubicBezTo>
                  <a:pt x="9168742" y="5423792"/>
                  <a:pt x="9152843" y="5439691"/>
                  <a:pt x="9152843" y="5459303"/>
                </a:cubicBezTo>
                <a:cubicBezTo>
                  <a:pt x="9152843" y="5478915"/>
                  <a:pt x="9168742" y="5494814"/>
                  <a:pt x="9188354" y="5494814"/>
                </a:cubicBezTo>
                <a:cubicBezTo>
                  <a:pt x="9207966" y="5494814"/>
                  <a:pt x="9223865" y="5478915"/>
                  <a:pt x="9223865" y="5459303"/>
                </a:cubicBezTo>
                <a:cubicBezTo>
                  <a:pt x="9223865" y="5439691"/>
                  <a:pt x="9207966" y="5423792"/>
                  <a:pt x="9188354" y="5423792"/>
                </a:cubicBezTo>
                <a:close/>
                <a:moveTo>
                  <a:pt x="9000444" y="5423792"/>
                </a:moveTo>
                <a:cubicBezTo>
                  <a:pt x="8980832" y="5423792"/>
                  <a:pt x="8964933" y="5439691"/>
                  <a:pt x="8964933" y="5459303"/>
                </a:cubicBezTo>
                <a:cubicBezTo>
                  <a:pt x="8964933" y="5478915"/>
                  <a:pt x="8980832" y="5494814"/>
                  <a:pt x="9000444" y="5494814"/>
                </a:cubicBezTo>
                <a:cubicBezTo>
                  <a:pt x="9020056" y="5494814"/>
                  <a:pt x="9035955" y="5478915"/>
                  <a:pt x="9035955" y="5459303"/>
                </a:cubicBezTo>
                <a:cubicBezTo>
                  <a:pt x="9035955" y="5439691"/>
                  <a:pt x="9020056" y="5423792"/>
                  <a:pt x="9000444" y="5423792"/>
                </a:cubicBezTo>
                <a:close/>
                <a:moveTo>
                  <a:pt x="8812534" y="5423792"/>
                </a:moveTo>
                <a:cubicBezTo>
                  <a:pt x="8792922" y="5423792"/>
                  <a:pt x="8777023" y="5439691"/>
                  <a:pt x="8777023" y="5459303"/>
                </a:cubicBezTo>
                <a:cubicBezTo>
                  <a:pt x="8777023" y="5478915"/>
                  <a:pt x="8792922" y="5494814"/>
                  <a:pt x="8812534" y="5494814"/>
                </a:cubicBezTo>
                <a:cubicBezTo>
                  <a:pt x="8832146" y="5494814"/>
                  <a:pt x="8848045" y="5478915"/>
                  <a:pt x="8848045" y="5459303"/>
                </a:cubicBezTo>
                <a:cubicBezTo>
                  <a:pt x="8848045" y="5439691"/>
                  <a:pt x="8832146" y="5423792"/>
                  <a:pt x="8812534" y="5423792"/>
                </a:cubicBezTo>
                <a:close/>
                <a:moveTo>
                  <a:pt x="8624624" y="5423792"/>
                </a:moveTo>
                <a:cubicBezTo>
                  <a:pt x="8605012" y="5423792"/>
                  <a:pt x="8589113" y="5439691"/>
                  <a:pt x="8589113" y="5459303"/>
                </a:cubicBezTo>
                <a:cubicBezTo>
                  <a:pt x="8589113" y="5478915"/>
                  <a:pt x="8605012" y="5494814"/>
                  <a:pt x="8624624" y="5494814"/>
                </a:cubicBezTo>
                <a:cubicBezTo>
                  <a:pt x="8644236" y="5494814"/>
                  <a:pt x="8660135" y="5478915"/>
                  <a:pt x="8660135" y="5459303"/>
                </a:cubicBezTo>
                <a:cubicBezTo>
                  <a:pt x="8660135" y="5439691"/>
                  <a:pt x="8644236" y="5423792"/>
                  <a:pt x="8624624" y="5423792"/>
                </a:cubicBezTo>
                <a:close/>
                <a:moveTo>
                  <a:pt x="8436714" y="5423792"/>
                </a:moveTo>
                <a:cubicBezTo>
                  <a:pt x="8417102" y="5423792"/>
                  <a:pt x="8401203" y="5439691"/>
                  <a:pt x="8401203" y="5459303"/>
                </a:cubicBezTo>
                <a:cubicBezTo>
                  <a:pt x="8401203" y="5478915"/>
                  <a:pt x="8417102" y="5494814"/>
                  <a:pt x="8436714" y="5494814"/>
                </a:cubicBezTo>
                <a:cubicBezTo>
                  <a:pt x="8456326" y="5494814"/>
                  <a:pt x="8472225" y="5478915"/>
                  <a:pt x="8472225" y="5459303"/>
                </a:cubicBezTo>
                <a:cubicBezTo>
                  <a:pt x="8472225" y="5439691"/>
                  <a:pt x="8456326" y="5423792"/>
                  <a:pt x="8436714" y="5423792"/>
                </a:cubicBezTo>
                <a:close/>
                <a:moveTo>
                  <a:pt x="8248804" y="5423792"/>
                </a:moveTo>
                <a:cubicBezTo>
                  <a:pt x="8229192" y="5423792"/>
                  <a:pt x="8213293" y="5439691"/>
                  <a:pt x="8213293" y="5459303"/>
                </a:cubicBezTo>
                <a:cubicBezTo>
                  <a:pt x="8213293" y="5478915"/>
                  <a:pt x="8229192" y="5494814"/>
                  <a:pt x="8248804" y="5494814"/>
                </a:cubicBezTo>
                <a:cubicBezTo>
                  <a:pt x="8268416" y="5494814"/>
                  <a:pt x="8284315" y="5478915"/>
                  <a:pt x="8284315" y="5459303"/>
                </a:cubicBezTo>
                <a:cubicBezTo>
                  <a:pt x="8284315" y="5439691"/>
                  <a:pt x="8268416" y="5423792"/>
                  <a:pt x="8248804" y="5423792"/>
                </a:cubicBezTo>
                <a:close/>
                <a:moveTo>
                  <a:pt x="8060894" y="5423792"/>
                </a:moveTo>
                <a:cubicBezTo>
                  <a:pt x="8041282" y="5423792"/>
                  <a:pt x="8025383" y="5439691"/>
                  <a:pt x="8025383" y="5459303"/>
                </a:cubicBezTo>
                <a:cubicBezTo>
                  <a:pt x="8025383" y="5478915"/>
                  <a:pt x="8041282" y="5494814"/>
                  <a:pt x="8060894" y="5494814"/>
                </a:cubicBezTo>
                <a:cubicBezTo>
                  <a:pt x="8080506" y="5494814"/>
                  <a:pt x="8096405" y="5478915"/>
                  <a:pt x="8096405" y="5459303"/>
                </a:cubicBezTo>
                <a:cubicBezTo>
                  <a:pt x="8096405" y="5439691"/>
                  <a:pt x="8080506" y="5423792"/>
                  <a:pt x="8060894" y="5423792"/>
                </a:cubicBezTo>
                <a:close/>
                <a:moveTo>
                  <a:pt x="7872984" y="5423792"/>
                </a:moveTo>
                <a:cubicBezTo>
                  <a:pt x="7853372" y="5423792"/>
                  <a:pt x="7837473" y="5439691"/>
                  <a:pt x="7837473" y="5459303"/>
                </a:cubicBezTo>
                <a:cubicBezTo>
                  <a:pt x="7837473" y="5478915"/>
                  <a:pt x="7853372" y="5494814"/>
                  <a:pt x="7872984" y="5494814"/>
                </a:cubicBezTo>
                <a:cubicBezTo>
                  <a:pt x="7892596" y="5494814"/>
                  <a:pt x="7908495" y="5478915"/>
                  <a:pt x="7908495" y="5459303"/>
                </a:cubicBezTo>
                <a:cubicBezTo>
                  <a:pt x="7908495" y="5439691"/>
                  <a:pt x="7892596" y="5423792"/>
                  <a:pt x="7872984" y="5423792"/>
                </a:cubicBezTo>
                <a:close/>
                <a:moveTo>
                  <a:pt x="7685074" y="5423792"/>
                </a:moveTo>
                <a:cubicBezTo>
                  <a:pt x="7665462" y="5423792"/>
                  <a:pt x="7649563" y="5439691"/>
                  <a:pt x="7649563" y="5459303"/>
                </a:cubicBezTo>
                <a:cubicBezTo>
                  <a:pt x="7649563" y="5478915"/>
                  <a:pt x="7665462" y="5494814"/>
                  <a:pt x="7685074" y="5494814"/>
                </a:cubicBezTo>
                <a:cubicBezTo>
                  <a:pt x="7704686" y="5494814"/>
                  <a:pt x="7720585" y="5478915"/>
                  <a:pt x="7720585" y="5459303"/>
                </a:cubicBezTo>
                <a:cubicBezTo>
                  <a:pt x="7720585" y="5439691"/>
                  <a:pt x="7704686" y="5423792"/>
                  <a:pt x="7685074" y="5423792"/>
                </a:cubicBezTo>
                <a:close/>
                <a:moveTo>
                  <a:pt x="7497164" y="5423792"/>
                </a:moveTo>
                <a:cubicBezTo>
                  <a:pt x="7477552" y="5423792"/>
                  <a:pt x="7461653" y="5439691"/>
                  <a:pt x="7461653" y="5459303"/>
                </a:cubicBezTo>
                <a:cubicBezTo>
                  <a:pt x="7461653" y="5478915"/>
                  <a:pt x="7477552" y="5494814"/>
                  <a:pt x="7497164" y="5494814"/>
                </a:cubicBezTo>
                <a:cubicBezTo>
                  <a:pt x="7516776" y="5494814"/>
                  <a:pt x="7532675" y="5478915"/>
                  <a:pt x="7532675" y="5459303"/>
                </a:cubicBezTo>
                <a:cubicBezTo>
                  <a:pt x="7532675" y="5439691"/>
                  <a:pt x="7516776" y="5423792"/>
                  <a:pt x="7497164" y="5423792"/>
                </a:cubicBezTo>
                <a:close/>
                <a:moveTo>
                  <a:pt x="7309254" y="5423792"/>
                </a:moveTo>
                <a:cubicBezTo>
                  <a:pt x="7289642" y="5423792"/>
                  <a:pt x="7273743" y="5439691"/>
                  <a:pt x="7273743" y="5459303"/>
                </a:cubicBezTo>
                <a:cubicBezTo>
                  <a:pt x="7273743" y="5478915"/>
                  <a:pt x="7289642" y="5494814"/>
                  <a:pt x="7309254" y="5494814"/>
                </a:cubicBezTo>
                <a:cubicBezTo>
                  <a:pt x="7328866" y="5494814"/>
                  <a:pt x="7344765" y="5478915"/>
                  <a:pt x="7344765" y="5459303"/>
                </a:cubicBezTo>
                <a:cubicBezTo>
                  <a:pt x="7344765" y="5439691"/>
                  <a:pt x="7328866" y="5423792"/>
                  <a:pt x="7309254" y="5423792"/>
                </a:cubicBezTo>
                <a:close/>
                <a:moveTo>
                  <a:pt x="7121344" y="5423792"/>
                </a:moveTo>
                <a:cubicBezTo>
                  <a:pt x="7101732" y="5423792"/>
                  <a:pt x="7085833" y="5439691"/>
                  <a:pt x="7085833" y="5459303"/>
                </a:cubicBezTo>
                <a:cubicBezTo>
                  <a:pt x="7085833" y="5478915"/>
                  <a:pt x="7101732" y="5494814"/>
                  <a:pt x="7121344" y="5494814"/>
                </a:cubicBezTo>
                <a:cubicBezTo>
                  <a:pt x="7140956" y="5494814"/>
                  <a:pt x="7156855" y="5478915"/>
                  <a:pt x="7156855" y="5459303"/>
                </a:cubicBezTo>
                <a:cubicBezTo>
                  <a:pt x="7156855" y="5439691"/>
                  <a:pt x="7140956" y="5423792"/>
                  <a:pt x="7121344" y="5423792"/>
                </a:cubicBezTo>
                <a:close/>
                <a:moveTo>
                  <a:pt x="6933434" y="5423792"/>
                </a:moveTo>
                <a:cubicBezTo>
                  <a:pt x="6913822" y="5423792"/>
                  <a:pt x="6897923" y="5439691"/>
                  <a:pt x="6897923" y="5459303"/>
                </a:cubicBezTo>
                <a:cubicBezTo>
                  <a:pt x="6897923" y="5478915"/>
                  <a:pt x="6913822" y="5494814"/>
                  <a:pt x="6933434" y="5494814"/>
                </a:cubicBezTo>
                <a:cubicBezTo>
                  <a:pt x="6953046" y="5494814"/>
                  <a:pt x="6968945" y="5478915"/>
                  <a:pt x="6968945" y="5459303"/>
                </a:cubicBezTo>
                <a:cubicBezTo>
                  <a:pt x="6968945" y="5439691"/>
                  <a:pt x="6953046" y="5423792"/>
                  <a:pt x="6933434" y="5423792"/>
                </a:cubicBezTo>
                <a:close/>
                <a:moveTo>
                  <a:pt x="6745524" y="5423792"/>
                </a:moveTo>
                <a:cubicBezTo>
                  <a:pt x="6725912" y="5423792"/>
                  <a:pt x="6710013" y="5439691"/>
                  <a:pt x="6710013" y="5459303"/>
                </a:cubicBezTo>
                <a:cubicBezTo>
                  <a:pt x="6710013" y="5478915"/>
                  <a:pt x="6725912" y="5494814"/>
                  <a:pt x="6745524" y="5494814"/>
                </a:cubicBezTo>
                <a:cubicBezTo>
                  <a:pt x="6765136" y="5494814"/>
                  <a:pt x="6781035" y="5478915"/>
                  <a:pt x="6781035" y="5459303"/>
                </a:cubicBezTo>
                <a:cubicBezTo>
                  <a:pt x="6781035" y="5439691"/>
                  <a:pt x="6765136" y="5423792"/>
                  <a:pt x="6745524" y="5423792"/>
                </a:cubicBezTo>
                <a:close/>
                <a:moveTo>
                  <a:pt x="6557614" y="5423792"/>
                </a:moveTo>
                <a:cubicBezTo>
                  <a:pt x="6538002" y="5423792"/>
                  <a:pt x="6522103" y="5439691"/>
                  <a:pt x="6522103" y="5459303"/>
                </a:cubicBezTo>
                <a:cubicBezTo>
                  <a:pt x="6522103" y="5478915"/>
                  <a:pt x="6538002" y="5494814"/>
                  <a:pt x="6557614" y="5494814"/>
                </a:cubicBezTo>
                <a:cubicBezTo>
                  <a:pt x="6577226" y="5494814"/>
                  <a:pt x="6593125" y="5478915"/>
                  <a:pt x="6593125" y="5459303"/>
                </a:cubicBezTo>
                <a:cubicBezTo>
                  <a:pt x="6593125" y="5439691"/>
                  <a:pt x="6577226" y="5423792"/>
                  <a:pt x="6557614" y="5423792"/>
                </a:cubicBezTo>
                <a:close/>
                <a:moveTo>
                  <a:pt x="6369704" y="5423792"/>
                </a:moveTo>
                <a:cubicBezTo>
                  <a:pt x="6350092" y="5423792"/>
                  <a:pt x="6334193" y="5439691"/>
                  <a:pt x="6334193" y="5459303"/>
                </a:cubicBezTo>
                <a:cubicBezTo>
                  <a:pt x="6334193" y="5478915"/>
                  <a:pt x="6350092" y="5494814"/>
                  <a:pt x="6369704" y="5494814"/>
                </a:cubicBezTo>
                <a:cubicBezTo>
                  <a:pt x="6389316" y="5494814"/>
                  <a:pt x="6405215" y="5478915"/>
                  <a:pt x="6405215" y="5459303"/>
                </a:cubicBezTo>
                <a:cubicBezTo>
                  <a:pt x="6405215" y="5439691"/>
                  <a:pt x="6389316" y="5423792"/>
                  <a:pt x="6369704" y="5423792"/>
                </a:cubicBezTo>
                <a:close/>
                <a:moveTo>
                  <a:pt x="6181794" y="5423792"/>
                </a:moveTo>
                <a:cubicBezTo>
                  <a:pt x="6162182" y="5423792"/>
                  <a:pt x="6146283" y="5439691"/>
                  <a:pt x="6146283" y="5459303"/>
                </a:cubicBezTo>
                <a:cubicBezTo>
                  <a:pt x="6146283" y="5478915"/>
                  <a:pt x="6162182" y="5494814"/>
                  <a:pt x="6181794" y="5494814"/>
                </a:cubicBezTo>
                <a:cubicBezTo>
                  <a:pt x="6201406" y="5494814"/>
                  <a:pt x="6217305" y="5478915"/>
                  <a:pt x="6217305" y="5459303"/>
                </a:cubicBezTo>
                <a:cubicBezTo>
                  <a:pt x="6217305" y="5439691"/>
                  <a:pt x="6201406" y="5423792"/>
                  <a:pt x="6181794" y="5423792"/>
                </a:cubicBezTo>
                <a:close/>
                <a:moveTo>
                  <a:pt x="5993886" y="5423792"/>
                </a:moveTo>
                <a:cubicBezTo>
                  <a:pt x="5974273" y="5423792"/>
                  <a:pt x="5958374" y="5439691"/>
                  <a:pt x="5958374" y="5459303"/>
                </a:cubicBezTo>
                <a:cubicBezTo>
                  <a:pt x="5958374" y="5478915"/>
                  <a:pt x="5974273" y="5494814"/>
                  <a:pt x="5993886" y="5494814"/>
                </a:cubicBezTo>
                <a:cubicBezTo>
                  <a:pt x="6013497" y="5494814"/>
                  <a:pt x="6029396" y="5478915"/>
                  <a:pt x="6029396" y="5459303"/>
                </a:cubicBezTo>
                <a:cubicBezTo>
                  <a:pt x="6029396" y="5439691"/>
                  <a:pt x="6013497" y="5423792"/>
                  <a:pt x="5993886" y="5423792"/>
                </a:cubicBezTo>
                <a:close/>
                <a:moveTo>
                  <a:pt x="5805976" y="5423792"/>
                </a:moveTo>
                <a:cubicBezTo>
                  <a:pt x="5786364" y="5423792"/>
                  <a:pt x="5770466" y="5439691"/>
                  <a:pt x="5770466" y="5459303"/>
                </a:cubicBezTo>
                <a:cubicBezTo>
                  <a:pt x="5770466" y="5478915"/>
                  <a:pt x="5786364" y="5494814"/>
                  <a:pt x="5805976" y="5494814"/>
                </a:cubicBezTo>
                <a:cubicBezTo>
                  <a:pt x="5825589" y="5494814"/>
                  <a:pt x="5841487" y="5478915"/>
                  <a:pt x="5841487" y="5459303"/>
                </a:cubicBezTo>
                <a:cubicBezTo>
                  <a:pt x="5841487" y="5439691"/>
                  <a:pt x="5825589" y="5423792"/>
                  <a:pt x="5805976" y="5423792"/>
                </a:cubicBezTo>
                <a:close/>
                <a:moveTo>
                  <a:pt x="5618068" y="5423792"/>
                </a:moveTo>
                <a:cubicBezTo>
                  <a:pt x="5598457" y="5423792"/>
                  <a:pt x="5582558" y="5439691"/>
                  <a:pt x="5582558" y="5459303"/>
                </a:cubicBezTo>
                <a:cubicBezTo>
                  <a:pt x="5582558" y="5478915"/>
                  <a:pt x="5598457" y="5494814"/>
                  <a:pt x="5618068" y="5494814"/>
                </a:cubicBezTo>
                <a:cubicBezTo>
                  <a:pt x="5637680" y="5494814"/>
                  <a:pt x="5653579" y="5478915"/>
                  <a:pt x="5653579" y="5459303"/>
                </a:cubicBezTo>
                <a:cubicBezTo>
                  <a:pt x="5653579" y="5439691"/>
                  <a:pt x="5637680" y="5423792"/>
                  <a:pt x="5618068" y="5423792"/>
                </a:cubicBezTo>
                <a:close/>
                <a:moveTo>
                  <a:pt x="5430159" y="5423792"/>
                </a:moveTo>
                <a:cubicBezTo>
                  <a:pt x="5410549" y="5423792"/>
                  <a:pt x="5394647" y="5439691"/>
                  <a:pt x="5394647" y="5459303"/>
                </a:cubicBezTo>
                <a:cubicBezTo>
                  <a:pt x="5394647" y="5478915"/>
                  <a:pt x="5410549" y="5494814"/>
                  <a:pt x="5430159" y="5494814"/>
                </a:cubicBezTo>
                <a:cubicBezTo>
                  <a:pt x="5449772" y="5494814"/>
                  <a:pt x="5465670" y="5478915"/>
                  <a:pt x="5465670" y="5459303"/>
                </a:cubicBezTo>
                <a:cubicBezTo>
                  <a:pt x="5465670" y="5439691"/>
                  <a:pt x="5449772" y="5423792"/>
                  <a:pt x="5430159" y="5423792"/>
                </a:cubicBezTo>
                <a:close/>
                <a:moveTo>
                  <a:pt x="5242249" y="5423792"/>
                </a:moveTo>
                <a:cubicBezTo>
                  <a:pt x="5222635" y="5423792"/>
                  <a:pt x="5206737" y="5439691"/>
                  <a:pt x="5206737" y="5459303"/>
                </a:cubicBezTo>
                <a:cubicBezTo>
                  <a:pt x="5206737" y="5478915"/>
                  <a:pt x="5222635" y="5494814"/>
                  <a:pt x="5242249" y="5494814"/>
                </a:cubicBezTo>
                <a:cubicBezTo>
                  <a:pt x="5261862" y="5494814"/>
                  <a:pt x="5277760" y="5478915"/>
                  <a:pt x="5277760" y="5459303"/>
                </a:cubicBezTo>
                <a:cubicBezTo>
                  <a:pt x="5277760" y="5439691"/>
                  <a:pt x="5261862" y="5423792"/>
                  <a:pt x="5242249" y="5423792"/>
                </a:cubicBezTo>
                <a:close/>
                <a:moveTo>
                  <a:pt x="5054338" y="5423792"/>
                </a:moveTo>
                <a:cubicBezTo>
                  <a:pt x="5034726" y="5423792"/>
                  <a:pt x="5018828" y="5439691"/>
                  <a:pt x="5018828" y="5459303"/>
                </a:cubicBezTo>
                <a:cubicBezTo>
                  <a:pt x="5018828" y="5478915"/>
                  <a:pt x="5034726" y="5494814"/>
                  <a:pt x="5054338" y="5494814"/>
                </a:cubicBezTo>
                <a:cubicBezTo>
                  <a:pt x="5073951" y="5494814"/>
                  <a:pt x="5089850" y="5478915"/>
                  <a:pt x="5089850" y="5459303"/>
                </a:cubicBezTo>
                <a:cubicBezTo>
                  <a:pt x="5089850" y="5439691"/>
                  <a:pt x="5073951" y="5423792"/>
                  <a:pt x="5054338" y="5423792"/>
                </a:cubicBezTo>
                <a:close/>
                <a:moveTo>
                  <a:pt x="4866430" y="5423792"/>
                </a:moveTo>
                <a:cubicBezTo>
                  <a:pt x="4846819" y="5423792"/>
                  <a:pt x="4830924" y="5439691"/>
                  <a:pt x="4830924" y="5459303"/>
                </a:cubicBezTo>
                <a:cubicBezTo>
                  <a:pt x="4830924" y="5478915"/>
                  <a:pt x="4846819" y="5494814"/>
                  <a:pt x="4866430" y="5494814"/>
                </a:cubicBezTo>
                <a:cubicBezTo>
                  <a:pt x="4886041" y="5494814"/>
                  <a:pt x="4901941" y="5478915"/>
                  <a:pt x="4901941" y="5459303"/>
                </a:cubicBezTo>
                <a:cubicBezTo>
                  <a:pt x="4901941" y="5439691"/>
                  <a:pt x="4886041" y="5423792"/>
                  <a:pt x="4866430" y="5423792"/>
                </a:cubicBezTo>
                <a:close/>
                <a:moveTo>
                  <a:pt x="4678519" y="5423792"/>
                </a:moveTo>
                <a:cubicBezTo>
                  <a:pt x="4658907" y="5423792"/>
                  <a:pt x="4643007" y="5439691"/>
                  <a:pt x="4643007" y="5459303"/>
                </a:cubicBezTo>
                <a:cubicBezTo>
                  <a:pt x="4643007" y="5478915"/>
                  <a:pt x="4658907" y="5494814"/>
                  <a:pt x="4678519" y="5494814"/>
                </a:cubicBezTo>
                <a:cubicBezTo>
                  <a:pt x="4698130" y="5494814"/>
                  <a:pt x="4714030" y="5478915"/>
                  <a:pt x="4714030" y="5459303"/>
                </a:cubicBezTo>
                <a:cubicBezTo>
                  <a:pt x="4714030" y="5439691"/>
                  <a:pt x="4698130" y="5423792"/>
                  <a:pt x="4678519" y="5423792"/>
                </a:cubicBezTo>
                <a:close/>
                <a:moveTo>
                  <a:pt x="4490610" y="5423792"/>
                </a:moveTo>
                <a:cubicBezTo>
                  <a:pt x="4470998" y="5423792"/>
                  <a:pt x="4455098" y="5439691"/>
                  <a:pt x="4455098" y="5459303"/>
                </a:cubicBezTo>
                <a:cubicBezTo>
                  <a:pt x="4455098" y="5478915"/>
                  <a:pt x="4470998" y="5494814"/>
                  <a:pt x="4490610" y="5494814"/>
                </a:cubicBezTo>
                <a:cubicBezTo>
                  <a:pt x="4510220" y="5494814"/>
                  <a:pt x="4526118" y="5478915"/>
                  <a:pt x="4526118" y="5459303"/>
                </a:cubicBezTo>
                <a:cubicBezTo>
                  <a:pt x="4526118" y="5439691"/>
                  <a:pt x="4510220" y="5423792"/>
                  <a:pt x="4490610" y="5423792"/>
                </a:cubicBezTo>
                <a:close/>
                <a:moveTo>
                  <a:pt x="4302698" y="5423792"/>
                </a:moveTo>
                <a:cubicBezTo>
                  <a:pt x="4283086" y="5423792"/>
                  <a:pt x="4267187" y="5439691"/>
                  <a:pt x="4267187" y="5459303"/>
                </a:cubicBezTo>
                <a:cubicBezTo>
                  <a:pt x="4267187" y="5478915"/>
                  <a:pt x="4283086" y="5494814"/>
                  <a:pt x="4302698" y="5494814"/>
                </a:cubicBezTo>
                <a:cubicBezTo>
                  <a:pt x="4322311" y="5494814"/>
                  <a:pt x="4338210" y="5478915"/>
                  <a:pt x="4338210" y="5459303"/>
                </a:cubicBezTo>
                <a:cubicBezTo>
                  <a:pt x="4338210" y="5439691"/>
                  <a:pt x="4322311" y="5423792"/>
                  <a:pt x="4302698" y="5423792"/>
                </a:cubicBezTo>
                <a:close/>
                <a:moveTo>
                  <a:pt x="4114802" y="5423792"/>
                </a:moveTo>
                <a:cubicBezTo>
                  <a:pt x="4095188" y="5423792"/>
                  <a:pt x="4079291" y="5439691"/>
                  <a:pt x="4079291" y="5459303"/>
                </a:cubicBezTo>
                <a:cubicBezTo>
                  <a:pt x="4079291" y="5478915"/>
                  <a:pt x="4095188" y="5494814"/>
                  <a:pt x="4114802" y="5494814"/>
                </a:cubicBezTo>
                <a:cubicBezTo>
                  <a:pt x="4134411" y="5494814"/>
                  <a:pt x="4150308" y="5478915"/>
                  <a:pt x="4150308" y="5459303"/>
                </a:cubicBezTo>
                <a:cubicBezTo>
                  <a:pt x="4150308" y="5439691"/>
                  <a:pt x="4134411" y="5423792"/>
                  <a:pt x="4114802" y="5423792"/>
                </a:cubicBezTo>
                <a:close/>
                <a:moveTo>
                  <a:pt x="3926888" y="5423792"/>
                </a:moveTo>
                <a:cubicBezTo>
                  <a:pt x="3907278" y="5423792"/>
                  <a:pt x="3891378" y="5439691"/>
                  <a:pt x="3891378" y="5459303"/>
                </a:cubicBezTo>
                <a:cubicBezTo>
                  <a:pt x="3891378" y="5478915"/>
                  <a:pt x="3907278" y="5494814"/>
                  <a:pt x="3926888" y="5494814"/>
                </a:cubicBezTo>
                <a:cubicBezTo>
                  <a:pt x="3946503" y="5494814"/>
                  <a:pt x="3962401" y="5478915"/>
                  <a:pt x="3962401" y="5459303"/>
                </a:cubicBezTo>
                <a:cubicBezTo>
                  <a:pt x="3962401" y="5439691"/>
                  <a:pt x="3946503" y="5423792"/>
                  <a:pt x="3926888" y="5423792"/>
                </a:cubicBezTo>
                <a:close/>
                <a:moveTo>
                  <a:pt x="3738979" y="5423792"/>
                </a:moveTo>
                <a:cubicBezTo>
                  <a:pt x="3719366" y="5423792"/>
                  <a:pt x="3703467" y="5439691"/>
                  <a:pt x="3703467" y="5459303"/>
                </a:cubicBezTo>
                <a:cubicBezTo>
                  <a:pt x="3703467" y="5478915"/>
                  <a:pt x="3719366" y="5494814"/>
                  <a:pt x="3738979" y="5494814"/>
                </a:cubicBezTo>
                <a:cubicBezTo>
                  <a:pt x="3758591" y="5494814"/>
                  <a:pt x="3774489" y="5478915"/>
                  <a:pt x="3774489" y="5459303"/>
                </a:cubicBezTo>
                <a:cubicBezTo>
                  <a:pt x="3774489" y="5439691"/>
                  <a:pt x="3758591" y="5423792"/>
                  <a:pt x="3738979" y="5423792"/>
                </a:cubicBezTo>
                <a:close/>
                <a:moveTo>
                  <a:pt x="3551069" y="5423792"/>
                </a:moveTo>
                <a:cubicBezTo>
                  <a:pt x="3531458" y="5423792"/>
                  <a:pt x="3515557" y="5439691"/>
                  <a:pt x="3515557" y="5459303"/>
                </a:cubicBezTo>
                <a:cubicBezTo>
                  <a:pt x="3515557" y="5478915"/>
                  <a:pt x="3531458" y="5494814"/>
                  <a:pt x="3551069" y="5494814"/>
                </a:cubicBezTo>
                <a:cubicBezTo>
                  <a:pt x="3570679" y="5494814"/>
                  <a:pt x="3586579" y="5478915"/>
                  <a:pt x="3586579" y="5459303"/>
                </a:cubicBezTo>
                <a:cubicBezTo>
                  <a:pt x="3586579" y="5439691"/>
                  <a:pt x="3570679" y="5423792"/>
                  <a:pt x="3551069" y="5423792"/>
                </a:cubicBezTo>
                <a:close/>
                <a:moveTo>
                  <a:pt x="3363163" y="5423792"/>
                </a:moveTo>
                <a:cubicBezTo>
                  <a:pt x="3343550" y="5423792"/>
                  <a:pt x="3327652" y="5439691"/>
                  <a:pt x="3327652" y="5459303"/>
                </a:cubicBezTo>
                <a:cubicBezTo>
                  <a:pt x="3327652" y="5478915"/>
                  <a:pt x="3343550" y="5494814"/>
                  <a:pt x="3363163" y="5494814"/>
                </a:cubicBezTo>
                <a:cubicBezTo>
                  <a:pt x="3382774" y="5494814"/>
                  <a:pt x="3398674" y="5478915"/>
                  <a:pt x="3398674" y="5459303"/>
                </a:cubicBezTo>
                <a:cubicBezTo>
                  <a:pt x="3398674" y="5439691"/>
                  <a:pt x="3382774" y="5423792"/>
                  <a:pt x="3363163" y="5423792"/>
                </a:cubicBezTo>
                <a:close/>
                <a:moveTo>
                  <a:pt x="3175253" y="5423792"/>
                </a:moveTo>
                <a:cubicBezTo>
                  <a:pt x="3155640" y="5423792"/>
                  <a:pt x="3139740" y="5439691"/>
                  <a:pt x="3139740" y="5459303"/>
                </a:cubicBezTo>
                <a:cubicBezTo>
                  <a:pt x="3139740" y="5478915"/>
                  <a:pt x="3155640" y="5494814"/>
                  <a:pt x="3175253" y="5494814"/>
                </a:cubicBezTo>
                <a:cubicBezTo>
                  <a:pt x="3194866" y="5494814"/>
                  <a:pt x="3210766" y="5478915"/>
                  <a:pt x="3210766" y="5459303"/>
                </a:cubicBezTo>
                <a:cubicBezTo>
                  <a:pt x="3210766" y="5439691"/>
                  <a:pt x="3194866" y="5423792"/>
                  <a:pt x="3175253" y="5423792"/>
                </a:cubicBezTo>
                <a:close/>
                <a:moveTo>
                  <a:pt x="2987343" y="5423792"/>
                </a:moveTo>
                <a:cubicBezTo>
                  <a:pt x="2967728" y="5423792"/>
                  <a:pt x="2951833" y="5439691"/>
                  <a:pt x="2951833" y="5459303"/>
                </a:cubicBezTo>
                <a:cubicBezTo>
                  <a:pt x="2951833" y="5478915"/>
                  <a:pt x="2967728" y="5494814"/>
                  <a:pt x="2987343" y="5494814"/>
                </a:cubicBezTo>
                <a:cubicBezTo>
                  <a:pt x="3006954" y="5494814"/>
                  <a:pt x="3022853" y="5478915"/>
                  <a:pt x="3022853" y="5459303"/>
                </a:cubicBezTo>
                <a:cubicBezTo>
                  <a:pt x="3022853" y="5439691"/>
                  <a:pt x="3006954" y="5423792"/>
                  <a:pt x="2987343" y="5423792"/>
                </a:cubicBezTo>
                <a:close/>
                <a:moveTo>
                  <a:pt x="2799432" y="5423792"/>
                </a:moveTo>
                <a:cubicBezTo>
                  <a:pt x="2779821" y="5423792"/>
                  <a:pt x="2763919" y="5439691"/>
                  <a:pt x="2763919" y="5459303"/>
                </a:cubicBezTo>
                <a:cubicBezTo>
                  <a:pt x="2763919" y="5478915"/>
                  <a:pt x="2779821" y="5494814"/>
                  <a:pt x="2799432" y="5494814"/>
                </a:cubicBezTo>
                <a:cubicBezTo>
                  <a:pt x="2819042" y="5494814"/>
                  <a:pt x="2834941" y="5478915"/>
                  <a:pt x="2834941" y="5459303"/>
                </a:cubicBezTo>
                <a:cubicBezTo>
                  <a:pt x="2834941" y="5439691"/>
                  <a:pt x="2819042" y="5423792"/>
                  <a:pt x="2799432" y="5423792"/>
                </a:cubicBezTo>
                <a:close/>
                <a:moveTo>
                  <a:pt x="2611521" y="5423792"/>
                </a:moveTo>
                <a:cubicBezTo>
                  <a:pt x="2591910" y="5423792"/>
                  <a:pt x="2576011" y="5439691"/>
                  <a:pt x="2576011" y="5459303"/>
                </a:cubicBezTo>
                <a:cubicBezTo>
                  <a:pt x="2576011" y="5478915"/>
                  <a:pt x="2591910" y="5494814"/>
                  <a:pt x="2611521" y="5494814"/>
                </a:cubicBezTo>
                <a:cubicBezTo>
                  <a:pt x="2631134" y="5494814"/>
                  <a:pt x="2647033" y="5478915"/>
                  <a:pt x="2647033" y="5459303"/>
                </a:cubicBezTo>
                <a:cubicBezTo>
                  <a:pt x="2647033" y="5439691"/>
                  <a:pt x="2631134" y="5423792"/>
                  <a:pt x="2611521" y="5423792"/>
                </a:cubicBezTo>
                <a:close/>
                <a:moveTo>
                  <a:pt x="2423611" y="5423792"/>
                </a:moveTo>
                <a:cubicBezTo>
                  <a:pt x="2403999" y="5423792"/>
                  <a:pt x="2388100" y="5439691"/>
                  <a:pt x="2388100" y="5459303"/>
                </a:cubicBezTo>
                <a:cubicBezTo>
                  <a:pt x="2388100" y="5478915"/>
                  <a:pt x="2403999" y="5494814"/>
                  <a:pt x="2423611" y="5494814"/>
                </a:cubicBezTo>
                <a:cubicBezTo>
                  <a:pt x="2443223" y="5494814"/>
                  <a:pt x="2459122" y="5478915"/>
                  <a:pt x="2459122" y="5459303"/>
                </a:cubicBezTo>
                <a:cubicBezTo>
                  <a:pt x="2459122" y="5439691"/>
                  <a:pt x="2443223" y="5423792"/>
                  <a:pt x="2423611" y="5423792"/>
                </a:cubicBezTo>
                <a:close/>
                <a:moveTo>
                  <a:pt x="2235702" y="5423792"/>
                </a:moveTo>
                <a:cubicBezTo>
                  <a:pt x="2216091" y="5423792"/>
                  <a:pt x="2200189" y="5439691"/>
                  <a:pt x="2200189" y="5459303"/>
                </a:cubicBezTo>
                <a:cubicBezTo>
                  <a:pt x="2200189" y="5478915"/>
                  <a:pt x="2216091" y="5494814"/>
                  <a:pt x="2235702" y="5494814"/>
                </a:cubicBezTo>
                <a:cubicBezTo>
                  <a:pt x="2255313" y="5494814"/>
                  <a:pt x="2271213" y="5478915"/>
                  <a:pt x="2271213" y="5459303"/>
                </a:cubicBezTo>
                <a:cubicBezTo>
                  <a:pt x="2271213" y="5439691"/>
                  <a:pt x="2255313" y="5423792"/>
                  <a:pt x="2235702" y="5423792"/>
                </a:cubicBezTo>
                <a:close/>
                <a:moveTo>
                  <a:pt x="2047791" y="5423792"/>
                </a:moveTo>
                <a:cubicBezTo>
                  <a:pt x="2028179" y="5423792"/>
                  <a:pt x="2012279" y="5439691"/>
                  <a:pt x="2012279" y="5459303"/>
                </a:cubicBezTo>
                <a:cubicBezTo>
                  <a:pt x="2012279" y="5478915"/>
                  <a:pt x="2028179" y="5494814"/>
                  <a:pt x="2047791" y="5494814"/>
                </a:cubicBezTo>
                <a:cubicBezTo>
                  <a:pt x="2067403" y="5494814"/>
                  <a:pt x="2083301" y="5478915"/>
                  <a:pt x="2083301" y="5459303"/>
                </a:cubicBezTo>
                <a:cubicBezTo>
                  <a:pt x="2083301" y="5439691"/>
                  <a:pt x="2067403" y="5423792"/>
                  <a:pt x="2047791" y="5423792"/>
                </a:cubicBezTo>
                <a:close/>
                <a:moveTo>
                  <a:pt x="1859880" y="5423792"/>
                </a:moveTo>
                <a:cubicBezTo>
                  <a:pt x="1840268" y="5423792"/>
                  <a:pt x="1824369" y="5439691"/>
                  <a:pt x="1824369" y="5459303"/>
                </a:cubicBezTo>
                <a:cubicBezTo>
                  <a:pt x="1824369" y="5478915"/>
                  <a:pt x="1840268" y="5494814"/>
                  <a:pt x="1859880" y="5494814"/>
                </a:cubicBezTo>
                <a:cubicBezTo>
                  <a:pt x="1879493" y="5494814"/>
                  <a:pt x="1895391" y="5478915"/>
                  <a:pt x="1895391" y="5459303"/>
                </a:cubicBezTo>
                <a:cubicBezTo>
                  <a:pt x="1895391" y="5439691"/>
                  <a:pt x="1879493" y="5423792"/>
                  <a:pt x="1859880" y="5423792"/>
                </a:cubicBezTo>
                <a:close/>
                <a:moveTo>
                  <a:pt x="1671971" y="5423792"/>
                </a:moveTo>
                <a:cubicBezTo>
                  <a:pt x="1652358" y="5423792"/>
                  <a:pt x="1636459" y="5439691"/>
                  <a:pt x="1636459" y="5459303"/>
                </a:cubicBezTo>
                <a:cubicBezTo>
                  <a:pt x="1636459" y="5478915"/>
                  <a:pt x="1652358" y="5494814"/>
                  <a:pt x="1671971" y="5494814"/>
                </a:cubicBezTo>
                <a:cubicBezTo>
                  <a:pt x="1691583" y="5494814"/>
                  <a:pt x="1707481" y="5478915"/>
                  <a:pt x="1707481" y="5459303"/>
                </a:cubicBezTo>
                <a:cubicBezTo>
                  <a:pt x="1707481" y="5439691"/>
                  <a:pt x="1691583" y="5423792"/>
                  <a:pt x="1671971" y="5423792"/>
                </a:cubicBezTo>
                <a:close/>
                <a:moveTo>
                  <a:pt x="1484061" y="5423792"/>
                </a:moveTo>
                <a:cubicBezTo>
                  <a:pt x="1464449" y="5423792"/>
                  <a:pt x="1448550" y="5439691"/>
                  <a:pt x="1448550" y="5459303"/>
                </a:cubicBezTo>
                <a:cubicBezTo>
                  <a:pt x="1448550" y="5478915"/>
                  <a:pt x="1464449" y="5494814"/>
                  <a:pt x="1484061" y="5494814"/>
                </a:cubicBezTo>
                <a:cubicBezTo>
                  <a:pt x="1503672" y="5494814"/>
                  <a:pt x="1519571" y="5478915"/>
                  <a:pt x="1519571" y="5459303"/>
                </a:cubicBezTo>
                <a:cubicBezTo>
                  <a:pt x="1519571" y="5439691"/>
                  <a:pt x="1503672" y="5423792"/>
                  <a:pt x="1484061" y="5423792"/>
                </a:cubicBezTo>
                <a:close/>
                <a:moveTo>
                  <a:pt x="1296151" y="5423792"/>
                </a:moveTo>
                <a:cubicBezTo>
                  <a:pt x="1276539" y="5423792"/>
                  <a:pt x="1260640" y="5439691"/>
                  <a:pt x="1260640" y="5459303"/>
                </a:cubicBezTo>
                <a:cubicBezTo>
                  <a:pt x="1260640" y="5478915"/>
                  <a:pt x="1276539" y="5494814"/>
                  <a:pt x="1296151" y="5494814"/>
                </a:cubicBezTo>
                <a:cubicBezTo>
                  <a:pt x="1315763" y="5494814"/>
                  <a:pt x="1331662" y="5478915"/>
                  <a:pt x="1331662" y="5459303"/>
                </a:cubicBezTo>
                <a:cubicBezTo>
                  <a:pt x="1331662" y="5439691"/>
                  <a:pt x="1315763" y="5423792"/>
                  <a:pt x="1296151" y="5423792"/>
                </a:cubicBezTo>
                <a:close/>
                <a:moveTo>
                  <a:pt x="1108241" y="5423792"/>
                </a:moveTo>
                <a:cubicBezTo>
                  <a:pt x="1088629" y="5423792"/>
                  <a:pt x="1072730" y="5439691"/>
                  <a:pt x="1072730" y="5459303"/>
                </a:cubicBezTo>
                <a:cubicBezTo>
                  <a:pt x="1072730" y="5478915"/>
                  <a:pt x="1088629" y="5494814"/>
                  <a:pt x="1108241" y="5494814"/>
                </a:cubicBezTo>
                <a:cubicBezTo>
                  <a:pt x="1127854" y="5494814"/>
                  <a:pt x="1143751" y="5478915"/>
                  <a:pt x="1143751" y="5459303"/>
                </a:cubicBezTo>
                <a:cubicBezTo>
                  <a:pt x="1143751" y="5439691"/>
                  <a:pt x="1127854" y="5423792"/>
                  <a:pt x="1108241" y="5423792"/>
                </a:cubicBezTo>
                <a:close/>
                <a:moveTo>
                  <a:pt x="920332" y="5423792"/>
                </a:moveTo>
                <a:cubicBezTo>
                  <a:pt x="900719" y="5423792"/>
                  <a:pt x="884820" y="5439691"/>
                  <a:pt x="884820" y="5459303"/>
                </a:cubicBezTo>
                <a:cubicBezTo>
                  <a:pt x="884820" y="5478915"/>
                  <a:pt x="900719" y="5494814"/>
                  <a:pt x="920332" y="5494814"/>
                </a:cubicBezTo>
                <a:cubicBezTo>
                  <a:pt x="939943" y="5494814"/>
                  <a:pt x="955842" y="5478915"/>
                  <a:pt x="955842" y="5459303"/>
                </a:cubicBezTo>
                <a:cubicBezTo>
                  <a:pt x="955842" y="5439691"/>
                  <a:pt x="939943" y="5423792"/>
                  <a:pt x="920332" y="5423792"/>
                </a:cubicBezTo>
                <a:close/>
                <a:moveTo>
                  <a:pt x="732422" y="5423792"/>
                </a:moveTo>
                <a:cubicBezTo>
                  <a:pt x="712809" y="5423792"/>
                  <a:pt x="696910" y="5439691"/>
                  <a:pt x="696910" y="5459303"/>
                </a:cubicBezTo>
                <a:cubicBezTo>
                  <a:pt x="696910" y="5478915"/>
                  <a:pt x="712809" y="5494814"/>
                  <a:pt x="732422" y="5494814"/>
                </a:cubicBezTo>
                <a:cubicBezTo>
                  <a:pt x="752034" y="5494814"/>
                  <a:pt x="767932" y="5478915"/>
                  <a:pt x="767932" y="5459303"/>
                </a:cubicBezTo>
                <a:cubicBezTo>
                  <a:pt x="767932" y="5439691"/>
                  <a:pt x="752034" y="5423792"/>
                  <a:pt x="732422" y="5423792"/>
                </a:cubicBezTo>
                <a:close/>
                <a:moveTo>
                  <a:pt x="544512" y="5423792"/>
                </a:moveTo>
                <a:cubicBezTo>
                  <a:pt x="524899" y="5423792"/>
                  <a:pt x="509001" y="5439691"/>
                  <a:pt x="509001" y="5459303"/>
                </a:cubicBezTo>
                <a:cubicBezTo>
                  <a:pt x="509001" y="5478915"/>
                  <a:pt x="524899" y="5494814"/>
                  <a:pt x="544512" y="5494814"/>
                </a:cubicBezTo>
                <a:cubicBezTo>
                  <a:pt x="564124" y="5494814"/>
                  <a:pt x="580023" y="5478915"/>
                  <a:pt x="580023" y="5459303"/>
                </a:cubicBezTo>
                <a:cubicBezTo>
                  <a:pt x="580023" y="5439691"/>
                  <a:pt x="564124" y="5423792"/>
                  <a:pt x="544512" y="5423792"/>
                </a:cubicBezTo>
                <a:close/>
                <a:moveTo>
                  <a:pt x="356602" y="5423792"/>
                </a:moveTo>
                <a:cubicBezTo>
                  <a:pt x="336990" y="5423792"/>
                  <a:pt x="321091" y="5439691"/>
                  <a:pt x="321091" y="5459303"/>
                </a:cubicBezTo>
                <a:cubicBezTo>
                  <a:pt x="321091" y="5478915"/>
                  <a:pt x="336990" y="5494814"/>
                  <a:pt x="356602" y="5494814"/>
                </a:cubicBezTo>
                <a:cubicBezTo>
                  <a:pt x="376215" y="5494814"/>
                  <a:pt x="392113" y="5478915"/>
                  <a:pt x="392113" y="5459303"/>
                </a:cubicBezTo>
                <a:cubicBezTo>
                  <a:pt x="392113" y="5439691"/>
                  <a:pt x="376215" y="5423792"/>
                  <a:pt x="356602" y="5423792"/>
                </a:cubicBezTo>
                <a:close/>
                <a:moveTo>
                  <a:pt x="168692" y="5423792"/>
                </a:moveTo>
                <a:cubicBezTo>
                  <a:pt x="149080" y="5423792"/>
                  <a:pt x="133181" y="5439691"/>
                  <a:pt x="133181" y="5459303"/>
                </a:cubicBezTo>
                <a:cubicBezTo>
                  <a:pt x="133181" y="5478915"/>
                  <a:pt x="149080" y="5494814"/>
                  <a:pt x="168692" y="5494814"/>
                </a:cubicBezTo>
                <a:cubicBezTo>
                  <a:pt x="188304" y="5494814"/>
                  <a:pt x="204204" y="5478915"/>
                  <a:pt x="204204" y="5459303"/>
                </a:cubicBezTo>
                <a:cubicBezTo>
                  <a:pt x="204204" y="5439691"/>
                  <a:pt x="188304" y="5423792"/>
                  <a:pt x="168692" y="5423792"/>
                </a:cubicBezTo>
                <a:close/>
                <a:moveTo>
                  <a:pt x="12099079" y="5275461"/>
                </a:moveTo>
                <a:cubicBezTo>
                  <a:pt x="12079467" y="5275461"/>
                  <a:pt x="12063568" y="5291360"/>
                  <a:pt x="12063568" y="5310972"/>
                </a:cubicBezTo>
                <a:cubicBezTo>
                  <a:pt x="12063568" y="5330584"/>
                  <a:pt x="12079467" y="5346483"/>
                  <a:pt x="12099079" y="5346483"/>
                </a:cubicBezTo>
                <a:cubicBezTo>
                  <a:pt x="12118691" y="5346483"/>
                  <a:pt x="12134590" y="5330584"/>
                  <a:pt x="12134590" y="5310972"/>
                </a:cubicBezTo>
                <a:cubicBezTo>
                  <a:pt x="12134590" y="5291360"/>
                  <a:pt x="12118691" y="5275461"/>
                  <a:pt x="12099079" y="5275461"/>
                </a:cubicBezTo>
                <a:close/>
                <a:moveTo>
                  <a:pt x="11911169" y="5275461"/>
                </a:moveTo>
                <a:cubicBezTo>
                  <a:pt x="11891557" y="5275461"/>
                  <a:pt x="11875658" y="5291360"/>
                  <a:pt x="11875658" y="5310972"/>
                </a:cubicBezTo>
                <a:cubicBezTo>
                  <a:pt x="11875658" y="5330584"/>
                  <a:pt x="11891557" y="5346483"/>
                  <a:pt x="11911169" y="5346483"/>
                </a:cubicBezTo>
                <a:cubicBezTo>
                  <a:pt x="11930781" y="5346483"/>
                  <a:pt x="11946680" y="5330584"/>
                  <a:pt x="11946680" y="5310972"/>
                </a:cubicBezTo>
                <a:cubicBezTo>
                  <a:pt x="11946680" y="5291360"/>
                  <a:pt x="11930781" y="5275461"/>
                  <a:pt x="11911169" y="5275461"/>
                </a:cubicBezTo>
                <a:close/>
                <a:moveTo>
                  <a:pt x="11723259" y="5275461"/>
                </a:moveTo>
                <a:cubicBezTo>
                  <a:pt x="11703647" y="5275461"/>
                  <a:pt x="11687748" y="5291360"/>
                  <a:pt x="11687748" y="5310972"/>
                </a:cubicBezTo>
                <a:cubicBezTo>
                  <a:pt x="11687748" y="5330584"/>
                  <a:pt x="11703647" y="5346483"/>
                  <a:pt x="11723259" y="5346483"/>
                </a:cubicBezTo>
                <a:cubicBezTo>
                  <a:pt x="11742871" y="5346483"/>
                  <a:pt x="11758770" y="5330584"/>
                  <a:pt x="11758770" y="5310972"/>
                </a:cubicBezTo>
                <a:cubicBezTo>
                  <a:pt x="11758770" y="5291360"/>
                  <a:pt x="11742871" y="5275461"/>
                  <a:pt x="11723259" y="5275461"/>
                </a:cubicBezTo>
                <a:close/>
                <a:moveTo>
                  <a:pt x="11535349" y="5275461"/>
                </a:moveTo>
                <a:cubicBezTo>
                  <a:pt x="11515737" y="5275461"/>
                  <a:pt x="11499838" y="5291360"/>
                  <a:pt x="11499838" y="5310972"/>
                </a:cubicBezTo>
                <a:cubicBezTo>
                  <a:pt x="11499838" y="5330584"/>
                  <a:pt x="11515737" y="5346483"/>
                  <a:pt x="11535349" y="5346483"/>
                </a:cubicBezTo>
                <a:cubicBezTo>
                  <a:pt x="11554961" y="5346483"/>
                  <a:pt x="11570860" y="5330584"/>
                  <a:pt x="11570860" y="5310972"/>
                </a:cubicBezTo>
                <a:cubicBezTo>
                  <a:pt x="11570860" y="5291360"/>
                  <a:pt x="11554961" y="5275461"/>
                  <a:pt x="11535349" y="5275461"/>
                </a:cubicBezTo>
                <a:close/>
                <a:moveTo>
                  <a:pt x="11347439" y="5275461"/>
                </a:moveTo>
                <a:cubicBezTo>
                  <a:pt x="11327827" y="5275461"/>
                  <a:pt x="11311928" y="5291360"/>
                  <a:pt x="11311928" y="5310972"/>
                </a:cubicBezTo>
                <a:cubicBezTo>
                  <a:pt x="11311928" y="5330584"/>
                  <a:pt x="11327827" y="5346483"/>
                  <a:pt x="11347439" y="5346483"/>
                </a:cubicBezTo>
                <a:cubicBezTo>
                  <a:pt x="11367051" y="5346483"/>
                  <a:pt x="11382950" y="5330584"/>
                  <a:pt x="11382950" y="5310972"/>
                </a:cubicBezTo>
                <a:cubicBezTo>
                  <a:pt x="11382950" y="5291360"/>
                  <a:pt x="11367051" y="5275461"/>
                  <a:pt x="11347439" y="5275461"/>
                </a:cubicBezTo>
                <a:close/>
                <a:moveTo>
                  <a:pt x="11159529" y="5275461"/>
                </a:moveTo>
                <a:cubicBezTo>
                  <a:pt x="11139917" y="5275461"/>
                  <a:pt x="11124018" y="5291360"/>
                  <a:pt x="11124018" y="5310972"/>
                </a:cubicBezTo>
                <a:cubicBezTo>
                  <a:pt x="11124018" y="5330584"/>
                  <a:pt x="11139917" y="5346483"/>
                  <a:pt x="11159529" y="5346483"/>
                </a:cubicBezTo>
                <a:cubicBezTo>
                  <a:pt x="11179141" y="5346483"/>
                  <a:pt x="11195040" y="5330584"/>
                  <a:pt x="11195040" y="5310972"/>
                </a:cubicBezTo>
                <a:cubicBezTo>
                  <a:pt x="11195040" y="5291360"/>
                  <a:pt x="11179141" y="5275461"/>
                  <a:pt x="11159529" y="5275461"/>
                </a:cubicBezTo>
                <a:close/>
                <a:moveTo>
                  <a:pt x="10971619" y="5275461"/>
                </a:moveTo>
                <a:cubicBezTo>
                  <a:pt x="10952007" y="5275461"/>
                  <a:pt x="10936108" y="5291360"/>
                  <a:pt x="10936108" y="5310972"/>
                </a:cubicBezTo>
                <a:cubicBezTo>
                  <a:pt x="10936108" y="5330584"/>
                  <a:pt x="10952007" y="5346483"/>
                  <a:pt x="10971619" y="5346483"/>
                </a:cubicBezTo>
                <a:cubicBezTo>
                  <a:pt x="10991231" y="5346483"/>
                  <a:pt x="11007130" y="5330584"/>
                  <a:pt x="11007130" y="5310972"/>
                </a:cubicBezTo>
                <a:cubicBezTo>
                  <a:pt x="11007130" y="5291360"/>
                  <a:pt x="10991231" y="5275461"/>
                  <a:pt x="10971619" y="5275461"/>
                </a:cubicBezTo>
                <a:close/>
                <a:moveTo>
                  <a:pt x="10783709" y="5275461"/>
                </a:moveTo>
                <a:cubicBezTo>
                  <a:pt x="10764097" y="5275461"/>
                  <a:pt x="10748198" y="5291360"/>
                  <a:pt x="10748198" y="5310972"/>
                </a:cubicBezTo>
                <a:cubicBezTo>
                  <a:pt x="10748198" y="5330584"/>
                  <a:pt x="10764097" y="5346483"/>
                  <a:pt x="10783709" y="5346483"/>
                </a:cubicBezTo>
                <a:cubicBezTo>
                  <a:pt x="10803321" y="5346483"/>
                  <a:pt x="10819220" y="5330584"/>
                  <a:pt x="10819220" y="5310972"/>
                </a:cubicBezTo>
                <a:cubicBezTo>
                  <a:pt x="10819220" y="5291360"/>
                  <a:pt x="10803321" y="5275461"/>
                  <a:pt x="10783709" y="5275461"/>
                </a:cubicBezTo>
                <a:close/>
                <a:moveTo>
                  <a:pt x="10595799" y="5275461"/>
                </a:moveTo>
                <a:cubicBezTo>
                  <a:pt x="10576187" y="5275461"/>
                  <a:pt x="10560288" y="5291360"/>
                  <a:pt x="10560288" y="5310972"/>
                </a:cubicBezTo>
                <a:cubicBezTo>
                  <a:pt x="10560288" y="5330584"/>
                  <a:pt x="10576187" y="5346483"/>
                  <a:pt x="10595799" y="5346483"/>
                </a:cubicBezTo>
                <a:cubicBezTo>
                  <a:pt x="10615411" y="5346483"/>
                  <a:pt x="10631310" y="5330584"/>
                  <a:pt x="10631310" y="5310972"/>
                </a:cubicBezTo>
                <a:cubicBezTo>
                  <a:pt x="10631310" y="5291360"/>
                  <a:pt x="10615411" y="5275461"/>
                  <a:pt x="10595799" y="5275461"/>
                </a:cubicBezTo>
                <a:close/>
                <a:moveTo>
                  <a:pt x="10407889" y="5275461"/>
                </a:moveTo>
                <a:cubicBezTo>
                  <a:pt x="10388277" y="5275461"/>
                  <a:pt x="10372378" y="5291360"/>
                  <a:pt x="10372378" y="5310972"/>
                </a:cubicBezTo>
                <a:cubicBezTo>
                  <a:pt x="10372378" y="5330584"/>
                  <a:pt x="10388277" y="5346483"/>
                  <a:pt x="10407889" y="5346483"/>
                </a:cubicBezTo>
                <a:cubicBezTo>
                  <a:pt x="10427501" y="5346483"/>
                  <a:pt x="10443400" y="5330584"/>
                  <a:pt x="10443400" y="5310972"/>
                </a:cubicBezTo>
                <a:cubicBezTo>
                  <a:pt x="10443400" y="5291360"/>
                  <a:pt x="10427501" y="5275461"/>
                  <a:pt x="10407889" y="5275461"/>
                </a:cubicBezTo>
                <a:close/>
                <a:moveTo>
                  <a:pt x="10219979" y="5275461"/>
                </a:moveTo>
                <a:cubicBezTo>
                  <a:pt x="10200367" y="5275461"/>
                  <a:pt x="10184468" y="5291360"/>
                  <a:pt x="10184468" y="5310972"/>
                </a:cubicBezTo>
                <a:cubicBezTo>
                  <a:pt x="10184468" y="5330584"/>
                  <a:pt x="10200367" y="5346483"/>
                  <a:pt x="10219979" y="5346483"/>
                </a:cubicBezTo>
                <a:cubicBezTo>
                  <a:pt x="10239591" y="5346483"/>
                  <a:pt x="10255490" y="5330584"/>
                  <a:pt x="10255490" y="5310972"/>
                </a:cubicBezTo>
                <a:cubicBezTo>
                  <a:pt x="10255490" y="5291360"/>
                  <a:pt x="10239591" y="5275461"/>
                  <a:pt x="10219979" y="5275461"/>
                </a:cubicBezTo>
                <a:close/>
                <a:moveTo>
                  <a:pt x="10032069" y="5275461"/>
                </a:moveTo>
                <a:cubicBezTo>
                  <a:pt x="10012457" y="5275461"/>
                  <a:pt x="9996558" y="5291360"/>
                  <a:pt x="9996558" y="5310972"/>
                </a:cubicBezTo>
                <a:cubicBezTo>
                  <a:pt x="9996558" y="5330584"/>
                  <a:pt x="10012457" y="5346483"/>
                  <a:pt x="10032069" y="5346483"/>
                </a:cubicBezTo>
                <a:cubicBezTo>
                  <a:pt x="10051681" y="5346483"/>
                  <a:pt x="10067580" y="5330584"/>
                  <a:pt x="10067580" y="5310972"/>
                </a:cubicBezTo>
                <a:cubicBezTo>
                  <a:pt x="10067580" y="5291360"/>
                  <a:pt x="10051681" y="5275461"/>
                  <a:pt x="10032069" y="5275461"/>
                </a:cubicBezTo>
                <a:close/>
                <a:moveTo>
                  <a:pt x="9844159" y="5275461"/>
                </a:moveTo>
                <a:cubicBezTo>
                  <a:pt x="9824547" y="5275461"/>
                  <a:pt x="9808648" y="5291360"/>
                  <a:pt x="9808648" y="5310972"/>
                </a:cubicBezTo>
                <a:cubicBezTo>
                  <a:pt x="9808648" y="5330584"/>
                  <a:pt x="9824547" y="5346483"/>
                  <a:pt x="9844159" y="5346483"/>
                </a:cubicBezTo>
                <a:cubicBezTo>
                  <a:pt x="9863771" y="5346483"/>
                  <a:pt x="9879670" y="5330584"/>
                  <a:pt x="9879670" y="5310972"/>
                </a:cubicBezTo>
                <a:cubicBezTo>
                  <a:pt x="9879670" y="5291360"/>
                  <a:pt x="9863771" y="5275461"/>
                  <a:pt x="9844159" y="5275461"/>
                </a:cubicBezTo>
                <a:close/>
                <a:moveTo>
                  <a:pt x="9656249" y="5275461"/>
                </a:moveTo>
                <a:cubicBezTo>
                  <a:pt x="9636637" y="5275461"/>
                  <a:pt x="9620738" y="5291360"/>
                  <a:pt x="9620738" y="5310972"/>
                </a:cubicBezTo>
                <a:cubicBezTo>
                  <a:pt x="9620738" y="5330584"/>
                  <a:pt x="9636637" y="5346483"/>
                  <a:pt x="9656249" y="5346483"/>
                </a:cubicBezTo>
                <a:cubicBezTo>
                  <a:pt x="9675861" y="5346483"/>
                  <a:pt x="9691760" y="5330584"/>
                  <a:pt x="9691760" y="5310972"/>
                </a:cubicBezTo>
                <a:cubicBezTo>
                  <a:pt x="9691760" y="5291360"/>
                  <a:pt x="9675861" y="5275461"/>
                  <a:pt x="9656249" y="5275461"/>
                </a:cubicBezTo>
                <a:close/>
                <a:moveTo>
                  <a:pt x="9468339" y="5275461"/>
                </a:moveTo>
                <a:cubicBezTo>
                  <a:pt x="9448727" y="5275461"/>
                  <a:pt x="9432828" y="5291360"/>
                  <a:pt x="9432828" y="5310972"/>
                </a:cubicBezTo>
                <a:cubicBezTo>
                  <a:pt x="9432828" y="5330584"/>
                  <a:pt x="9448727" y="5346483"/>
                  <a:pt x="9468339" y="5346483"/>
                </a:cubicBezTo>
                <a:cubicBezTo>
                  <a:pt x="9487951" y="5346483"/>
                  <a:pt x="9503850" y="5330584"/>
                  <a:pt x="9503850" y="5310972"/>
                </a:cubicBezTo>
                <a:cubicBezTo>
                  <a:pt x="9503850" y="5291360"/>
                  <a:pt x="9487951" y="5275461"/>
                  <a:pt x="9468339" y="5275461"/>
                </a:cubicBezTo>
                <a:close/>
                <a:moveTo>
                  <a:pt x="9280429" y="5275461"/>
                </a:moveTo>
                <a:cubicBezTo>
                  <a:pt x="9260817" y="5275461"/>
                  <a:pt x="9244918" y="5291360"/>
                  <a:pt x="9244918" y="5310972"/>
                </a:cubicBezTo>
                <a:cubicBezTo>
                  <a:pt x="9244918" y="5330584"/>
                  <a:pt x="9260817" y="5346483"/>
                  <a:pt x="9280429" y="5346483"/>
                </a:cubicBezTo>
                <a:cubicBezTo>
                  <a:pt x="9300041" y="5346483"/>
                  <a:pt x="9315940" y="5330584"/>
                  <a:pt x="9315940" y="5310972"/>
                </a:cubicBezTo>
                <a:cubicBezTo>
                  <a:pt x="9315940" y="5291360"/>
                  <a:pt x="9300041" y="5275461"/>
                  <a:pt x="9280429" y="5275461"/>
                </a:cubicBezTo>
                <a:close/>
                <a:moveTo>
                  <a:pt x="9092519" y="5275461"/>
                </a:moveTo>
                <a:cubicBezTo>
                  <a:pt x="9072907" y="5275461"/>
                  <a:pt x="9057008" y="5291360"/>
                  <a:pt x="9057008" y="5310972"/>
                </a:cubicBezTo>
                <a:cubicBezTo>
                  <a:pt x="9057008" y="5330584"/>
                  <a:pt x="9072907" y="5346483"/>
                  <a:pt x="9092519" y="5346483"/>
                </a:cubicBezTo>
                <a:cubicBezTo>
                  <a:pt x="9112131" y="5346483"/>
                  <a:pt x="9128030" y="5330584"/>
                  <a:pt x="9128030" y="5310972"/>
                </a:cubicBezTo>
                <a:cubicBezTo>
                  <a:pt x="9128030" y="5291360"/>
                  <a:pt x="9112131" y="5275461"/>
                  <a:pt x="9092519" y="5275461"/>
                </a:cubicBezTo>
                <a:close/>
                <a:moveTo>
                  <a:pt x="8904609" y="5275461"/>
                </a:moveTo>
                <a:cubicBezTo>
                  <a:pt x="8884997" y="5275461"/>
                  <a:pt x="8869098" y="5291360"/>
                  <a:pt x="8869098" y="5310972"/>
                </a:cubicBezTo>
                <a:cubicBezTo>
                  <a:pt x="8869098" y="5330584"/>
                  <a:pt x="8884997" y="5346483"/>
                  <a:pt x="8904609" y="5346483"/>
                </a:cubicBezTo>
                <a:cubicBezTo>
                  <a:pt x="8924221" y="5346483"/>
                  <a:pt x="8940120" y="5330584"/>
                  <a:pt x="8940120" y="5310972"/>
                </a:cubicBezTo>
                <a:cubicBezTo>
                  <a:pt x="8940120" y="5291360"/>
                  <a:pt x="8924221" y="5275461"/>
                  <a:pt x="8904609" y="5275461"/>
                </a:cubicBezTo>
                <a:close/>
                <a:moveTo>
                  <a:pt x="8716699" y="5275461"/>
                </a:moveTo>
                <a:cubicBezTo>
                  <a:pt x="8697087" y="5275461"/>
                  <a:pt x="8681188" y="5291360"/>
                  <a:pt x="8681188" y="5310972"/>
                </a:cubicBezTo>
                <a:cubicBezTo>
                  <a:pt x="8681188" y="5330584"/>
                  <a:pt x="8697087" y="5346483"/>
                  <a:pt x="8716699" y="5346483"/>
                </a:cubicBezTo>
                <a:cubicBezTo>
                  <a:pt x="8736311" y="5346483"/>
                  <a:pt x="8752210" y="5330584"/>
                  <a:pt x="8752210" y="5310972"/>
                </a:cubicBezTo>
                <a:cubicBezTo>
                  <a:pt x="8752210" y="5291360"/>
                  <a:pt x="8736311" y="5275461"/>
                  <a:pt x="8716699" y="5275461"/>
                </a:cubicBezTo>
                <a:close/>
                <a:moveTo>
                  <a:pt x="8528789" y="5275461"/>
                </a:moveTo>
                <a:cubicBezTo>
                  <a:pt x="8509177" y="5275461"/>
                  <a:pt x="8493278" y="5291360"/>
                  <a:pt x="8493278" y="5310972"/>
                </a:cubicBezTo>
                <a:cubicBezTo>
                  <a:pt x="8493278" y="5330584"/>
                  <a:pt x="8509177" y="5346483"/>
                  <a:pt x="8528789" y="5346483"/>
                </a:cubicBezTo>
                <a:cubicBezTo>
                  <a:pt x="8548401" y="5346483"/>
                  <a:pt x="8564300" y="5330584"/>
                  <a:pt x="8564300" y="5310972"/>
                </a:cubicBezTo>
                <a:cubicBezTo>
                  <a:pt x="8564300" y="5291360"/>
                  <a:pt x="8548401" y="5275461"/>
                  <a:pt x="8528789" y="5275461"/>
                </a:cubicBezTo>
                <a:close/>
                <a:moveTo>
                  <a:pt x="8340879" y="5275461"/>
                </a:moveTo>
                <a:cubicBezTo>
                  <a:pt x="8321267" y="5275461"/>
                  <a:pt x="8305368" y="5291360"/>
                  <a:pt x="8305368" y="5310972"/>
                </a:cubicBezTo>
                <a:cubicBezTo>
                  <a:pt x="8305368" y="5330584"/>
                  <a:pt x="8321267" y="5346483"/>
                  <a:pt x="8340879" y="5346483"/>
                </a:cubicBezTo>
                <a:cubicBezTo>
                  <a:pt x="8360491" y="5346483"/>
                  <a:pt x="8376390" y="5330584"/>
                  <a:pt x="8376390" y="5310972"/>
                </a:cubicBezTo>
                <a:cubicBezTo>
                  <a:pt x="8376390" y="5291360"/>
                  <a:pt x="8360491" y="5275461"/>
                  <a:pt x="8340879" y="5275461"/>
                </a:cubicBezTo>
                <a:close/>
                <a:moveTo>
                  <a:pt x="8152969" y="5275461"/>
                </a:moveTo>
                <a:cubicBezTo>
                  <a:pt x="8133357" y="5275461"/>
                  <a:pt x="8117458" y="5291360"/>
                  <a:pt x="8117458" y="5310972"/>
                </a:cubicBezTo>
                <a:cubicBezTo>
                  <a:pt x="8117458" y="5330584"/>
                  <a:pt x="8133357" y="5346483"/>
                  <a:pt x="8152969" y="5346483"/>
                </a:cubicBezTo>
                <a:cubicBezTo>
                  <a:pt x="8172581" y="5346483"/>
                  <a:pt x="8188480" y="5330584"/>
                  <a:pt x="8188480" y="5310972"/>
                </a:cubicBezTo>
                <a:cubicBezTo>
                  <a:pt x="8188480" y="5291360"/>
                  <a:pt x="8172581" y="5275461"/>
                  <a:pt x="8152969" y="5275461"/>
                </a:cubicBezTo>
                <a:close/>
                <a:moveTo>
                  <a:pt x="7965059" y="5275461"/>
                </a:moveTo>
                <a:cubicBezTo>
                  <a:pt x="7945447" y="5275461"/>
                  <a:pt x="7929548" y="5291360"/>
                  <a:pt x="7929548" y="5310972"/>
                </a:cubicBezTo>
                <a:cubicBezTo>
                  <a:pt x="7929548" y="5330584"/>
                  <a:pt x="7945447" y="5346483"/>
                  <a:pt x="7965059" y="5346483"/>
                </a:cubicBezTo>
                <a:cubicBezTo>
                  <a:pt x="7984671" y="5346483"/>
                  <a:pt x="8000570" y="5330584"/>
                  <a:pt x="8000570" y="5310972"/>
                </a:cubicBezTo>
                <a:cubicBezTo>
                  <a:pt x="8000570" y="5291360"/>
                  <a:pt x="7984671" y="5275461"/>
                  <a:pt x="7965059" y="5275461"/>
                </a:cubicBezTo>
                <a:close/>
                <a:moveTo>
                  <a:pt x="7777149" y="5275461"/>
                </a:moveTo>
                <a:cubicBezTo>
                  <a:pt x="7757537" y="5275461"/>
                  <a:pt x="7741638" y="5291360"/>
                  <a:pt x="7741638" y="5310972"/>
                </a:cubicBezTo>
                <a:cubicBezTo>
                  <a:pt x="7741638" y="5330584"/>
                  <a:pt x="7757537" y="5346483"/>
                  <a:pt x="7777149" y="5346483"/>
                </a:cubicBezTo>
                <a:cubicBezTo>
                  <a:pt x="7796761" y="5346483"/>
                  <a:pt x="7812660" y="5330584"/>
                  <a:pt x="7812660" y="5310972"/>
                </a:cubicBezTo>
                <a:cubicBezTo>
                  <a:pt x="7812660" y="5291360"/>
                  <a:pt x="7796761" y="5275461"/>
                  <a:pt x="7777149" y="5275461"/>
                </a:cubicBezTo>
                <a:close/>
                <a:moveTo>
                  <a:pt x="7589239" y="5275461"/>
                </a:moveTo>
                <a:cubicBezTo>
                  <a:pt x="7569627" y="5275461"/>
                  <a:pt x="7553728" y="5291360"/>
                  <a:pt x="7553728" y="5310972"/>
                </a:cubicBezTo>
                <a:cubicBezTo>
                  <a:pt x="7553728" y="5330584"/>
                  <a:pt x="7569627" y="5346483"/>
                  <a:pt x="7589239" y="5346483"/>
                </a:cubicBezTo>
                <a:cubicBezTo>
                  <a:pt x="7608851" y="5346483"/>
                  <a:pt x="7624750" y="5330584"/>
                  <a:pt x="7624750" y="5310972"/>
                </a:cubicBezTo>
                <a:cubicBezTo>
                  <a:pt x="7624750" y="5291360"/>
                  <a:pt x="7608851" y="5275461"/>
                  <a:pt x="7589239" y="5275461"/>
                </a:cubicBezTo>
                <a:close/>
                <a:moveTo>
                  <a:pt x="7401329" y="5275461"/>
                </a:moveTo>
                <a:cubicBezTo>
                  <a:pt x="7381717" y="5275461"/>
                  <a:pt x="7365818" y="5291360"/>
                  <a:pt x="7365818" y="5310972"/>
                </a:cubicBezTo>
                <a:cubicBezTo>
                  <a:pt x="7365818" y="5330584"/>
                  <a:pt x="7381717" y="5346483"/>
                  <a:pt x="7401329" y="5346483"/>
                </a:cubicBezTo>
                <a:cubicBezTo>
                  <a:pt x="7420941" y="5346483"/>
                  <a:pt x="7436840" y="5330584"/>
                  <a:pt x="7436840" y="5310972"/>
                </a:cubicBezTo>
                <a:cubicBezTo>
                  <a:pt x="7436840" y="5291360"/>
                  <a:pt x="7420941" y="5275461"/>
                  <a:pt x="7401329" y="5275461"/>
                </a:cubicBezTo>
                <a:close/>
                <a:moveTo>
                  <a:pt x="7213419" y="5275461"/>
                </a:moveTo>
                <a:cubicBezTo>
                  <a:pt x="7193807" y="5275461"/>
                  <a:pt x="7177908" y="5291360"/>
                  <a:pt x="7177908" y="5310972"/>
                </a:cubicBezTo>
                <a:cubicBezTo>
                  <a:pt x="7177908" y="5330584"/>
                  <a:pt x="7193807" y="5346483"/>
                  <a:pt x="7213419" y="5346483"/>
                </a:cubicBezTo>
                <a:cubicBezTo>
                  <a:pt x="7233031" y="5346483"/>
                  <a:pt x="7248930" y="5330584"/>
                  <a:pt x="7248930" y="5310972"/>
                </a:cubicBezTo>
                <a:cubicBezTo>
                  <a:pt x="7248930" y="5291360"/>
                  <a:pt x="7233031" y="5275461"/>
                  <a:pt x="7213419" y="5275461"/>
                </a:cubicBezTo>
                <a:close/>
                <a:moveTo>
                  <a:pt x="7025509" y="5275461"/>
                </a:moveTo>
                <a:cubicBezTo>
                  <a:pt x="7005897" y="5275461"/>
                  <a:pt x="6989998" y="5291360"/>
                  <a:pt x="6989998" y="5310972"/>
                </a:cubicBezTo>
                <a:cubicBezTo>
                  <a:pt x="6989998" y="5330584"/>
                  <a:pt x="7005897" y="5346483"/>
                  <a:pt x="7025509" y="5346483"/>
                </a:cubicBezTo>
                <a:cubicBezTo>
                  <a:pt x="7045121" y="5346483"/>
                  <a:pt x="7061020" y="5330584"/>
                  <a:pt x="7061020" y="5310972"/>
                </a:cubicBezTo>
                <a:cubicBezTo>
                  <a:pt x="7061020" y="5291360"/>
                  <a:pt x="7045121" y="5275461"/>
                  <a:pt x="7025509" y="5275461"/>
                </a:cubicBezTo>
                <a:close/>
                <a:moveTo>
                  <a:pt x="6837599" y="5275461"/>
                </a:moveTo>
                <a:cubicBezTo>
                  <a:pt x="6817987" y="5275461"/>
                  <a:pt x="6802088" y="5291360"/>
                  <a:pt x="6802088" y="5310972"/>
                </a:cubicBezTo>
                <a:cubicBezTo>
                  <a:pt x="6802088" y="5330584"/>
                  <a:pt x="6817987" y="5346483"/>
                  <a:pt x="6837599" y="5346483"/>
                </a:cubicBezTo>
                <a:cubicBezTo>
                  <a:pt x="6857211" y="5346483"/>
                  <a:pt x="6873110" y="5330584"/>
                  <a:pt x="6873110" y="5310972"/>
                </a:cubicBezTo>
                <a:cubicBezTo>
                  <a:pt x="6873110" y="5291360"/>
                  <a:pt x="6857211" y="5275461"/>
                  <a:pt x="6837599" y="5275461"/>
                </a:cubicBezTo>
                <a:close/>
                <a:moveTo>
                  <a:pt x="6649689" y="5275461"/>
                </a:moveTo>
                <a:cubicBezTo>
                  <a:pt x="6630077" y="5275461"/>
                  <a:pt x="6614178" y="5291360"/>
                  <a:pt x="6614178" y="5310972"/>
                </a:cubicBezTo>
                <a:cubicBezTo>
                  <a:pt x="6614178" y="5330584"/>
                  <a:pt x="6630077" y="5346483"/>
                  <a:pt x="6649689" y="5346483"/>
                </a:cubicBezTo>
                <a:cubicBezTo>
                  <a:pt x="6669301" y="5346483"/>
                  <a:pt x="6685200" y="5330584"/>
                  <a:pt x="6685200" y="5310972"/>
                </a:cubicBezTo>
                <a:cubicBezTo>
                  <a:pt x="6685200" y="5291360"/>
                  <a:pt x="6669301" y="5275461"/>
                  <a:pt x="6649689" y="5275461"/>
                </a:cubicBezTo>
                <a:close/>
                <a:moveTo>
                  <a:pt x="6461779" y="5275461"/>
                </a:moveTo>
                <a:cubicBezTo>
                  <a:pt x="6442167" y="5275461"/>
                  <a:pt x="6426268" y="5291360"/>
                  <a:pt x="6426268" y="5310972"/>
                </a:cubicBezTo>
                <a:cubicBezTo>
                  <a:pt x="6426268" y="5330584"/>
                  <a:pt x="6442167" y="5346483"/>
                  <a:pt x="6461779" y="5346483"/>
                </a:cubicBezTo>
                <a:cubicBezTo>
                  <a:pt x="6481391" y="5346483"/>
                  <a:pt x="6497290" y="5330584"/>
                  <a:pt x="6497290" y="5310972"/>
                </a:cubicBezTo>
                <a:cubicBezTo>
                  <a:pt x="6497290" y="5291360"/>
                  <a:pt x="6481391" y="5275461"/>
                  <a:pt x="6461779" y="5275461"/>
                </a:cubicBezTo>
                <a:close/>
                <a:moveTo>
                  <a:pt x="6273869" y="5275461"/>
                </a:moveTo>
                <a:cubicBezTo>
                  <a:pt x="6254257" y="5275461"/>
                  <a:pt x="6238358" y="5291360"/>
                  <a:pt x="6238358" y="5310972"/>
                </a:cubicBezTo>
                <a:cubicBezTo>
                  <a:pt x="6238358" y="5330584"/>
                  <a:pt x="6254257" y="5346483"/>
                  <a:pt x="6273869" y="5346483"/>
                </a:cubicBezTo>
                <a:cubicBezTo>
                  <a:pt x="6293481" y="5346483"/>
                  <a:pt x="6309380" y="5330584"/>
                  <a:pt x="6309380" y="5310972"/>
                </a:cubicBezTo>
                <a:cubicBezTo>
                  <a:pt x="6309380" y="5291360"/>
                  <a:pt x="6293481" y="5275461"/>
                  <a:pt x="6273869" y="5275461"/>
                </a:cubicBezTo>
                <a:close/>
                <a:moveTo>
                  <a:pt x="6085959" y="5275461"/>
                </a:moveTo>
                <a:cubicBezTo>
                  <a:pt x="6066347" y="5275461"/>
                  <a:pt x="6050449" y="5291360"/>
                  <a:pt x="6050449" y="5310972"/>
                </a:cubicBezTo>
                <a:cubicBezTo>
                  <a:pt x="6050449" y="5330584"/>
                  <a:pt x="6066347" y="5346483"/>
                  <a:pt x="6085959" y="5346483"/>
                </a:cubicBezTo>
                <a:cubicBezTo>
                  <a:pt x="6105571" y="5346483"/>
                  <a:pt x="6121470" y="5330584"/>
                  <a:pt x="6121470" y="5310972"/>
                </a:cubicBezTo>
                <a:cubicBezTo>
                  <a:pt x="6121470" y="5291360"/>
                  <a:pt x="6105571" y="5275461"/>
                  <a:pt x="6085959" y="5275461"/>
                </a:cubicBezTo>
                <a:close/>
                <a:moveTo>
                  <a:pt x="5898050" y="5275461"/>
                </a:moveTo>
                <a:cubicBezTo>
                  <a:pt x="5878438" y="5275461"/>
                  <a:pt x="5862539" y="5291360"/>
                  <a:pt x="5862539" y="5310972"/>
                </a:cubicBezTo>
                <a:cubicBezTo>
                  <a:pt x="5862539" y="5330584"/>
                  <a:pt x="5878438" y="5346483"/>
                  <a:pt x="5898050" y="5346483"/>
                </a:cubicBezTo>
                <a:cubicBezTo>
                  <a:pt x="5917662" y="5346483"/>
                  <a:pt x="5933561" y="5330584"/>
                  <a:pt x="5933561" y="5310972"/>
                </a:cubicBezTo>
                <a:cubicBezTo>
                  <a:pt x="5933561" y="5291360"/>
                  <a:pt x="5917662" y="5275461"/>
                  <a:pt x="5898050" y="5275461"/>
                </a:cubicBezTo>
                <a:close/>
                <a:moveTo>
                  <a:pt x="5710141" y="5275461"/>
                </a:moveTo>
                <a:cubicBezTo>
                  <a:pt x="5690529" y="5275461"/>
                  <a:pt x="5674630" y="5291360"/>
                  <a:pt x="5674630" y="5310972"/>
                </a:cubicBezTo>
                <a:cubicBezTo>
                  <a:pt x="5674630" y="5330584"/>
                  <a:pt x="5690529" y="5346483"/>
                  <a:pt x="5710141" y="5346483"/>
                </a:cubicBezTo>
                <a:cubicBezTo>
                  <a:pt x="5729752" y="5346483"/>
                  <a:pt x="5745652" y="5330584"/>
                  <a:pt x="5745652" y="5310972"/>
                </a:cubicBezTo>
                <a:cubicBezTo>
                  <a:pt x="5745652" y="5291360"/>
                  <a:pt x="5729752" y="5275461"/>
                  <a:pt x="5710141" y="5275461"/>
                </a:cubicBezTo>
                <a:close/>
                <a:moveTo>
                  <a:pt x="5522232" y="5275461"/>
                </a:moveTo>
                <a:cubicBezTo>
                  <a:pt x="5502620" y="5275461"/>
                  <a:pt x="5486721" y="5291360"/>
                  <a:pt x="5486721" y="5310972"/>
                </a:cubicBezTo>
                <a:cubicBezTo>
                  <a:pt x="5486721" y="5330584"/>
                  <a:pt x="5502620" y="5346483"/>
                  <a:pt x="5522232" y="5346483"/>
                </a:cubicBezTo>
                <a:cubicBezTo>
                  <a:pt x="5541843" y="5346483"/>
                  <a:pt x="5557742" y="5330584"/>
                  <a:pt x="5557742" y="5310972"/>
                </a:cubicBezTo>
                <a:cubicBezTo>
                  <a:pt x="5557742" y="5291360"/>
                  <a:pt x="5541843" y="5275461"/>
                  <a:pt x="5522232" y="5275461"/>
                </a:cubicBezTo>
                <a:close/>
                <a:moveTo>
                  <a:pt x="5334321" y="5275461"/>
                </a:moveTo>
                <a:cubicBezTo>
                  <a:pt x="5314711" y="5275461"/>
                  <a:pt x="5298812" y="5291360"/>
                  <a:pt x="5298812" y="5310972"/>
                </a:cubicBezTo>
                <a:cubicBezTo>
                  <a:pt x="5298812" y="5330584"/>
                  <a:pt x="5314711" y="5346483"/>
                  <a:pt x="5334321" y="5346483"/>
                </a:cubicBezTo>
                <a:cubicBezTo>
                  <a:pt x="5353934" y="5346483"/>
                  <a:pt x="5369832" y="5330584"/>
                  <a:pt x="5369832" y="5310972"/>
                </a:cubicBezTo>
                <a:cubicBezTo>
                  <a:pt x="5369832" y="5291360"/>
                  <a:pt x="5353934" y="5275461"/>
                  <a:pt x="5334321" y="5275461"/>
                </a:cubicBezTo>
                <a:close/>
                <a:moveTo>
                  <a:pt x="5146412" y="5275461"/>
                </a:moveTo>
                <a:cubicBezTo>
                  <a:pt x="5126803" y="5275461"/>
                  <a:pt x="5110901" y="5291360"/>
                  <a:pt x="5110901" y="5310972"/>
                </a:cubicBezTo>
                <a:cubicBezTo>
                  <a:pt x="5110901" y="5330584"/>
                  <a:pt x="5126803" y="5346483"/>
                  <a:pt x="5146412" y="5346483"/>
                </a:cubicBezTo>
                <a:cubicBezTo>
                  <a:pt x="5166021" y="5346483"/>
                  <a:pt x="5181923" y="5330584"/>
                  <a:pt x="5181923" y="5310972"/>
                </a:cubicBezTo>
                <a:cubicBezTo>
                  <a:pt x="5181923" y="5291360"/>
                  <a:pt x="5166021" y="5275461"/>
                  <a:pt x="5146412" y="5275461"/>
                </a:cubicBezTo>
                <a:close/>
                <a:moveTo>
                  <a:pt x="4958502" y="5275461"/>
                </a:moveTo>
                <a:cubicBezTo>
                  <a:pt x="4938890" y="5275461"/>
                  <a:pt x="4922992" y="5291360"/>
                  <a:pt x="4922992" y="5310972"/>
                </a:cubicBezTo>
                <a:cubicBezTo>
                  <a:pt x="4922992" y="5330584"/>
                  <a:pt x="4938890" y="5346483"/>
                  <a:pt x="4958502" y="5346483"/>
                </a:cubicBezTo>
                <a:cubicBezTo>
                  <a:pt x="4978115" y="5346483"/>
                  <a:pt x="4994014" y="5330584"/>
                  <a:pt x="4994014" y="5310972"/>
                </a:cubicBezTo>
                <a:cubicBezTo>
                  <a:pt x="4994014" y="5291360"/>
                  <a:pt x="4978115" y="5275461"/>
                  <a:pt x="4958502" y="5275461"/>
                </a:cubicBezTo>
                <a:close/>
                <a:moveTo>
                  <a:pt x="4770594" y="5275461"/>
                </a:moveTo>
                <a:cubicBezTo>
                  <a:pt x="4750980" y="5275461"/>
                  <a:pt x="4735082" y="5291360"/>
                  <a:pt x="4735082" y="5310972"/>
                </a:cubicBezTo>
                <a:cubicBezTo>
                  <a:pt x="4735082" y="5330584"/>
                  <a:pt x="4750980" y="5346483"/>
                  <a:pt x="4770594" y="5346483"/>
                </a:cubicBezTo>
                <a:cubicBezTo>
                  <a:pt x="4790206" y="5346483"/>
                  <a:pt x="4806102" y="5330584"/>
                  <a:pt x="4806102" y="5310972"/>
                </a:cubicBezTo>
                <a:cubicBezTo>
                  <a:pt x="4806102" y="5291360"/>
                  <a:pt x="4790206" y="5275461"/>
                  <a:pt x="4770594" y="5275461"/>
                </a:cubicBezTo>
                <a:close/>
                <a:moveTo>
                  <a:pt x="4582682" y="5275461"/>
                </a:moveTo>
                <a:cubicBezTo>
                  <a:pt x="4563070" y="5275461"/>
                  <a:pt x="4547171" y="5291360"/>
                  <a:pt x="4547171" y="5310972"/>
                </a:cubicBezTo>
                <a:cubicBezTo>
                  <a:pt x="4547171" y="5330584"/>
                  <a:pt x="4563070" y="5346483"/>
                  <a:pt x="4582682" y="5346483"/>
                </a:cubicBezTo>
                <a:cubicBezTo>
                  <a:pt x="4602293" y="5346483"/>
                  <a:pt x="4618193" y="5330584"/>
                  <a:pt x="4618193" y="5310972"/>
                </a:cubicBezTo>
                <a:cubicBezTo>
                  <a:pt x="4618193" y="5291360"/>
                  <a:pt x="4602293" y="5275461"/>
                  <a:pt x="4582682" y="5275461"/>
                </a:cubicBezTo>
                <a:close/>
                <a:moveTo>
                  <a:pt x="4394773" y="5275461"/>
                </a:moveTo>
                <a:cubicBezTo>
                  <a:pt x="4375161" y="5275461"/>
                  <a:pt x="4359261" y="5291360"/>
                  <a:pt x="4359261" y="5310972"/>
                </a:cubicBezTo>
                <a:cubicBezTo>
                  <a:pt x="4359261" y="5330584"/>
                  <a:pt x="4375161" y="5346483"/>
                  <a:pt x="4394773" y="5346483"/>
                </a:cubicBezTo>
                <a:cubicBezTo>
                  <a:pt x="4414385" y="5346483"/>
                  <a:pt x="4430285" y="5330584"/>
                  <a:pt x="4430285" y="5310972"/>
                </a:cubicBezTo>
                <a:cubicBezTo>
                  <a:pt x="4430285" y="5291360"/>
                  <a:pt x="4414385" y="5275461"/>
                  <a:pt x="4394773" y="5275461"/>
                </a:cubicBezTo>
                <a:close/>
                <a:moveTo>
                  <a:pt x="4206862" y="5275461"/>
                </a:moveTo>
                <a:cubicBezTo>
                  <a:pt x="4187257" y="5275461"/>
                  <a:pt x="4171356" y="5291360"/>
                  <a:pt x="4171356" y="5310972"/>
                </a:cubicBezTo>
                <a:cubicBezTo>
                  <a:pt x="4171356" y="5330584"/>
                  <a:pt x="4187257" y="5346483"/>
                  <a:pt x="4206862" y="5346483"/>
                </a:cubicBezTo>
                <a:cubicBezTo>
                  <a:pt x="4226473" y="5346483"/>
                  <a:pt x="4242372" y="5330584"/>
                  <a:pt x="4242372" y="5310972"/>
                </a:cubicBezTo>
                <a:cubicBezTo>
                  <a:pt x="4242372" y="5291360"/>
                  <a:pt x="4226473" y="5275461"/>
                  <a:pt x="4206862" y="5275461"/>
                </a:cubicBezTo>
                <a:close/>
                <a:moveTo>
                  <a:pt x="4018959" y="5275461"/>
                </a:moveTo>
                <a:cubicBezTo>
                  <a:pt x="3999346" y="5275461"/>
                  <a:pt x="3983448" y="5291360"/>
                  <a:pt x="3983448" y="5310972"/>
                </a:cubicBezTo>
                <a:cubicBezTo>
                  <a:pt x="3983448" y="5330584"/>
                  <a:pt x="3999346" y="5346483"/>
                  <a:pt x="4018959" y="5346483"/>
                </a:cubicBezTo>
                <a:cubicBezTo>
                  <a:pt x="4038571" y="5346483"/>
                  <a:pt x="4054470" y="5330584"/>
                  <a:pt x="4054470" y="5310972"/>
                </a:cubicBezTo>
                <a:cubicBezTo>
                  <a:pt x="4054470" y="5291360"/>
                  <a:pt x="4038571" y="5275461"/>
                  <a:pt x="4018959" y="5275461"/>
                </a:cubicBezTo>
                <a:close/>
                <a:moveTo>
                  <a:pt x="3831047" y="5275461"/>
                </a:moveTo>
                <a:cubicBezTo>
                  <a:pt x="3811436" y="5275461"/>
                  <a:pt x="3795536" y="5291360"/>
                  <a:pt x="3795536" y="5310972"/>
                </a:cubicBezTo>
                <a:cubicBezTo>
                  <a:pt x="3795536" y="5330584"/>
                  <a:pt x="3811436" y="5346483"/>
                  <a:pt x="3831047" y="5346483"/>
                </a:cubicBezTo>
                <a:cubicBezTo>
                  <a:pt x="3850660" y="5346483"/>
                  <a:pt x="3866559" y="5330584"/>
                  <a:pt x="3866559" y="5310972"/>
                </a:cubicBezTo>
                <a:cubicBezTo>
                  <a:pt x="3866559" y="5291360"/>
                  <a:pt x="3850660" y="5275461"/>
                  <a:pt x="3831047" y="5275461"/>
                </a:cubicBezTo>
                <a:close/>
                <a:moveTo>
                  <a:pt x="3643135" y="5275461"/>
                </a:moveTo>
                <a:cubicBezTo>
                  <a:pt x="3623524" y="5275461"/>
                  <a:pt x="3607624" y="5291360"/>
                  <a:pt x="3607624" y="5310972"/>
                </a:cubicBezTo>
                <a:cubicBezTo>
                  <a:pt x="3607624" y="5330584"/>
                  <a:pt x="3623524" y="5346483"/>
                  <a:pt x="3643135" y="5346483"/>
                </a:cubicBezTo>
                <a:cubicBezTo>
                  <a:pt x="3662748" y="5346483"/>
                  <a:pt x="3678648" y="5330584"/>
                  <a:pt x="3678648" y="5310972"/>
                </a:cubicBezTo>
                <a:cubicBezTo>
                  <a:pt x="3678648" y="5291360"/>
                  <a:pt x="3662748" y="5275461"/>
                  <a:pt x="3643135" y="5275461"/>
                </a:cubicBezTo>
                <a:close/>
                <a:moveTo>
                  <a:pt x="3455228" y="5275461"/>
                </a:moveTo>
                <a:cubicBezTo>
                  <a:pt x="3435616" y="5275461"/>
                  <a:pt x="3419718" y="5291360"/>
                  <a:pt x="3419718" y="5310972"/>
                </a:cubicBezTo>
                <a:cubicBezTo>
                  <a:pt x="3419718" y="5330584"/>
                  <a:pt x="3435616" y="5346483"/>
                  <a:pt x="3455228" y="5346483"/>
                </a:cubicBezTo>
                <a:cubicBezTo>
                  <a:pt x="3474841" y="5346483"/>
                  <a:pt x="3490738" y="5330584"/>
                  <a:pt x="3490738" y="5310972"/>
                </a:cubicBezTo>
                <a:cubicBezTo>
                  <a:pt x="3490738" y="5291360"/>
                  <a:pt x="3474841" y="5275461"/>
                  <a:pt x="3455228" y="5275461"/>
                </a:cubicBezTo>
                <a:close/>
                <a:moveTo>
                  <a:pt x="3267322" y="5275461"/>
                </a:moveTo>
                <a:cubicBezTo>
                  <a:pt x="3247709" y="5275461"/>
                  <a:pt x="3231811" y="5291360"/>
                  <a:pt x="3231811" y="5310972"/>
                </a:cubicBezTo>
                <a:cubicBezTo>
                  <a:pt x="3231811" y="5330584"/>
                  <a:pt x="3247709" y="5346483"/>
                  <a:pt x="3267322" y="5346483"/>
                </a:cubicBezTo>
                <a:cubicBezTo>
                  <a:pt x="3286933" y="5346483"/>
                  <a:pt x="3302832" y="5330584"/>
                  <a:pt x="3302832" y="5310972"/>
                </a:cubicBezTo>
                <a:cubicBezTo>
                  <a:pt x="3302832" y="5291360"/>
                  <a:pt x="3286933" y="5275461"/>
                  <a:pt x="3267322" y="5275461"/>
                </a:cubicBezTo>
                <a:close/>
                <a:moveTo>
                  <a:pt x="3079409" y="5275461"/>
                </a:moveTo>
                <a:cubicBezTo>
                  <a:pt x="3059798" y="5275461"/>
                  <a:pt x="3043899" y="5291360"/>
                  <a:pt x="3043899" y="5310972"/>
                </a:cubicBezTo>
                <a:cubicBezTo>
                  <a:pt x="3043899" y="5330584"/>
                  <a:pt x="3059798" y="5346483"/>
                  <a:pt x="3079409" y="5346483"/>
                </a:cubicBezTo>
                <a:cubicBezTo>
                  <a:pt x="3099022" y="5346483"/>
                  <a:pt x="3114921" y="5330584"/>
                  <a:pt x="3114921" y="5310972"/>
                </a:cubicBezTo>
                <a:cubicBezTo>
                  <a:pt x="3114921" y="5291360"/>
                  <a:pt x="3099022" y="5275461"/>
                  <a:pt x="3079409" y="5275461"/>
                </a:cubicBezTo>
                <a:close/>
                <a:moveTo>
                  <a:pt x="2891500" y="5275461"/>
                </a:moveTo>
                <a:cubicBezTo>
                  <a:pt x="2871887" y="5275461"/>
                  <a:pt x="2855988" y="5291360"/>
                  <a:pt x="2855988" y="5310972"/>
                </a:cubicBezTo>
                <a:cubicBezTo>
                  <a:pt x="2855988" y="5330584"/>
                  <a:pt x="2871887" y="5346483"/>
                  <a:pt x="2891500" y="5346483"/>
                </a:cubicBezTo>
                <a:cubicBezTo>
                  <a:pt x="2911111" y="5346483"/>
                  <a:pt x="2927011" y="5330584"/>
                  <a:pt x="2927011" y="5310972"/>
                </a:cubicBezTo>
                <a:cubicBezTo>
                  <a:pt x="2927011" y="5291360"/>
                  <a:pt x="2911111" y="5275461"/>
                  <a:pt x="2891500" y="5275461"/>
                </a:cubicBezTo>
                <a:close/>
                <a:moveTo>
                  <a:pt x="2703588" y="5275461"/>
                </a:moveTo>
                <a:cubicBezTo>
                  <a:pt x="2683978" y="5275461"/>
                  <a:pt x="2668078" y="5291360"/>
                  <a:pt x="2668078" y="5310972"/>
                </a:cubicBezTo>
                <a:cubicBezTo>
                  <a:pt x="2668078" y="5330584"/>
                  <a:pt x="2683978" y="5346483"/>
                  <a:pt x="2703588" y="5346483"/>
                </a:cubicBezTo>
                <a:cubicBezTo>
                  <a:pt x="2723201" y="5346483"/>
                  <a:pt x="2739100" y="5330584"/>
                  <a:pt x="2739100" y="5310972"/>
                </a:cubicBezTo>
                <a:cubicBezTo>
                  <a:pt x="2739100" y="5291360"/>
                  <a:pt x="2723201" y="5275461"/>
                  <a:pt x="2703588" y="5275461"/>
                </a:cubicBezTo>
                <a:close/>
                <a:moveTo>
                  <a:pt x="2515679" y="5275461"/>
                </a:moveTo>
                <a:cubicBezTo>
                  <a:pt x="2496067" y="5275461"/>
                  <a:pt x="2480169" y="5291360"/>
                  <a:pt x="2480169" y="5310972"/>
                </a:cubicBezTo>
                <a:cubicBezTo>
                  <a:pt x="2480169" y="5330584"/>
                  <a:pt x="2496067" y="5346483"/>
                  <a:pt x="2515679" y="5346483"/>
                </a:cubicBezTo>
                <a:cubicBezTo>
                  <a:pt x="2535291" y="5346483"/>
                  <a:pt x="2551191" y="5330584"/>
                  <a:pt x="2551191" y="5310972"/>
                </a:cubicBezTo>
                <a:cubicBezTo>
                  <a:pt x="2551191" y="5291360"/>
                  <a:pt x="2535291" y="5275461"/>
                  <a:pt x="2515679" y="5275461"/>
                </a:cubicBezTo>
                <a:close/>
                <a:moveTo>
                  <a:pt x="2327769" y="5275461"/>
                </a:moveTo>
                <a:cubicBezTo>
                  <a:pt x="2308158" y="5275461"/>
                  <a:pt x="2292259" y="5291360"/>
                  <a:pt x="2292259" y="5310972"/>
                </a:cubicBezTo>
                <a:cubicBezTo>
                  <a:pt x="2292259" y="5330584"/>
                  <a:pt x="2308158" y="5346483"/>
                  <a:pt x="2327769" y="5346483"/>
                </a:cubicBezTo>
                <a:cubicBezTo>
                  <a:pt x="2347382" y="5346483"/>
                  <a:pt x="2363281" y="5330584"/>
                  <a:pt x="2363281" y="5310972"/>
                </a:cubicBezTo>
                <a:cubicBezTo>
                  <a:pt x="2363281" y="5291360"/>
                  <a:pt x="2347382" y="5275461"/>
                  <a:pt x="2327769" y="5275461"/>
                </a:cubicBezTo>
                <a:close/>
                <a:moveTo>
                  <a:pt x="2139861" y="5275461"/>
                </a:moveTo>
                <a:cubicBezTo>
                  <a:pt x="2120248" y="5275461"/>
                  <a:pt x="2104350" y="5291360"/>
                  <a:pt x="2104350" y="5310972"/>
                </a:cubicBezTo>
                <a:cubicBezTo>
                  <a:pt x="2104350" y="5330584"/>
                  <a:pt x="2120248" y="5346483"/>
                  <a:pt x="2139861" y="5346483"/>
                </a:cubicBezTo>
                <a:cubicBezTo>
                  <a:pt x="2159472" y="5346483"/>
                  <a:pt x="2175372" y="5330584"/>
                  <a:pt x="2175372" y="5310972"/>
                </a:cubicBezTo>
                <a:cubicBezTo>
                  <a:pt x="2175372" y="5291360"/>
                  <a:pt x="2159472" y="5275461"/>
                  <a:pt x="2139861" y="5275461"/>
                </a:cubicBezTo>
                <a:close/>
                <a:moveTo>
                  <a:pt x="1951948" y="5275461"/>
                </a:moveTo>
                <a:cubicBezTo>
                  <a:pt x="1932336" y="5275461"/>
                  <a:pt x="1916437" y="5291360"/>
                  <a:pt x="1916437" y="5310972"/>
                </a:cubicBezTo>
                <a:cubicBezTo>
                  <a:pt x="1916437" y="5330584"/>
                  <a:pt x="1932336" y="5346483"/>
                  <a:pt x="1951948" y="5346483"/>
                </a:cubicBezTo>
                <a:cubicBezTo>
                  <a:pt x="1971560" y="5346483"/>
                  <a:pt x="1987460" y="5330584"/>
                  <a:pt x="1987460" y="5310972"/>
                </a:cubicBezTo>
                <a:cubicBezTo>
                  <a:pt x="1987460" y="5291360"/>
                  <a:pt x="1971560" y="5275461"/>
                  <a:pt x="1951948" y="5275461"/>
                </a:cubicBezTo>
                <a:close/>
                <a:moveTo>
                  <a:pt x="1764039" y="5275461"/>
                </a:moveTo>
                <a:cubicBezTo>
                  <a:pt x="1744427" y="5275461"/>
                  <a:pt x="1728528" y="5291360"/>
                  <a:pt x="1728528" y="5310972"/>
                </a:cubicBezTo>
                <a:cubicBezTo>
                  <a:pt x="1728528" y="5330584"/>
                  <a:pt x="1744427" y="5346483"/>
                  <a:pt x="1764039" y="5346483"/>
                </a:cubicBezTo>
                <a:cubicBezTo>
                  <a:pt x="1783651" y="5346483"/>
                  <a:pt x="1799550" y="5330584"/>
                  <a:pt x="1799550" y="5310972"/>
                </a:cubicBezTo>
                <a:cubicBezTo>
                  <a:pt x="1799550" y="5291360"/>
                  <a:pt x="1783651" y="5275461"/>
                  <a:pt x="1764039" y="5275461"/>
                </a:cubicBezTo>
                <a:close/>
                <a:moveTo>
                  <a:pt x="1576129" y="5275461"/>
                </a:moveTo>
                <a:cubicBezTo>
                  <a:pt x="1556517" y="5275461"/>
                  <a:pt x="1540618" y="5291360"/>
                  <a:pt x="1540618" y="5310972"/>
                </a:cubicBezTo>
                <a:cubicBezTo>
                  <a:pt x="1540618" y="5330584"/>
                  <a:pt x="1556517" y="5346483"/>
                  <a:pt x="1576129" y="5346483"/>
                </a:cubicBezTo>
                <a:cubicBezTo>
                  <a:pt x="1595741" y="5346483"/>
                  <a:pt x="1611640" y="5330584"/>
                  <a:pt x="1611640" y="5310972"/>
                </a:cubicBezTo>
                <a:cubicBezTo>
                  <a:pt x="1611640" y="5291360"/>
                  <a:pt x="1595741" y="5275461"/>
                  <a:pt x="1576129" y="5275461"/>
                </a:cubicBezTo>
                <a:close/>
                <a:moveTo>
                  <a:pt x="1388219" y="5275461"/>
                </a:moveTo>
                <a:cubicBezTo>
                  <a:pt x="1368607" y="5275461"/>
                  <a:pt x="1352708" y="5291360"/>
                  <a:pt x="1352708" y="5310972"/>
                </a:cubicBezTo>
                <a:cubicBezTo>
                  <a:pt x="1352708" y="5330584"/>
                  <a:pt x="1368607" y="5346483"/>
                  <a:pt x="1388219" y="5346483"/>
                </a:cubicBezTo>
                <a:cubicBezTo>
                  <a:pt x="1407831" y="5346483"/>
                  <a:pt x="1423730" y="5330584"/>
                  <a:pt x="1423730" y="5310972"/>
                </a:cubicBezTo>
                <a:cubicBezTo>
                  <a:pt x="1423730" y="5291360"/>
                  <a:pt x="1407831" y="5275461"/>
                  <a:pt x="1388219" y="5275461"/>
                </a:cubicBezTo>
                <a:close/>
                <a:moveTo>
                  <a:pt x="1200310" y="5275461"/>
                </a:moveTo>
                <a:cubicBezTo>
                  <a:pt x="1180698" y="5275461"/>
                  <a:pt x="1164799" y="5291360"/>
                  <a:pt x="1164799" y="5310972"/>
                </a:cubicBezTo>
                <a:cubicBezTo>
                  <a:pt x="1164799" y="5330584"/>
                  <a:pt x="1180698" y="5346483"/>
                  <a:pt x="1200310" y="5346483"/>
                </a:cubicBezTo>
                <a:cubicBezTo>
                  <a:pt x="1219922" y="5346483"/>
                  <a:pt x="1235821" y="5330584"/>
                  <a:pt x="1235821" y="5310972"/>
                </a:cubicBezTo>
                <a:cubicBezTo>
                  <a:pt x="1235821" y="5291360"/>
                  <a:pt x="1219922" y="5275461"/>
                  <a:pt x="1200310" y="5275461"/>
                </a:cubicBezTo>
                <a:close/>
                <a:moveTo>
                  <a:pt x="1012400" y="5275461"/>
                </a:moveTo>
                <a:cubicBezTo>
                  <a:pt x="992788" y="5275461"/>
                  <a:pt x="976889" y="5291360"/>
                  <a:pt x="976889" y="5310972"/>
                </a:cubicBezTo>
                <a:cubicBezTo>
                  <a:pt x="976889" y="5330584"/>
                  <a:pt x="992788" y="5346483"/>
                  <a:pt x="1012400" y="5346483"/>
                </a:cubicBezTo>
                <a:cubicBezTo>
                  <a:pt x="1032012" y="5346483"/>
                  <a:pt x="1047911" y="5330584"/>
                  <a:pt x="1047911" y="5310972"/>
                </a:cubicBezTo>
                <a:cubicBezTo>
                  <a:pt x="1047911" y="5291360"/>
                  <a:pt x="1032012" y="5275461"/>
                  <a:pt x="1012400" y="5275461"/>
                </a:cubicBezTo>
                <a:close/>
                <a:moveTo>
                  <a:pt x="824490" y="5275461"/>
                </a:moveTo>
                <a:cubicBezTo>
                  <a:pt x="804878" y="5275461"/>
                  <a:pt x="788979" y="5291360"/>
                  <a:pt x="788979" y="5310972"/>
                </a:cubicBezTo>
                <a:cubicBezTo>
                  <a:pt x="788979" y="5330584"/>
                  <a:pt x="804878" y="5346483"/>
                  <a:pt x="824490" y="5346483"/>
                </a:cubicBezTo>
                <a:cubicBezTo>
                  <a:pt x="844102" y="5346483"/>
                  <a:pt x="860001" y="5330584"/>
                  <a:pt x="860001" y="5310972"/>
                </a:cubicBezTo>
                <a:cubicBezTo>
                  <a:pt x="860001" y="5291360"/>
                  <a:pt x="844102" y="5275461"/>
                  <a:pt x="824490" y="5275461"/>
                </a:cubicBezTo>
                <a:close/>
                <a:moveTo>
                  <a:pt x="636581" y="5275461"/>
                </a:moveTo>
                <a:cubicBezTo>
                  <a:pt x="616969" y="5275461"/>
                  <a:pt x="601069" y="5291360"/>
                  <a:pt x="601069" y="5310972"/>
                </a:cubicBezTo>
                <a:cubicBezTo>
                  <a:pt x="601069" y="5330584"/>
                  <a:pt x="616969" y="5346483"/>
                  <a:pt x="636581" y="5346483"/>
                </a:cubicBezTo>
                <a:cubicBezTo>
                  <a:pt x="656193" y="5346483"/>
                  <a:pt x="672091" y="5330584"/>
                  <a:pt x="672091" y="5310972"/>
                </a:cubicBezTo>
                <a:cubicBezTo>
                  <a:pt x="672091" y="5291360"/>
                  <a:pt x="656193" y="5275461"/>
                  <a:pt x="636581" y="5275461"/>
                </a:cubicBezTo>
                <a:close/>
                <a:moveTo>
                  <a:pt x="448671" y="5275461"/>
                </a:moveTo>
                <a:cubicBezTo>
                  <a:pt x="429059" y="5275461"/>
                  <a:pt x="413160" y="5291360"/>
                  <a:pt x="413160" y="5310972"/>
                </a:cubicBezTo>
                <a:cubicBezTo>
                  <a:pt x="413160" y="5330584"/>
                  <a:pt x="429059" y="5346483"/>
                  <a:pt x="448671" y="5346483"/>
                </a:cubicBezTo>
                <a:cubicBezTo>
                  <a:pt x="468283" y="5346483"/>
                  <a:pt x="484182" y="5330584"/>
                  <a:pt x="484182" y="5310972"/>
                </a:cubicBezTo>
                <a:cubicBezTo>
                  <a:pt x="484182" y="5291360"/>
                  <a:pt x="468283" y="5275461"/>
                  <a:pt x="448671" y="5275461"/>
                </a:cubicBezTo>
                <a:close/>
                <a:moveTo>
                  <a:pt x="260761" y="5275461"/>
                </a:moveTo>
                <a:cubicBezTo>
                  <a:pt x="241149" y="5275461"/>
                  <a:pt x="225250" y="5291360"/>
                  <a:pt x="225250" y="5310972"/>
                </a:cubicBezTo>
                <a:cubicBezTo>
                  <a:pt x="225250" y="5330584"/>
                  <a:pt x="241149" y="5346483"/>
                  <a:pt x="260761" y="5346483"/>
                </a:cubicBezTo>
                <a:cubicBezTo>
                  <a:pt x="280373" y="5346483"/>
                  <a:pt x="296272" y="5330584"/>
                  <a:pt x="296272" y="5310972"/>
                </a:cubicBezTo>
                <a:cubicBezTo>
                  <a:pt x="296272" y="5291360"/>
                  <a:pt x="280373" y="5275461"/>
                  <a:pt x="260761" y="5275461"/>
                </a:cubicBezTo>
                <a:close/>
                <a:moveTo>
                  <a:pt x="78813" y="5275460"/>
                </a:moveTo>
                <a:cubicBezTo>
                  <a:pt x="59200" y="5275460"/>
                  <a:pt x="43301" y="5291359"/>
                  <a:pt x="43301" y="5310971"/>
                </a:cubicBezTo>
                <a:cubicBezTo>
                  <a:pt x="43301" y="5330583"/>
                  <a:pt x="59200" y="5346482"/>
                  <a:pt x="78813" y="5346482"/>
                </a:cubicBezTo>
                <a:cubicBezTo>
                  <a:pt x="98424" y="5346482"/>
                  <a:pt x="114323" y="5330583"/>
                  <a:pt x="114323" y="5310971"/>
                </a:cubicBezTo>
                <a:cubicBezTo>
                  <a:pt x="114323" y="5291359"/>
                  <a:pt x="98424" y="5275460"/>
                  <a:pt x="78813" y="5275460"/>
                </a:cubicBezTo>
                <a:close/>
                <a:moveTo>
                  <a:pt x="12007004" y="5123061"/>
                </a:moveTo>
                <a:cubicBezTo>
                  <a:pt x="11987392" y="5123061"/>
                  <a:pt x="11971493" y="5138960"/>
                  <a:pt x="11971493" y="5158572"/>
                </a:cubicBezTo>
                <a:cubicBezTo>
                  <a:pt x="11971493" y="5178184"/>
                  <a:pt x="11987392" y="5194083"/>
                  <a:pt x="12007004" y="5194083"/>
                </a:cubicBezTo>
                <a:cubicBezTo>
                  <a:pt x="12026616" y="5194083"/>
                  <a:pt x="12042515" y="5178184"/>
                  <a:pt x="12042515" y="5158572"/>
                </a:cubicBezTo>
                <a:cubicBezTo>
                  <a:pt x="12042515" y="5138960"/>
                  <a:pt x="12026616" y="5123061"/>
                  <a:pt x="12007004" y="5123061"/>
                </a:cubicBezTo>
                <a:close/>
                <a:moveTo>
                  <a:pt x="11819094" y="5123061"/>
                </a:moveTo>
                <a:cubicBezTo>
                  <a:pt x="11799482" y="5123061"/>
                  <a:pt x="11783583" y="5138960"/>
                  <a:pt x="11783583" y="5158572"/>
                </a:cubicBezTo>
                <a:cubicBezTo>
                  <a:pt x="11783583" y="5178184"/>
                  <a:pt x="11799482" y="5194083"/>
                  <a:pt x="11819094" y="5194083"/>
                </a:cubicBezTo>
                <a:cubicBezTo>
                  <a:pt x="11838706" y="5194083"/>
                  <a:pt x="11854605" y="5178184"/>
                  <a:pt x="11854605" y="5158572"/>
                </a:cubicBezTo>
                <a:cubicBezTo>
                  <a:pt x="11854605" y="5138960"/>
                  <a:pt x="11838706" y="5123061"/>
                  <a:pt x="11819094" y="5123061"/>
                </a:cubicBezTo>
                <a:close/>
                <a:moveTo>
                  <a:pt x="11631184" y="5123061"/>
                </a:moveTo>
                <a:cubicBezTo>
                  <a:pt x="11611572" y="5123061"/>
                  <a:pt x="11595673" y="5138960"/>
                  <a:pt x="11595673" y="5158572"/>
                </a:cubicBezTo>
                <a:cubicBezTo>
                  <a:pt x="11595673" y="5178184"/>
                  <a:pt x="11611572" y="5194083"/>
                  <a:pt x="11631184" y="5194083"/>
                </a:cubicBezTo>
                <a:cubicBezTo>
                  <a:pt x="11650796" y="5194083"/>
                  <a:pt x="11666695" y="5178184"/>
                  <a:pt x="11666695" y="5158572"/>
                </a:cubicBezTo>
                <a:cubicBezTo>
                  <a:pt x="11666695" y="5138960"/>
                  <a:pt x="11650796" y="5123061"/>
                  <a:pt x="11631184" y="5123061"/>
                </a:cubicBezTo>
                <a:close/>
                <a:moveTo>
                  <a:pt x="11443274" y="5123061"/>
                </a:moveTo>
                <a:cubicBezTo>
                  <a:pt x="11423662" y="5123061"/>
                  <a:pt x="11407763" y="5138960"/>
                  <a:pt x="11407763" y="5158572"/>
                </a:cubicBezTo>
                <a:cubicBezTo>
                  <a:pt x="11407763" y="5178184"/>
                  <a:pt x="11423662" y="5194083"/>
                  <a:pt x="11443274" y="5194083"/>
                </a:cubicBezTo>
                <a:cubicBezTo>
                  <a:pt x="11462886" y="5194083"/>
                  <a:pt x="11478785" y="5178184"/>
                  <a:pt x="11478785" y="5158572"/>
                </a:cubicBezTo>
                <a:cubicBezTo>
                  <a:pt x="11478785" y="5138960"/>
                  <a:pt x="11462886" y="5123061"/>
                  <a:pt x="11443274" y="5123061"/>
                </a:cubicBezTo>
                <a:close/>
                <a:moveTo>
                  <a:pt x="11255364" y="5123061"/>
                </a:moveTo>
                <a:cubicBezTo>
                  <a:pt x="11235752" y="5123061"/>
                  <a:pt x="11219853" y="5138960"/>
                  <a:pt x="11219853" y="5158572"/>
                </a:cubicBezTo>
                <a:cubicBezTo>
                  <a:pt x="11219853" y="5178184"/>
                  <a:pt x="11235752" y="5194083"/>
                  <a:pt x="11255364" y="5194083"/>
                </a:cubicBezTo>
                <a:cubicBezTo>
                  <a:pt x="11274976" y="5194083"/>
                  <a:pt x="11290875" y="5178184"/>
                  <a:pt x="11290875" y="5158572"/>
                </a:cubicBezTo>
                <a:cubicBezTo>
                  <a:pt x="11290875" y="5138960"/>
                  <a:pt x="11274976" y="5123061"/>
                  <a:pt x="11255364" y="5123061"/>
                </a:cubicBezTo>
                <a:close/>
                <a:moveTo>
                  <a:pt x="11067454" y="5123061"/>
                </a:moveTo>
                <a:cubicBezTo>
                  <a:pt x="11047842" y="5123061"/>
                  <a:pt x="11031943" y="5138960"/>
                  <a:pt x="11031943" y="5158572"/>
                </a:cubicBezTo>
                <a:cubicBezTo>
                  <a:pt x="11031943" y="5178184"/>
                  <a:pt x="11047842" y="5194083"/>
                  <a:pt x="11067454" y="5194083"/>
                </a:cubicBezTo>
                <a:cubicBezTo>
                  <a:pt x="11087066" y="5194083"/>
                  <a:pt x="11102965" y="5178184"/>
                  <a:pt x="11102965" y="5158572"/>
                </a:cubicBezTo>
                <a:cubicBezTo>
                  <a:pt x="11102965" y="5138960"/>
                  <a:pt x="11087066" y="5123061"/>
                  <a:pt x="11067454" y="5123061"/>
                </a:cubicBezTo>
                <a:close/>
                <a:moveTo>
                  <a:pt x="10879544" y="5123061"/>
                </a:moveTo>
                <a:cubicBezTo>
                  <a:pt x="10859932" y="5123061"/>
                  <a:pt x="10844033" y="5138960"/>
                  <a:pt x="10844033" y="5158572"/>
                </a:cubicBezTo>
                <a:cubicBezTo>
                  <a:pt x="10844033" y="5178184"/>
                  <a:pt x="10859932" y="5194083"/>
                  <a:pt x="10879544" y="5194083"/>
                </a:cubicBezTo>
                <a:cubicBezTo>
                  <a:pt x="10899156" y="5194083"/>
                  <a:pt x="10915055" y="5178184"/>
                  <a:pt x="10915055" y="5158572"/>
                </a:cubicBezTo>
                <a:cubicBezTo>
                  <a:pt x="10915055" y="5138960"/>
                  <a:pt x="10899156" y="5123061"/>
                  <a:pt x="10879544" y="5123061"/>
                </a:cubicBezTo>
                <a:close/>
                <a:moveTo>
                  <a:pt x="10691634" y="5123061"/>
                </a:moveTo>
                <a:cubicBezTo>
                  <a:pt x="10672022" y="5123061"/>
                  <a:pt x="10656123" y="5138960"/>
                  <a:pt x="10656123" y="5158572"/>
                </a:cubicBezTo>
                <a:cubicBezTo>
                  <a:pt x="10656123" y="5178184"/>
                  <a:pt x="10672022" y="5194083"/>
                  <a:pt x="10691634" y="5194083"/>
                </a:cubicBezTo>
                <a:cubicBezTo>
                  <a:pt x="10711246" y="5194083"/>
                  <a:pt x="10727145" y="5178184"/>
                  <a:pt x="10727145" y="5158572"/>
                </a:cubicBezTo>
                <a:cubicBezTo>
                  <a:pt x="10727145" y="5138960"/>
                  <a:pt x="10711246" y="5123061"/>
                  <a:pt x="10691634" y="5123061"/>
                </a:cubicBezTo>
                <a:close/>
                <a:moveTo>
                  <a:pt x="10503724" y="5123061"/>
                </a:moveTo>
                <a:cubicBezTo>
                  <a:pt x="10484112" y="5123061"/>
                  <a:pt x="10468213" y="5138960"/>
                  <a:pt x="10468213" y="5158572"/>
                </a:cubicBezTo>
                <a:cubicBezTo>
                  <a:pt x="10468213" y="5178184"/>
                  <a:pt x="10484112" y="5194083"/>
                  <a:pt x="10503724" y="5194083"/>
                </a:cubicBezTo>
                <a:cubicBezTo>
                  <a:pt x="10523336" y="5194083"/>
                  <a:pt x="10539235" y="5178184"/>
                  <a:pt x="10539235" y="5158572"/>
                </a:cubicBezTo>
                <a:cubicBezTo>
                  <a:pt x="10539235" y="5138960"/>
                  <a:pt x="10523336" y="5123061"/>
                  <a:pt x="10503724" y="5123061"/>
                </a:cubicBezTo>
                <a:close/>
                <a:moveTo>
                  <a:pt x="10315814" y="5123061"/>
                </a:moveTo>
                <a:cubicBezTo>
                  <a:pt x="10296202" y="5123061"/>
                  <a:pt x="10280303" y="5138960"/>
                  <a:pt x="10280303" y="5158572"/>
                </a:cubicBezTo>
                <a:cubicBezTo>
                  <a:pt x="10280303" y="5178184"/>
                  <a:pt x="10296202" y="5194083"/>
                  <a:pt x="10315814" y="5194083"/>
                </a:cubicBezTo>
                <a:cubicBezTo>
                  <a:pt x="10335426" y="5194083"/>
                  <a:pt x="10351325" y="5178184"/>
                  <a:pt x="10351325" y="5158572"/>
                </a:cubicBezTo>
                <a:cubicBezTo>
                  <a:pt x="10351325" y="5138960"/>
                  <a:pt x="10335426" y="5123061"/>
                  <a:pt x="10315814" y="5123061"/>
                </a:cubicBezTo>
                <a:close/>
                <a:moveTo>
                  <a:pt x="10127904" y="5123061"/>
                </a:moveTo>
                <a:cubicBezTo>
                  <a:pt x="10108292" y="5123061"/>
                  <a:pt x="10092393" y="5138960"/>
                  <a:pt x="10092393" y="5158572"/>
                </a:cubicBezTo>
                <a:cubicBezTo>
                  <a:pt x="10092393" y="5178184"/>
                  <a:pt x="10108292" y="5194083"/>
                  <a:pt x="10127904" y="5194083"/>
                </a:cubicBezTo>
                <a:cubicBezTo>
                  <a:pt x="10147516" y="5194083"/>
                  <a:pt x="10163415" y="5178184"/>
                  <a:pt x="10163415" y="5158572"/>
                </a:cubicBezTo>
                <a:cubicBezTo>
                  <a:pt x="10163415" y="5138960"/>
                  <a:pt x="10147516" y="5123061"/>
                  <a:pt x="10127904" y="5123061"/>
                </a:cubicBezTo>
                <a:close/>
                <a:moveTo>
                  <a:pt x="9939994" y="5123061"/>
                </a:moveTo>
                <a:cubicBezTo>
                  <a:pt x="9920382" y="5123061"/>
                  <a:pt x="9904483" y="5138960"/>
                  <a:pt x="9904483" y="5158572"/>
                </a:cubicBezTo>
                <a:cubicBezTo>
                  <a:pt x="9904483" y="5178184"/>
                  <a:pt x="9920382" y="5194083"/>
                  <a:pt x="9939994" y="5194083"/>
                </a:cubicBezTo>
                <a:cubicBezTo>
                  <a:pt x="9959606" y="5194083"/>
                  <a:pt x="9975505" y="5178184"/>
                  <a:pt x="9975505" y="5158572"/>
                </a:cubicBezTo>
                <a:cubicBezTo>
                  <a:pt x="9975505" y="5138960"/>
                  <a:pt x="9959606" y="5123061"/>
                  <a:pt x="9939994" y="5123061"/>
                </a:cubicBezTo>
                <a:close/>
                <a:moveTo>
                  <a:pt x="9752084" y="5123061"/>
                </a:moveTo>
                <a:cubicBezTo>
                  <a:pt x="9732472" y="5123061"/>
                  <a:pt x="9716573" y="5138960"/>
                  <a:pt x="9716573" y="5158572"/>
                </a:cubicBezTo>
                <a:cubicBezTo>
                  <a:pt x="9716573" y="5178184"/>
                  <a:pt x="9732472" y="5194083"/>
                  <a:pt x="9752084" y="5194083"/>
                </a:cubicBezTo>
                <a:cubicBezTo>
                  <a:pt x="9771696" y="5194083"/>
                  <a:pt x="9787595" y="5178184"/>
                  <a:pt x="9787595" y="5158572"/>
                </a:cubicBezTo>
                <a:cubicBezTo>
                  <a:pt x="9787595" y="5138960"/>
                  <a:pt x="9771696" y="5123061"/>
                  <a:pt x="9752084" y="5123061"/>
                </a:cubicBezTo>
                <a:close/>
                <a:moveTo>
                  <a:pt x="9564174" y="5123061"/>
                </a:moveTo>
                <a:cubicBezTo>
                  <a:pt x="9544562" y="5123061"/>
                  <a:pt x="9528663" y="5138960"/>
                  <a:pt x="9528663" y="5158572"/>
                </a:cubicBezTo>
                <a:cubicBezTo>
                  <a:pt x="9528663" y="5178184"/>
                  <a:pt x="9544562" y="5194083"/>
                  <a:pt x="9564174" y="5194083"/>
                </a:cubicBezTo>
                <a:cubicBezTo>
                  <a:pt x="9583786" y="5194083"/>
                  <a:pt x="9599685" y="5178184"/>
                  <a:pt x="9599685" y="5158572"/>
                </a:cubicBezTo>
                <a:cubicBezTo>
                  <a:pt x="9599685" y="5138960"/>
                  <a:pt x="9583786" y="5123061"/>
                  <a:pt x="9564174" y="5123061"/>
                </a:cubicBezTo>
                <a:close/>
                <a:moveTo>
                  <a:pt x="9376264" y="5123061"/>
                </a:moveTo>
                <a:cubicBezTo>
                  <a:pt x="9356652" y="5123061"/>
                  <a:pt x="9340753" y="5138960"/>
                  <a:pt x="9340753" y="5158572"/>
                </a:cubicBezTo>
                <a:cubicBezTo>
                  <a:pt x="9340753" y="5178184"/>
                  <a:pt x="9356652" y="5194083"/>
                  <a:pt x="9376264" y="5194083"/>
                </a:cubicBezTo>
                <a:cubicBezTo>
                  <a:pt x="9395876" y="5194083"/>
                  <a:pt x="9411775" y="5178184"/>
                  <a:pt x="9411775" y="5158572"/>
                </a:cubicBezTo>
                <a:cubicBezTo>
                  <a:pt x="9411775" y="5138960"/>
                  <a:pt x="9395876" y="5123061"/>
                  <a:pt x="9376264" y="5123061"/>
                </a:cubicBezTo>
                <a:close/>
                <a:moveTo>
                  <a:pt x="9188354" y="5123061"/>
                </a:moveTo>
                <a:cubicBezTo>
                  <a:pt x="9168742" y="5123061"/>
                  <a:pt x="9152843" y="5138960"/>
                  <a:pt x="9152843" y="5158572"/>
                </a:cubicBezTo>
                <a:cubicBezTo>
                  <a:pt x="9152843" y="5178184"/>
                  <a:pt x="9168742" y="5194083"/>
                  <a:pt x="9188354" y="5194083"/>
                </a:cubicBezTo>
                <a:cubicBezTo>
                  <a:pt x="9207966" y="5194083"/>
                  <a:pt x="9223865" y="5178184"/>
                  <a:pt x="9223865" y="5158572"/>
                </a:cubicBezTo>
                <a:cubicBezTo>
                  <a:pt x="9223865" y="5138960"/>
                  <a:pt x="9207966" y="5123061"/>
                  <a:pt x="9188354" y="5123061"/>
                </a:cubicBezTo>
                <a:close/>
                <a:moveTo>
                  <a:pt x="9000444" y="5123061"/>
                </a:moveTo>
                <a:cubicBezTo>
                  <a:pt x="8980832" y="5123061"/>
                  <a:pt x="8964933" y="5138960"/>
                  <a:pt x="8964933" y="5158572"/>
                </a:cubicBezTo>
                <a:cubicBezTo>
                  <a:pt x="8964933" y="5178184"/>
                  <a:pt x="8980832" y="5194083"/>
                  <a:pt x="9000444" y="5194083"/>
                </a:cubicBezTo>
                <a:cubicBezTo>
                  <a:pt x="9020056" y="5194083"/>
                  <a:pt x="9035955" y="5178184"/>
                  <a:pt x="9035955" y="5158572"/>
                </a:cubicBezTo>
                <a:cubicBezTo>
                  <a:pt x="9035955" y="5138960"/>
                  <a:pt x="9020056" y="5123061"/>
                  <a:pt x="9000444" y="5123061"/>
                </a:cubicBezTo>
                <a:close/>
                <a:moveTo>
                  <a:pt x="8812534" y="5123061"/>
                </a:moveTo>
                <a:cubicBezTo>
                  <a:pt x="8792922" y="5123061"/>
                  <a:pt x="8777023" y="5138960"/>
                  <a:pt x="8777023" y="5158572"/>
                </a:cubicBezTo>
                <a:cubicBezTo>
                  <a:pt x="8777023" y="5178184"/>
                  <a:pt x="8792922" y="5194083"/>
                  <a:pt x="8812534" y="5194083"/>
                </a:cubicBezTo>
                <a:cubicBezTo>
                  <a:pt x="8832146" y="5194083"/>
                  <a:pt x="8848045" y="5178184"/>
                  <a:pt x="8848045" y="5158572"/>
                </a:cubicBezTo>
                <a:cubicBezTo>
                  <a:pt x="8848045" y="5138960"/>
                  <a:pt x="8832146" y="5123061"/>
                  <a:pt x="8812534" y="5123061"/>
                </a:cubicBezTo>
                <a:close/>
                <a:moveTo>
                  <a:pt x="8624624" y="5123061"/>
                </a:moveTo>
                <a:cubicBezTo>
                  <a:pt x="8605012" y="5123061"/>
                  <a:pt x="8589113" y="5138960"/>
                  <a:pt x="8589113" y="5158572"/>
                </a:cubicBezTo>
                <a:cubicBezTo>
                  <a:pt x="8589113" y="5178184"/>
                  <a:pt x="8605012" y="5194083"/>
                  <a:pt x="8624624" y="5194083"/>
                </a:cubicBezTo>
                <a:cubicBezTo>
                  <a:pt x="8644236" y="5194083"/>
                  <a:pt x="8660135" y="5178184"/>
                  <a:pt x="8660135" y="5158572"/>
                </a:cubicBezTo>
                <a:cubicBezTo>
                  <a:pt x="8660135" y="5138960"/>
                  <a:pt x="8644236" y="5123061"/>
                  <a:pt x="8624624" y="5123061"/>
                </a:cubicBezTo>
                <a:close/>
                <a:moveTo>
                  <a:pt x="8436714" y="5123061"/>
                </a:moveTo>
                <a:cubicBezTo>
                  <a:pt x="8417102" y="5123061"/>
                  <a:pt x="8401203" y="5138960"/>
                  <a:pt x="8401203" y="5158572"/>
                </a:cubicBezTo>
                <a:cubicBezTo>
                  <a:pt x="8401203" y="5178184"/>
                  <a:pt x="8417102" y="5194083"/>
                  <a:pt x="8436714" y="5194083"/>
                </a:cubicBezTo>
                <a:cubicBezTo>
                  <a:pt x="8456326" y="5194083"/>
                  <a:pt x="8472225" y="5178184"/>
                  <a:pt x="8472225" y="5158572"/>
                </a:cubicBezTo>
                <a:cubicBezTo>
                  <a:pt x="8472225" y="5138960"/>
                  <a:pt x="8456326" y="5123061"/>
                  <a:pt x="8436714" y="5123061"/>
                </a:cubicBezTo>
                <a:close/>
                <a:moveTo>
                  <a:pt x="8248804" y="5123061"/>
                </a:moveTo>
                <a:cubicBezTo>
                  <a:pt x="8229192" y="5123061"/>
                  <a:pt x="8213293" y="5138960"/>
                  <a:pt x="8213293" y="5158572"/>
                </a:cubicBezTo>
                <a:cubicBezTo>
                  <a:pt x="8213293" y="5178184"/>
                  <a:pt x="8229192" y="5194083"/>
                  <a:pt x="8248804" y="5194083"/>
                </a:cubicBezTo>
                <a:cubicBezTo>
                  <a:pt x="8268416" y="5194083"/>
                  <a:pt x="8284315" y="5178184"/>
                  <a:pt x="8284315" y="5158572"/>
                </a:cubicBezTo>
                <a:cubicBezTo>
                  <a:pt x="8284315" y="5138960"/>
                  <a:pt x="8268416" y="5123061"/>
                  <a:pt x="8248804" y="5123061"/>
                </a:cubicBezTo>
                <a:close/>
                <a:moveTo>
                  <a:pt x="8060894" y="5123061"/>
                </a:moveTo>
                <a:cubicBezTo>
                  <a:pt x="8041282" y="5123061"/>
                  <a:pt x="8025383" y="5138960"/>
                  <a:pt x="8025383" y="5158572"/>
                </a:cubicBezTo>
                <a:cubicBezTo>
                  <a:pt x="8025383" y="5178184"/>
                  <a:pt x="8041282" y="5194083"/>
                  <a:pt x="8060894" y="5194083"/>
                </a:cubicBezTo>
                <a:cubicBezTo>
                  <a:pt x="8080506" y="5194083"/>
                  <a:pt x="8096405" y="5178184"/>
                  <a:pt x="8096405" y="5158572"/>
                </a:cubicBezTo>
                <a:cubicBezTo>
                  <a:pt x="8096405" y="5138960"/>
                  <a:pt x="8080506" y="5123061"/>
                  <a:pt x="8060894" y="5123061"/>
                </a:cubicBezTo>
                <a:close/>
                <a:moveTo>
                  <a:pt x="7872984" y="5123061"/>
                </a:moveTo>
                <a:cubicBezTo>
                  <a:pt x="7853372" y="5123061"/>
                  <a:pt x="7837473" y="5138960"/>
                  <a:pt x="7837473" y="5158572"/>
                </a:cubicBezTo>
                <a:cubicBezTo>
                  <a:pt x="7837473" y="5178184"/>
                  <a:pt x="7853372" y="5194083"/>
                  <a:pt x="7872984" y="5194083"/>
                </a:cubicBezTo>
                <a:cubicBezTo>
                  <a:pt x="7892596" y="5194083"/>
                  <a:pt x="7908495" y="5178184"/>
                  <a:pt x="7908495" y="5158572"/>
                </a:cubicBezTo>
                <a:cubicBezTo>
                  <a:pt x="7908495" y="5138960"/>
                  <a:pt x="7892596" y="5123061"/>
                  <a:pt x="7872984" y="5123061"/>
                </a:cubicBezTo>
                <a:close/>
                <a:moveTo>
                  <a:pt x="7685074" y="5123061"/>
                </a:moveTo>
                <a:cubicBezTo>
                  <a:pt x="7665462" y="5123061"/>
                  <a:pt x="7649563" y="5138960"/>
                  <a:pt x="7649563" y="5158572"/>
                </a:cubicBezTo>
                <a:cubicBezTo>
                  <a:pt x="7649563" y="5178184"/>
                  <a:pt x="7665462" y="5194083"/>
                  <a:pt x="7685074" y="5194083"/>
                </a:cubicBezTo>
                <a:cubicBezTo>
                  <a:pt x="7704686" y="5194083"/>
                  <a:pt x="7720585" y="5178184"/>
                  <a:pt x="7720585" y="5158572"/>
                </a:cubicBezTo>
                <a:cubicBezTo>
                  <a:pt x="7720585" y="5138960"/>
                  <a:pt x="7704686" y="5123061"/>
                  <a:pt x="7685074" y="5123061"/>
                </a:cubicBezTo>
                <a:close/>
                <a:moveTo>
                  <a:pt x="7497164" y="5123061"/>
                </a:moveTo>
                <a:cubicBezTo>
                  <a:pt x="7477552" y="5123061"/>
                  <a:pt x="7461653" y="5138960"/>
                  <a:pt x="7461653" y="5158572"/>
                </a:cubicBezTo>
                <a:cubicBezTo>
                  <a:pt x="7461653" y="5178184"/>
                  <a:pt x="7477552" y="5194083"/>
                  <a:pt x="7497164" y="5194083"/>
                </a:cubicBezTo>
                <a:cubicBezTo>
                  <a:pt x="7516776" y="5194083"/>
                  <a:pt x="7532675" y="5178184"/>
                  <a:pt x="7532675" y="5158572"/>
                </a:cubicBezTo>
                <a:cubicBezTo>
                  <a:pt x="7532675" y="5138960"/>
                  <a:pt x="7516776" y="5123061"/>
                  <a:pt x="7497164" y="5123061"/>
                </a:cubicBezTo>
                <a:close/>
                <a:moveTo>
                  <a:pt x="7309254" y="5123061"/>
                </a:moveTo>
                <a:cubicBezTo>
                  <a:pt x="7289642" y="5123061"/>
                  <a:pt x="7273743" y="5138960"/>
                  <a:pt x="7273743" y="5158572"/>
                </a:cubicBezTo>
                <a:cubicBezTo>
                  <a:pt x="7273743" y="5178184"/>
                  <a:pt x="7289642" y="5194083"/>
                  <a:pt x="7309254" y="5194083"/>
                </a:cubicBezTo>
                <a:cubicBezTo>
                  <a:pt x="7328866" y="5194083"/>
                  <a:pt x="7344765" y="5178184"/>
                  <a:pt x="7344765" y="5158572"/>
                </a:cubicBezTo>
                <a:cubicBezTo>
                  <a:pt x="7344765" y="5138960"/>
                  <a:pt x="7328866" y="5123061"/>
                  <a:pt x="7309254" y="5123061"/>
                </a:cubicBezTo>
                <a:close/>
                <a:moveTo>
                  <a:pt x="7121344" y="5123061"/>
                </a:moveTo>
                <a:cubicBezTo>
                  <a:pt x="7101732" y="5123061"/>
                  <a:pt x="7085833" y="5138960"/>
                  <a:pt x="7085833" y="5158572"/>
                </a:cubicBezTo>
                <a:cubicBezTo>
                  <a:pt x="7085833" y="5178184"/>
                  <a:pt x="7101732" y="5194083"/>
                  <a:pt x="7121344" y="5194083"/>
                </a:cubicBezTo>
                <a:cubicBezTo>
                  <a:pt x="7140956" y="5194083"/>
                  <a:pt x="7156855" y="5178184"/>
                  <a:pt x="7156855" y="5158572"/>
                </a:cubicBezTo>
                <a:cubicBezTo>
                  <a:pt x="7156855" y="5138960"/>
                  <a:pt x="7140956" y="5123061"/>
                  <a:pt x="7121344" y="5123061"/>
                </a:cubicBezTo>
                <a:close/>
                <a:moveTo>
                  <a:pt x="6933434" y="5123061"/>
                </a:moveTo>
                <a:cubicBezTo>
                  <a:pt x="6913822" y="5123061"/>
                  <a:pt x="6897923" y="5138960"/>
                  <a:pt x="6897923" y="5158572"/>
                </a:cubicBezTo>
                <a:cubicBezTo>
                  <a:pt x="6897923" y="5178184"/>
                  <a:pt x="6913822" y="5194083"/>
                  <a:pt x="6933434" y="5194083"/>
                </a:cubicBezTo>
                <a:cubicBezTo>
                  <a:pt x="6953046" y="5194083"/>
                  <a:pt x="6968945" y="5178184"/>
                  <a:pt x="6968945" y="5158572"/>
                </a:cubicBezTo>
                <a:cubicBezTo>
                  <a:pt x="6968945" y="5138960"/>
                  <a:pt x="6953046" y="5123061"/>
                  <a:pt x="6933434" y="5123061"/>
                </a:cubicBezTo>
                <a:close/>
                <a:moveTo>
                  <a:pt x="6745524" y="5123061"/>
                </a:moveTo>
                <a:cubicBezTo>
                  <a:pt x="6725912" y="5123061"/>
                  <a:pt x="6710013" y="5138960"/>
                  <a:pt x="6710013" y="5158572"/>
                </a:cubicBezTo>
                <a:cubicBezTo>
                  <a:pt x="6710013" y="5178184"/>
                  <a:pt x="6725912" y="5194083"/>
                  <a:pt x="6745524" y="5194083"/>
                </a:cubicBezTo>
                <a:cubicBezTo>
                  <a:pt x="6765136" y="5194083"/>
                  <a:pt x="6781035" y="5178184"/>
                  <a:pt x="6781035" y="5158572"/>
                </a:cubicBezTo>
                <a:cubicBezTo>
                  <a:pt x="6781035" y="5138960"/>
                  <a:pt x="6765136" y="5123061"/>
                  <a:pt x="6745524" y="5123061"/>
                </a:cubicBezTo>
                <a:close/>
                <a:moveTo>
                  <a:pt x="6557614" y="5123061"/>
                </a:moveTo>
                <a:cubicBezTo>
                  <a:pt x="6538002" y="5123061"/>
                  <a:pt x="6522103" y="5138960"/>
                  <a:pt x="6522103" y="5158572"/>
                </a:cubicBezTo>
                <a:cubicBezTo>
                  <a:pt x="6522103" y="5178184"/>
                  <a:pt x="6538002" y="5194083"/>
                  <a:pt x="6557614" y="5194083"/>
                </a:cubicBezTo>
                <a:cubicBezTo>
                  <a:pt x="6577226" y="5194083"/>
                  <a:pt x="6593125" y="5178184"/>
                  <a:pt x="6593125" y="5158572"/>
                </a:cubicBezTo>
                <a:cubicBezTo>
                  <a:pt x="6593125" y="5138960"/>
                  <a:pt x="6577226" y="5123061"/>
                  <a:pt x="6557614" y="5123061"/>
                </a:cubicBezTo>
                <a:close/>
                <a:moveTo>
                  <a:pt x="6369704" y="5123061"/>
                </a:moveTo>
                <a:cubicBezTo>
                  <a:pt x="6350092" y="5123061"/>
                  <a:pt x="6334193" y="5138960"/>
                  <a:pt x="6334193" y="5158572"/>
                </a:cubicBezTo>
                <a:cubicBezTo>
                  <a:pt x="6334193" y="5178184"/>
                  <a:pt x="6350092" y="5194083"/>
                  <a:pt x="6369704" y="5194083"/>
                </a:cubicBezTo>
                <a:cubicBezTo>
                  <a:pt x="6389316" y="5194083"/>
                  <a:pt x="6405215" y="5178184"/>
                  <a:pt x="6405215" y="5158572"/>
                </a:cubicBezTo>
                <a:cubicBezTo>
                  <a:pt x="6405215" y="5138960"/>
                  <a:pt x="6389316" y="5123061"/>
                  <a:pt x="6369704" y="5123061"/>
                </a:cubicBezTo>
                <a:close/>
                <a:moveTo>
                  <a:pt x="6181794" y="5123061"/>
                </a:moveTo>
                <a:cubicBezTo>
                  <a:pt x="6162182" y="5123061"/>
                  <a:pt x="6146283" y="5138960"/>
                  <a:pt x="6146283" y="5158572"/>
                </a:cubicBezTo>
                <a:cubicBezTo>
                  <a:pt x="6146283" y="5178184"/>
                  <a:pt x="6162182" y="5194083"/>
                  <a:pt x="6181794" y="5194083"/>
                </a:cubicBezTo>
                <a:cubicBezTo>
                  <a:pt x="6201406" y="5194083"/>
                  <a:pt x="6217305" y="5178184"/>
                  <a:pt x="6217305" y="5158572"/>
                </a:cubicBezTo>
                <a:cubicBezTo>
                  <a:pt x="6217305" y="5138960"/>
                  <a:pt x="6201406" y="5123061"/>
                  <a:pt x="6181794" y="5123061"/>
                </a:cubicBezTo>
                <a:close/>
                <a:moveTo>
                  <a:pt x="5993886" y="5123061"/>
                </a:moveTo>
                <a:cubicBezTo>
                  <a:pt x="5974273" y="5123061"/>
                  <a:pt x="5958374" y="5138960"/>
                  <a:pt x="5958374" y="5158572"/>
                </a:cubicBezTo>
                <a:cubicBezTo>
                  <a:pt x="5958374" y="5178184"/>
                  <a:pt x="5974273" y="5194083"/>
                  <a:pt x="5993886" y="5194083"/>
                </a:cubicBezTo>
                <a:cubicBezTo>
                  <a:pt x="6013497" y="5194083"/>
                  <a:pt x="6029396" y="5178184"/>
                  <a:pt x="6029396" y="5158572"/>
                </a:cubicBezTo>
                <a:cubicBezTo>
                  <a:pt x="6029396" y="5138960"/>
                  <a:pt x="6013497" y="5123061"/>
                  <a:pt x="5993886" y="5123061"/>
                </a:cubicBezTo>
                <a:close/>
                <a:moveTo>
                  <a:pt x="5805976" y="5123061"/>
                </a:moveTo>
                <a:cubicBezTo>
                  <a:pt x="5786364" y="5123061"/>
                  <a:pt x="5770466" y="5138960"/>
                  <a:pt x="5770466" y="5158572"/>
                </a:cubicBezTo>
                <a:cubicBezTo>
                  <a:pt x="5770466" y="5178184"/>
                  <a:pt x="5786364" y="5194083"/>
                  <a:pt x="5805976" y="5194083"/>
                </a:cubicBezTo>
                <a:cubicBezTo>
                  <a:pt x="5825589" y="5194083"/>
                  <a:pt x="5841487" y="5178184"/>
                  <a:pt x="5841487" y="5158572"/>
                </a:cubicBezTo>
                <a:cubicBezTo>
                  <a:pt x="5841487" y="5138960"/>
                  <a:pt x="5825589" y="5123061"/>
                  <a:pt x="5805976" y="5123061"/>
                </a:cubicBezTo>
                <a:close/>
                <a:moveTo>
                  <a:pt x="5618068" y="5123061"/>
                </a:moveTo>
                <a:cubicBezTo>
                  <a:pt x="5598457" y="5123061"/>
                  <a:pt x="5582558" y="5138960"/>
                  <a:pt x="5582558" y="5158572"/>
                </a:cubicBezTo>
                <a:cubicBezTo>
                  <a:pt x="5582558" y="5178184"/>
                  <a:pt x="5598457" y="5194083"/>
                  <a:pt x="5618068" y="5194083"/>
                </a:cubicBezTo>
                <a:cubicBezTo>
                  <a:pt x="5637680" y="5194083"/>
                  <a:pt x="5653579" y="5178184"/>
                  <a:pt x="5653579" y="5158572"/>
                </a:cubicBezTo>
                <a:cubicBezTo>
                  <a:pt x="5653579" y="5138960"/>
                  <a:pt x="5637680" y="5123061"/>
                  <a:pt x="5618068" y="5123061"/>
                </a:cubicBezTo>
                <a:close/>
                <a:moveTo>
                  <a:pt x="5430159" y="5123061"/>
                </a:moveTo>
                <a:cubicBezTo>
                  <a:pt x="5410549" y="5123061"/>
                  <a:pt x="5394647" y="5138960"/>
                  <a:pt x="5394647" y="5158572"/>
                </a:cubicBezTo>
                <a:cubicBezTo>
                  <a:pt x="5394647" y="5178184"/>
                  <a:pt x="5410549" y="5194083"/>
                  <a:pt x="5430159" y="5194083"/>
                </a:cubicBezTo>
                <a:cubicBezTo>
                  <a:pt x="5449772" y="5194083"/>
                  <a:pt x="5465670" y="5178184"/>
                  <a:pt x="5465670" y="5158572"/>
                </a:cubicBezTo>
                <a:cubicBezTo>
                  <a:pt x="5465670" y="5138960"/>
                  <a:pt x="5449772" y="5123061"/>
                  <a:pt x="5430159" y="5123061"/>
                </a:cubicBezTo>
                <a:close/>
                <a:moveTo>
                  <a:pt x="5242249" y="5123061"/>
                </a:moveTo>
                <a:cubicBezTo>
                  <a:pt x="5222635" y="5123061"/>
                  <a:pt x="5206737" y="5138960"/>
                  <a:pt x="5206737" y="5158572"/>
                </a:cubicBezTo>
                <a:cubicBezTo>
                  <a:pt x="5206737" y="5178184"/>
                  <a:pt x="5222635" y="5194083"/>
                  <a:pt x="5242249" y="5194083"/>
                </a:cubicBezTo>
                <a:cubicBezTo>
                  <a:pt x="5261862" y="5194083"/>
                  <a:pt x="5277760" y="5178184"/>
                  <a:pt x="5277760" y="5158572"/>
                </a:cubicBezTo>
                <a:cubicBezTo>
                  <a:pt x="5277760" y="5138960"/>
                  <a:pt x="5261862" y="5123061"/>
                  <a:pt x="5242249" y="5123061"/>
                </a:cubicBezTo>
                <a:close/>
                <a:moveTo>
                  <a:pt x="5054338" y="5123061"/>
                </a:moveTo>
                <a:cubicBezTo>
                  <a:pt x="5034726" y="5123061"/>
                  <a:pt x="5018828" y="5138960"/>
                  <a:pt x="5018828" y="5158572"/>
                </a:cubicBezTo>
                <a:cubicBezTo>
                  <a:pt x="5018828" y="5178184"/>
                  <a:pt x="5034726" y="5194083"/>
                  <a:pt x="5054338" y="5194083"/>
                </a:cubicBezTo>
                <a:cubicBezTo>
                  <a:pt x="5073951" y="5194083"/>
                  <a:pt x="5089850" y="5178184"/>
                  <a:pt x="5089850" y="5158572"/>
                </a:cubicBezTo>
                <a:cubicBezTo>
                  <a:pt x="5089850" y="5138960"/>
                  <a:pt x="5073951" y="5123061"/>
                  <a:pt x="5054338" y="5123061"/>
                </a:cubicBezTo>
                <a:close/>
                <a:moveTo>
                  <a:pt x="4866430" y="5123061"/>
                </a:moveTo>
                <a:cubicBezTo>
                  <a:pt x="4846819" y="5123061"/>
                  <a:pt x="4830924" y="5138960"/>
                  <a:pt x="4830924" y="5158572"/>
                </a:cubicBezTo>
                <a:cubicBezTo>
                  <a:pt x="4830924" y="5178184"/>
                  <a:pt x="4846819" y="5194083"/>
                  <a:pt x="4866430" y="5194083"/>
                </a:cubicBezTo>
                <a:cubicBezTo>
                  <a:pt x="4886041" y="5194083"/>
                  <a:pt x="4901941" y="5178184"/>
                  <a:pt x="4901941" y="5158572"/>
                </a:cubicBezTo>
                <a:cubicBezTo>
                  <a:pt x="4901941" y="5138960"/>
                  <a:pt x="4886041" y="5123061"/>
                  <a:pt x="4866430" y="5123061"/>
                </a:cubicBezTo>
                <a:close/>
                <a:moveTo>
                  <a:pt x="4678519" y="5123061"/>
                </a:moveTo>
                <a:cubicBezTo>
                  <a:pt x="4658907" y="5123061"/>
                  <a:pt x="4643007" y="5138960"/>
                  <a:pt x="4643007" y="5158572"/>
                </a:cubicBezTo>
                <a:cubicBezTo>
                  <a:pt x="4643007" y="5178184"/>
                  <a:pt x="4658907" y="5194083"/>
                  <a:pt x="4678519" y="5194083"/>
                </a:cubicBezTo>
                <a:cubicBezTo>
                  <a:pt x="4698130" y="5194083"/>
                  <a:pt x="4714030" y="5178184"/>
                  <a:pt x="4714030" y="5158572"/>
                </a:cubicBezTo>
                <a:cubicBezTo>
                  <a:pt x="4714030" y="5138960"/>
                  <a:pt x="4698130" y="5123061"/>
                  <a:pt x="4678519" y="5123061"/>
                </a:cubicBezTo>
                <a:close/>
                <a:moveTo>
                  <a:pt x="4490610" y="5123061"/>
                </a:moveTo>
                <a:cubicBezTo>
                  <a:pt x="4470998" y="5123061"/>
                  <a:pt x="4455098" y="5138960"/>
                  <a:pt x="4455098" y="5158572"/>
                </a:cubicBezTo>
                <a:cubicBezTo>
                  <a:pt x="4455098" y="5178184"/>
                  <a:pt x="4470998" y="5194083"/>
                  <a:pt x="4490610" y="5194083"/>
                </a:cubicBezTo>
                <a:cubicBezTo>
                  <a:pt x="4510220" y="5194083"/>
                  <a:pt x="4526118" y="5178184"/>
                  <a:pt x="4526118" y="5158572"/>
                </a:cubicBezTo>
                <a:cubicBezTo>
                  <a:pt x="4526118" y="5138960"/>
                  <a:pt x="4510220" y="5123061"/>
                  <a:pt x="4490610" y="5123061"/>
                </a:cubicBezTo>
                <a:close/>
                <a:moveTo>
                  <a:pt x="4302698" y="5123061"/>
                </a:moveTo>
                <a:cubicBezTo>
                  <a:pt x="4283086" y="5123061"/>
                  <a:pt x="4267187" y="5138960"/>
                  <a:pt x="4267187" y="5158572"/>
                </a:cubicBezTo>
                <a:cubicBezTo>
                  <a:pt x="4267187" y="5178184"/>
                  <a:pt x="4283086" y="5194083"/>
                  <a:pt x="4302698" y="5194083"/>
                </a:cubicBezTo>
                <a:cubicBezTo>
                  <a:pt x="4322311" y="5194083"/>
                  <a:pt x="4338210" y="5178184"/>
                  <a:pt x="4338210" y="5158572"/>
                </a:cubicBezTo>
                <a:cubicBezTo>
                  <a:pt x="4338210" y="5138960"/>
                  <a:pt x="4322311" y="5123061"/>
                  <a:pt x="4302698" y="5123061"/>
                </a:cubicBezTo>
                <a:close/>
                <a:moveTo>
                  <a:pt x="4114802" y="5123061"/>
                </a:moveTo>
                <a:cubicBezTo>
                  <a:pt x="4095188" y="5123061"/>
                  <a:pt x="4079291" y="5138960"/>
                  <a:pt x="4079291" y="5158572"/>
                </a:cubicBezTo>
                <a:cubicBezTo>
                  <a:pt x="4079291" y="5178184"/>
                  <a:pt x="4095188" y="5194083"/>
                  <a:pt x="4114802" y="5194083"/>
                </a:cubicBezTo>
                <a:cubicBezTo>
                  <a:pt x="4134411" y="5194083"/>
                  <a:pt x="4150308" y="5178184"/>
                  <a:pt x="4150308" y="5158572"/>
                </a:cubicBezTo>
                <a:cubicBezTo>
                  <a:pt x="4150308" y="5138960"/>
                  <a:pt x="4134411" y="5123061"/>
                  <a:pt x="4114802" y="5123061"/>
                </a:cubicBezTo>
                <a:close/>
                <a:moveTo>
                  <a:pt x="3926888" y="5123061"/>
                </a:moveTo>
                <a:cubicBezTo>
                  <a:pt x="3907278" y="5123061"/>
                  <a:pt x="3891378" y="5138960"/>
                  <a:pt x="3891378" y="5158572"/>
                </a:cubicBezTo>
                <a:cubicBezTo>
                  <a:pt x="3891378" y="5178184"/>
                  <a:pt x="3907278" y="5194083"/>
                  <a:pt x="3926888" y="5194083"/>
                </a:cubicBezTo>
                <a:cubicBezTo>
                  <a:pt x="3946503" y="5194083"/>
                  <a:pt x="3962401" y="5178184"/>
                  <a:pt x="3962401" y="5158572"/>
                </a:cubicBezTo>
                <a:cubicBezTo>
                  <a:pt x="3962401" y="5138960"/>
                  <a:pt x="3946503" y="5123061"/>
                  <a:pt x="3926888" y="5123061"/>
                </a:cubicBezTo>
                <a:close/>
                <a:moveTo>
                  <a:pt x="3738979" y="5123061"/>
                </a:moveTo>
                <a:cubicBezTo>
                  <a:pt x="3719366" y="5123061"/>
                  <a:pt x="3703467" y="5138960"/>
                  <a:pt x="3703467" y="5158572"/>
                </a:cubicBezTo>
                <a:cubicBezTo>
                  <a:pt x="3703467" y="5178184"/>
                  <a:pt x="3719366" y="5194083"/>
                  <a:pt x="3738979" y="5194083"/>
                </a:cubicBezTo>
                <a:cubicBezTo>
                  <a:pt x="3758591" y="5194083"/>
                  <a:pt x="3774489" y="5178184"/>
                  <a:pt x="3774489" y="5158572"/>
                </a:cubicBezTo>
                <a:cubicBezTo>
                  <a:pt x="3774489" y="5138960"/>
                  <a:pt x="3758591" y="5123061"/>
                  <a:pt x="3738979" y="5123061"/>
                </a:cubicBezTo>
                <a:close/>
                <a:moveTo>
                  <a:pt x="3551069" y="5123061"/>
                </a:moveTo>
                <a:cubicBezTo>
                  <a:pt x="3531458" y="5123061"/>
                  <a:pt x="3515557" y="5138960"/>
                  <a:pt x="3515557" y="5158572"/>
                </a:cubicBezTo>
                <a:cubicBezTo>
                  <a:pt x="3515557" y="5178184"/>
                  <a:pt x="3531458" y="5194083"/>
                  <a:pt x="3551069" y="5194083"/>
                </a:cubicBezTo>
                <a:cubicBezTo>
                  <a:pt x="3570679" y="5194083"/>
                  <a:pt x="3586579" y="5178184"/>
                  <a:pt x="3586579" y="5158572"/>
                </a:cubicBezTo>
                <a:cubicBezTo>
                  <a:pt x="3586579" y="5138960"/>
                  <a:pt x="3570679" y="5123061"/>
                  <a:pt x="3551069" y="5123061"/>
                </a:cubicBezTo>
                <a:close/>
                <a:moveTo>
                  <a:pt x="3363163" y="5123061"/>
                </a:moveTo>
                <a:cubicBezTo>
                  <a:pt x="3343550" y="5123061"/>
                  <a:pt x="3327652" y="5138960"/>
                  <a:pt x="3327652" y="5158572"/>
                </a:cubicBezTo>
                <a:cubicBezTo>
                  <a:pt x="3327652" y="5178184"/>
                  <a:pt x="3343550" y="5194083"/>
                  <a:pt x="3363163" y="5194083"/>
                </a:cubicBezTo>
                <a:cubicBezTo>
                  <a:pt x="3382774" y="5194083"/>
                  <a:pt x="3398674" y="5178184"/>
                  <a:pt x="3398674" y="5158572"/>
                </a:cubicBezTo>
                <a:cubicBezTo>
                  <a:pt x="3398674" y="5138960"/>
                  <a:pt x="3382774" y="5123061"/>
                  <a:pt x="3363163" y="5123061"/>
                </a:cubicBezTo>
                <a:close/>
                <a:moveTo>
                  <a:pt x="3175253" y="5123061"/>
                </a:moveTo>
                <a:cubicBezTo>
                  <a:pt x="3155640" y="5123061"/>
                  <a:pt x="3139740" y="5138960"/>
                  <a:pt x="3139740" y="5158572"/>
                </a:cubicBezTo>
                <a:cubicBezTo>
                  <a:pt x="3139740" y="5178184"/>
                  <a:pt x="3155640" y="5194083"/>
                  <a:pt x="3175253" y="5194083"/>
                </a:cubicBezTo>
                <a:cubicBezTo>
                  <a:pt x="3194866" y="5194083"/>
                  <a:pt x="3210766" y="5178184"/>
                  <a:pt x="3210766" y="5158572"/>
                </a:cubicBezTo>
                <a:cubicBezTo>
                  <a:pt x="3210766" y="5138960"/>
                  <a:pt x="3194866" y="5123061"/>
                  <a:pt x="3175253" y="5123061"/>
                </a:cubicBezTo>
                <a:close/>
                <a:moveTo>
                  <a:pt x="2987343" y="5123061"/>
                </a:moveTo>
                <a:cubicBezTo>
                  <a:pt x="2967728" y="5123061"/>
                  <a:pt x="2951833" y="5138960"/>
                  <a:pt x="2951833" y="5158572"/>
                </a:cubicBezTo>
                <a:cubicBezTo>
                  <a:pt x="2951833" y="5178184"/>
                  <a:pt x="2967728" y="5194083"/>
                  <a:pt x="2987343" y="5194083"/>
                </a:cubicBezTo>
                <a:cubicBezTo>
                  <a:pt x="3006954" y="5194083"/>
                  <a:pt x="3022853" y="5178184"/>
                  <a:pt x="3022853" y="5158572"/>
                </a:cubicBezTo>
                <a:cubicBezTo>
                  <a:pt x="3022853" y="5138960"/>
                  <a:pt x="3006954" y="5123061"/>
                  <a:pt x="2987343" y="5123061"/>
                </a:cubicBezTo>
                <a:close/>
                <a:moveTo>
                  <a:pt x="2799432" y="5123061"/>
                </a:moveTo>
                <a:cubicBezTo>
                  <a:pt x="2779821" y="5123061"/>
                  <a:pt x="2763919" y="5138960"/>
                  <a:pt x="2763919" y="5158572"/>
                </a:cubicBezTo>
                <a:cubicBezTo>
                  <a:pt x="2763919" y="5178184"/>
                  <a:pt x="2779821" y="5194083"/>
                  <a:pt x="2799432" y="5194083"/>
                </a:cubicBezTo>
                <a:cubicBezTo>
                  <a:pt x="2819042" y="5194083"/>
                  <a:pt x="2834941" y="5178184"/>
                  <a:pt x="2834941" y="5158572"/>
                </a:cubicBezTo>
                <a:cubicBezTo>
                  <a:pt x="2834941" y="5138960"/>
                  <a:pt x="2819042" y="5123061"/>
                  <a:pt x="2799432" y="5123061"/>
                </a:cubicBezTo>
                <a:close/>
                <a:moveTo>
                  <a:pt x="2611521" y="5123061"/>
                </a:moveTo>
                <a:cubicBezTo>
                  <a:pt x="2591910" y="5123061"/>
                  <a:pt x="2576011" y="5138960"/>
                  <a:pt x="2576011" y="5158572"/>
                </a:cubicBezTo>
                <a:cubicBezTo>
                  <a:pt x="2576011" y="5178184"/>
                  <a:pt x="2591910" y="5194083"/>
                  <a:pt x="2611521" y="5194083"/>
                </a:cubicBezTo>
                <a:cubicBezTo>
                  <a:pt x="2631134" y="5194083"/>
                  <a:pt x="2647033" y="5178184"/>
                  <a:pt x="2647033" y="5158572"/>
                </a:cubicBezTo>
                <a:cubicBezTo>
                  <a:pt x="2647033" y="5138960"/>
                  <a:pt x="2631134" y="5123061"/>
                  <a:pt x="2611521" y="5123061"/>
                </a:cubicBezTo>
                <a:close/>
                <a:moveTo>
                  <a:pt x="2423611" y="5123061"/>
                </a:moveTo>
                <a:cubicBezTo>
                  <a:pt x="2403999" y="5123061"/>
                  <a:pt x="2388100" y="5138960"/>
                  <a:pt x="2388100" y="5158572"/>
                </a:cubicBezTo>
                <a:cubicBezTo>
                  <a:pt x="2388100" y="5178184"/>
                  <a:pt x="2403999" y="5194083"/>
                  <a:pt x="2423611" y="5194083"/>
                </a:cubicBezTo>
                <a:cubicBezTo>
                  <a:pt x="2443223" y="5194083"/>
                  <a:pt x="2459122" y="5178184"/>
                  <a:pt x="2459122" y="5158572"/>
                </a:cubicBezTo>
                <a:cubicBezTo>
                  <a:pt x="2459122" y="5138960"/>
                  <a:pt x="2443223" y="5123061"/>
                  <a:pt x="2423611" y="5123061"/>
                </a:cubicBezTo>
                <a:close/>
                <a:moveTo>
                  <a:pt x="2235702" y="5123061"/>
                </a:moveTo>
                <a:cubicBezTo>
                  <a:pt x="2216091" y="5123061"/>
                  <a:pt x="2200189" y="5138960"/>
                  <a:pt x="2200189" y="5158572"/>
                </a:cubicBezTo>
                <a:cubicBezTo>
                  <a:pt x="2200189" y="5178184"/>
                  <a:pt x="2216091" y="5194083"/>
                  <a:pt x="2235702" y="5194083"/>
                </a:cubicBezTo>
                <a:cubicBezTo>
                  <a:pt x="2255313" y="5194083"/>
                  <a:pt x="2271213" y="5178184"/>
                  <a:pt x="2271213" y="5158572"/>
                </a:cubicBezTo>
                <a:cubicBezTo>
                  <a:pt x="2271213" y="5138960"/>
                  <a:pt x="2255313" y="5123061"/>
                  <a:pt x="2235702" y="5123061"/>
                </a:cubicBezTo>
                <a:close/>
                <a:moveTo>
                  <a:pt x="2047791" y="5123061"/>
                </a:moveTo>
                <a:cubicBezTo>
                  <a:pt x="2028179" y="5123061"/>
                  <a:pt x="2012279" y="5138960"/>
                  <a:pt x="2012279" y="5158572"/>
                </a:cubicBezTo>
                <a:cubicBezTo>
                  <a:pt x="2012279" y="5178184"/>
                  <a:pt x="2028179" y="5194083"/>
                  <a:pt x="2047791" y="5194083"/>
                </a:cubicBezTo>
                <a:cubicBezTo>
                  <a:pt x="2067403" y="5194083"/>
                  <a:pt x="2083301" y="5178184"/>
                  <a:pt x="2083301" y="5158572"/>
                </a:cubicBezTo>
                <a:cubicBezTo>
                  <a:pt x="2083301" y="5138960"/>
                  <a:pt x="2067403" y="5123061"/>
                  <a:pt x="2047791" y="5123061"/>
                </a:cubicBezTo>
                <a:close/>
                <a:moveTo>
                  <a:pt x="1859880" y="5123061"/>
                </a:moveTo>
                <a:cubicBezTo>
                  <a:pt x="1840268" y="5123061"/>
                  <a:pt x="1824369" y="5138960"/>
                  <a:pt x="1824369" y="5158572"/>
                </a:cubicBezTo>
                <a:cubicBezTo>
                  <a:pt x="1824369" y="5178184"/>
                  <a:pt x="1840268" y="5194083"/>
                  <a:pt x="1859880" y="5194083"/>
                </a:cubicBezTo>
                <a:cubicBezTo>
                  <a:pt x="1879493" y="5194083"/>
                  <a:pt x="1895391" y="5178184"/>
                  <a:pt x="1895391" y="5158572"/>
                </a:cubicBezTo>
                <a:cubicBezTo>
                  <a:pt x="1895391" y="5138960"/>
                  <a:pt x="1879493" y="5123061"/>
                  <a:pt x="1859880" y="5123061"/>
                </a:cubicBezTo>
                <a:close/>
                <a:moveTo>
                  <a:pt x="1671971" y="5123061"/>
                </a:moveTo>
                <a:cubicBezTo>
                  <a:pt x="1652358" y="5123061"/>
                  <a:pt x="1636459" y="5138960"/>
                  <a:pt x="1636459" y="5158572"/>
                </a:cubicBezTo>
                <a:cubicBezTo>
                  <a:pt x="1636459" y="5178184"/>
                  <a:pt x="1652358" y="5194083"/>
                  <a:pt x="1671971" y="5194083"/>
                </a:cubicBezTo>
                <a:cubicBezTo>
                  <a:pt x="1691583" y="5194083"/>
                  <a:pt x="1707481" y="5178184"/>
                  <a:pt x="1707481" y="5158572"/>
                </a:cubicBezTo>
                <a:cubicBezTo>
                  <a:pt x="1707481" y="5138960"/>
                  <a:pt x="1691583" y="5123061"/>
                  <a:pt x="1671971" y="5123061"/>
                </a:cubicBezTo>
                <a:close/>
                <a:moveTo>
                  <a:pt x="1484061" y="5123061"/>
                </a:moveTo>
                <a:cubicBezTo>
                  <a:pt x="1464449" y="5123061"/>
                  <a:pt x="1448550" y="5138960"/>
                  <a:pt x="1448550" y="5158572"/>
                </a:cubicBezTo>
                <a:cubicBezTo>
                  <a:pt x="1448550" y="5178184"/>
                  <a:pt x="1464449" y="5194083"/>
                  <a:pt x="1484061" y="5194083"/>
                </a:cubicBezTo>
                <a:cubicBezTo>
                  <a:pt x="1503672" y="5194083"/>
                  <a:pt x="1519571" y="5178184"/>
                  <a:pt x="1519571" y="5158572"/>
                </a:cubicBezTo>
                <a:cubicBezTo>
                  <a:pt x="1519571" y="5138960"/>
                  <a:pt x="1503672" y="5123061"/>
                  <a:pt x="1484061" y="5123061"/>
                </a:cubicBezTo>
                <a:close/>
                <a:moveTo>
                  <a:pt x="1296151" y="5123061"/>
                </a:moveTo>
                <a:cubicBezTo>
                  <a:pt x="1276539" y="5123061"/>
                  <a:pt x="1260640" y="5138960"/>
                  <a:pt x="1260640" y="5158572"/>
                </a:cubicBezTo>
                <a:cubicBezTo>
                  <a:pt x="1260640" y="5178184"/>
                  <a:pt x="1276539" y="5194083"/>
                  <a:pt x="1296151" y="5194083"/>
                </a:cubicBezTo>
                <a:cubicBezTo>
                  <a:pt x="1315763" y="5194083"/>
                  <a:pt x="1331662" y="5178184"/>
                  <a:pt x="1331662" y="5158572"/>
                </a:cubicBezTo>
                <a:cubicBezTo>
                  <a:pt x="1331662" y="5138960"/>
                  <a:pt x="1315763" y="5123061"/>
                  <a:pt x="1296151" y="5123061"/>
                </a:cubicBezTo>
                <a:close/>
                <a:moveTo>
                  <a:pt x="1108241" y="5123061"/>
                </a:moveTo>
                <a:cubicBezTo>
                  <a:pt x="1088629" y="5123061"/>
                  <a:pt x="1072730" y="5138960"/>
                  <a:pt x="1072730" y="5158572"/>
                </a:cubicBezTo>
                <a:cubicBezTo>
                  <a:pt x="1072730" y="5178184"/>
                  <a:pt x="1088629" y="5194083"/>
                  <a:pt x="1108241" y="5194083"/>
                </a:cubicBezTo>
                <a:cubicBezTo>
                  <a:pt x="1127854" y="5194083"/>
                  <a:pt x="1143751" y="5178184"/>
                  <a:pt x="1143751" y="5158572"/>
                </a:cubicBezTo>
                <a:cubicBezTo>
                  <a:pt x="1143751" y="5138960"/>
                  <a:pt x="1127854" y="5123061"/>
                  <a:pt x="1108241" y="5123061"/>
                </a:cubicBezTo>
                <a:close/>
                <a:moveTo>
                  <a:pt x="920332" y="5123061"/>
                </a:moveTo>
                <a:cubicBezTo>
                  <a:pt x="900719" y="5123061"/>
                  <a:pt x="884820" y="5138960"/>
                  <a:pt x="884820" y="5158572"/>
                </a:cubicBezTo>
                <a:cubicBezTo>
                  <a:pt x="884820" y="5178184"/>
                  <a:pt x="900719" y="5194083"/>
                  <a:pt x="920332" y="5194083"/>
                </a:cubicBezTo>
                <a:cubicBezTo>
                  <a:pt x="939943" y="5194083"/>
                  <a:pt x="955842" y="5178184"/>
                  <a:pt x="955842" y="5158572"/>
                </a:cubicBezTo>
                <a:cubicBezTo>
                  <a:pt x="955842" y="5138960"/>
                  <a:pt x="939943" y="5123061"/>
                  <a:pt x="920332" y="5123061"/>
                </a:cubicBezTo>
                <a:close/>
                <a:moveTo>
                  <a:pt x="732422" y="5123061"/>
                </a:moveTo>
                <a:cubicBezTo>
                  <a:pt x="712809" y="5123061"/>
                  <a:pt x="696910" y="5138960"/>
                  <a:pt x="696910" y="5158572"/>
                </a:cubicBezTo>
                <a:cubicBezTo>
                  <a:pt x="696910" y="5178184"/>
                  <a:pt x="712809" y="5194083"/>
                  <a:pt x="732422" y="5194083"/>
                </a:cubicBezTo>
                <a:cubicBezTo>
                  <a:pt x="752034" y="5194083"/>
                  <a:pt x="767932" y="5178184"/>
                  <a:pt x="767932" y="5158572"/>
                </a:cubicBezTo>
                <a:cubicBezTo>
                  <a:pt x="767932" y="5138960"/>
                  <a:pt x="752034" y="5123061"/>
                  <a:pt x="732422" y="5123061"/>
                </a:cubicBezTo>
                <a:close/>
                <a:moveTo>
                  <a:pt x="544512" y="5123061"/>
                </a:moveTo>
                <a:cubicBezTo>
                  <a:pt x="524899" y="5123061"/>
                  <a:pt x="509001" y="5138960"/>
                  <a:pt x="509001" y="5158572"/>
                </a:cubicBezTo>
                <a:cubicBezTo>
                  <a:pt x="509001" y="5178184"/>
                  <a:pt x="524899" y="5194083"/>
                  <a:pt x="544512" y="5194083"/>
                </a:cubicBezTo>
                <a:cubicBezTo>
                  <a:pt x="564124" y="5194083"/>
                  <a:pt x="580023" y="5178184"/>
                  <a:pt x="580023" y="5158572"/>
                </a:cubicBezTo>
                <a:cubicBezTo>
                  <a:pt x="580023" y="5138960"/>
                  <a:pt x="564124" y="5123061"/>
                  <a:pt x="544512" y="5123061"/>
                </a:cubicBezTo>
                <a:close/>
                <a:moveTo>
                  <a:pt x="356602" y="5123061"/>
                </a:moveTo>
                <a:cubicBezTo>
                  <a:pt x="336990" y="5123061"/>
                  <a:pt x="321091" y="5138960"/>
                  <a:pt x="321091" y="5158572"/>
                </a:cubicBezTo>
                <a:cubicBezTo>
                  <a:pt x="321091" y="5178184"/>
                  <a:pt x="336990" y="5194083"/>
                  <a:pt x="356602" y="5194083"/>
                </a:cubicBezTo>
                <a:cubicBezTo>
                  <a:pt x="376215" y="5194083"/>
                  <a:pt x="392113" y="5178184"/>
                  <a:pt x="392113" y="5158572"/>
                </a:cubicBezTo>
                <a:cubicBezTo>
                  <a:pt x="392113" y="5138960"/>
                  <a:pt x="376215" y="5123061"/>
                  <a:pt x="356602" y="5123061"/>
                </a:cubicBezTo>
                <a:close/>
                <a:moveTo>
                  <a:pt x="168692" y="5123061"/>
                </a:moveTo>
                <a:cubicBezTo>
                  <a:pt x="149080" y="5123061"/>
                  <a:pt x="133181" y="5138960"/>
                  <a:pt x="133181" y="5158572"/>
                </a:cubicBezTo>
                <a:cubicBezTo>
                  <a:pt x="133181" y="5178184"/>
                  <a:pt x="149080" y="5194083"/>
                  <a:pt x="168692" y="5194083"/>
                </a:cubicBezTo>
                <a:cubicBezTo>
                  <a:pt x="188304" y="5194083"/>
                  <a:pt x="204204" y="5178184"/>
                  <a:pt x="204204" y="5158572"/>
                </a:cubicBezTo>
                <a:cubicBezTo>
                  <a:pt x="204204" y="5138960"/>
                  <a:pt x="188304" y="5123061"/>
                  <a:pt x="168692" y="5123061"/>
                </a:cubicBezTo>
                <a:close/>
                <a:moveTo>
                  <a:pt x="12099079" y="4974730"/>
                </a:moveTo>
                <a:cubicBezTo>
                  <a:pt x="12079467" y="4974730"/>
                  <a:pt x="12063568" y="4990629"/>
                  <a:pt x="12063568" y="5010241"/>
                </a:cubicBezTo>
                <a:cubicBezTo>
                  <a:pt x="12063568" y="5029853"/>
                  <a:pt x="12079467" y="5045752"/>
                  <a:pt x="12099079" y="5045752"/>
                </a:cubicBezTo>
                <a:cubicBezTo>
                  <a:pt x="12118691" y="5045752"/>
                  <a:pt x="12134590" y="5029853"/>
                  <a:pt x="12134590" y="5010241"/>
                </a:cubicBezTo>
                <a:cubicBezTo>
                  <a:pt x="12134590" y="4990629"/>
                  <a:pt x="12118691" y="4974730"/>
                  <a:pt x="12099079" y="4974730"/>
                </a:cubicBezTo>
                <a:close/>
                <a:moveTo>
                  <a:pt x="11911169" y="4974730"/>
                </a:moveTo>
                <a:cubicBezTo>
                  <a:pt x="11891557" y="4974730"/>
                  <a:pt x="11875658" y="4990629"/>
                  <a:pt x="11875658" y="5010241"/>
                </a:cubicBezTo>
                <a:cubicBezTo>
                  <a:pt x="11875658" y="5029853"/>
                  <a:pt x="11891557" y="5045752"/>
                  <a:pt x="11911169" y="5045752"/>
                </a:cubicBezTo>
                <a:cubicBezTo>
                  <a:pt x="11930781" y="5045752"/>
                  <a:pt x="11946680" y="5029853"/>
                  <a:pt x="11946680" y="5010241"/>
                </a:cubicBezTo>
                <a:cubicBezTo>
                  <a:pt x="11946680" y="4990629"/>
                  <a:pt x="11930781" y="4974730"/>
                  <a:pt x="11911169" y="4974730"/>
                </a:cubicBezTo>
                <a:close/>
                <a:moveTo>
                  <a:pt x="11723259" y="4974730"/>
                </a:moveTo>
                <a:cubicBezTo>
                  <a:pt x="11703647" y="4974730"/>
                  <a:pt x="11687748" y="4990629"/>
                  <a:pt x="11687748" y="5010241"/>
                </a:cubicBezTo>
                <a:cubicBezTo>
                  <a:pt x="11687748" y="5029853"/>
                  <a:pt x="11703647" y="5045752"/>
                  <a:pt x="11723259" y="5045752"/>
                </a:cubicBezTo>
                <a:cubicBezTo>
                  <a:pt x="11742871" y="5045752"/>
                  <a:pt x="11758770" y="5029853"/>
                  <a:pt x="11758770" y="5010241"/>
                </a:cubicBezTo>
                <a:cubicBezTo>
                  <a:pt x="11758770" y="4990629"/>
                  <a:pt x="11742871" y="4974730"/>
                  <a:pt x="11723259" y="4974730"/>
                </a:cubicBezTo>
                <a:close/>
                <a:moveTo>
                  <a:pt x="11535349" y="4974730"/>
                </a:moveTo>
                <a:cubicBezTo>
                  <a:pt x="11515737" y="4974730"/>
                  <a:pt x="11499838" y="4990629"/>
                  <a:pt x="11499838" y="5010241"/>
                </a:cubicBezTo>
                <a:cubicBezTo>
                  <a:pt x="11499838" y="5029853"/>
                  <a:pt x="11515737" y="5045752"/>
                  <a:pt x="11535349" y="5045752"/>
                </a:cubicBezTo>
                <a:cubicBezTo>
                  <a:pt x="11554961" y="5045752"/>
                  <a:pt x="11570860" y="5029853"/>
                  <a:pt x="11570860" y="5010241"/>
                </a:cubicBezTo>
                <a:cubicBezTo>
                  <a:pt x="11570860" y="4990629"/>
                  <a:pt x="11554961" y="4974730"/>
                  <a:pt x="11535349" y="4974730"/>
                </a:cubicBezTo>
                <a:close/>
                <a:moveTo>
                  <a:pt x="11347439" y="4974730"/>
                </a:moveTo>
                <a:cubicBezTo>
                  <a:pt x="11327827" y="4974730"/>
                  <a:pt x="11311928" y="4990629"/>
                  <a:pt x="11311928" y="5010241"/>
                </a:cubicBezTo>
                <a:cubicBezTo>
                  <a:pt x="11311928" y="5029853"/>
                  <a:pt x="11327827" y="5045752"/>
                  <a:pt x="11347439" y="5045752"/>
                </a:cubicBezTo>
                <a:cubicBezTo>
                  <a:pt x="11367051" y="5045752"/>
                  <a:pt x="11382950" y="5029853"/>
                  <a:pt x="11382950" y="5010241"/>
                </a:cubicBezTo>
                <a:cubicBezTo>
                  <a:pt x="11382950" y="4990629"/>
                  <a:pt x="11367051" y="4974730"/>
                  <a:pt x="11347439" y="4974730"/>
                </a:cubicBezTo>
                <a:close/>
                <a:moveTo>
                  <a:pt x="11159529" y="4974730"/>
                </a:moveTo>
                <a:cubicBezTo>
                  <a:pt x="11139917" y="4974730"/>
                  <a:pt x="11124018" y="4990629"/>
                  <a:pt x="11124018" y="5010241"/>
                </a:cubicBezTo>
                <a:cubicBezTo>
                  <a:pt x="11124018" y="5029853"/>
                  <a:pt x="11139917" y="5045752"/>
                  <a:pt x="11159529" y="5045752"/>
                </a:cubicBezTo>
                <a:cubicBezTo>
                  <a:pt x="11179141" y="5045752"/>
                  <a:pt x="11195040" y="5029853"/>
                  <a:pt x="11195040" y="5010241"/>
                </a:cubicBezTo>
                <a:cubicBezTo>
                  <a:pt x="11195040" y="4990629"/>
                  <a:pt x="11179141" y="4974730"/>
                  <a:pt x="11159529" y="4974730"/>
                </a:cubicBezTo>
                <a:close/>
                <a:moveTo>
                  <a:pt x="10971619" y="4974730"/>
                </a:moveTo>
                <a:cubicBezTo>
                  <a:pt x="10952007" y="4974730"/>
                  <a:pt x="10936108" y="4990629"/>
                  <a:pt x="10936108" y="5010241"/>
                </a:cubicBezTo>
                <a:cubicBezTo>
                  <a:pt x="10936108" y="5029853"/>
                  <a:pt x="10952007" y="5045752"/>
                  <a:pt x="10971619" y="5045752"/>
                </a:cubicBezTo>
                <a:cubicBezTo>
                  <a:pt x="10991231" y="5045752"/>
                  <a:pt x="11007130" y="5029853"/>
                  <a:pt x="11007130" y="5010241"/>
                </a:cubicBezTo>
                <a:cubicBezTo>
                  <a:pt x="11007130" y="4990629"/>
                  <a:pt x="10991231" y="4974730"/>
                  <a:pt x="10971619" y="4974730"/>
                </a:cubicBezTo>
                <a:close/>
                <a:moveTo>
                  <a:pt x="10783709" y="4974730"/>
                </a:moveTo>
                <a:cubicBezTo>
                  <a:pt x="10764097" y="4974730"/>
                  <a:pt x="10748198" y="4990629"/>
                  <a:pt x="10748198" y="5010241"/>
                </a:cubicBezTo>
                <a:cubicBezTo>
                  <a:pt x="10748198" y="5029853"/>
                  <a:pt x="10764097" y="5045752"/>
                  <a:pt x="10783709" y="5045752"/>
                </a:cubicBezTo>
                <a:cubicBezTo>
                  <a:pt x="10803321" y="5045752"/>
                  <a:pt x="10819220" y="5029853"/>
                  <a:pt x="10819220" y="5010241"/>
                </a:cubicBezTo>
                <a:cubicBezTo>
                  <a:pt x="10819220" y="4990629"/>
                  <a:pt x="10803321" y="4974730"/>
                  <a:pt x="10783709" y="4974730"/>
                </a:cubicBezTo>
                <a:close/>
                <a:moveTo>
                  <a:pt x="10595799" y="4974730"/>
                </a:moveTo>
                <a:cubicBezTo>
                  <a:pt x="10576187" y="4974730"/>
                  <a:pt x="10560288" y="4990629"/>
                  <a:pt x="10560288" y="5010241"/>
                </a:cubicBezTo>
                <a:cubicBezTo>
                  <a:pt x="10560288" y="5029853"/>
                  <a:pt x="10576187" y="5045752"/>
                  <a:pt x="10595799" y="5045752"/>
                </a:cubicBezTo>
                <a:cubicBezTo>
                  <a:pt x="10615411" y="5045752"/>
                  <a:pt x="10631310" y="5029853"/>
                  <a:pt x="10631310" y="5010241"/>
                </a:cubicBezTo>
                <a:cubicBezTo>
                  <a:pt x="10631310" y="4990629"/>
                  <a:pt x="10615411" y="4974730"/>
                  <a:pt x="10595799" y="4974730"/>
                </a:cubicBezTo>
                <a:close/>
                <a:moveTo>
                  <a:pt x="10407889" y="4974730"/>
                </a:moveTo>
                <a:cubicBezTo>
                  <a:pt x="10388277" y="4974730"/>
                  <a:pt x="10372378" y="4990629"/>
                  <a:pt x="10372378" y="5010241"/>
                </a:cubicBezTo>
                <a:cubicBezTo>
                  <a:pt x="10372378" y="5029853"/>
                  <a:pt x="10388277" y="5045752"/>
                  <a:pt x="10407889" y="5045752"/>
                </a:cubicBezTo>
                <a:cubicBezTo>
                  <a:pt x="10427501" y="5045752"/>
                  <a:pt x="10443400" y="5029853"/>
                  <a:pt x="10443400" y="5010241"/>
                </a:cubicBezTo>
                <a:cubicBezTo>
                  <a:pt x="10443400" y="4990629"/>
                  <a:pt x="10427501" y="4974730"/>
                  <a:pt x="10407889" y="4974730"/>
                </a:cubicBezTo>
                <a:close/>
                <a:moveTo>
                  <a:pt x="10219979" y="4974730"/>
                </a:moveTo>
                <a:cubicBezTo>
                  <a:pt x="10200367" y="4974730"/>
                  <a:pt x="10184468" y="4990629"/>
                  <a:pt x="10184468" y="5010241"/>
                </a:cubicBezTo>
                <a:cubicBezTo>
                  <a:pt x="10184468" y="5029853"/>
                  <a:pt x="10200367" y="5045752"/>
                  <a:pt x="10219979" y="5045752"/>
                </a:cubicBezTo>
                <a:cubicBezTo>
                  <a:pt x="10239591" y="5045752"/>
                  <a:pt x="10255490" y="5029853"/>
                  <a:pt x="10255490" y="5010241"/>
                </a:cubicBezTo>
                <a:cubicBezTo>
                  <a:pt x="10255490" y="4990629"/>
                  <a:pt x="10239591" y="4974730"/>
                  <a:pt x="10219979" y="4974730"/>
                </a:cubicBezTo>
                <a:close/>
                <a:moveTo>
                  <a:pt x="10032069" y="4974730"/>
                </a:moveTo>
                <a:cubicBezTo>
                  <a:pt x="10012457" y="4974730"/>
                  <a:pt x="9996558" y="4990629"/>
                  <a:pt x="9996558" y="5010241"/>
                </a:cubicBezTo>
                <a:cubicBezTo>
                  <a:pt x="9996558" y="5029853"/>
                  <a:pt x="10012457" y="5045752"/>
                  <a:pt x="10032069" y="5045752"/>
                </a:cubicBezTo>
                <a:cubicBezTo>
                  <a:pt x="10051681" y="5045752"/>
                  <a:pt x="10067580" y="5029853"/>
                  <a:pt x="10067580" y="5010241"/>
                </a:cubicBezTo>
                <a:cubicBezTo>
                  <a:pt x="10067580" y="4990629"/>
                  <a:pt x="10051681" y="4974730"/>
                  <a:pt x="10032069" y="4974730"/>
                </a:cubicBezTo>
                <a:close/>
                <a:moveTo>
                  <a:pt x="9844159" y="4974730"/>
                </a:moveTo>
                <a:cubicBezTo>
                  <a:pt x="9824547" y="4974730"/>
                  <a:pt x="9808648" y="4990629"/>
                  <a:pt x="9808648" y="5010241"/>
                </a:cubicBezTo>
                <a:cubicBezTo>
                  <a:pt x="9808648" y="5029853"/>
                  <a:pt x="9824547" y="5045752"/>
                  <a:pt x="9844159" y="5045752"/>
                </a:cubicBezTo>
                <a:cubicBezTo>
                  <a:pt x="9863771" y="5045752"/>
                  <a:pt x="9879670" y="5029853"/>
                  <a:pt x="9879670" y="5010241"/>
                </a:cubicBezTo>
                <a:cubicBezTo>
                  <a:pt x="9879670" y="4990629"/>
                  <a:pt x="9863771" y="4974730"/>
                  <a:pt x="9844159" y="4974730"/>
                </a:cubicBezTo>
                <a:close/>
                <a:moveTo>
                  <a:pt x="9656249" y="4974730"/>
                </a:moveTo>
                <a:cubicBezTo>
                  <a:pt x="9636637" y="4974730"/>
                  <a:pt x="9620738" y="4990629"/>
                  <a:pt x="9620738" y="5010241"/>
                </a:cubicBezTo>
                <a:cubicBezTo>
                  <a:pt x="9620738" y="5029853"/>
                  <a:pt x="9636637" y="5045752"/>
                  <a:pt x="9656249" y="5045752"/>
                </a:cubicBezTo>
                <a:cubicBezTo>
                  <a:pt x="9675861" y="5045752"/>
                  <a:pt x="9691760" y="5029853"/>
                  <a:pt x="9691760" y="5010241"/>
                </a:cubicBezTo>
                <a:cubicBezTo>
                  <a:pt x="9691760" y="4990629"/>
                  <a:pt x="9675861" y="4974730"/>
                  <a:pt x="9656249" y="4974730"/>
                </a:cubicBezTo>
                <a:close/>
                <a:moveTo>
                  <a:pt x="9468339" y="4974730"/>
                </a:moveTo>
                <a:cubicBezTo>
                  <a:pt x="9448727" y="4974730"/>
                  <a:pt x="9432828" y="4990629"/>
                  <a:pt x="9432828" y="5010241"/>
                </a:cubicBezTo>
                <a:cubicBezTo>
                  <a:pt x="9432828" y="5029853"/>
                  <a:pt x="9448727" y="5045752"/>
                  <a:pt x="9468339" y="5045752"/>
                </a:cubicBezTo>
                <a:cubicBezTo>
                  <a:pt x="9487951" y="5045752"/>
                  <a:pt x="9503850" y="5029853"/>
                  <a:pt x="9503850" y="5010241"/>
                </a:cubicBezTo>
                <a:cubicBezTo>
                  <a:pt x="9503850" y="4990629"/>
                  <a:pt x="9487951" y="4974730"/>
                  <a:pt x="9468339" y="4974730"/>
                </a:cubicBezTo>
                <a:close/>
                <a:moveTo>
                  <a:pt x="9280429" y="4974730"/>
                </a:moveTo>
                <a:cubicBezTo>
                  <a:pt x="9260817" y="4974730"/>
                  <a:pt x="9244918" y="4990629"/>
                  <a:pt x="9244918" y="5010241"/>
                </a:cubicBezTo>
                <a:cubicBezTo>
                  <a:pt x="9244918" y="5029853"/>
                  <a:pt x="9260817" y="5045752"/>
                  <a:pt x="9280429" y="5045752"/>
                </a:cubicBezTo>
                <a:cubicBezTo>
                  <a:pt x="9300041" y="5045752"/>
                  <a:pt x="9315940" y="5029853"/>
                  <a:pt x="9315940" y="5010241"/>
                </a:cubicBezTo>
                <a:cubicBezTo>
                  <a:pt x="9315940" y="4990629"/>
                  <a:pt x="9300041" y="4974730"/>
                  <a:pt x="9280429" y="4974730"/>
                </a:cubicBezTo>
                <a:close/>
                <a:moveTo>
                  <a:pt x="9092519" y="4974730"/>
                </a:moveTo>
                <a:cubicBezTo>
                  <a:pt x="9072907" y="4974730"/>
                  <a:pt x="9057008" y="4990629"/>
                  <a:pt x="9057008" y="5010241"/>
                </a:cubicBezTo>
                <a:cubicBezTo>
                  <a:pt x="9057008" y="5029853"/>
                  <a:pt x="9072907" y="5045752"/>
                  <a:pt x="9092519" y="5045752"/>
                </a:cubicBezTo>
                <a:cubicBezTo>
                  <a:pt x="9112131" y="5045752"/>
                  <a:pt x="9128030" y="5029853"/>
                  <a:pt x="9128030" y="5010241"/>
                </a:cubicBezTo>
                <a:cubicBezTo>
                  <a:pt x="9128030" y="4990629"/>
                  <a:pt x="9112131" y="4974730"/>
                  <a:pt x="9092519" y="4974730"/>
                </a:cubicBezTo>
                <a:close/>
                <a:moveTo>
                  <a:pt x="8904609" y="4974730"/>
                </a:moveTo>
                <a:cubicBezTo>
                  <a:pt x="8884997" y="4974730"/>
                  <a:pt x="8869098" y="4990629"/>
                  <a:pt x="8869098" y="5010241"/>
                </a:cubicBezTo>
                <a:cubicBezTo>
                  <a:pt x="8869098" y="5029853"/>
                  <a:pt x="8884997" y="5045752"/>
                  <a:pt x="8904609" y="5045752"/>
                </a:cubicBezTo>
                <a:cubicBezTo>
                  <a:pt x="8924221" y="5045752"/>
                  <a:pt x="8940120" y="5029853"/>
                  <a:pt x="8940120" y="5010241"/>
                </a:cubicBezTo>
                <a:cubicBezTo>
                  <a:pt x="8940120" y="4990629"/>
                  <a:pt x="8924221" y="4974730"/>
                  <a:pt x="8904609" y="4974730"/>
                </a:cubicBezTo>
                <a:close/>
                <a:moveTo>
                  <a:pt x="8716699" y="4974730"/>
                </a:moveTo>
                <a:cubicBezTo>
                  <a:pt x="8697087" y="4974730"/>
                  <a:pt x="8681188" y="4990629"/>
                  <a:pt x="8681188" y="5010241"/>
                </a:cubicBezTo>
                <a:cubicBezTo>
                  <a:pt x="8681188" y="5029853"/>
                  <a:pt x="8697087" y="5045752"/>
                  <a:pt x="8716699" y="5045752"/>
                </a:cubicBezTo>
                <a:cubicBezTo>
                  <a:pt x="8736311" y="5045752"/>
                  <a:pt x="8752210" y="5029853"/>
                  <a:pt x="8752210" y="5010241"/>
                </a:cubicBezTo>
                <a:cubicBezTo>
                  <a:pt x="8752210" y="4990629"/>
                  <a:pt x="8736311" y="4974730"/>
                  <a:pt x="8716699" y="4974730"/>
                </a:cubicBezTo>
                <a:close/>
                <a:moveTo>
                  <a:pt x="8528789" y="4974730"/>
                </a:moveTo>
                <a:cubicBezTo>
                  <a:pt x="8509177" y="4974730"/>
                  <a:pt x="8493278" y="4990629"/>
                  <a:pt x="8493278" y="5010241"/>
                </a:cubicBezTo>
                <a:cubicBezTo>
                  <a:pt x="8493278" y="5029853"/>
                  <a:pt x="8509177" y="5045752"/>
                  <a:pt x="8528789" y="5045752"/>
                </a:cubicBezTo>
                <a:cubicBezTo>
                  <a:pt x="8548401" y="5045752"/>
                  <a:pt x="8564300" y="5029853"/>
                  <a:pt x="8564300" y="5010241"/>
                </a:cubicBezTo>
                <a:cubicBezTo>
                  <a:pt x="8564300" y="4990629"/>
                  <a:pt x="8548401" y="4974730"/>
                  <a:pt x="8528789" y="4974730"/>
                </a:cubicBezTo>
                <a:close/>
                <a:moveTo>
                  <a:pt x="8340879" y="4974730"/>
                </a:moveTo>
                <a:cubicBezTo>
                  <a:pt x="8321267" y="4974730"/>
                  <a:pt x="8305368" y="4990629"/>
                  <a:pt x="8305368" y="5010241"/>
                </a:cubicBezTo>
                <a:cubicBezTo>
                  <a:pt x="8305368" y="5029853"/>
                  <a:pt x="8321267" y="5045752"/>
                  <a:pt x="8340879" y="5045752"/>
                </a:cubicBezTo>
                <a:cubicBezTo>
                  <a:pt x="8360491" y="5045752"/>
                  <a:pt x="8376390" y="5029853"/>
                  <a:pt x="8376390" y="5010241"/>
                </a:cubicBezTo>
                <a:cubicBezTo>
                  <a:pt x="8376390" y="4990629"/>
                  <a:pt x="8360491" y="4974730"/>
                  <a:pt x="8340879" y="4974730"/>
                </a:cubicBezTo>
                <a:close/>
                <a:moveTo>
                  <a:pt x="8152969" y="4974730"/>
                </a:moveTo>
                <a:cubicBezTo>
                  <a:pt x="8133357" y="4974730"/>
                  <a:pt x="8117458" y="4990629"/>
                  <a:pt x="8117458" y="5010241"/>
                </a:cubicBezTo>
                <a:cubicBezTo>
                  <a:pt x="8117458" y="5029853"/>
                  <a:pt x="8133357" y="5045752"/>
                  <a:pt x="8152969" y="5045752"/>
                </a:cubicBezTo>
                <a:cubicBezTo>
                  <a:pt x="8172581" y="5045752"/>
                  <a:pt x="8188480" y="5029853"/>
                  <a:pt x="8188480" y="5010241"/>
                </a:cubicBezTo>
                <a:cubicBezTo>
                  <a:pt x="8188480" y="4990629"/>
                  <a:pt x="8172581" y="4974730"/>
                  <a:pt x="8152969" y="4974730"/>
                </a:cubicBezTo>
                <a:close/>
                <a:moveTo>
                  <a:pt x="7965059" y="4974730"/>
                </a:moveTo>
                <a:cubicBezTo>
                  <a:pt x="7945447" y="4974730"/>
                  <a:pt x="7929548" y="4990629"/>
                  <a:pt x="7929548" y="5010241"/>
                </a:cubicBezTo>
                <a:cubicBezTo>
                  <a:pt x="7929548" y="5029853"/>
                  <a:pt x="7945447" y="5045752"/>
                  <a:pt x="7965059" y="5045752"/>
                </a:cubicBezTo>
                <a:cubicBezTo>
                  <a:pt x="7984671" y="5045752"/>
                  <a:pt x="8000570" y="5029853"/>
                  <a:pt x="8000570" y="5010241"/>
                </a:cubicBezTo>
                <a:cubicBezTo>
                  <a:pt x="8000570" y="4990629"/>
                  <a:pt x="7984671" y="4974730"/>
                  <a:pt x="7965059" y="4974730"/>
                </a:cubicBezTo>
                <a:close/>
                <a:moveTo>
                  <a:pt x="7777149" y="4974730"/>
                </a:moveTo>
                <a:cubicBezTo>
                  <a:pt x="7757537" y="4974730"/>
                  <a:pt x="7741638" y="4990629"/>
                  <a:pt x="7741638" y="5010241"/>
                </a:cubicBezTo>
                <a:cubicBezTo>
                  <a:pt x="7741638" y="5029853"/>
                  <a:pt x="7757537" y="5045752"/>
                  <a:pt x="7777149" y="5045752"/>
                </a:cubicBezTo>
                <a:cubicBezTo>
                  <a:pt x="7796761" y="5045752"/>
                  <a:pt x="7812660" y="5029853"/>
                  <a:pt x="7812660" y="5010241"/>
                </a:cubicBezTo>
                <a:cubicBezTo>
                  <a:pt x="7812660" y="4990629"/>
                  <a:pt x="7796761" y="4974730"/>
                  <a:pt x="7777149" y="4974730"/>
                </a:cubicBezTo>
                <a:close/>
                <a:moveTo>
                  <a:pt x="7589239" y="4974730"/>
                </a:moveTo>
                <a:cubicBezTo>
                  <a:pt x="7569627" y="4974730"/>
                  <a:pt x="7553728" y="4990629"/>
                  <a:pt x="7553728" y="5010241"/>
                </a:cubicBezTo>
                <a:cubicBezTo>
                  <a:pt x="7553728" y="5029853"/>
                  <a:pt x="7569627" y="5045752"/>
                  <a:pt x="7589239" y="5045752"/>
                </a:cubicBezTo>
                <a:cubicBezTo>
                  <a:pt x="7608851" y="5045752"/>
                  <a:pt x="7624750" y="5029853"/>
                  <a:pt x="7624750" y="5010241"/>
                </a:cubicBezTo>
                <a:cubicBezTo>
                  <a:pt x="7624750" y="4990629"/>
                  <a:pt x="7608851" y="4974730"/>
                  <a:pt x="7589239" y="4974730"/>
                </a:cubicBezTo>
                <a:close/>
                <a:moveTo>
                  <a:pt x="7401329" y="4974730"/>
                </a:moveTo>
                <a:cubicBezTo>
                  <a:pt x="7381717" y="4974730"/>
                  <a:pt x="7365818" y="4990629"/>
                  <a:pt x="7365818" y="5010241"/>
                </a:cubicBezTo>
                <a:cubicBezTo>
                  <a:pt x="7365818" y="5029853"/>
                  <a:pt x="7381717" y="5045752"/>
                  <a:pt x="7401329" y="5045752"/>
                </a:cubicBezTo>
                <a:cubicBezTo>
                  <a:pt x="7420941" y="5045752"/>
                  <a:pt x="7436840" y="5029853"/>
                  <a:pt x="7436840" y="5010241"/>
                </a:cubicBezTo>
                <a:cubicBezTo>
                  <a:pt x="7436840" y="4990629"/>
                  <a:pt x="7420941" y="4974730"/>
                  <a:pt x="7401329" y="4974730"/>
                </a:cubicBezTo>
                <a:close/>
                <a:moveTo>
                  <a:pt x="7213419" y="4974730"/>
                </a:moveTo>
                <a:cubicBezTo>
                  <a:pt x="7193807" y="4974730"/>
                  <a:pt x="7177908" y="4990629"/>
                  <a:pt x="7177908" y="5010241"/>
                </a:cubicBezTo>
                <a:cubicBezTo>
                  <a:pt x="7177908" y="5029853"/>
                  <a:pt x="7193807" y="5045752"/>
                  <a:pt x="7213419" y="5045752"/>
                </a:cubicBezTo>
                <a:cubicBezTo>
                  <a:pt x="7233031" y="5045752"/>
                  <a:pt x="7248930" y="5029853"/>
                  <a:pt x="7248930" y="5010241"/>
                </a:cubicBezTo>
                <a:cubicBezTo>
                  <a:pt x="7248930" y="4990629"/>
                  <a:pt x="7233031" y="4974730"/>
                  <a:pt x="7213419" y="4974730"/>
                </a:cubicBezTo>
                <a:close/>
                <a:moveTo>
                  <a:pt x="7025509" y="4974730"/>
                </a:moveTo>
                <a:cubicBezTo>
                  <a:pt x="7005897" y="4974730"/>
                  <a:pt x="6989998" y="4990629"/>
                  <a:pt x="6989998" y="5010241"/>
                </a:cubicBezTo>
                <a:cubicBezTo>
                  <a:pt x="6989998" y="5029853"/>
                  <a:pt x="7005897" y="5045752"/>
                  <a:pt x="7025509" y="5045752"/>
                </a:cubicBezTo>
                <a:cubicBezTo>
                  <a:pt x="7045121" y="5045752"/>
                  <a:pt x="7061020" y="5029853"/>
                  <a:pt x="7061020" y="5010241"/>
                </a:cubicBezTo>
                <a:cubicBezTo>
                  <a:pt x="7061020" y="4990629"/>
                  <a:pt x="7045121" y="4974730"/>
                  <a:pt x="7025509" y="4974730"/>
                </a:cubicBezTo>
                <a:close/>
                <a:moveTo>
                  <a:pt x="6837599" y="4974730"/>
                </a:moveTo>
                <a:cubicBezTo>
                  <a:pt x="6817987" y="4974730"/>
                  <a:pt x="6802088" y="4990629"/>
                  <a:pt x="6802088" y="5010241"/>
                </a:cubicBezTo>
                <a:cubicBezTo>
                  <a:pt x="6802088" y="5029853"/>
                  <a:pt x="6817987" y="5045752"/>
                  <a:pt x="6837599" y="5045752"/>
                </a:cubicBezTo>
                <a:cubicBezTo>
                  <a:pt x="6857211" y="5045752"/>
                  <a:pt x="6873110" y="5029853"/>
                  <a:pt x="6873110" y="5010241"/>
                </a:cubicBezTo>
                <a:cubicBezTo>
                  <a:pt x="6873110" y="4990629"/>
                  <a:pt x="6857211" y="4974730"/>
                  <a:pt x="6837599" y="4974730"/>
                </a:cubicBezTo>
                <a:close/>
                <a:moveTo>
                  <a:pt x="6649689" y="4974730"/>
                </a:moveTo>
                <a:cubicBezTo>
                  <a:pt x="6630077" y="4974730"/>
                  <a:pt x="6614178" y="4990629"/>
                  <a:pt x="6614178" y="5010241"/>
                </a:cubicBezTo>
                <a:cubicBezTo>
                  <a:pt x="6614178" y="5029853"/>
                  <a:pt x="6630077" y="5045752"/>
                  <a:pt x="6649689" y="5045752"/>
                </a:cubicBezTo>
                <a:cubicBezTo>
                  <a:pt x="6669301" y="5045752"/>
                  <a:pt x="6685200" y="5029853"/>
                  <a:pt x="6685200" y="5010241"/>
                </a:cubicBezTo>
                <a:cubicBezTo>
                  <a:pt x="6685200" y="4990629"/>
                  <a:pt x="6669301" y="4974730"/>
                  <a:pt x="6649689" y="4974730"/>
                </a:cubicBezTo>
                <a:close/>
                <a:moveTo>
                  <a:pt x="6461779" y="4974730"/>
                </a:moveTo>
                <a:cubicBezTo>
                  <a:pt x="6442167" y="4974730"/>
                  <a:pt x="6426268" y="4990629"/>
                  <a:pt x="6426268" y="5010241"/>
                </a:cubicBezTo>
                <a:cubicBezTo>
                  <a:pt x="6426268" y="5029853"/>
                  <a:pt x="6442167" y="5045752"/>
                  <a:pt x="6461779" y="5045752"/>
                </a:cubicBezTo>
                <a:cubicBezTo>
                  <a:pt x="6481391" y="5045752"/>
                  <a:pt x="6497290" y="5029853"/>
                  <a:pt x="6497290" y="5010241"/>
                </a:cubicBezTo>
                <a:cubicBezTo>
                  <a:pt x="6497290" y="4990629"/>
                  <a:pt x="6481391" y="4974730"/>
                  <a:pt x="6461779" y="4974730"/>
                </a:cubicBezTo>
                <a:close/>
                <a:moveTo>
                  <a:pt x="6273869" y="4974730"/>
                </a:moveTo>
                <a:cubicBezTo>
                  <a:pt x="6254257" y="4974730"/>
                  <a:pt x="6238358" y="4990629"/>
                  <a:pt x="6238358" y="5010241"/>
                </a:cubicBezTo>
                <a:cubicBezTo>
                  <a:pt x="6238358" y="5029853"/>
                  <a:pt x="6254257" y="5045752"/>
                  <a:pt x="6273869" y="5045752"/>
                </a:cubicBezTo>
                <a:cubicBezTo>
                  <a:pt x="6293481" y="5045752"/>
                  <a:pt x="6309380" y="5029853"/>
                  <a:pt x="6309380" y="5010241"/>
                </a:cubicBezTo>
                <a:cubicBezTo>
                  <a:pt x="6309380" y="4990629"/>
                  <a:pt x="6293481" y="4974730"/>
                  <a:pt x="6273869" y="4974730"/>
                </a:cubicBezTo>
                <a:close/>
                <a:moveTo>
                  <a:pt x="6085959" y="4974730"/>
                </a:moveTo>
                <a:cubicBezTo>
                  <a:pt x="6066347" y="4974730"/>
                  <a:pt x="6050449" y="4990629"/>
                  <a:pt x="6050449" y="5010241"/>
                </a:cubicBezTo>
                <a:cubicBezTo>
                  <a:pt x="6050449" y="5029853"/>
                  <a:pt x="6066347" y="5045752"/>
                  <a:pt x="6085959" y="5045752"/>
                </a:cubicBezTo>
                <a:cubicBezTo>
                  <a:pt x="6105571" y="5045752"/>
                  <a:pt x="6121470" y="5029853"/>
                  <a:pt x="6121470" y="5010241"/>
                </a:cubicBezTo>
                <a:cubicBezTo>
                  <a:pt x="6121470" y="4990629"/>
                  <a:pt x="6105571" y="4974730"/>
                  <a:pt x="6085959" y="4974730"/>
                </a:cubicBezTo>
                <a:close/>
                <a:moveTo>
                  <a:pt x="5898050" y="4974730"/>
                </a:moveTo>
                <a:cubicBezTo>
                  <a:pt x="5878438" y="4974730"/>
                  <a:pt x="5862539" y="4990629"/>
                  <a:pt x="5862539" y="5010241"/>
                </a:cubicBezTo>
                <a:cubicBezTo>
                  <a:pt x="5862539" y="5029853"/>
                  <a:pt x="5878438" y="5045752"/>
                  <a:pt x="5898050" y="5045752"/>
                </a:cubicBezTo>
                <a:cubicBezTo>
                  <a:pt x="5917662" y="5045752"/>
                  <a:pt x="5933561" y="5029853"/>
                  <a:pt x="5933561" y="5010241"/>
                </a:cubicBezTo>
                <a:cubicBezTo>
                  <a:pt x="5933561" y="4990629"/>
                  <a:pt x="5917662" y="4974730"/>
                  <a:pt x="5898050" y="4974730"/>
                </a:cubicBezTo>
                <a:close/>
                <a:moveTo>
                  <a:pt x="5710141" y="4974730"/>
                </a:moveTo>
                <a:cubicBezTo>
                  <a:pt x="5690529" y="4974730"/>
                  <a:pt x="5674630" y="4990629"/>
                  <a:pt x="5674630" y="5010241"/>
                </a:cubicBezTo>
                <a:cubicBezTo>
                  <a:pt x="5674630" y="5029853"/>
                  <a:pt x="5690529" y="5045752"/>
                  <a:pt x="5710141" y="5045752"/>
                </a:cubicBezTo>
                <a:cubicBezTo>
                  <a:pt x="5729752" y="5045752"/>
                  <a:pt x="5745652" y="5029853"/>
                  <a:pt x="5745652" y="5010241"/>
                </a:cubicBezTo>
                <a:cubicBezTo>
                  <a:pt x="5745652" y="4990629"/>
                  <a:pt x="5729752" y="4974730"/>
                  <a:pt x="5710141" y="4974730"/>
                </a:cubicBezTo>
                <a:close/>
                <a:moveTo>
                  <a:pt x="5522232" y="4974730"/>
                </a:moveTo>
                <a:cubicBezTo>
                  <a:pt x="5502620" y="4974730"/>
                  <a:pt x="5486721" y="4990629"/>
                  <a:pt x="5486721" y="5010241"/>
                </a:cubicBezTo>
                <a:cubicBezTo>
                  <a:pt x="5486721" y="5029853"/>
                  <a:pt x="5502620" y="5045752"/>
                  <a:pt x="5522232" y="5045752"/>
                </a:cubicBezTo>
                <a:cubicBezTo>
                  <a:pt x="5541843" y="5045752"/>
                  <a:pt x="5557742" y="5029853"/>
                  <a:pt x="5557742" y="5010241"/>
                </a:cubicBezTo>
                <a:cubicBezTo>
                  <a:pt x="5557742" y="4990629"/>
                  <a:pt x="5541843" y="4974730"/>
                  <a:pt x="5522232" y="4974730"/>
                </a:cubicBezTo>
                <a:close/>
                <a:moveTo>
                  <a:pt x="5334321" y="4974730"/>
                </a:moveTo>
                <a:cubicBezTo>
                  <a:pt x="5314711" y="4974730"/>
                  <a:pt x="5298812" y="4990629"/>
                  <a:pt x="5298812" y="5010241"/>
                </a:cubicBezTo>
                <a:cubicBezTo>
                  <a:pt x="5298812" y="5029853"/>
                  <a:pt x="5314711" y="5045752"/>
                  <a:pt x="5334321" y="5045752"/>
                </a:cubicBezTo>
                <a:cubicBezTo>
                  <a:pt x="5353934" y="5045752"/>
                  <a:pt x="5369832" y="5029853"/>
                  <a:pt x="5369832" y="5010241"/>
                </a:cubicBezTo>
                <a:cubicBezTo>
                  <a:pt x="5369832" y="4990629"/>
                  <a:pt x="5353934" y="4974730"/>
                  <a:pt x="5334321" y="4974730"/>
                </a:cubicBezTo>
                <a:close/>
                <a:moveTo>
                  <a:pt x="5146412" y="4974730"/>
                </a:moveTo>
                <a:cubicBezTo>
                  <a:pt x="5126803" y="4974730"/>
                  <a:pt x="5110901" y="4990629"/>
                  <a:pt x="5110901" y="5010241"/>
                </a:cubicBezTo>
                <a:cubicBezTo>
                  <a:pt x="5110901" y="5029853"/>
                  <a:pt x="5126803" y="5045752"/>
                  <a:pt x="5146412" y="5045752"/>
                </a:cubicBezTo>
                <a:cubicBezTo>
                  <a:pt x="5166021" y="5045752"/>
                  <a:pt x="5181923" y="5029853"/>
                  <a:pt x="5181923" y="5010241"/>
                </a:cubicBezTo>
                <a:cubicBezTo>
                  <a:pt x="5181923" y="4990629"/>
                  <a:pt x="5166021" y="4974730"/>
                  <a:pt x="5146412" y="4974730"/>
                </a:cubicBezTo>
                <a:close/>
                <a:moveTo>
                  <a:pt x="4958502" y="4974730"/>
                </a:moveTo>
                <a:cubicBezTo>
                  <a:pt x="4938890" y="4974730"/>
                  <a:pt x="4922992" y="4990629"/>
                  <a:pt x="4922992" y="5010241"/>
                </a:cubicBezTo>
                <a:cubicBezTo>
                  <a:pt x="4922992" y="5029853"/>
                  <a:pt x="4938890" y="5045752"/>
                  <a:pt x="4958502" y="5045752"/>
                </a:cubicBezTo>
                <a:cubicBezTo>
                  <a:pt x="4978115" y="5045752"/>
                  <a:pt x="4994014" y="5029853"/>
                  <a:pt x="4994014" y="5010241"/>
                </a:cubicBezTo>
                <a:cubicBezTo>
                  <a:pt x="4994014" y="4990629"/>
                  <a:pt x="4978115" y="4974730"/>
                  <a:pt x="4958502" y="4974730"/>
                </a:cubicBezTo>
                <a:close/>
                <a:moveTo>
                  <a:pt x="4770594" y="4974730"/>
                </a:moveTo>
                <a:cubicBezTo>
                  <a:pt x="4750980" y="4974730"/>
                  <a:pt x="4735082" y="4990629"/>
                  <a:pt x="4735082" y="5010241"/>
                </a:cubicBezTo>
                <a:cubicBezTo>
                  <a:pt x="4735082" y="5029853"/>
                  <a:pt x="4750980" y="5045752"/>
                  <a:pt x="4770594" y="5045752"/>
                </a:cubicBezTo>
                <a:cubicBezTo>
                  <a:pt x="4790206" y="5045752"/>
                  <a:pt x="4806102" y="5029853"/>
                  <a:pt x="4806102" y="5010241"/>
                </a:cubicBezTo>
                <a:cubicBezTo>
                  <a:pt x="4806102" y="4990629"/>
                  <a:pt x="4790206" y="4974730"/>
                  <a:pt x="4770594" y="4974730"/>
                </a:cubicBezTo>
                <a:close/>
                <a:moveTo>
                  <a:pt x="4582682" y="4974730"/>
                </a:moveTo>
                <a:cubicBezTo>
                  <a:pt x="4563070" y="4974730"/>
                  <a:pt x="4547171" y="4990629"/>
                  <a:pt x="4547171" y="5010241"/>
                </a:cubicBezTo>
                <a:cubicBezTo>
                  <a:pt x="4547171" y="5029853"/>
                  <a:pt x="4563070" y="5045752"/>
                  <a:pt x="4582682" y="5045752"/>
                </a:cubicBezTo>
                <a:cubicBezTo>
                  <a:pt x="4602293" y="5045752"/>
                  <a:pt x="4618193" y="5029853"/>
                  <a:pt x="4618193" y="5010241"/>
                </a:cubicBezTo>
                <a:cubicBezTo>
                  <a:pt x="4618193" y="4990629"/>
                  <a:pt x="4602293" y="4974730"/>
                  <a:pt x="4582682" y="4974730"/>
                </a:cubicBezTo>
                <a:close/>
                <a:moveTo>
                  <a:pt x="4394773" y="4974730"/>
                </a:moveTo>
                <a:cubicBezTo>
                  <a:pt x="4375161" y="4974730"/>
                  <a:pt x="4359261" y="4990629"/>
                  <a:pt x="4359261" y="5010241"/>
                </a:cubicBezTo>
                <a:cubicBezTo>
                  <a:pt x="4359261" y="5029853"/>
                  <a:pt x="4375161" y="5045752"/>
                  <a:pt x="4394773" y="5045752"/>
                </a:cubicBezTo>
                <a:cubicBezTo>
                  <a:pt x="4414385" y="5045752"/>
                  <a:pt x="4430285" y="5029853"/>
                  <a:pt x="4430285" y="5010241"/>
                </a:cubicBezTo>
                <a:cubicBezTo>
                  <a:pt x="4430285" y="4990629"/>
                  <a:pt x="4414385" y="4974730"/>
                  <a:pt x="4394773" y="4974730"/>
                </a:cubicBezTo>
                <a:close/>
                <a:moveTo>
                  <a:pt x="4206862" y="4974730"/>
                </a:moveTo>
                <a:cubicBezTo>
                  <a:pt x="4187257" y="4974730"/>
                  <a:pt x="4171356" y="4990629"/>
                  <a:pt x="4171356" y="5010241"/>
                </a:cubicBezTo>
                <a:cubicBezTo>
                  <a:pt x="4171356" y="5029853"/>
                  <a:pt x="4187257" y="5045752"/>
                  <a:pt x="4206862" y="5045752"/>
                </a:cubicBezTo>
                <a:cubicBezTo>
                  <a:pt x="4226473" y="5045752"/>
                  <a:pt x="4242372" y="5029853"/>
                  <a:pt x="4242372" y="5010241"/>
                </a:cubicBezTo>
                <a:cubicBezTo>
                  <a:pt x="4242372" y="4990629"/>
                  <a:pt x="4226473" y="4974730"/>
                  <a:pt x="4206862" y="4974730"/>
                </a:cubicBezTo>
                <a:close/>
                <a:moveTo>
                  <a:pt x="4018959" y="4974730"/>
                </a:moveTo>
                <a:cubicBezTo>
                  <a:pt x="3999346" y="4974730"/>
                  <a:pt x="3983449" y="4990629"/>
                  <a:pt x="3983449" y="5010241"/>
                </a:cubicBezTo>
                <a:cubicBezTo>
                  <a:pt x="3983449" y="5029853"/>
                  <a:pt x="3999346" y="5045752"/>
                  <a:pt x="4018959" y="5045752"/>
                </a:cubicBezTo>
                <a:cubicBezTo>
                  <a:pt x="4038571" y="5045752"/>
                  <a:pt x="4054470" y="5029853"/>
                  <a:pt x="4054470" y="5010241"/>
                </a:cubicBezTo>
                <a:cubicBezTo>
                  <a:pt x="4054470" y="4990629"/>
                  <a:pt x="4038571" y="4974730"/>
                  <a:pt x="4018959" y="4974730"/>
                </a:cubicBezTo>
                <a:close/>
                <a:moveTo>
                  <a:pt x="3831047" y="4974730"/>
                </a:moveTo>
                <a:cubicBezTo>
                  <a:pt x="3811436" y="4974730"/>
                  <a:pt x="3795536" y="4990629"/>
                  <a:pt x="3795536" y="5010241"/>
                </a:cubicBezTo>
                <a:cubicBezTo>
                  <a:pt x="3795536" y="5029853"/>
                  <a:pt x="3811436" y="5045752"/>
                  <a:pt x="3831047" y="5045752"/>
                </a:cubicBezTo>
                <a:cubicBezTo>
                  <a:pt x="3850660" y="5045752"/>
                  <a:pt x="3866559" y="5029853"/>
                  <a:pt x="3866559" y="5010241"/>
                </a:cubicBezTo>
                <a:cubicBezTo>
                  <a:pt x="3866559" y="4990629"/>
                  <a:pt x="3850660" y="4974730"/>
                  <a:pt x="3831047" y="4974730"/>
                </a:cubicBezTo>
                <a:close/>
                <a:moveTo>
                  <a:pt x="3643135" y="4974730"/>
                </a:moveTo>
                <a:cubicBezTo>
                  <a:pt x="3623524" y="4974730"/>
                  <a:pt x="3607624" y="4990629"/>
                  <a:pt x="3607624" y="5010241"/>
                </a:cubicBezTo>
                <a:cubicBezTo>
                  <a:pt x="3607624" y="5029853"/>
                  <a:pt x="3623524" y="5045752"/>
                  <a:pt x="3643135" y="5045752"/>
                </a:cubicBezTo>
                <a:cubicBezTo>
                  <a:pt x="3662748" y="5045752"/>
                  <a:pt x="3678648" y="5029853"/>
                  <a:pt x="3678648" y="5010241"/>
                </a:cubicBezTo>
                <a:cubicBezTo>
                  <a:pt x="3678648" y="4990629"/>
                  <a:pt x="3662748" y="4974730"/>
                  <a:pt x="3643135" y="4974730"/>
                </a:cubicBezTo>
                <a:close/>
                <a:moveTo>
                  <a:pt x="3455228" y="4974730"/>
                </a:moveTo>
                <a:cubicBezTo>
                  <a:pt x="3435616" y="4974730"/>
                  <a:pt x="3419718" y="4990629"/>
                  <a:pt x="3419718" y="5010241"/>
                </a:cubicBezTo>
                <a:cubicBezTo>
                  <a:pt x="3419718" y="5029853"/>
                  <a:pt x="3435616" y="5045752"/>
                  <a:pt x="3455228" y="5045752"/>
                </a:cubicBezTo>
                <a:cubicBezTo>
                  <a:pt x="3474841" y="5045752"/>
                  <a:pt x="3490738" y="5029853"/>
                  <a:pt x="3490738" y="5010241"/>
                </a:cubicBezTo>
                <a:cubicBezTo>
                  <a:pt x="3490738" y="4990629"/>
                  <a:pt x="3474841" y="4974730"/>
                  <a:pt x="3455228" y="4974730"/>
                </a:cubicBezTo>
                <a:close/>
                <a:moveTo>
                  <a:pt x="3267322" y="4974730"/>
                </a:moveTo>
                <a:cubicBezTo>
                  <a:pt x="3247709" y="4974730"/>
                  <a:pt x="3231812" y="4990629"/>
                  <a:pt x="3231812" y="5010241"/>
                </a:cubicBezTo>
                <a:cubicBezTo>
                  <a:pt x="3231812" y="5029853"/>
                  <a:pt x="3247709" y="5045752"/>
                  <a:pt x="3267322" y="5045752"/>
                </a:cubicBezTo>
                <a:cubicBezTo>
                  <a:pt x="3286933" y="5045752"/>
                  <a:pt x="3302832" y="5029853"/>
                  <a:pt x="3302832" y="5010241"/>
                </a:cubicBezTo>
                <a:cubicBezTo>
                  <a:pt x="3302832" y="4990629"/>
                  <a:pt x="3286933" y="4974730"/>
                  <a:pt x="3267322" y="4974730"/>
                </a:cubicBezTo>
                <a:close/>
                <a:moveTo>
                  <a:pt x="3079409" y="4974730"/>
                </a:moveTo>
                <a:cubicBezTo>
                  <a:pt x="3059798" y="4974730"/>
                  <a:pt x="3043899" y="4990629"/>
                  <a:pt x="3043899" y="5010241"/>
                </a:cubicBezTo>
                <a:cubicBezTo>
                  <a:pt x="3043899" y="5029853"/>
                  <a:pt x="3059798" y="5045752"/>
                  <a:pt x="3079409" y="5045752"/>
                </a:cubicBezTo>
                <a:cubicBezTo>
                  <a:pt x="3099022" y="5045752"/>
                  <a:pt x="3114921" y="5029853"/>
                  <a:pt x="3114921" y="5010241"/>
                </a:cubicBezTo>
                <a:cubicBezTo>
                  <a:pt x="3114921" y="4990629"/>
                  <a:pt x="3099022" y="4974730"/>
                  <a:pt x="3079409" y="4974730"/>
                </a:cubicBezTo>
                <a:close/>
                <a:moveTo>
                  <a:pt x="2891500" y="4974730"/>
                </a:moveTo>
                <a:cubicBezTo>
                  <a:pt x="2871887" y="4974730"/>
                  <a:pt x="2855988" y="4990629"/>
                  <a:pt x="2855988" y="5010241"/>
                </a:cubicBezTo>
                <a:cubicBezTo>
                  <a:pt x="2855988" y="5029853"/>
                  <a:pt x="2871887" y="5045752"/>
                  <a:pt x="2891500" y="5045752"/>
                </a:cubicBezTo>
                <a:cubicBezTo>
                  <a:pt x="2911111" y="5045752"/>
                  <a:pt x="2927011" y="5029853"/>
                  <a:pt x="2927011" y="5010241"/>
                </a:cubicBezTo>
                <a:cubicBezTo>
                  <a:pt x="2927011" y="4990629"/>
                  <a:pt x="2911111" y="4974730"/>
                  <a:pt x="2891500" y="4974730"/>
                </a:cubicBezTo>
                <a:close/>
                <a:moveTo>
                  <a:pt x="2703588" y="4974730"/>
                </a:moveTo>
                <a:cubicBezTo>
                  <a:pt x="2683978" y="4974730"/>
                  <a:pt x="2668078" y="4990629"/>
                  <a:pt x="2668078" y="5010241"/>
                </a:cubicBezTo>
                <a:cubicBezTo>
                  <a:pt x="2668078" y="5029853"/>
                  <a:pt x="2683978" y="5045752"/>
                  <a:pt x="2703588" y="5045752"/>
                </a:cubicBezTo>
                <a:cubicBezTo>
                  <a:pt x="2723201" y="5045752"/>
                  <a:pt x="2739100" y="5029853"/>
                  <a:pt x="2739100" y="5010241"/>
                </a:cubicBezTo>
                <a:cubicBezTo>
                  <a:pt x="2739100" y="4990629"/>
                  <a:pt x="2723201" y="4974730"/>
                  <a:pt x="2703588" y="4974730"/>
                </a:cubicBezTo>
                <a:close/>
                <a:moveTo>
                  <a:pt x="2515679" y="4974730"/>
                </a:moveTo>
                <a:cubicBezTo>
                  <a:pt x="2496067" y="4974730"/>
                  <a:pt x="2480169" y="4990629"/>
                  <a:pt x="2480169" y="5010241"/>
                </a:cubicBezTo>
                <a:cubicBezTo>
                  <a:pt x="2480169" y="5029853"/>
                  <a:pt x="2496067" y="5045752"/>
                  <a:pt x="2515679" y="5045752"/>
                </a:cubicBezTo>
                <a:cubicBezTo>
                  <a:pt x="2535292" y="5045752"/>
                  <a:pt x="2551191" y="5029853"/>
                  <a:pt x="2551191" y="5010241"/>
                </a:cubicBezTo>
                <a:cubicBezTo>
                  <a:pt x="2551191" y="4990629"/>
                  <a:pt x="2535292" y="4974730"/>
                  <a:pt x="2515679" y="4974730"/>
                </a:cubicBezTo>
                <a:close/>
                <a:moveTo>
                  <a:pt x="2327769" y="4974730"/>
                </a:moveTo>
                <a:cubicBezTo>
                  <a:pt x="2308158" y="4974730"/>
                  <a:pt x="2292259" y="4990629"/>
                  <a:pt x="2292259" y="5010241"/>
                </a:cubicBezTo>
                <a:cubicBezTo>
                  <a:pt x="2292259" y="5029853"/>
                  <a:pt x="2308158" y="5045752"/>
                  <a:pt x="2327769" y="5045752"/>
                </a:cubicBezTo>
                <a:cubicBezTo>
                  <a:pt x="2347382" y="5045752"/>
                  <a:pt x="2363281" y="5029853"/>
                  <a:pt x="2363281" y="5010241"/>
                </a:cubicBezTo>
                <a:cubicBezTo>
                  <a:pt x="2363281" y="4990629"/>
                  <a:pt x="2347382" y="4974730"/>
                  <a:pt x="2327769" y="4974730"/>
                </a:cubicBezTo>
                <a:close/>
                <a:moveTo>
                  <a:pt x="2139862" y="4974730"/>
                </a:moveTo>
                <a:cubicBezTo>
                  <a:pt x="2120248" y="4974730"/>
                  <a:pt x="2104350" y="4990629"/>
                  <a:pt x="2104350" y="5010241"/>
                </a:cubicBezTo>
                <a:cubicBezTo>
                  <a:pt x="2104350" y="5029853"/>
                  <a:pt x="2120248" y="5045752"/>
                  <a:pt x="2139862" y="5045752"/>
                </a:cubicBezTo>
                <a:cubicBezTo>
                  <a:pt x="2159472" y="5045752"/>
                  <a:pt x="2175372" y="5029853"/>
                  <a:pt x="2175372" y="5010241"/>
                </a:cubicBezTo>
                <a:cubicBezTo>
                  <a:pt x="2175372" y="4990629"/>
                  <a:pt x="2159472" y="4974730"/>
                  <a:pt x="2139862" y="4974730"/>
                </a:cubicBezTo>
                <a:close/>
                <a:moveTo>
                  <a:pt x="1951948" y="4974730"/>
                </a:moveTo>
                <a:cubicBezTo>
                  <a:pt x="1932336" y="4974730"/>
                  <a:pt x="1916437" y="4990629"/>
                  <a:pt x="1916437" y="5010241"/>
                </a:cubicBezTo>
                <a:cubicBezTo>
                  <a:pt x="1916437" y="5029853"/>
                  <a:pt x="1932336" y="5045752"/>
                  <a:pt x="1951948" y="5045752"/>
                </a:cubicBezTo>
                <a:cubicBezTo>
                  <a:pt x="1971560" y="5045752"/>
                  <a:pt x="1987460" y="5029853"/>
                  <a:pt x="1987460" y="5010241"/>
                </a:cubicBezTo>
                <a:cubicBezTo>
                  <a:pt x="1987460" y="4990629"/>
                  <a:pt x="1971560" y="4974730"/>
                  <a:pt x="1951948" y="4974730"/>
                </a:cubicBezTo>
                <a:close/>
                <a:moveTo>
                  <a:pt x="1764039" y="4974730"/>
                </a:moveTo>
                <a:cubicBezTo>
                  <a:pt x="1744427" y="4974730"/>
                  <a:pt x="1728528" y="4990629"/>
                  <a:pt x="1728528" y="5010241"/>
                </a:cubicBezTo>
                <a:cubicBezTo>
                  <a:pt x="1728528" y="5029853"/>
                  <a:pt x="1744427" y="5045752"/>
                  <a:pt x="1764039" y="5045752"/>
                </a:cubicBezTo>
                <a:cubicBezTo>
                  <a:pt x="1783651" y="5045752"/>
                  <a:pt x="1799550" y="5029853"/>
                  <a:pt x="1799550" y="5010241"/>
                </a:cubicBezTo>
                <a:cubicBezTo>
                  <a:pt x="1799550" y="4990629"/>
                  <a:pt x="1783651" y="4974730"/>
                  <a:pt x="1764039" y="4974730"/>
                </a:cubicBezTo>
                <a:close/>
                <a:moveTo>
                  <a:pt x="1576129" y="4974730"/>
                </a:moveTo>
                <a:cubicBezTo>
                  <a:pt x="1556517" y="4974730"/>
                  <a:pt x="1540618" y="4990629"/>
                  <a:pt x="1540618" y="5010241"/>
                </a:cubicBezTo>
                <a:cubicBezTo>
                  <a:pt x="1540618" y="5029853"/>
                  <a:pt x="1556517" y="5045752"/>
                  <a:pt x="1576129" y="5045752"/>
                </a:cubicBezTo>
                <a:cubicBezTo>
                  <a:pt x="1595741" y="5045752"/>
                  <a:pt x="1611640" y="5029853"/>
                  <a:pt x="1611640" y="5010241"/>
                </a:cubicBezTo>
                <a:cubicBezTo>
                  <a:pt x="1611640" y="4990629"/>
                  <a:pt x="1595741" y="4974730"/>
                  <a:pt x="1576129" y="4974730"/>
                </a:cubicBezTo>
                <a:close/>
                <a:moveTo>
                  <a:pt x="1388219" y="4974730"/>
                </a:moveTo>
                <a:cubicBezTo>
                  <a:pt x="1368607" y="4974730"/>
                  <a:pt x="1352708" y="4990629"/>
                  <a:pt x="1352708" y="5010241"/>
                </a:cubicBezTo>
                <a:cubicBezTo>
                  <a:pt x="1352708" y="5029853"/>
                  <a:pt x="1368607" y="5045752"/>
                  <a:pt x="1388219" y="5045752"/>
                </a:cubicBezTo>
                <a:cubicBezTo>
                  <a:pt x="1407831" y="5045752"/>
                  <a:pt x="1423730" y="5029853"/>
                  <a:pt x="1423730" y="5010241"/>
                </a:cubicBezTo>
                <a:cubicBezTo>
                  <a:pt x="1423730" y="4990629"/>
                  <a:pt x="1407831" y="4974730"/>
                  <a:pt x="1388219" y="4974730"/>
                </a:cubicBezTo>
                <a:close/>
                <a:moveTo>
                  <a:pt x="1200310" y="4974730"/>
                </a:moveTo>
                <a:cubicBezTo>
                  <a:pt x="1180698" y="4974730"/>
                  <a:pt x="1164799" y="4990629"/>
                  <a:pt x="1164799" y="5010241"/>
                </a:cubicBezTo>
                <a:cubicBezTo>
                  <a:pt x="1164799" y="5029853"/>
                  <a:pt x="1180698" y="5045752"/>
                  <a:pt x="1200310" y="5045752"/>
                </a:cubicBezTo>
                <a:cubicBezTo>
                  <a:pt x="1219922" y="5045752"/>
                  <a:pt x="1235821" y="5029853"/>
                  <a:pt x="1235821" y="5010241"/>
                </a:cubicBezTo>
                <a:cubicBezTo>
                  <a:pt x="1235821" y="4990629"/>
                  <a:pt x="1219922" y="4974730"/>
                  <a:pt x="1200310" y="4974730"/>
                </a:cubicBezTo>
                <a:close/>
                <a:moveTo>
                  <a:pt x="1012400" y="4974730"/>
                </a:moveTo>
                <a:cubicBezTo>
                  <a:pt x="992788" y="4974730"/>
                  <a:pt x="976889" y="4990629"/>
                  <a:pt x="976889" y="5010241"/>
                </a:cubicBezTo>
                <a:cubicBezTo>
                  <a:pt x="976889" y="5029853"/>
                  <a:pt x="992788" y="5045752"/>
                  <a:pt x="1012400" y="5045752"/>
                </a:cubicBezTo>
                <a:cubicBezTo>
                  <a:pt x="1032012" y="5045752"/>
                  <a:pt x="1047911" y="5029853"/>
                  <a:pt x="1047911" y="5010241"/>
                </a:cubicBezTo>
                <a:cubicBezTo>
                  <a:pt x="1047911" y="4990629"/>
                  <a:pt x="1032012" y="4974730"/>
                  <a:pt x="1012400" y="4974730"/>
                </a:cubicBezTo>
                <a:close/>
                <a:moveTo>
                  <a:pt x="824490" y="4974730"/>
                </a:moveTo>
                <a:cubicBezTo>
                  <a:pt x="804878" y="4974730"/>
                  <a:pt x="788979" y="4990629"/>
                  <a:pt x="788979" y="5010241"/>
                </a:cubicBezTo>
                <a:cubicBezTo>
                  <a:pt x="788979" y="5029853"/>
                  <a:pt x="804878" y="5045752"/>
                  <a:pt x="824490" y="5045752"/>
                </a:cubicBezTo>
                <a:cubicBezTo>
                  <a:pt x="844102" y="5045752"/>
                  <a:pt x="860001" y="5029853"/>
                  <a:pt x="860001" y="5010241"/>
                </a:cubicBezTo>
                <a:cubicBezTo>
                  <a:pt x="860001" y="4990629"/>
                  <a:pt x="844102" y="4974730"/>
                  <a:pt x="824490" y="4974730"/>
                </a:cubicBezTo>
                <a:close/>
                <a:moveTo>
                  <a:pt x="636581" y="4974730"/>
                </a:moveTo>
                <a:cubicBezTo>
                  <a:pt x="616969" y="4974730"/>
                  <a:pt x="601069" y="4990629"/>
                  <a:pt x="601069" y="5010241"/>
                </a:cubicBezTo>
                <a:cubicBezTo>
                  <a:pt x="601069" y="5029853"/>
                  <a:pt x="616969" y="5045752"/>
                  <a:pt x="636581" y="5045752"/>
                </a:cubicBezTo>
                <a:cubicBezTo>
                  <a:pt x="656193" y="5045752"/>
                  <a:pt x="672091" y="5029853"/>
                  <a:pt x="672091" y="5010241"/>
                </a:cubicBezTo>
                <a:cubicBezTo>
                  <a:pt x="672091" y="4990629"/>
                  <a:pt x="656193" y="4974730"/>
                  <a:pt x="636581" y="4974730"/>
                </a:cubicBezTo>
                <a:close/>
                <a:moveTo>
                  <a:pt x="448671" y="4974730"/>
                </a:moveTo>
                <a:cubicBezTo>
                  <a:pt x="429059" y="4974730"/>
                  <a:pt x="413160" y="4990629"/>
                  <a:pt x="413160" y="5010241"/>
                </a:cubicBezTo>
                <a:cubicBezTo>
                  <a:pt x="413160" y="5029853"/>
                  <a:pt x="429059" y="5045752"/>
                  <a:pt x="448671" y="5045752"/>
                </a:cubicBezTo>
                <a:cubicBezTo>
                  <a:pt x="468283" y="5045752"/>
                  <a:pt x="484182" y="5029853"/>
                  <a:pt x="484182" y="5010241"/>
                </a:cubicBezTo>
                <a:cubicBezTo>
                  <a:pt x="484182" y="4990629"/>
                  <a:pt x="468283" y="4974730"/>
                  <a:pt x="448671" y="4974730"/>
                </a:cubicBezTo>
                <a:close/>
                <a:moveTo>
                  <a:pt x="260761" y="4974730"/>
                </a:moveTo>
                <a:cubicBezTo>
                  <a:pt x="241149" y="4974730"/>
                  <a:pt x="225250" y="4990629"/>
                  <a:pt x="225250" y="5010241"/>
                </a:cubicBezTo>
                <a:cubicBezTo>
                  <a:pt x="225250" y="5029853"/>
                  <a:pt x="241149" y="5045752"/>
                  <a:pt x="260761" y="5045752"/>
                </a:cubicBezTo>
                <a:cubicBezTo>
                  <a:pt x="280373" y="5045752"/>
                  <a:pt x="296272" y="5029853"/>
                  <a:pt x="296272" y="5010241"/>
                </a:cubicBezTo>
                <a:cubicBezTo>
                  <a:pt x="296272" y="4990629"/>
                  <a:pt x="280373" y="4974730"/>
                  <a:pt x="260761" y="4974730"/>
                </a:cubicBezTo>
                <a:close/>
                <a:moveTo>
                  <a:pt x="78813" y="4974729"/>
                </a:moveTo>
                <a:cubicBezTo>
                  <a:pt x="59200" y="4974729"/>
                  <a:pt x="43301" y="4990628"/>
                  <a:pt x="43301" y="5010240"/>
                </a:cubicBezTo>
                <a:cubicBezTo>
                  <a:pt x="43301" y="5029852"/>
                  <a:pt x="59200" y="5045751"/>
                  <a:pt x="78813" y="5045751"/>
                </a:cubicBezTo>
                <a:cubicBezTo>
                  <a:pt x="98424" y="5045751"/>
                  <a:pt x="114323" y="5029852"/>
                  <a:pt x="114323" y="5010240"/>
                </a:cubicBezTo>
                <a:cubicBezTo>
                  <a:pt x="114323" y="4990628"/>
                  <a:pt x="98424" y="4974729"/>
                  <a:pt x="78813" y="4974729"/>
                </a:cubicBezTo>
                <a:close/>
                <a:moveTo>
                  <a:pt x="12007004" y="4822330"/>
                </a:moveTo>
                <a:cubicBezTo>
                  <a:pt x="11987392" y="4822330"/>
                  <a:pt x="11971493" y="4838229"/>
                  <a:pt x="11971493" y="4857841"/>
                </a:cubicBezTo>
                <a:cubicBezTo>
                  <a:pt x="11971493" y="4877453"/>
                  <a:pt x="11987392" y="4893352"/>
                  <a:pt x="12007004" y="4893352"/>
                </a:cubicBezTo>
                <a:cubicBezTo>
                  <a:pt x="12026616" y="4893352"/>
                  <a:pt x="12042515" y="4877453"/>
                  <a:pt x="12042515" y="4857841"/>
                </a:cubicBezTo>
                <a:cubicBezTo>
                  <a:pt x="12042515" y="4838229"/>
                  <a:pt x="12026616" y="4822330"/>
                  <a:pt x="12007004" y="4822330"/>
                </a:cubicBezTo>
                <a:close/>
                <a:moveTo>
                  <a:pt x="11819094" y="4822330"/>
                </a:moveTo>
                <a:cubicBezTo>
                  <a:pt x="11799482" y="4822330"/>
                  <a:pt x="11783583" y="4838229"/>
                  <a:pt x="11783583" y="4857841"/>
                </a:cubicBezTo>
                <a:cubicBezTo>
                  <a:pt x="11783583" y="4877453"/>
                  <a:pt x="11799482" y="4893352"/>
                  <a:pt x="11819094" y="4893352"/>
                </a:cubicBezTo>
                <a:cubicBezTo>
                  <a:pt x="11838706" y="4893352"/>
                  <a:pt x="11854605" y="4877453"/>
                  <a:pt x="11854605" y="4857841"/>
                </a:cubicBezTo>
                <a:cubicBezTo>
                  <a:pt x="11854605" y="4838229"/>
                  <a:pt x="11838706" y="4822330"/>
                  <a:pt x="11819094" y="4822330"/>
                </a:cubicBezTo>
                <a:close/>
                <a:moveTo>
                  <a:pt x="11631184" y="4822330"/>
                </a:moveTo>
                <a:cubicBezTo>
                  <a:pt x="11611572" y="4822330"/>
                  <a:pt x="11595673" y="4838229"/>
                  <a:pt x="11595673" y="4857841"/>
                </a:cubicBezTo>
                <a:cubicBezTo>
                  <a:pt x="11595673" y="4877453"/>
                  <a:pt x="11611572" y="4893352"/>
                  <a:pt x="11631184" y="4893352"/>
                </a:cubicBezTo>
                <a:cubicBezTo>
                  <a:pt x="11650796" y="4893352"/>
                  <a:pt x="11666695" y="4877453"/>
                  <a:pt x="11666695" y="4857841"/>
                </a:cubicBezTo>
                <a:cubicBezTo>
                  <a:pt x="11666695" y="4838229"/>
                  <a:pt x="11650796" y="4822330"/>
                  <a:pt x="11631184" y="4822330"/>
                </a:cubicBezTo>
                <a:close/>
                <a:moveTo>
                  <a:pt x="11443274" y="4822330"/>
                </a:moveTo>
                <a:cubicBezTo>
                  <a:pt x="11423662" y="4822330"/>
                  <a:pt x="11407763" y="4838229"/>
                  <a:pt x="11407763" y="4857841"/>
                </a:cubicBezTo>
                <a:cubicBezTo>
                  <a:pt x="11407763" y="4877453"/>
                  <a:pt x="11423662" y="4893352"/>
                  <a:pt x="11443274" y="4893352"/>
                </a:cubicBezTo>
                <a:cubicBezTo>
                  <a:pt x="11462886" y="4893352"/>
                  <a:pt x="11478785" y="4877453"/>
                  <a:pt x="11478785" y="4857841"/>
                </a:cubicBezTo>
                <a:cubicBezTo>
                  <a:pt x="11478785" y="4838229"/>
                  <a:pt x="11462886" y="4822330"/>
                  <a:pt x="11443274" y="4822330"/>
                </a:cubicBezTo>
                <a:close/>
                <a:moveTo>
                  <a:pt x="11255364" y="4822330"/>
                </a:moveTo>
                <a:cubicBezTo>
                  <a:pt x="11235752" y="4822330"/>
                  <a:pt x="11219853" y="4838229"/>
                  <a:pt x="11219853" y="4857841"/>
                </a:cubicBezTo>
                <a:cubicBezTo>
                  <a:pt x="11219853" y="4877453"/>
                  <a:pt x="11235752" y="4893352"/>
                  <a:pt x="11255364" y="4893352"/>
                </a:cubicBezTo>
                <a:cubicBezTo>
                  <a:pt x="11274976" y="4893352"/>
                  <a:pt x="11290875" y="4877453"/>
                  <a:pt x="11290875" y="4857841"/>
                </a:cubicBezTo>
                <a:cubicBezTo>
                  <a:pt x="11290875" y="4838229"/>
                  <a:pt x="11274976" y="4822330"/>
                  <a:pt x="11255364" y="4822330"/>
                </a:cubicBezTo>
                <a:close/>
                <a:moveTo>
                  <a:pt x="11067454" y="4822330"/>
                </a:moveTo>
                <a:cubicBezTo>
                  <a:pt x="11047842" y="4822330"/>
                  <a:pt x="11031943" y="4838229"/>
                  <a:pt x="11031943" y="4857841"/>
                </a:cubicBezTo>
                <a:cubicBezTo>
                  <a:pt x="11031943" y="4877453"/>
                  <a:pt x="11047842" y="4893352"/>
                  <a:pt x="11067454" y="4893352"/>
                </a:cubicBezTo>
                <a:cubicBezTo>
                  <a:pt x="11087066" y="4893352"/>
                  <a:pt x="11102965" y="4877453"/>
                  <a:pt x="11102965" y="4857841"/>
                </a:cubicBezTo>
                <a:cubicBezTo>
                  <a:pt x="11102965" y="4838229"/>
                  <a:pt x="11087066" y="4822330"/>
                  <a:pt x="11067454" y="4822330"/>
                </a:cubicBezTo>
                <a:close/>
                <a:moveTo>
                  <a:pt x="10879544" y="4822330"/>
                </a:moveTo>
                <a:cubicBezTo>
                  <a:pt x="10859932" y="4822330"/>
                  <a:pt x="10844033" y="4838229"/>
                  <a:pt x="10844033" y="4857841"/>
                </a:cubicBezTo>
                <a:cubicBezTo>
                  <a:pt x="10844033" y="4877453"/>
                  <a:pt x="10859932" y="4893352"/>
                  <a:pt x="10879544" y="4893352"/>
                </a:cubicBezTo>
                <a:cubicBezTo>
                  <a:pt x="10899156" y="4893352"/>
                  <a:pt x="10915055" y="4877453"/>
                  <a:pt x="10915055" y="4857841"/>
                </a:cubicBezTo>
                <a:cubicBezTo>
                  <a:pt x="10915055" y="4838229"/>
                  <a:pt x="10899156" y="4822330"/>
                  <a:pt x="10879544" y="4822330"/>
                </a:cubicBezTo>
                <a:close/>
                <a:moveTo>
                  <a:pt x="10691634" y="4822330"/>
                </a:moveTo>
                <a:cubicBezTo>
                  <a:pt x="10672022" y="4822330"/>
                  <a:pt x="10656123" y="4838229"/>
                  <a:pt x="10656123" y="4857841"/>
                </a:cubicBezTo>
                <a:cubicBezTo>
                  <a:pt x="10656123" y="4877453"/>
                  <a:pt x="10672022" y="4893352"/>
                  <a:pt x="10691634" y="4893352"/>
                </a:cubicBezTo>
                <a:cubicBezTo>
                  <a:pt x="10711246" y="4893352"/>
                  <a:pt x="10727145" y="4877453"/>
                  <a:pt x="10727145" y="4857841"/>
                </a:cubicBezTo>
                <a:cubicBezTo>
                  <a:pt x="10727145" y="4838229"/>
                  <a:pt x="10711246" y="4822330"/>
                  <a:pt x="10691634" y="4822330"/>
                </a:cubicBezTo>
                <a:close/>
                <a:moveTo>
                  <a:pt x="10503724" y="4822330"/>
                </a:moveTo>
                <a:cubicBezTo>
                  <a:pt x="10484112" y="4822330"/>
                  <a:pt x="10468213" y="4838229"/>
                  <a:pt x="10468213" y="4857841"/>
                </a:cubicBezTo>
                <a:cubicBezTo>
                  <a:pt x="10468213" y="4877453"/>
                  <a:pt x="10484112" y="4893352"/>
                  <a:pt x="10503724" y="4893352"/>
                </a:cubicBezTo>
                <a:cubicBezTo>
                  <a:pt x="10523336" y="4893352"/>
                  <a:pt x="10539235" y="4877453"/>
                  <a:pt x="10539235" y="4857841"/>
                </a:cubicBezTo>
                <a:cubicBezTo>
                  <a:pt x="10539235" y="4838229"/>
                  <a:pt x="10523336" y="4822330"/>
                  <a:pt x="10503724" y="4822330"/>
                </a:cubicBezTo>
                <a:close/>
                <a:moveTo>
                  <a:pt x="10315814" y="4822330"/>
                </a:moveTo>
                <a:cubicBezTo>
                  <a:pt x="10296202" y="4822330"/>
                  <a:pt x="10280303" y="4838229"/>
                  <a:pt x="10280303" y="4857841"/>
                </a:cubicBezTo>
                <a:cubicBezTo>
                  <a:pt x="10280303" y="4877453"/>
                  <a:pt x="10296202" y="4893352"/>
                  <a:pt x="10315814" y="4893352"/>
                </a:cubicBezTo>
                <a:cubicBezTo>
                  <a:pt x="10335426" y="4893352"/>
                  <a:pt x="10351325" y="4877453"/>
                  <a:pt x="10351325" y="4857841"/>
                </a:cubicBezTo>
                <a:cubicBezTo>
                  <a:pt x="10351325" y="4838229"/>
                  <a:pt x="10335426" y="4822330"/>
                  <a:pt x="10315814" y="4822330"/>
                </a:cubicBezTo>
                <a:close/>
                <a:moveTo>
                  <a:pt x="10127904" y="4822330"/>
                </a:moveTo>
                <a:cubicBezTo>
                  <a:pt x="10108292" y="4822330"/>
                  <a:pt x="10092393" y="4838229"/>
                  <a:pt x="10092393" y="4857841"/>
                </a:cubicBezTo>
                <a:cubicBezTo>
                  <a:pt x="10092393" y="4877453"/>
                  <a:pt x="10108292" y="4893352"/>
                  <a:pt x="10127904" y="4893352"/>
                </a:cubicBezTo>
                <a:cubicBezTo>
                  <a:pt x="10147516" y="4893352"/>
                  <a:pt x="10163415" y="4877453"/>
                  <a:pt x="10163415" y="4857841"/>
                </a:cubicBezTo>
                <a:cubicBezTo>
                  <a:pt x="10163415" y="4838229"/>
                  <a:pt x="10147516" y="4822330"/>
                  <a:pt x="10127904" y="4822330"/>
                </a:cubicBezTo>
                <a:close/>
                <a:moveTo>
                  <a:pt x="9939994" y="4822330"/>
                </a:moveTo>
                <a:cubicBezTo>
                  <a:pt x="9920382" y="4822330"/>
                  <a:pt x="9904483" y="4838229"/>
                  <a:pt x="9904483" y="4857841"/>
                </a:cubicBezTo>
                <a:cubicBezTo>
                  <a:pt x="9904483" y="4877453"/>
                  <a:pt x="9920382" y="4893352"/>
                  <a:pt x="9939994" y="4893352"/>
                </a:cubicBezTo>
                <a:cubicBezTo>
                  <a:pt x="9959606" y="4893352"/>
                  <a:pt x="9975505" y="4877453"/>
                  <a:pt x="9975505" y="4857841"/>
                </a:cubicBezTo>
                <a:cubicBezTo>
                  <a:pt x="9975505" y="4838229"/>
                  <a:pt x="9959606" y="4822330"/>
                  <a:pt x="9939994" y="4822330"/>
                </a:cubicBezTo>
                <a:close/>
                <a:moveTo>
                  <a:pt x="9752084" y="4822330"/>
                </a:moveTo>
                <a:cubicBezTo>
                  <a:pt x="9732472" y="4822330"/>
                  <a:pt x="9716573" y="4838229"/>
                  <a:pt x="9716573" y="4857841"/>
                </a:cubicBezTo>
                <a:cubicBezTo>
                  <a:pt x="9716573" y="4877453"/>
                  <a:pt x="9732472" y="4893352"/>
                  <a:pt x="9752084" y="4893352"/>
                </a:cubicBezTo>
                <a:cubicBezTo>
                  <a:pt x="9771696" y="4893352"/>
                  <a:pt x="9787595" y="4877453"/>
                  <a:pt x="9787595" y="4857841"/>
                </a:cubicBezTo>
                <a:cubicBezTo>
                  <a:pt x="9787595" y="4838229"/>
                  <a:pt x="9771696" y="4822330"/>
                  <a:pt x="9752084" y="4822330"/>
                </a:cubicBezTo>
                <a:close/>
                <a:moveTo>
                  <a:pt x="9564174" y="4822330"/>
                </a:moveTo>
                <a:cubicBezTo>
                  <a:pt x="9544562" y="4822330"/>
                  <a:pt x="9528663" y="4838229"/>
                  <a:pt x="9528663" y="4857841"/>
                </a:cubicBezTo>
                <a:cubicBezTo>
                  <a:pt x="9528663" y="4877453"/>
                  <a:pt x="9544562" y="4893352"/>
                  <a:pt x="9564174" y="4893352"/>
                </a:cubicBezTo>
                <a:cubicBezTo>
                  <a:pt x="9583786" y="4893352"/>
                  <a:pt x="9599685" y="4877453"/>
                  <a:pt x="9599685" y="4857841"/>
                </a:cubicBezTo>
                <a:cubicBezTo>
                  <a:pt x="9599685" y="4838229"/>
                  <a:pt x="9583786" y="4822330"/>
                  <a:pt x="9564174" y="4822330"/>
                </a:cubicBezTo>
                <a:close/>
                <a:moveTo>
                  <a:pt x="9376264" y="4822330"/>
                </a:moveTo>
                <a:cubicBezTo>
                  <a:pt x="9356652" y="4822330"/>
                  <a:pt x="9340753" y="4838229"/>
                  <a:pt x="9340753" y="4857841"/>
                </a:cubicBezTo>
                <a:cubicBezTo>
                  <a:pt x="9340753" y="4877453"/>
                  <a:pt x="9356652" y="4893352"/>
                  <a:pt x="9376264" y="4893352"/>
                </a:cubicBezTo>
                <a:cubicBezTo>
                  <a:pt x="9395876" y="4893352"/>
                  <a:pt x="9411775" y="4877453"/>
                  <a:pt x="9411775" y="4857841"/>
                </a:cubicBezTo>
                <a:cubicBezTo>
                  <a:pt x="9411775" y="4838229"/>
                  <a:pt x="9395876" y="4822330"/>
                  <a:pt x="9376264" y="4822330"/>
                </a:cubicBezTo>
                <a:close/>
                <a:moveTo>
                  <a:pt x="9188354" y="4822330"/>
                </a:moveTo>
                <a:cubicBezTo>
                  <a:pt x="9168742" y="4822330"/>
                  <a:pt x="9152843" y="4838229"/>
                  <a:pt x="9152843" y="4857841"/>
                </a:cubicBezTo>
                <a:cubicBezTo>
                  <a:pt x="9152843" y="4877453"/>
                  <a:pt x="9168742" y="4893352"/>
                  <a:pt x="9188354" y="4893352"/>
                </a:cubicBezTo>
                <a:cubicBezTo>
                  <a:pt x="9207966" y="4893352"/>
                  <a:pt x="9223865" y="4877453"/>
                  <a:pt x="9223865" y="4857841"/>
                </a:cubicBezTo>
                <a:cubicBezTo>
                  <a:pt x="9223865" y="4838229"/>
                  <a:pt x="9207966" y="4822330"/>
                  <a:pt x="9188354" y="4822330"/>
                </a:cubicBezTo>
                <a:close/>
                <a:moveTo>
                  <a:pt x="9000444" y="4822330"/>
                </a:moveTo>
                <a:cubicBezTo>
                  <a:pt x="8980832" y="4822330"/>
                  <a:pt x="8964933" y="4838229"/>
                  <a:pt x="8964933" y="4857841"/>
                </a:cubicBezTo>
                <a:cubicBezTo>
                  <a:pt x="8964933" y="4877453"/>
                  <a:pt x="8980832" y="4893352"/>
                  <a:pt x="9000444" y="4893352"/>
                </a:cubicBezTo>
                <a:cubicBezTo>
                  <a:pt x="9020056" y="4893352"/>
                  <a:pt x="9035955" y="4877453"/>
                  <a:pt x="9035955" y="4857841"/>
                </a:cubicBezTo>
                <a:cubicBezTo>
                  <a:pt x="9035955" y="4838229"/>
                  <a:pt x="9020056" y="4822330"/>
                  <a:pt x="9000444" y="4822330"/>
                </a:cubicBezTo>
                <a:close/>
                <a:moveTo>
                  <a:pt x="8812534" y="4822330"/>
                </a:moveTo>
                <a:cubicBezTo>
                  <a:pt x="8792922" y="4822330"/>
                  <a:pt x="8777023" y="4838229"/>
                  <a:pt x="8777023" y="4857841"/>
                </a:cubicBezTo>
                <a:cubicBezTo>
                  <a:pt x="8777023" y="4877453"/>
                  <a:pt x="8792922" y="4893352"/>
                  <a:pt x="8812534" y="4893352"/>
                </a:cubicBezTo>
                <a:cubicBezTo>
                  <a:pt x="8832146" y="4893352"/>
                  <a:pt x="8848045" y="4877453"/>
                  <a:pt x="8848045" y="4857841"/>
                </a:cubicBezTo>
                <a:cubicBezTo>
                  <a:pt x="8848045" y="4838229"/>
                  <a:pt x="8832146" y="4822330"/>
                  <a:pt x="8812534" y="4822330"/>
                </a:cubicBezTo>
                <a:close/>
                <a:moveTo>
                  <a:pt x="8624624" y="4822330"/>
                </a:moveTo>
                <a:cubicBezTo>
                  <a:pt x="8605012" y="4822330"/>
                  <a:pt x="8589113" y="4838229"/>
                  <a:pt x="8589113" y="4857841"/>
                </a:cubicBezTo>
                <a:cubicBezTo>
                  <a:pt x="8589113" y="4877453"/>
                  <a:pt x="8605012" y="4893352"/>
                  <a:pt x="8624624" y="4893352"/>
                </a:cubicBezTo>
                <a:cubicBezTo>
                  <a:pt x="8644236" y="4893352"/>
                  <a:pt x="8660135" y="4877453"/>
                  <a:pt x="8660135" y="4857841"/>
                </a:cubicBezTo>
                <a:cubicBezTo>
                  <a:pt x="8660135" y="4838229"/>
                  <a:pt x="8644236" y="4822330"/>
                  <a:pt x="8624624" y="4822330"/>
                </a:cubicBezTo>
                <a:close/>
                <a:moveTo>
                  <a:pt x="8436714" y="4822330"/>
                </a:moveTo>
                <a:cubicBezTo>
                  <a:pt x="8417102" y="4822330"/>
                  <a:pt x="8401203" y="4838229"/>
                  <a:pt x="8401203" y="4857841"/>
                </a:cubicBezTo>
                <a:cubicBezTo>
                  <a:pt x="8401203" y="4877453"/>
                  <a:pt x="8417102" y="4893352"/>
                  <a:pt x="8436714" y="4893352"/>
                </a:cubicBezTo>
                <a:cubicBezTo>
                  <a:pt x="8456326" y="4893352"/>
                  <a:pt x="8472225" y="4877453"/>
                  <a:pt x="8472225" y="4857841"/>
                </a:cubicBezTo>
                <a:cubicBezTo>
                  <a:pt x="8472225" y="4838229"/>
                  <a:pt x="8456326" y="4822330"/>
                  <a:pt x="8436714" y="4822330"/>
                </a:cubicBezTo>
                <a:close/>
                <a:moveTo>
                  <a:pt x="8248804" y="4822330"/>
                </a:moveTo>
                <a:cubicBezTo>
                  <a:pt x="8229192" y="4822330"/>
                  <a:pt x="8213293" y="4838229"/>
                  <a:pt x="8213293" y="4857841"/>
                </a:cubicBezTo>
                <a:cubicBezTo>
                  <a:pt x="8213293" y="4877453"/>
                  <a:pt x="8229192" y="4893352"/>
                  <a:pt x="8248804" y="4893352"/>
                </a:cubicBezTo>
                <a:cubicBezTo>
                  <a:pt x="8268416" y="4893352"/>
                  <a:pt x="8284315" y="4877453"/>
                  <a:pt x="8284315" y="4857841"/>
                </a:cubicBezTo>
                <a:cubicBezTo>
                  <a:pt x="8284315" y="4838229"/>
                  <a:pt x="8268416" y="4822330"/>
                  <a:pt x="8248804" y="4822330"/>
                </a:cubicBezTo>
                <a:close/>
                <a:moveTo>
                  <a:pt x="8060894" y="4822330"/>
                </a:moveTo>
                <a:cubicBezTo>
                  <a:pt x="8041282" y="4822330"/>
                  <a:pt x="8025383" y="4838229"/>
                  <a:pt x="8025383" y="4857841"/>
                </a:cubicBezTo>
                <a:cubicBezTo>
                  <a:pt x="8025383" y="4877453"/>
                  <a:pt x="8041282" y="4893352"/>
                  <a:pt x="8060894" y="4893352"/>
                </a:cubicBezTo>
                <a:cubicBezTo>
                  <a:pt x="8080506" y="4893352"/>
                  <a:pt x="8096405" y="4877453"/>
                  <a:pt x="8096405" y="4857841"/>
                </a:cubicBezTo>
                <a:cubicBezTo>
                  <a:pt x="8096405" y="4838229"/>
                  <a:pt x="8080506" y="4822330"/>
                  <a:pt x="8060894" y="4822330"/>
                </a:cubicBezTo>
                <a:close/>
                <a:moveTo>
                  <a:pt x="7872984" y="4822330"/>
                </a:moveTo>
                <a:cubicBezTo>
                  <a:pt x="7853372" y="4822330"/>
                  <a:pt x="7837473" y="4838229"/>
                  <a:pt x="7837473" y="4857841"/>
                </a:cubicBezTo>
                <a:cubicBezTo>
                  <a:pt x="7837473" y="4877453"/>
                  <a:pt x="7853372" y="4893352"/>
                  <a:pt x="7872984" y="4893352"/>
                </a:cubicBezTo>
                <a:cubicBezTo>
                  <a:pt x="7892596" y="4893352"/>
                  <a:pt x="7908495" y="4877453"/>
                  <a:pt x="7908495" y="4857841"/>
                </a:cubicBezTo>
                <a:cubicBezTo>
                  <a:pt x="7908495" y="4838229"/>
                  <a:pt x="7892596" y="4822330"/>
                  <a:pt x="7872984" y="4822330"/>
                </a:cubicBezTo>
                <a:close/>
                <a:moveTo>
                  <a:pt x="7685074" y="4822330"/>
                </a:moveTo>
                <a:cubicBezTo>
                  <a:pt x="7665462" y="4822330"/>
                  <a:pt x="7649563" y="4838229"/>
                  <a:pt x="7649563" y="4857841"/>
                </a:cubicBezTo>
                <a:cubicBezTo>
                  <a:pt x="7649563" y="4877453"/>
                  <a:pt x="7665462" y="4893352"/>
                  <a:pt x="7685074" y="4893352"/>
                </a:cubicBezTo>
                <a:cubicBezTo>
                  <a:pt x="7704686" y="4893352"/>
                  <a:pt x="7720585" y="4877453"/>
                  <a:pt x="7720585" y="4857841"/>
                </a:cubicBezTo>
                <a:cubicBezTo>
                  <a:pt x="7720585" y="4838229"/>
                  <a:pt x="7704686" y="4822330"/>
                  <a:pt x="7685074" y="4822330"/>
                </a:cubicBezTo>
                <a:close/>
                <a:moveTo>
                  <a:pt x="7497164" y="4822330"/>
                </a:moveTo>
                <a:cubicBezTo>
                  <a:pt x="7477552" y="4822330"/>
                  <a:pt x="7461653" y="4838229"/>
                  <a:pt x="7461653" y="4857841"/>
                </a:cubicBezTo>
                <a:cubicBezTo>
                  <a:pt x="7461653" y="4877453"/>
                  <a:pt x="7477552" y="4893352"/>
                  <a:pt x="7497164" y="4893352"/>
                </a:cubicBezTo>
                <a:cubicBezTo>
                  <a:pt x="7516776" y="4893352"/>
                  <a:pt x="7532675" y="4877453"/>
                  <a:pt x="7532675" y="4857841"/>
                </a:cubicBezTo>
                <a:cubicBezTo>
                  <a:pt x="7532675" y="4838229"/>
                  <a:pt x="7516776" y="4822330"/>
                  <a:pt x="7497164" y="4822330"/>
                </a:cubicBezTo>
                <a:close/>
                <a:moveTo>
                  <a:pt x="7309254" y="4822330"/>
                </a:moveTo>
                <a:cubicBezTo>
                  <a:pt x="7289642" y="4822330"/>
                  <a:pt x="7273743" y="4838229"/>
                  <a:pt x="7273743" y="4857841"/>
                </a:cubicBezTo>
                <a:cubicBezTo>
                  <a:pt x="7273743" y="4877453"/>
                  <a:pt x="7289642" y="4893352"/>
                  <a:pt x="7309254" y="4893352"/>
                </a:cubicBezTo>
                <a:cubicBezTo>
                  <a:pt x="7328866" y="4893352"/>
                  <a:pt x="7344765" y="4877453"/>
                  <a:pt x="7344765" y="4857841"/>
                </a:cubicBezTo>
                <a:cubicBezTo>
                  <a:pt x="7344765" y="4838229"/>
                  <a:pt x="7328866" y="4822330"/>
                  <a:pt x="7309254" y="4822330"/>
                </a:cubicBezTo>
                <a:close/>
                <a:moveTo>
                  <a:pt x="7121344" y="4822330"/>
                </a:moveTo>
                <a:cubicBezTo>
                  <a:pt x="7101732" y="4822330"/>
                  <a:pt x="7085833" y="4838229"/>
                  <a:pt x="7085833" y="4857841"/>
                </a:cubicBezTo>
                <a:cubicBezTo>
                  <a:pt x="7085833" y="4877453"/>
                  <a:pt x="7101732" y="4893352"/>
                  <a:pt x="7121344" y="4893352"/>
                </a:cubicBezTo>
                <a:cubicBezTo>
                  <a:pt x="7140956" y="4893352"/>
                  <a:pt x="7156855" y="4877453"/>
                  <a:pt x="7156855" y="4857841"/>
                </a:cubicBezTo>
                <a:cubicBezTo>
                  <a:pt x="7156855" y="4838229"/>
                  <a:pt x="7140956" y="4822330"/>
                  <a:pt x="7121344" y="4822330"/>
                </a:cubicBezTo>
                <a:close/>
                <a:moveTo>
                  <a:pt x="6933434" y="4822330"/>
                </a:moveTo>
                <a:cubicBezTo>
                  <a:pt x="6913822" y="4822330"/>
                  <a:pt x="6897923" y="4838229"/>
                  <a:pt x="6897923" y="4857841"/>
                </a:cubicBezTo>
                <a:cubicBezTo>
                  <a:pt x="6897923" y="4877453"/>
                  <a:pt x="6913822" y="4893352"/>
                  <a:pt x="6933434" y="4893352"/>
                </a:cubicBezTo>
                <a:cubicBezTo>
                  <a:pt x="6953046" y="4893352"/>
                  <a:pt x="6968945" y="4877453"/>
                  <a:pt x="6968945" y="4857841"/>
                </a:cubicBezTo>
                <a:cubicBezTo>
                  <a:pt x="6968945" y="4838229"/>
                  <a:pt x="6953046" y="4822330"/>
                  <a:pt x="6933434" y="4822330"/>
                </a:cubicBezTo>
                <a:close/>
                <a:moveTo>
                  <a:pt x="6745524" y="4822330"/>
                </a:moveTo>
                <a:cubicBezTo>
                  <a:pt x="6725912" y="4822330"/>
                  <a:pt x="6710013" y="4838229"/>
                  <a:pt x="6710013" y="4857841"/>
                </a:cubicBezTo>
                <a:cubicBezTo>
                  <a:pt x="6710013" y="4877453"/>
                  <a:pt x="6725912" y="4893352"/>
                  <a:pt x="6745524" y="4893352"/>
                </a:cubicBezTo>
                <a:cubicBezTo>
                  <a:pt x="6765136" y="4893352"/>
                  <a:pt x="6781035" y="4877453"/>
                  <a:pt x="6781035" y="4857841"/>
                </a:cubicBezTo>
                <a:cubicBezTo>
                  <a:pt x="6781035" y="4838229"/>
                  <a:pt x="6765136" y="4822330"/>
                  <a:pt x="6745524" y="4822330"/>
                </a:cubicBezTo>
                <a:close/>
                <a:moveTo>
                  <a:pt x="6557614" y="4822330"/>
                </a:moveTo>
                <a:cubicBezTo>
                  <a:pt x="6538002" y="4822330"/>
                  <a:pt x="6522103" y="4838229"/>
                  <a:pt x="6522103" y="4857841"/>
                </a:cubicBezTo>
                <a:cubicBezTo>
                  <a:pt x="6522103" y="4877453"/>
                  <a:pt x="6538002" y="4893352"/>
                  <a:pt x="6557614" y="4893352"/>
                </a:cubicBezTo>
                <a:cubicBezTo>
                  <a:pt x="6577226" y="4893352"/>
                  <a:pt x="6593125" y="4877453"/>
                  <a:pt x="6593125" y="4857841"/>
                </a:cubicBezTo>
                <a:cubicBezTo>
                  <a:pt x="6593125" y="4838229"/>
                  <a:pt x="6577226" y="4822330"/>
                  <a:pt x="6557614" y="4822330"/>
                </a:cubicBezTo>
                <a:close/>
                <a:moveTo>
                  <a:pt x="6369704" y="4822330"/>
                </a:moveTo>
                <a:cubicBezTo>
                  <a:pt x="6350092" y="4822330"/>
                  <a:pt x="6334193" y="4838229"/>
                  <a:pt x="6334193" y="4857841"/>
                </a:cubicBezTo>
                <a:cubicBezTo>
                  <a:pt x="6334193" y="4877453"/>
                  <a:pt x="6350092" y="4893352"/>
                  <a:pt x="6369704" y="4893352"/>
                </a:cubicBezTo>
                <a:cubicBezTo>
                  <a:pt x="6389316" y="4893352"/>
                  <a:pt x="6405215" y="4877453"/>
                  <a:pt x="6405215" y="4857841"/>
                </a:cubicBezTo>
                <a:cubicBezTo>
                  <a:pt x="6405215" y="4838229"/>
                  <a:pt x="6389316" y="4822330"/>
                  <a:pt x="6369704" y="4822330"/>
                </a:cubicBezTo>
                <a:close/>
                <a:moveTo>
                  <a:pt x="6181794" y="4822330"/>
                </a:moveTo>
                <a:cubicBezTo>
                  <a:pt x="6162182" y="4822330"/>
                  <a:pt x="6146283" y="4838229"/>
                  <a:pt x="6146283" y="4857841"/>
                </a:cubicBezTo>
                <a:cubicBezTo>
                  <a:pt x="6146283" y="4877453"/>
                  <a:pt x="6162182" y="4893352"/>
                  <a:pt x="6181794" y="4893352"/>
                </a:cubicBezTo>
                <a:cubicBezTo>
                  <a:pt x="6201406" y="4893352"/>
                  <a:pt x="6217305" y="4877453"/>
                  <a:pt x="6217305" y="4857841"/>
                </a:cubicBezTo>
                <a:cubicBezTo>
                  <a:pt x="6217305" y="4838229"/>
                  <a:pt x="6201406" y="4822330"/>
                  <a:pt x="6181794" y="4822330"/>
                </a:cubicBezTo>
                <a:close/>
                <a:moveTo>
                  <a:pt x="5993886" y="4822330"/>
                </a:moveTo>
                <a:cubicBezTo>
                  <a:pt x="5974273" y="4822330"/>
                  <a:pt x="5958374" y="4838229"/>
                  <a:pt x="5958374" y="4857841"/>
                </a:cubicBezTo>
                <a:cubicBezTo>
                  <a:pt x="5958374" y="4877453"/>
                  <a:pt x="5974273" y="4893352"/>
                  <a:pt x="5993886" y="4893352"/>
                </a:cubicBezTo>
                <a:cubicBezTo>
                  <a:pt x="6013497" y="4893352"/>
                  <a:pt x="6029396" y="4877453"/>
                  <a:pt x="6029396" y="4857841"/>
                </a:cubicBezTo>
                <a:cubicBezTo>
                  <a:pt x="6029396" y="4838229"/>
                  <a:pt x="6013497" y="4822330"/>
                  <a:pt x="5993886" y="4822330"/>
                </a:cubicBezTo>
                <a:close/>
                <a:moveTo>
                  <a:pt x="5805976" y="4822330"/>
                </a:moveTo>
                <a:cubicBezTo>
                  <a:pt x="5786364" y="4822330"/>
                  <a:pt x="5770466" y="4838229"/>
                  <a:pt x="5770466" y="4857841"/>
                </a:cubicBezTo>
                <a:cubicBezTo>
                  <a:pt x="5770466" y="4877453"/>
                  <a:pt x="5786364" y="4893352"/>
                  <a:pt x="5805976" y="4893352"/>
                </a:cubicBezTo>
                <a:cubicBezTo>
                  <a:pt x="5825589" y="4893352"/>
                  <a:pt x="5841487" y="4877453"/>
                  <a:pt x="5841487" y="4857841"/>
                </a:cubicBezTo>
                <a:cubicBezTo>
                  <a:pt x="5841487" y="4838229"/>
                  <a:pt x="5825589" y="4822330"/>
                  <a:pt x="5805976" y="4822330"/>
                </a:cubicBezTo>
                <a:close/>
                <a:moveTo>
                  <a:pt x="5618068" y="4822330"/>
                </a:moveTo>
                <a:cubicBezTo>
                  <a:pt x="5598457" y="4822330"/>
                  <a:pt x="5582558" y="4838229"/>
                  <a:pt x="5582558" y="4857841"/>
                </a:cubicBezTo>
                <a:cubicBezTo>
                  <a:pt x="5582558" y="4877453"/>
                  <a:pt x="5598457" y="4893352"/>
                  <a:pt x="5618068" y="4893352"/>
                </a:cubicBezTo>
                <a:cubicBezTo>
                  <a:pt x="5637680" y="4893352"/>
                  <a:pt x="5653579" y="4877453"/>
                  <a:pt x="5653579" y="4857841"/>
                </a:cubicBezTo>
                <a:cubicBezTo>
                  <a:pt x="5653579" y="4838229"/>
                  <a:pt x="5637680" y="4822330"/>
                  <a:pt x="5618068" y="4822330"/>
                </a:cubicBezTo>
                <a:close/>
                <a:moveTo>
                  <a:pt x="5430159" y="4822330"/>
                </a:moveTo>
                <a:cubicBezTo>
                  <a:pt x="5410549" y="4822330"/>
                  <a:pt x="5394647" y="4838229"/>
                  <a:pt x="5394647" y="4857841"/>
                </a:cubicBezTo>
                <a:cubicBezTo>
                  <a:pt x="5394647" y="4877453"/>
                  <a:pt x="5410549" y="4893352"/>
                  <a:pt x="5430159" y="4893352"/>
                </a:cubicBezTo>
                <a:cubicBezTo>
                  <a:pt x="5449772" y="4893352"/>
                  <a:pt x="5465670" y="4877453"/>
                  <a:pt x="5465670" y="4857841"/>
                </a:cubicBezTo>
                <a:cubicBezTo>
                  <a:pt x="5465670" y="4838229"/>
                  <a:pt x="5449772" y="4822330"/>
                  <a:pt x="5430159" y="4822330"/>
                </a:cubicBezTo>
                <a:close/>
                <a:moveTo>
                  <a:pt x="5242249" y="4822330"/>
                </a:moveTo>
                <a:cubicBezTo>
                  <a:pt x="5222635" y="4822330"/>
                  <a:pt x="5206737" y="4838229"/>
                  <a:pt x="5206737" y="4857841"/>
                </a:cubicBezTo>
                <a:cubicBezTo>
                  <a:pt x="5206737" y="4877453"/>
                  <a:pt x="5222635" y="4893352"/>
                  <a:pt x="5242249" y="4893352"/>
                </a:cubicBezTo>
                <a:cubicBezTo>
                  <a:pt x="5261862" y="4893352"/>
                  <a:pt x="5277760" y="4877453"/>
                  <a:pt x="5277760" y="4857841"/>
                </a:cubicBezTo>
                <a:cubicBezTo>
                  <a:pt x="5277760" y="4838229"/>
                  <a:pt x="5261862" y="4822330"/>
                  <a:pt x="5242249" y="4822330"/>
                </a:cubicBezTo>
                <a:close/>
                <a:moveTo>
                  <a:pt x="5054338" y="4822330"/>
                </a:moveTo>
                <a:cubicBezTo>
                  <a:pt x="5034726" y="4822330"/>
                  <a:pt x="5018828" y="4838229"/>
                  <a:pt x="5018828" y="4857841"/>
                </a:cubicBezTo>
                <a:cubicBezTo>
                  <a:pt x="5018828" y="4877453"/>
                  <a:pt x="5034726" y="4893352"/>
                  <a:pt x="5054338" y="4893352"/>
                </a:cubicBezTo>
                <a:cubicBezTo>
                  <a:pt x="5073951" y="4893352"/>
                  <a:pt x="5089850" y="4877453"/>
                  <a:pt x="5089850" y="4857841"/>
                </a:cubicBezTo>
                <a:cubicBezTo>
                  <a:pt x="5089850" y="4838229"/>
                  <a:pt x="5073951" y="4822330"/>
                  <a:pt x="5054338" y="4822330"/>
                </a:cubicBezTo>
                <a:close/>
                <a:moveTo>
                  <a:pt x="4866430" y="4822330"/>
                </a:moveTo>
                <a:cubicBezTo>
                  <a:pt x="4846819" y="4822330"/>
                  <a:pt x="4830924" y="4838229"/>
                  <a:pt x="4830924" y="4857841"/>
                </a:cubicBezTo>
                <a:cubicBezTo>
                  <a:pt x="4830924" y="4877453"/>
                  <a:pt x="4846819" y="4893352"/>
                  <a:pt x="4866430" y="4893352"/>
                </a:cubicBezTo>
                <a:cubicBezTo>
                  <a:pt x="4886041" y="4893352"/>
                  <a:pt x="4901941" y="4877453"/>
                  <a:pt x="4901941" y="4857841"/>
                </a:cubicBezTo>
                <a:cubicBezTo>
                  <a:pt x="4901941" y="4838229"/>
                  <a:pt x="4886041" y="4822330"/>
                  <a:pt x="4866430" y="4822330"/>
                </a:cubicBezTo>
                <a:close/>
                <a:moveTo>
                  <a:pt x="4678519" y="4822330"/>
                </a:moveTo>
                <a:cubicBezTo>
                  <a:pt x="4658907" y="4822330"/>
                  <a:pt x="4643007" y="4838229"/>
                  <a:pt x="4643007" y="4857841"/>
                </a:cubicBezTo>
                <a:cubicBezTo>
                  <a:pt x="4643007" y="4877453"/>
                  <a:pt x="4658907" y="4893352"/>
                  <a:pt x="4678519" y="4893352"/>
                </a:cubicBezTo>
                <a:cubicBezTo>
                  <a:pt x="4698130" y="4893352"/>
                  <a:pt x="4714030" y="4877453"/>
                  <a:pt x="4714030" y="4857841"/>
                </a:cubicBezTo>
                <a:cubicBezTo>
                  <a:pt x="4714030" y="4838229"/>
                  <a:pt x="4698130" y="4822330"/>
                  <a:pt x="4678519" y="4822330"/>
                </a:cubicBezTo>
                <a:close/>
                <a:moveTo>
                  <a:pt x="4490610" y="4822330"/>
                </a:moveTo>
                <a:cubicBezTo>
                  <a:pt x="4470998" y="4822330"/>
                  <a:pt x="4455098" y="4838229"/>
                  <a:pt x="4455098" y="4857841"/>
                </a:cubicBezTo>
                <a:cubicBezTo>
                  <a:pt x="4455098" y="4877453"/>
                  <a:pt x="4470998" y="4893352"/>
                  <a:pt x="4490610" y="4893352"/>
                </a:cubicBezTo>
                <a:cubicBezTo>
                  <a:pt x="4510220" y="4893352"/>
                  <a:pt x="4526118" y="4877453"/>
                  <a:pt x="4526118" y="4857841"/>
                </a:cubicBezTo>
                <a:cubicBezTo>
                  <a:pt x="4526118" y="4838229"/>
                  <a:pt x="4510220" y="4822330"/>
                  <a:pt x="4490610" y="4822330"/>
                </a:cubicBezTo>
                <a:close/>
                <a:moveTo>
                  <a:pt x="4302698" y="4822330"/>
                </a:moveTo>
                <a:cubicBezTo>
                  <a:pt x="4283086" y="4822330"/>
                  <a:pt x="4267187" y="4838229"/>
                  <a:pt x="4267187" y="4857841"/>
                </a:cubicBezTo>
                <a:cubicBezTo>
                  <a:pt x="4267187" y="4877453"/>
                  <a:pt x="4283086" y="4893352"/>
                  <a:pt x="4302698" y="4893352"/>
                </a:cubicBezTo>
                <a:cubicBezTo>
                  <a:pt x="4322311" y="4893352"/>
                  <a:pt x="4338210" y="4877453"/>
                  <a:pt x="4338210" y="4857841"/>
                </a:cubicBezTo>
                <a:cubicBezTo>
                  <a:pt x="4338210" y="4838229"/>
                  <a:pt x="4322311" y="4822330"/>
                  <a:pt x="4302698" y="4822330"/>
                </a:cubicBezTo>
                <a:close/>
                <a:moveTo>
                  <a:pt x="4114802" y="4822330"/>
                </a:moveTo>
                <a:cubicBezTo>
                  <a:pt x="4095188" y="4822330"/>
                  <a:pt x="4079291" y="4838229"/>
                  <a:pt x="4079291" y="4857841"/>
                </a:cubicBezTo>
                <a:cubicBezTo>
                  <a:pt x="4079291" y="4877453"/>
                  <a:pt x="4095188" y="4893352"/>
                  <a:pt x="4114802" y="4893352"/>
                </a:cubicBezTo>
                <a:cubicBezTo>
                  <a:pt x="4134411" y="4893352"/>
                  <a:pt x="4150308" y="4877453"/>
                  <a:pt x="4150308" y="4857841"/>
                </a:cubicBezTo>
                <a:cubicBezTo>
                  <a:pt x="4150308" y="4838229"/>
                  <a:pt x="4134411" y="4822330"/>
                  <a:pt x="4114802" y="4822330"/>
                </a:cubicBezTo>
                <a:close/>
                <a:moveTo>
                  <a:pt x="3926888" y="4822330"/>
                </a:moveTo>
                <a:cubicBezTo>
                  <a:pt x="3907279" y="4822330"/>
                  <a:pt x="3891378" y="4838229"/>
                  <a:pt x="3891378" y="4857841"/>
                </a:cubicBezTo>
                <a:cubicBezTo>
                  <a:pt x="3891378" y="4877453"/>
                  <a:pt x="3907279" y="4893352"/>
                  <a:pt x="3926888" y="4893352"/>
                </a:cubicBezTo>
                <a:cubicBezTo>
                  <a:pt x="3946503" y="4893352"/>
                  <a:pt x="3962401" y="4877453"/>
                  <a:pt x="3962401" y="4857841"/>
                </a:cubicBezTo>
                <a:cubicBezTo>
                  <a:pt x="3962401" y="4838229"/>
                  <a:pt x="3946503" y="4822330"/>
                  <a:pt x="3926888" y="4822330"/>
                </a:cubicBezTo>
                <a:close/>
                <a:moveTo>
                  <a:pt x="3738979" y="4822330"/>
                </a:moveTo>
                <a:cubicBezTo>
                  <a:pt x="3719366" y="4822330"/>
                  <a:pt x="3703467" y="4838229"/>
                  <a:pt x="3703467" y="4857841"/>
                </a:cubicBezTo>
                <a:cubicBezTo>
                  <a:pt x="3703467" y="4877453"/>
                  <a:pt x="3719366" y="4893352"/>
                  <a:pt x="3738979" y="4893352"/>
                </a:cubicBezTo>
                <a:cubicBezTo>
                  <a:pt x="3758591" y="4893352"/>
                  <a:pt x="3774489" y="4877453"/>
                  <a:pt x="3774489" y="4857841"/>
                </a:cubicBezTo>
                <a:cubicBezTo>
                  <a:pt x="3774489" y="4838229"/>
                  <a:pt x="3758591" y="4822330"/>
                  <a:pt x="3738979" y="4822330"/>
                </a:cubicBezTo>
                <a:close/>
                <a:moveTo>
                  <a:pt x="3551069" y="4822330"/>
                </a:moveTo>
                <a:cubicBezTo>
                  <a:pt x="3531458" y="4822330"/>
                  <a:pt x="3515557" y="4838229"/>
                  <a:pt x="3515557" y="4857841"/>
                </a:cubicBezTo>
                <a:cubicBezTo>
                  <a:pt x="3515557" y="4877453"/>
                  <a:pt x="3531458" y="4893352"/>
                  <a:pt x="3551069" y="4893352"/>
                </a:cubicBezTo>
                <a:cubicBezTo>
                  <a:pt x="3570679" y="4893352"/>
                  <a:pt x="3586579" y="4877453"/>
                  <a:pt x="3586579" y="4857841"/>
                </a:cubicBezTo>
                <a:cubicBezTo>
                  <a:pt x="3586579" y="4838229"/>
                  <a:pt x="3570679" y="4822330"/>
                  <a:pt x="3551069" y="4822330"/>
                </a:cubicBezTo>
                <a:close/>
                <a:moveTo>
                  <a:pt x="3363163" y="4822330"/>
                </a:moveTo>
                <a:cubicBezTo>
                  <a:pt x="3343550" y="4822330"/>
                  <a:pt x="3327653" y="4838229"/>
                  <a:pt x="3327653" y="4857841"/>
                </a:cubicBezTo>
                <a:cubicBezTo>
                  <a:pt x="3327653" y="4877453"/>
                  <a:pt x="3343550" y="4893352"/>
                  <a:pt x="3363163" y="4893352"/>
                </a:cubicBezTo>
                <a:cubicBezTo>
                  <a:pt x="3382774" y="4893352"/>
                  <a:pt x="3398674" y="4877453"/>
                  <a:pt x="3398674" y="4857841"/>
                </a:cubicBezTo>
                <a:cubicBezTo>
                  <a:pt x="3398674" y="4838229"/>
                  <a:pt x="3382774" y="4822330"/>
                  <a:pt x="3363163" y="4822330"/>
                </a:cubicBezTo>
                <a:close/>
                <a:moveTo>
                  <a:pt x="3175253" y="4822330"/>
                </a:moveTo>
                <a:cubicBezTo>
                  <a:pt x="3155640" y="4822330"/>
                  <a:pt x="3139740" y="4838229"/>
                  <a:pt x="3139740" y="4857841"/>
                </a:cubicBezTo>
                <a:cubicBezTo>
                  <a:pt x="3139740" y="4877453"/>
                  <a:pt x="3155640" y="4893352"/>
                  <a:pt x="3175253" y="4893352"/>
                </a:cubicBezTo>
                <a:cubicBezTo>
                  <a:pt x="3194866" y="4893352"/>
                  <a:pt x="3210767" y="4877453"/>
                  <a:pt x="3210767" y="4857841"/>
                </a:cubicBezTo>
                <a:cubicBezTo>
                  <a:pt x="3210767" y="4838229"/>
                  <a:pt x="3194866" y="4822330"/>
                  <a:pt x="3175253" y="4822330"/>
                </a:cubicBezTo>
                <a:close/>
                <a:moveTo>
                  <a:pt x="2987343" y="4822330"/>
                </a:moveTo>
                <a:cubicBezTo>
                  <a:pt x="2967728" y="4822330"/>
                  <a:pt x="2951833" y="4838229"/>
                  <a:pt x="2951833" y="4857841"/>
                </a:cubicBezTo>
                <a:cubicBezTo>
                  <a:pt x="2951833" y="4877453"/>
                  <a:pt x="2967728" y="4893352"/>
                  <a:pt x="2987343" y="4893352"/>
                </a:cubicBezTo>
                <a:cubicBezTo>
                  <a:pt x="3006954" y="4893352"/>
                  <a:pt x="3022854" y="4877453"/>
                  <a:pt x="3022854" y="4857841"/>
                </a:cubicBezTo>
                <a:cubicBezTo>
                  <a:pt x="3022854" y="4838229"/>
                  <a:pt x="3006954" y="4822330"/>
                  <a:pt x="2987343" y="4822330"/>
                </a:cubicBezTo>
                <a:close/>
                <a:moveTo>
                  <a:pt x="2799432" y="4822330"/>
                </a:moveTo>
                <a:cubicBezTo>
                  <a:pt x="2779821" y="4822330"/>
                  <a:pt x="2763919" y="4838229"/>
                  <a:pt x="2763919" y="4857841"/>
                </a:cubicBezTo>
                <a:cubicBezTo>
                  <a:pt x="2763919" y="4877453"/>
                  <a:pt x="2779821" y="4893352"/>
                  <a:pt x="2799432" y="4893352"/>
                </a:cubicBezTo>
                <a:cubicBezTo>
                  <a:pt x="2819042" y="4893352"/>
                  <a:pt x="2834941" y="4877453"/>
                  <a:pt x="2834941" y="4857841"/>
                </a:cubicBezTo>
                <a:cubicBezTo>
                  <a:pt x="2834941" y="4838229"/>
                  <a:pt x="2819042" y="4822330"/>
                  <a:pt x="2799432" y="4822330"/>
                </a:cubicBezTo>
                <a:close/>
                <a:moveTo>
                  <a:pt x="2611522" y="4822330"/>
                </a:moveTo>
                <a:cubicBezTo>
                  <a:pt x="2591910" y="4822330"/>
                  <a:pt x="2576011" y="4838229"/>
                  <a:pt x="2576011" y="4857841"/>
                </a:cubicBezTo>
                <a:cubicBezTo>
                  <a:pt x="2576011" y="4877453"/>
                  <a:pt x="2591910" y="4893352"/>
                  <a:pt x="2611522" y="4893352"/>
                </a:cubicBezTo>
                <a:cubicBezTo>
                  <a:pt x="2631134" y="4893352"/>
                  <a:pt x="2647033" y="4877453"/>
                  <a:pt x="2647033" y="4857841"/>
                </a:cubicBezTo>
                <a:cubicBezTo>
                  <a:pt x="2647033" y="4838229"/>
                  <a:pt x="2631134" y="4822330"/>
                  <a:pt x="2611522" y="4822330"/>
                </a:cubicBezTo>
                <a:close/>
                <a:moveTo>
                  <a:pt x="2423611" y="4822330"/>
                </a:moveTo>
                <a:cubicBezTo>
                  <a:pt x="2403999" y="4822330"/>
                  <a:pt x="2388100" y="4838229"/>
                  <a:pt x="2388100" y="4857841"/>
                </a:cubicBezTo>
                <a:cubicBezTo>
                  <a:pt x="2388100" y="4877453"/>
                  <a:pt x="2403999" y="4893352"/>
                  <a:pt x="2423611" y="4893352"/>
                </a:cubicBezTo>
                <a:cubicBezTo>
                  <a:pt x="2443223" y="4893352"/>
                  <a:pt x="2459122" y="4877453"/>
                  <a:pt x="2459122" y="4857841"/>
                </a:cubicBezTo>
                <a:cubicBezTo>
                  <a:pt x="2459122" y="4838229"/>
                  <a:pt x="2443223" y="4822330"/>
                  <a:pt x="2423611" y="4822330"/>
                </a:cubicBezTo>
                <a:close/>
                <a:moveTo>
                  <a:pt x="2235702" y="4822330"/>
                </a:moveTo>
                <a:cubicBezTo>
                  <a:pt x="2216091" y="4822330"/>
                  <a:pt x="2200189" y="4838229"/>
                  <a:pt x="2200189" y="4857841"/>
                </a:cubicBezTo>
                <a:cubicBezTo>
                  <a:pt x="2200189" y="4877453"/>
                  <a:pt x="2216091" y="4893352"/>
                  <a:pt x="2235702" y="4893352"/>
                </a:cubicBezTo>
                <a:cubicBezTo>
                  <a:pt x="2255313" y="4893352"/>
                  <a:pt x="2271213" y="4877453"/>
                  <a:pt x="2271213" y="4857841"/>
                </a:cubicBezTo>
                <a:cubicBezTo>
                  <a:pt x="2271213" y="4838229"/>
                  <a:pt x="2255313" y="4822330"/>
                  <a:pt x="2235702" y="4822330"/>
                </a:cubicBezTo>
                <a:close/>
                <a:moveTo>
                  <a:pt x="2047791" y="4822330"/>
                </a:moveTo>
                <a:cubicBezTo>
                  <a:pt x="2028179" y="4822330"/>
                  <a:pt x="2012279" y="4838229"/>
                  <a:pt x="2012279" y="4857841"/>
                </a:cubicBezTo>
                <a:cubicBezTo>
                  <a:pt x="2012279" y="4877453"/>
                  <a:pt x="2028179" y="4893352"/>
                  <a:pt x="2047791" y="4893352"/>
                </a:cubicBezTo>
                <a:cubicBezTo>
                  <a:pt x="2067403" y="4893352"/>
                  <a:pt x="2083301" y="4877453"/>
                  <a:pt x="2083301" y="4857841"/>
                </a:cubicBezTo>
                <a:cubicBezTo>
                  <a:pt x="2083301" y="4838229"/>
                  <a:pt x="2067403" y="4822330"/>
                  <a:pt x="2047791" y="4822330"/>
                </a:cubicBezTo>
                <a:close/>
                <a:moveTo>
                  <a:pt x="1859880" y="4822330"/>
                </a:moveTo>
                <a:cubicBezTo>
                  <a:pt x="1840268" y="4822330"/>
                  <a:pt x="1824369" y="4838229"/>
                  <a:pt x="1824369" y="4857841"/>
                </a:cubicBezTo>
                <a:cubicBezTo>
                  <a:pt x="1824369" y="4877453"/>
                  <a:pt x="1840268" y="4893352"/>
                  <a:pt x="1859880" y="4893352"/>
                </a:cubicBezTo>
                <a:cubicBezTo>
                  <a:pt x="1879493" y="4893352"/>
                  <a:pt x="1895391" y="4877453"/>
                  <a:pt x="1895391" y="4857841"/>
                </a:cubicBezTo>
                <a:cubicBezTo>
                  <a:pt x="1895391" y="4838229"/>
                  <a:pt x="1879493" y="4822330"/>
                  <a:pt x="1859880" y="4822330"/>
                </a:cubicBezTo>
                <a:close/>
                <a:moveTo>
                  <a:pt x="1671971" y="4822330"/>
                </a:moveTo>
                <a:cubicBezTo>
                  <a:pt x="1652358" y="4822330"/>
                  <a:pt x="1636459" y="4838229"/>
                  <a:pt x="1636459" y="4857841"/>
                </a:cubicBezTo>
                <a:cubicBezTo>
                  <a:pt x="1636459" y="4877453"/>
                  <a:pt x="1652358" y="4893352"/>
                  <a:pt x="1671971" y="4893352"/>
                </a:cubicBezTo>
                <a:cubicBezTo>
                  <a:pt x="1691583" y="4893352"/>
                  <a:pt x="1707481" y="4877453"/>
                  <a:pt x="1707481" y="4857841"/>
                </a:cubicBezTo>
                <a:cubicBezTo>
                  <a:pt x="1707481" y="4838229"/>
                  <a:pt x="1691583" y="4822330"/>
                  <a:pt x="1671971" y="4822330"/>
                </a:cubicBezTo>
                <a:close/>
                <a:moveTo>
                  <a:pt x="1484061" y="4822330"/>
                </a:moveTo>
                <a:cubicBezTo>
                  <a:pt x="1464449" y="4822330"/>
                  <a:pt x="1448550" y="4838229"/>
                  <a:pt x="1448550" y="4857841"/>
                </a:cubicBezTo>
                <a:cubicBezTo>
                  <a:pt x="1448550" y="4877453"/>
                  <a:pt x="1464449" y="4893352"/>
                  <a:pt x="1484061" y="4893352"/>
                </a:cubicBezTo>
                <a:cubicBezTo>
                  <a:pt x="1503672" y="4893352"/>
                  <a:pt x="1519571" y="4877453"/>
                  <a:pt x="1519571" y="4857841"/>
                </a:cubicBezTo>
                <a:cubicBezTo>
                  <a:pt x="1519571" y="4838229"/>
                  <a:pt x="1503672" y="4822330"/>
                  <a:pt x="1484061" y="4822330"/>
                </a:cubicBezTo>
                <a:close/>
                <a:moveTo>
                  <a:pt x="1296151" y="4822330"/>
                </a:moveTo>
                <a:cubicBezTo>
                  <a:pt x="1276539" y="4822330"/>
                  <a:pt x="1260640" y="4838229"/>
                  <a:pt x="1260640" y="4857841"/>
                </a:cubicBezTo>
                <a:cubicBezTo>
                  <a:pt x="1260640" y="4877453"/>
                  <a:pt x="1276539" y="4893352"/>
                  <a:pt x="1296151" y="4893352"/>
                </a:cubicBezTo>
                <a:cubicBezTo>
                  <a:pt x="1315763" y="4893352"/>
                  <a:pt x="1331662" y="4877453"/>
                  <a:pt x="1331662" y="4857841"/>
                </a:cubicBezTo>
                <a:cubicBezTo>
                  <a:pt x="1331662" y="4838229"/>
                  <a:pt x="1315763" y="4822330"/>
                  <a:pt x="1296151" y="4822330"/>
                </a:cubicBezTo>
                <a:close/>
                <a:moveTo>
                  <a:pt x="1108241" y="4822330"/>
                </a:moveTo>
                <a:cubicBezTo>
                  <a:pt x="1088629" y="4822330"/>
                  <a:pt x="1072730" y="4838229"/>
                  <a:pt x="1072730" y="4857841"/>
                </a:cubicBezTo>
                <a:cubicBezTo>
                  <a:pt x="1072730" y="4877453"/>
                  <a:pt x="1088629" y="4893352"/>
                  <a:pt x="1108241" y="4893352"/>
                </a:cubicBezTo>
                <a:cubicBezTo>
                  <a:pt x="1127854" y="4893352"/>
                  <a:pt x="1143751" y="4877453"/>
                  <a:pt x="1143751" y="4857841"/>
                </a:cubicBezTo>
                <a:cubicBezTo>
                  <a:pt x="1143751" y="4838229"/>
                  <a:pt x="1127854" y="4822330"/>
                  <a:pt x="1108241" y="4822330"/>
                </a:cubicBezTo>
                <a:close/>
                <a:moveTo>
                  <a:pt x="920332" y="4822330"/>
                </a:moveTo>
                <a:cubicBezTo>
                  <a:pt x="900719" y="4822330"/>
                  <a:pt x="884820" y="4838229"/>
                  <a:pt x="884820" y="4857841"/>
                </a:cubicBezTo>
                <a:cubicBezTo>
                  <a:pt x="884820" y="4877453"/>
                  <a:pt x="900719" y="4893352"/>
                  <a:pt x="920332" y="4893352"/>
                </a:cubicBezTo>
                <a:cubicBezTo>
                  <a:pt x="939943" y="4893352"/>
                  <a:pt x="955842" y="4877453"/>
                  <a:pt x="955842" y="4857841"/>
                </a:cubicBezTo>
                <a:cubicBezTo>
                  <a:pt x="955842" y="4838229"/>
                  <a:pt x="939943" y="4822330"/>
                  <a:pt x="920332" y="4822330"/>
                </a:cubicBezTo>
                <a:close/>
                <a:moveTo>
                  <a:pt x="732422" y="4822330"/>
                </a:moveTo>
                <a:cubicBezTo>
                  <a:pt x="712809" y="4822330"/>
                  <a:pt x="696910" y="4838229"/>
                  <a:pt x="696910" y="4857841"/>
                </a:cubicBezTo>
                <a:cubicBezTo>
                  <a:pt x="696910" y="4877453"/>
                  <a:pt x="712809" y="4893352"/>
                  <a:pt x="732422" y="4893352"/>
                </a:cubicBezTo>
                <a:cubicBezTo>
                  <a:pt x="752034" y="4893352"/>
                  <a:pt x="767932" y="4877453"/>
                  <a:pt x="767932" y="4857841"/>
                </a:cubicBezTo>
                <a:cubicBezTo>
                  <a:pt x="767932" y="4838229"/>
                  <a:pt x="752034" y="4822330"/>
                  <a:pt x="732422" y="4822330"/>
                </a:cubicBezTo>
                <a:close/>
                <a:moveTo>
                  <a:pt x="544512" y="4822330"/>
                </a:moveTo>
                <a:cubicBezTo>
                  <a:pt x="524899" y="4822330"/>
                  <a:pt x="509001" y="4838229"/>
                  <a:pt x="509001" y="4857841"/>
                </a:cubicBezTo>
                <a:cubicBezTo>
                  <a:pt x="509001" y="4877453"/>
                  <a:pt x="524899" y="4893352"/>
                  <a:pt x="544512" y="4893352"/>
                </a:cubicBezTo>
                <a:cubicBezTo>
                  <a:pt x="564124" y="4893352"/>
                  <a:pt x="580023" y="4877453"/>
                  <a:pt x="580023" y="4857841"/>
                </a:cubicBezTo>
                <a:cubicBezTo>
                  <a:pt x="580023" y="4838229"/>
                  <a:pt x="564124" y="4822330"/>
                  <a:pt x="544512" y="4822330"/>
                </a:cubicBezTo>
                <a:close/>
                <a:moveTo>
                  <a:pt x="356602" y="4822330"/>
                </a:moveTo>
                <a:cubicBezTo>
                  <a:pt x="336990" y="4822330"/>
                  <a:pt x="321091" y="4838229"/>
                  <a:pt x="321091" y="4857841"/>
                </a:cubicBezTo>
                <a:cubicBezTo>
                  <a:pt x="321091" y="4877453"/>
                  <a:pt x="336990" y="4893352"/>
                  <a:pt x="356602" y="4893352"/>
                </a:cubicBezTo>
                <a:cubicBezTo>
                  <a:pt x="376215" y="4893352"/>
                  <a:pt x="392113" y="4877453"/>
                  <a:pt x="392113" y="4857841"/>
                </a:cubicBezTo>
                <a:cubicBezTo>
                  <a:pt x="392113" y="4838229"/>
                  <a:pt x="376215" y="4822330"/>
                  <a:pt x="356602" y="4822330"/>
                </a:cubicBezTo>
                <a:close/>
                <a:moveTo>
                  <a:pt x="168692" y="4822330"/>
                </a:moveTo>
                <a:cubicBezTo>
                  <a:pt x="149080" y="4822330"/>
                  <a:pt x="133181" y="4838229"/>
                  <a:pt x="133181" y="4857841"/>
                </a:cubicBezTo>
                <a:cubicBezTo>
                  <a:pt x="133181" y="4877453"/>
                  <a:pt x="149080" y="4893352"/>
                  <a:pt x="168692" y="4893352"/>
                </a:cubicBezTo>
                <a:cubicBezTo>
                  <a:pt x="188304" y="4893352"/>
                  <a:pt x="204204" y="4877453"/>
                  <a:pt x="204204" y="4857841"/>
                </a:cubicBezTo>
                <a:cubicBezTo>
                  <a:pt x="204204" y="4838229"/>
                  <a:pt x="188304" y="4822330"/>
                  <a:pt x="168692" y="4822330"/>
                </a:cubicBezTo>
                <a:close/>
                <a:moveTo>
                  <a:pt x="12099079" y="4673999"/>
                </a:moveTo>
                <a:cubicBezTo>
                  <a:pt x="12079467" y="4673999"/>
                  <a:pt x="12063568" y="4689898"/>
                  <a:pt x="12063568" y="4709510"/>
                </a:cubicBezTo>
                <a:cubicBezTo>
                  <a:pt x="12063568" y="4729122"/>
                  <a:pt x="12079467" y="4745021"/>
                  <a:pt x="12099079" y="4745021"/>
                </a:cubicBezTo>
                <a:cubicBezTo>
                  <a:pt x="12118691" y="4745021"/>
                  <a:pt x="12134590" y="4729122"/>
                  <a:pt x="12134590" y="4709510"/>
                </a:cubicBezTo>
                <a:cubicBezTo>
                  <a:pt x="12134590" y="4689898"/>
                  <a:pt x="12118691" y="4673999"/>
                  <a:pt x="12099079" y="4673999"/>
                </a:cubicBezTo>
                <a:close/>
                <a:moveTo>
                  <a:pt x="11911169" y="4673999"/>
                </a:moveTo>
                <a:cubicBezTo>
                  <a:pt x="11891557" y="4673999"/>
                  <a:pt x="11875658" y="4689898"/>
                  <a:pt x="11875658" y="4709510"/>
                </a:cubicBezTo>
                <a:cubicBezTo>
                  <a:pt x="11875658" y="4729122"/>
                  <a:pt x="11891557" y="4745021"/>
                  <a:pt x="11911169" y="4745021"/>
                </a:cubicBezTo>
                <a:cubicBezTo>
                  <a:pt x="11930781" y="4745021"/>
                  <a:pt x="11946680" y="4729122"/>
                  <a:pt x="11946680" y="4709510"/>
                </a:cubicBezTo>
                <a:cubicBezTo>
                  <a:pt x="11946680" y="4689898"/>
                  <a:pt x="11930781" y="4673999"/>
                  <a:pt x="11911169" y="4673999"/>
                </a:cubicBezTo>
                <a:close/>
                <a:moveTo>
                  <a:pt x="11723259" y="4673999"/>
                </a:moveTo>
                <a:cubicBezTo>
                  <a:pt x="11703647" y="4673999"/>
                  <a:pt x="11687748" y="4689898"/>
                  <a:pt x="11687748" y="4709510"/>
                </a:cubicBezTo>
                <a:cubicBezTo>
                  <a:pt x="11687748" y="4729122"/>
                  <a:pt x="11703647" y="4745021"/>
                  <a:pt x="11723259" y="4745021"/>
                </a:cubicBezTo>
                <a:cubicBezTo>
                  <a:pt x="11742871" y="4745021"/>
                  <a:pt x="11758770" y="4729122"/>
                  <a:pt x="11758770" y="4709510"/>
                </a:cubicBezTo>
                <a:cubicBezTo>
                  <a:pt x="11758770" y="4689898"/>
                  <a:pt x="11742871" y="4673999"/>
                  <a:pt x="11723259" y="4673999"/>
                </a:cubicBezTo>
                <a:close/>
                <a:moveTo>
                  <a:pt x="11535349" y="4673999"/>
                </a:moveTo>
                <a:cubicBezTo>
                  <a:pt x="11515737" y="4673999"/>
                  <a:pt x="11499838" y="4689898"/>
                  <a:pt x="11499838" y="4709510"/>
                </a:cubicBezTo>
                <a:cubicBezTo>
                  <a:pt x="11499838" y="4729122"/>
                  <a:pt x="11515737" y="4745021"/>
                  <a:pt x="11535349" y="4745021"/>
                </a:cubicBezTo>
                <a:cubicBezTo>
                  <a:pt x="11554961" y="4745021"/>
                  <a:pt x="11570860" y="4729122"/>
                  <a:pt x="11570860" y="4709510"/>
                </a:cubicBezTo>
                <a:cubicBezTo>
                  <a:pt x="11570860" y="4689898"/>
                  <a:pt x="11554961" y="4673999"/>
                  <a:pt x="11535349" y="4673999"/>
                </a:cubicBezTo>
                <a:close/>
                <a:moveTo>
                  <a:pt x="11347439" y="4673999"/>
                </a:moveTo>
                <a:cubicBezTo>
                  <a:pt x="11327827" y="4673999"/>
                  <a:pt x="11311928" y="4689898"/>
                  <a:pt x="11311928" y="4709510"/>
                </a:cubicBezTo>
                <a:cubicBezTo>
                  <a:pt x="11311928" y="4729122"/>
                  <a:pt x="11327827" y="4745021"/>
                  <a:pt x="11347439" y="4745021"/>
                </a:cubicBezTo>
                <a:cubicBezTo>
                  <a:pt x="11367051" y="4745021"/>
                  <a:pt x="11382950" y="4729122"/>
                  <a:pt x="11382950" y="4709510"/>
                </a:cubicBezTo>
                <a:cubicBezTo>
                  <a:pt x="11382950" y="4689898"/>
                  <a:pt x="11367051" y="4673999"/>
                  <a:pt x="11347439" y="4673999"/>
                </a:cubicBezTo>
                <a:close/>
                <a:moveTo>
                  <a:pt x="11159529" y="4673999"/>
                </a:moveTo>
                <a:cubicBezTo>
                  <a:pt x="11139917" y="4673999"/>
                  <a:pt x="11124018" y="4689898"/>
                  <a:pt x="11124018" y="4709510"/>
                </a:cubicBezTo>
                <a:cubicBezTo>
                  <a:pt x="11124018" y="4729122"/>
                  <a:pt x="11139917" y="4745021"/>
                  <a:pt x="11159529" y="4745021"/>
                </a:cubicBezTo>
                <a:cubicBezTo>
                  <a:pt x="11179141" y="4745021"/>
                  <a:pt x="11195040" y="4729122"/>
                  <a:pt x="11195040" y="4709510"/>
                </a:cubicBezTo>
                <a:cubicBezTo>
                  <a:pt x="11195040" y="4689898"/>
                  <a:pt x="11179141" y="4673999"/>
                  <a:pt x="11159529" y="4673999"/>
                </a:cubicBezTo>
                <a:close/>
                <a:moveTo>
                  <a:pt x="10971619" y="4673999"/>
                </a:moveTo>
                <a:cubicBezTo>
                  <a:pt x="10952007" y="4673999"/>
                  <a:pt x="10936108" y="4689898"/>
                  <a:pt x="10936108" y="4709510"/>
                </a:cubicBezTo>
                <a:cubicBezTo>
                  <a:pt x="10936108" y="4729122"/>
                  <a:pt x="10952007" y="4745021"/>
                  <a:pt x="10971619" y="4745021"/>
                </a:cubicBezTo>
                <a:cubicBezTo>
                  <a:pt x="10991231" y="4745021"/>
                  <a:pt x="11007130" y="4729122"/>
                  <a:pt x="11007130" y="4709510"/>
                </a:cubicBezTo>
                <a:cubicBezTo>
                  <a:pt x="11007130" y="4689898"/>
                  <a:pt x="10991231" y="4673999"/>
                  <a:pt x="10971619" y="4673999"/>
                </a:cubicBezTo>
                <a:close/>
                <a:moveTo>
                  <a:pt x="10783709" y="4673999"/>
                </a:moveTo>
                <a:cubicBezTo>
                  <a:pt x="10764097" y="4673999"/>
                  <a:pt x="10748198" y="4689898"/>
                  <a:pt x="10748198" y="4709510"/>
                </a:cubicBezTo>
                <a:cubicBezTo>
                  <a:pt x="10748198" y="4729122"/>
                  <a:pt x="10764097" y="4745021"/>
                  <a:pt x="10783709" y="4745021"/>
                </a:cubicBezTo>
                <a:cubicBezTo>
                  <a:pt x="10803321" y="4745021"/>
                  <a:pt x="10819220" y="4729122"/>
                  <a:pt x="10819220" y="4709510"/>
                </a:cubicBezTo>
                <a:cubicBezTo>
                  <a:pt x="10819220" y="4689898"/>
                  <a:pt x="10803321" y="4673999"/>
                  <a:pt x="10783709" y="4673999"/>
                </a:cubicBezTo>
                <a:close/>
                <a:moveTo>
                  <a:pt x="10595799" y="4673999"/>
                </a:moveTo>
                <a:cubicBezTo>
                  <a:pt x="10576187" y="4673999"/>
                  <a:pt x="10560288" y="4689898"/>
                  <a:pt x="10560288" y="4709510"/>
                </a:cubicBezTo>
                <a:cubicBezTo>
                  <a:pt x="10560288" y="4729122"/>
                  <a:pt x="10576187" y="4745021"/>
                  <a:pt x="10595799" y="4745021"/>
                </a:cubicBezTo>
                <a:cubicBezTo>
                  <a:pt x="10615411" y="4745021"/>
                  <a:pt x="10631310" y="4729122"/>
                  <a:pt x="10631310" y="4709510"/>
                </a:cubicBezTo>
                <a:cubicBezTo>
                  <a:pt x="10631310" y="4689898"/>
                  <a:pt x="10615411" y="4673999"/>
                  <a:pt x="10595799" y="4673999"/>
                </a:cubicBezTo>
                <a:close/>
                <a:moveTo>
                  <a:pt x="10407889" y="4673999"/>
                </a:moveTo>
                <a:cubicBezTo>
                  <a:pt x="10388277" y="4673999"/>
                  <a:pt x="10372378" y="4689898"/>
                  <a:pt x="10372378" y="4709510"/>
                </a:cubicBezTo>
                <a:cubicBezTo>
                  <a:pt x="10372378" y="4729122"/>
                  <a:pt x="10388277" y="4745021"/>
                  <a:pt x="10407889" y="4745021"/>
                </a:cubicBezTo>
                <a:cubicBezTo>
                  <a:pt x="10427501" y="4745021"/>
                  <a:pt x="10443400" y="4729122"/>
                  <a:pt x="10443400" y="4709510"/>
                </a:cubicBezTo>
                <a:cubicBezTo>
                  <a:pt x="10443400" y="4689898"/>
                  <a:pt x="10427501" y="4673999"/>
                  <a:pt x="10407889" y="4673999"/>
                </a:cubicBezTo>
                <a:close/>
                <a:moveTo>
                  <a:pt x="10219979" y="4673999"/>
                </a:moveTo>
                <a:cubicBezTo>
                  <a:pt x="10200367" y="4673999"/>
                  <a:pt x="10184468" y="4689898"/>
                  <a:pt x="10184468" y="4709510"/>
                </a:cubicBezTo>
                <a:cubicBezTo>
                  <a:pt x="10184468" y="4729122"/>
                  <a:pt x="10200367" y="4745021"/>
                  <a:pt x="10219979" y="4745021"/>
                </a:cubicBezTo>
                <a:cubicBezTo>
                  <a:pt x="10239591" y="4745021"/>
                  <a:pt x="10255490" y="4729122"/>
                  <a:pt x="10255490" y="4709510"/>
                </a:cubicBezTo>
                <a:cubicBezTo>
                  <a:pt x="10255490" y="4689898"/>
                  <a:pt x="10239591" y="4673999"/>
                  <a:pt x="10219979" y="4673999"/>
                </a:cubicBezTo>
                <a:close/>
                <a:moveTo>
                  <a:pt x="10032069" y="4673999"/>
                </a:moveTo>
                <a:cubicBezTo>
                  <a:pt x="10012457" y="4673999"/>
                  <a:pt x="9996558" y="4689898"/>
                  <a:pt x="9996558" y="4709510"/>
                </a:cubicBezTo>
                <a:cubicBezTo>
                  <a:pt x="9996558" y="4729122"/>
                  <a:pt x="10012457" y="4745021"/>
                  <a:pt x="10032069" y="4745021"/>
                </a:cubicBezTo>
                <a:cubicBezTo>
                  <a:pt x="10051681" y="4745021"/>
                  <a:pt x="10067580" y="4729122"/>
                  <a:pt x="10067580" y="4709510"/>
                </a:cubicBezTo>
                <a:cubicBezTo>
                  <a:pt x="10067580" y="4689898"/>
                  <a:pt x="10051681" y="4673999"/>
                  <a:pt x="10032069" y="4673999"/>
                </a:cubicBezTo>
                <a:close/>
                <a:moveTo>
                  <a:pt x="9844159" y="4673999"/>
                </a:moveTo>
                <a:cubicBezTo>
                  <a:pt x="9824547" y="4673999"/>
                  <a:pt x="9808648" y="4689898"/>
                  <a:pt x="9808648" y="4709510"/>
                </a:cubicBezTo>
                <a:cubicBezTo>
                  <a:pt x="9808648" y="4729122"/>
                  <a:pt x="9824547" y="4745021"/>
                  <a:pt x="9844159" y="4745021"/>
                </a:cubicBezTo>
                <a:cubicBezTo>
                  <a:pt x="9863771" y="4745021"/>
                  <a:pt x="9879670" y="4729122"/>
                  <a:pt x="9879670" y="4709510"/>
                </a:cubicBezTo>
                <a:cubicBezTo>
                  <a:pt x="9879670" y="4689898"/>
                  <a:pt x="9863771" y="4673999"/>
                  <a:pt x="9844159" y="4673999"/>
                </a:cubicBezTo>
                <a:close/>
                <a:moveTo>
                  <a:pt x="9656249" y="4673999"/>
                </a:moveTo>
                <a:cubicBezTo>
                  <a:pt x="9636637" y="4673999"/>
                  <a:pt x="9620738" y="4689898"/>
                  <a:pt x="9620738" y="4709510"/>
                </a:cubicBezTo>
                <a:cubicBezTo>
                  <a:pt x="9620738" y="4729122"/>
                  <a:pt x="9636637" y="4745021"/>
                  <a:pt x="9656249" y="4745021"/>
                </a:cubicBezTo>
                <a:cubicBezTo>
                  <a:pt x="9675861" y="4745021"/>
                  <a:pt x="9691760" y="4729122"/>
                  <a:pt x="9691760" y="4709510"/>
                </a:cubicBezTo>
                <a:cubicBezTo>
                  <a:pt x="9691760" y="4689898"/>
                  <a:pt x="9675861" y="4673999"/>
                  <a:pt x="9656249" y="4673999"/>
                </a:cubicBezTo>
                <a:close/>
                <a:moveTo>
                  <a:pt x="9468339" y="4673999"/>
                </a:moveTo>
                <a:cubicBezTo>
                  <a:pt x="9448727" y="4673999"/>
                  <a:pt x="9432828" y="4689898"/>
                  <a:pt x="9432828" y="4709510"/>
                </a:cubicBezTo>
                <a:cubicBezTo>
                  <a:pt x="9432828" y="4729122"/>
                  <a:pt x="9448727" y="4745021"/>
                  <a:pt x="9468339" y="4745021"/>
                </a:cubicBezTo>
                <a:cubicBezTo>
                  <a:pt x="9487951" y="4745021"/>
                  <a:pt x="9503850" y="4729122"/>
                  <a:pt x="9503850" y="4709510"/>
                </a:cubicBezTo>
                <a:cubicBezTo>
                  <a:pt x="9503850" y="4689898"/>
                  <a:pt x="9487951" y="4673999"/>
                  <a:pt x="9468339" y="4673999"/>
                </a:cubicBezTo>
                <a:close/>
                <a:moveTo>
                  <a:pt x="9280429" y="4673999"/>
                </a:moveTo>
                <a:cubicBezTo>
                  <a:pt x="9260817" y="4673999"/>
                  <a:pt x="9244918" y="4689898"/>
                  <a:pt x="9244918" y="4709510"/>
                </a:cubicBezTo>
                <a:cubicBezTo>
                  <a:pt x="9244918" y="4729122"/>
                  <a:pt x="9260817" y="4745021"/>
                  <a:pt x="9280429" y="4745021"/>
                </a:cubicBezTo>
                <a:cubicBezTo>
                  <a:pt x="9300041" y="4745021"/>
                  <a:pt x="9315940" y="4729122"/>
                  <a:pt x="9315940" y="4709510"/>
                </a:cubicBezTo>
                <a:cubicBezTo>
                  <a:pt x="9315940" y="4689898"/>
                  <a:pt x="9300041" y="4673999"/>
                  <a:pt x="9280429" y="4673999"/>
                </a:cubicBezTo>
                <a:close/>
                <a:moveTo>
                  <a:pt x="9092519" y="4673999"/>
                </a:moveTo>
                <a:cubicBezTo>
                  <a:pt x="9072907" y="4673999"/>
                  <a:pt x="9057008" y="4689898"/>
                  <a:pt x="9057008" y="4709510"/>
                </a:cubicBezTo>
                <a:cubicBezTo>
                  <a:pt x="9057008" y="4729122"/>
                  <a:pt x="9072907" y="4745021"/>
                  <a:pt x="9092519" y="4745021"/>
                </a:cubicBezTo>
                <a:cubicBezTo>
                  <a:pt x="9112131" y="4745021"/>
                  <a:pt x="9128030" y="4729122"/>
                  <a:pt x="9128030" y="4709510"/>
                </a:cubicBezTo>
                <a:cubicBezTo>
                  <a:pt x="9128030" y="4689898"/>
                  <a:pt x="9112131" y="4673999"/>
                  <a:pt x="9092519" y="4673999"/>
                </a:cubicBezTo>
                <a:close/>
                <a:moveTo>
                  <a:pt x="8904609" y="4673999"/>
                </a:moveTo>
                <a:cubicBezTo>
                  <a:pt x="8884997" y="4673999"/>
                  <a:pt x="8869098" y="4689898"/>
                  <a:pt x="8869098" y="4709510"/>
                </a:cubicBezTo>
                <a:cubicBezTo>
                  <a:pt x="8869098" y="4729122"/>
                  <a:pt x="8884997" y="4745021"/>
                  <a:pt x="8904609" y="4745021"/>
                </a:cubicBezTo>
                <a:cubicBezTo>
                  <a:pt x="8924221" y="4745021"/>
                  <a:pt x="8940120" y="4729122"/>
                  <a:pt x="8940120" y="4709510"/>
                </a:cubicBezTo>
                <a:cubicBezTo>
                  <a:pt x="8940120" y="4689898"/>
                  <a:pt x="8924221" y="4673999"/>
                  <a:pt x="8904609" y="4673999"/>
                </a:cubicBezTo>
                <a:close/>
                <a:moveTo>
                  <a:pt x="8716699" y="4673999"/>
                </a:moveTo>
                <a:cubicBezTo>
                  <a:pt x="8697087" y="4673999"/>
                  <a:pt x="8681188" y="4689898"/>
                  <a:pt x="8681188" y="4709510"/>
                </a:cubicBezTo>
                <a:cubicBezTo>
                  <a:pt x="8681188" y="4729122"/>
                  <a:pt x="8697087" y="4745021"/>
                  <a:pt x="8716699" y="4745021"/>
                </a:cubicBezTo>
                <a:cubicBezTo>
                  <a:pt x="8736311" y="4745021"/>
                  <a:pt x="8752210" y="4729122"/>
                  <a:pt x="8752210" y="4709510"/>
                </a:cubicBezTo>
                <a:cubicBezTo>
                  <a:pt x="8752210" y="4689898"/>
                  <a:pt x="8736311" y="4673999"/>
                  <a:pt x="8716699" y="4673999"/>
                </a:cubicBezTo>
                <a:close/>
                <a:moveTo>
                  <a:pt x="8528789" y="4673999"/>
                </a:moveTo>
                <a:cubicBezTo>
                  <a:pt x="8509177" y="4673999"/>
                  <a:pt x="8493278" y="4689898"/>
                  <a:pt x="8493278" y="4709510"/>
                </a:cubicBezTo>
                <a:cubicBezTo>
                  <a:pt x="8493278" y="4729122"/>
                  <a:pt x="8509177" y="4745021"/>
                  <a:pt x="8528789" y="4745021"/>
                </a:cubicBezTo>
                <a:cubicBezTo>
                  <a:pt x="8548401" y="4745021"/>
                  <a:pt x="8564300" y="4729122"/>
                  <a:pt x="8564300" y="4709510"/>
                </a:cubicBezTo>
                <a:cubicBezTo>
                  <a:pt x="8564300" y="4689898"/>
                  <a:pt x="8548401" y="4673999"/>
                  <a:pt x="8528789" y="4673999"/>
                </a:cubicBezTo>
                <a:close/>
                <a:moveTo>
                  <a:pt x="8340879" y="4673999"/>
                </a:moveTo>
                <a:cubicBezTo>
                  <a:pt x="8321267" y="4673999"/>
                  <a:pt x="8305368" y="4689898"/>
                  <a:pt x="8305368" y="4709510"/>
                </a:cubicBezTo>
                <a:cubicBezTo>
                  <a:pt x="8305368" y="4729122"/>
                  <a:pt x="8321267" y="4745021"/>
                  <a:pt x="8340879" y="4745021"/>
                </a:cubicBezTo>
                <a:cubicBezTo>
                  <a:pt x="8360491" y="4745021"/>
                  <a:pt x="8376390" y="4729122"/>
                  <a:pt x="8376390" y="4709510"/>
                </a:cubicBezTo>
                <a:cubicBezTo>
                  <a:pt x="8376390" y="4689898"/>
                  <a:pt x="8360491" y="4673999"/>
                  <a:pt x="8340879" y="4673999"/>
                </a:cubicBezTo>
                <a:close/>
                <a:moveTo>
                  <a:pt x="8152969" y="4673999"/>
                </a:moveTo>
                <a:cubicBezTo>
                  <a:pt x="8133357" y="4673999"/>
                  <a:pt x="8117458" y="4689898"/>
                  <a:pt x="8117458" y="4709510"/>
                </a:cubicBezTo>
                <a:cubicBezTo>
                  <a:pt x="8117458" y="4729122"/>
                  <a:pt x="8133357" y="4745021"/>
                  <a:pt x="8152969" y="4745021"/>
                </a:cubicBezTo>
                <a:cubicBezTo>
                  <a:pt x="8172581" y="4745021"/>
                  <a:pt x="8188480" y="4729122"/>
                  <a:pt x="8188480" y="4709510"/>
                </a:cubicBezTo>
                <a:cubicBezTo>
                  <a:pt x="8188480" y="4689898"/>
                  <a:pt x="8172581" y="4673999"/>
                  <a:pt x="8152969" y="4673999"/>
                </a:cubicBezTo>
                <a:close/>
                <a:moveTo>
                  <a:pt x="7965059" y="4673999"/>
                </a:moveTo>
                <a:cubicBezTo>
                  <a:pt x="7945447" y="4673999"/>
                  <a:pt x="7929548" y="4689898"/>
                  <a:pt x="7929548" y="4709510"/>
                </a:cubicBezTo>
                <a:cubicBezTo>
                  <a:pt x="7929548" y="4729122"/>
                  <a:pt x="7945447" y="4745021"/>
                  <a:pt x="7965059" y="4745021"/>
                </a:cubicBezTo>
                <a:cubicBezTo>
                  <a:pt x="7984671" y="4745021"/>
                  <a:pt x="8000570" y="4729122"/>
                  <a:pt x="8000570" y="4709510"/>
                </a:cubicBezTo>
                <a:cubicBezTo>
                  <a:pt x="8000570" y="4689898"/>
                  <a:pt x="7984671" y="4673999"/>
                  <a:pt x="7965059" y="4673999"/>
                </a:cubicBezTo>
                <a:close/>
                <a:moveTo>
                  <a:pt x="7777149" y="4673999"/>
                </a:moveTo>
                <a:cubicBezTo>
                  <a:pt x="7757537" y="4673999"/>
                  <a:pt x="7741638" y="4689898"/>
                  <a:pt x="7741638" y="4709510"/>
                </a:cubicBezTo>
                <a:cubicBezTo>
                  <a:pt x="7741638" y="4729122"/>
                  <a:pt x="7757537" y="4745021"/>
                  <a:pt x="7777149" y="4745021"/>
                </a:cubicBezTo>
                <a:cubicBezTo>
                  <a:pt x="7796761" y="4745021"/>
                  <a:pt x="7812660" y="4729122"/>
                  <a:pt x="7812660" y="4709510"/>
                </a:cubicBezTo>
                <a:cubicBezTo>
                  <a:pt x="7812660" y="4689898"/>
                  <a:pt x="7796761" y="4673999"/>
                  <a:pt x="7777149" y="4673999"/>
                </a:cubicBezTo>
                <a:close/>
                <a:moveTo>
                  <a:pt x="7589239" y="4673999"/>
                </a:moveTo>
                <a:cubicBezTo>
                  <a:pt x="7569627" y="4673999"/>
                  <a:pt x="7553728" y="4689898"/>
                  <a:pt x="7553728" y="4709510"/>
                </a:cubicBezTo>
                <a:cubicBezTo>
                  <a:pt x="7553728" y="4729122"/>
                  <a:pt x="7569627" y="4745021"/>
                  <a:pt x="7589239" y="4745021"/>
                </a:cubicBezTo>
                <a:cubicBezTo>
                  <a:pt x="7608851" y="4745021"/>
                  <a:pt x="7624750" y="4729122"/>
                  <a:pt x="7624750" y="4709510"/>
                </a:cubicBezTo>
                <a:cubicBezTo>
                  <a:pt x="7624750" y="4689898"/>
                  <a:pt x="7608851" y="4673999"/>
                  <a:pt x="7589239" y="4673999"/>
                </a:cubicBezTo>
                <a:close/>
                <a:moveTo>
                  <a:pt x="7401329" y="4673999"/>
                </a:moveTo>
                <a:cubicBezTo>
                  <a:pt x="7381717" y="4673999"/>
                  <a:pt x="7365818" y="4689898"/>
                  <a:pt x="7365818" y="4709510"/>
                </a:cubicBezTo>
                <a:cubicBezTo>
                  <a:pt x="7365818" y="4729122"/>
                  <a:pt x="7381717" y="4745021"/>
                  <a:pt x="7401329" y="4745021"/>
                </a:cubicBezTo>
                <a:cubicBezTo>
                  <a:pt x="7420941" y="4745021"/>
                  <a:pt x="7436840" y="4729122"/>
                  <a:pt x="7436840" y="4709510"/>
                </a:cubicBezTo>
                <a:cubicBezTo>
                  <a:pt x="7436840" y="4689898"/>
                  <a:pt x="7420941" y="4673999"/>
                  <a:pt x="7401329" y="4673999"/>
                </a:cubicBezTo>
                <a:close/>
                <a:moveTo>
                  <a:pt x="7213419" y="4673999"/>
                </a:moveTo>
                <a:cubicBezTo>
                  <a:pt x="7193807" y="4673999"/>
                  <a:pt x="7177908" y="4689898"/>
                  <a:pt x="7177908" y="4709510"/>
                </a:cubicBezTo>
                <a:cubicBezTo>
                  <a:pt x="7177908" y="4729122"/>
                  <a:pt x="7193807" y="4745021"/>
                  <a:pt x="7213419" y="4745021"/>
                </a:cubicBezTo>
                <a:cubicBezTo>
                  <a:pt x="7233031" y="4745021"/>
                  <a:pt x="7248930" y="4729122"/>
                  <a:pt x="7248930" y="4709510"/>
                </a:cubicBezTo>
                <a:cubicBezTo>
                  <a:pt x="7248930" y="4689898"/>
                  <a:pt x="7233031" y="4673999"/>
                  <a:pt x="7213419" y="4673999"/>
                </a:cubicBezTo>
                <a:close/>
                <a:moveTo>
                  <a:pt x="7025509" y="4673999"/>
                </a:moveTo>
                <a:cubicBezTo>
                  <a:pt x="7005897" y="4673999"/>
                  <a:pt x="6989998" y="4689898"/>
                  <a:pt x="6989998" y="4709510"/>
                </a:cubicBezTo>
                <a:cubicBezTo>
                  <a:pt x="6989998" y="4729122"/>
                  <a:pt x="7005897" y="4745021"/>
                  <a:pt x="7025509" y="4745021"/>
                </a:cubicBezTo>
                <a:cubicBezTo>
                  <a:pt x="7045121" y="4745021"/>
                  <a:pt x="7061020" y="4729122"/>
                  <a:pt x="7061020" y="4709510"/>
                </a:cubicBezTo>
                <a:cubicBezTo>
                  <a:pt x="7061020" y="4689898"/>
                  <a:pt x="7045121" y="4673999"/>
                  <a:pt x="7025509" y="4673999"/>
                </a:cubicBezTo>
                <a:close/>
                <a:moveTo>
                  <a:pt x="6837599" y="4673999"/>
                </a:moveTo>
                <a:cubicBezTo>
                  <a:pt x="6817987" y="4673999"/>
                  <a:pt x="6802088" y="4689898"/>
                  <a:pt x="6802088" y="4709510"/>
                </a:cubicBezTo>
                <a:cubicBezTo>
                  <a:pt x="6802088" y="4729122"/>
                  <a:pt x="6817987" y="4745021"/>
                  <a:pt x="6837599" y="4745021"/>
                </a:cubicBezTo>
                <a:cubicBezTo>
                  <a:pt x="6857211" y="4745021"/>
                  <a:pt x="6873110" y="4729122"/>
                  <a:pt x="6873110" y="4709510"/>
                </a:cubicBezTo>
                <a:cubicBezTo>
                  <a:pt x="6873110" y="4689898"/>
                  <a:pt x="6857211" y="4673999"/>
                  <a:pt x="6837599" y="4673999"/>
                </a:cubicBezTo>
                <a:close/>
                <a:moveTo>
                  <a:pt x="6649689" y="4673999"/>
                </a:moveTo>
                <a:cubicBezTo>
                  <a:pt x="6630077" y="4673999"/>
                  <a:pt x="6614178" y="4689898"/>
                  <a:pt x="6614178" y="4709510"/>
                </a:cubicBezTo>
                <a:cubicBezTo>
                  <a:pt x="6614178" y="4729122"/>
                  <a:pt x="6630077" y="4745021"/>
                  <a:pt x="6649689" y="4745021"/>
                </a:cubicBezTo>
                <a:cubicBezTo>
                  <a:pt x="6669301" y="4745021"/>
                  <a:pt x="6685200" y="4729122"/>
                  <a:pt x="6685200" y="4709510"/>
                </a:cubicBezTo>
                <a:cubicBezTo>
                  <a:pt x="6685200" y="4689898"/>
                  <a:pt x="6669301" y="4673999"/>
                  <a:pt x="6649689" y="4673999"/>
                </a:cubicBezTo>
                <a:close/>
                <a:moveTo>
                  <a:pt x="6461779" y="4673999"/>
                </a:moveTo>
                <a:cubicBezTo>
                  <a:pt x="6442167" y="4673999"/>
                  <a:pt x="6426268" y="4689898"/>
                  <a:pt x="6426268" y="4709510"/>
                </a:cubicBezTo>
                <a:cubicBezTo>
                  <a:pt x="6426268" y="4729122"/>
                  <a:pt x="6442167" y="4745021"/>
                  <a:pt x="6461779" y="4745021"/>
                </a:cubicBezTo>
                <a:cubicBezTo>
                  <a:pt x="6481391" y="4745021"/>
                  <a:pt x="6497290" y="4729122"/>
                  <a:pt x="6497290" y="4709510"/>
                </a:cubicBezTo>
                <a:cubicBezTo>
                  <a:pt x="6497290" y="4689898"/>
                  <a:pt x="6481391" y="4673999"/>
                  <a:pt x="6461779" y="4673999"/>
                </a:cubicBezTo>
                <a:close/>
                <a:moveTo>
                  <a:pt x="6273869" y="4673999"/>
                </a:moveTo>
                <a:cubicBezTo>
                  <a:pt x="6254257" y="4673999"/>
                  <a:pt x="6238358" y="4689898"/>
                  <a:pt x="6238358" y="4709510"/>
                </a:cubicBezTo>
                <a:cubicBezTo>
                  <a:pt x="6238358" y="4729122"/>
                  <a:pt x="6254257" y="4745021"/>
                  <a:pt x="6273869" y="4745021"/>
                </a:cubicBezTo>
                <a:cubicBezTo>
                  <a:pt x="6293481" y="4745021"/>
                  <a:pt x="6309380" y="4729122"/>
                  <a:pt x="6309380" y="4709510"/>
                </a:cubicBezTo>
                <a:cubicBezTo>
                  <a:pt x="6309380" y="4689898"/>
                  <a:pt x="6293481" y="4673999"/>
                  <a:pt x="6273869" y="4673999"/>
                </a:cubicBezTo>
                <a:close/>
                <a:moveTo>
                  <a:pt x="6085959" y="4673999"/>
                </a:moveTo>
                <a:cubicBezTo>
                  <a:pt x="6066347" y="4673999"/>
                  <a:pt x="6050449" y="4689898"/>
                  <a:pt x="6050449" y="4709510"/>
                </a:cubicBezTo>
                <a:cubicBezTo>
                  <a:pt x="6050449" y="4729122"/>
                  <a:pt x="6066347" y="4745021"/>
                  <a:pt x="6085959" y="4745021"/>
                </a:cubicBezTo>
                <a:cubicBezTo>
                  <a:pt x="6105571" y="4745021"/>
                  <a:pt x="6121470" y="4729122"/>
                  <a:pt x="6121470" y="4709510"/>
                </a:cubicBezTo>
                <a:cubicBezTo>
                  <a:pt x="6121470" y="4689898"/>
                  <a:pt x="6105571" y="4673999"/>
                  <a:pt x="6085959" y="4673999"/>
                </a:cubicBezTo>
                <a:close/>
                <a:moveTo>
                  <a:pt x="5898050" y="4673999"/>
                </a:moveTo>
                <a:cubicBezTo>
                  <a:pt x="5878438" y="4673999"/>
                  <a:pt x="5862539" y="4689898"/>
                  <a:pt x="5862539" y="4709510"/>
                </a:cubicBezTo>
                <a:cubicBezTo>
                  <a:pt x="5862539" y="4729122"/>
                  <a:pt x="5878438" y="4745021"/>
                  <a:pt x="5898050" y="4745021"/>
                </a:cubicBezTo>
                <a:cubicBezTo>
                  <a:pt x="5917662" y="4745021"/>
                  <a:pt x="5933561" y="4729122"/>
                  <a:pt x="5933561" y="4709510"/>
                </a:cubicBezTo>
                <a:cubicBezTo>
                  <a:pt x="5933561" y="4689898"/>
                  <a:pt x="5917662" y="4673999"/>
                  <a:pt x="5898050" y="4673999"/>
                </a:cubicBezTo>
                <a:close/>
                <a:moveTo>
                  <a:pt x="5710141" y="4673999"/>
                </a:moveTo>
                <a:cubicBezTo>
                  <a:pt x="5690529" y="4673999"/>
                  <a:pt x="5674630" y="4689898"/>
                  <a:pt x="5674630" y="4709510"/>
                </a:cubicBezTo>
                <a:cubicBezTo>
                  <a:pt x="5674630" y="4729122"/>
                  <a:pt x="5690529" y="4745021"/>
                  <a:pt x="5710141" y="4745021"/>
                </a:cubicBezTo>
                <a:cubicBezTo>
                  <a:pt x="5729752" y="4745021"/>
                  <a:pt x="5745652" y="4729122"/>
                  <a:pt x="5745652" y="4709510"/>
                </a:cubicBezTo>
                <a:cubicBezTo>
                  <a:pt x="5745652" y="4689898"/>
                  <a:pt x="5729752" y="4673999"/>
                  <a:pt x="5710141" y="4673999"/>
                </a:cubicBezTo>
                <a:close/>
                <a:moveTo>
                  <a:pt x="5522232" y="4673999"/>
                </a:moveTo>
                <a:cubicBezTo>
                  <a:pt x="5502620" y="4673999"/>
                  <a:pt x="5486721" y="4689898"/>
                  <a:pt x="5486721" y="4709510"/>
                </a:cubicBezTo>
                <a:cubicBezTo>
                  <a:pt x="5486721" y="4729122"/>
                  <a:pt x="5502620" y="4745021"/>
                  <a:pt x="5522232" y="4745021"/>
                </a:cubicBezTo>
                <a:cubicBezTo>
                  <a:pt x="5541843" y="4745021"/>
                  <a:pt x="5557742" y="4729122"/>
                  <a:pt x="5557742" y="4709510"/>
                </a:cubicBezTo>
                <a:cubicBezTo>
                  <a:pt x="5557742" y="4689898"/>
                  <a:pt x="5541843" y="4673999"/>
                  <a:pt x="5522232" y="4673999"/>
                </a:cubicBezTo>
                <a:close/>
                <a:moveTo>
                  <a:pt x="5334321" y="4673999"/>
                </a:moveTo>
                <a:cubicBezTo>
                  <a:pt x="5314711" y="4673999"/>
                  <a:pt x="5298812" y="4689898"/>
                  <a:pt x="5298812" y="4709510"/>
                </a:cubicBezTo>
                <a:cubicBezTo>
                  <a:pt x="5298812" y="4729122"/>
                  <a:pt x="5314711" y="4745021"/>
                  <a:pt x="5334321" y="4745021"/>
                </a:cubicBezTo>
                <a:cubicBezTo>
                  <a:pt x="5353934" y="4745021"/>
                  <a:pt x="5369832" y="4729122"/>
                  <a:pt x="5369832" y="4709510"/>
                </a:cubicBezTo>
                <a:cubicBezTo>
                  <a:pt x="5369832" y="4689898"/>
                  <a:pt x="5353934" y="4673999"/>
                  <a:pt x="5334321" y="4673999"/>
                </a:cubicBezTo>
                <a:close/>
                <a:moveTo>
                  <a:pt x="5146412" y="4673999"/>
                </a:moveTo>
                <a:cubicBezTo>
                  <a:pt x="5126803" y="4673999"/>
                  <a:pt x="5110901" y="4689898"/>
                  <a:pt x="5110901" y="4709510"/>
                </a:cubicBezTo>
                <a:cubicBezTo>
                  <a:pt x="5110901" y="4729122"/>
                  <a:pt x="5126803" y="4745021"/>
                  <a:pt x="5146412" y="4745021"/>
                </a:cubicBezTo>
                <a:cubicBezTo>
                  <a:pt x="5166021" y="4745021"/>
                  <a:pt x="5181923" y="4729122"/>
                  <a:pt x="5181923" y="4709510"/>
                </a:cubicBezTo>
                <a:cubicBezTo>
                  <a:pt x="5181923" y="4689898"/>
                  <a:pt x="5166021" y="4673999"/>
                  <a:pt x="5146412" y="4673999"/>
                </a:cubicBezTo>
                <a:close/>
                <a:moveTo>
                  <a:pt x="4958502" y="4673999"/>
                </a:moveTo>
                <a:cubicBezTo>
                  <a:pt x="4938890" y="4673999"/>
                  <a:pt x="4922992" y="4689898"/>
                  <a:pt x="4922992" y="4709510"/>
                </a:cubicBezTo>
                <a:cubicBezTo>
                  <a:pt x="4922992" y="4729122"/>
                  <a:pt x="4938890" y="4745021"/>
                  <a:pt x="4958502" y="4745021"/>
                </a:cubicBezTo>
                <a:cubicBezTo>
                  <a:pt x="4978115" y="4745021"/>
                  <a:pt x="4994014" y="4729122"/>
                  <a:pt x="4994014" y="4709510"/>
                </a:cubicBezTo>
                <a:cubicBezTo>
                  <a:pt x="4994014" y="4689898"/>
                  <a:pt x="4978115" y="4673999"/>
                  <a:pt x="4958502" y="4673999"/>
                </a:cubicBezTo>
                <a:close/>
                <a:moveTo>
                  <a:pt x="4770594" y="4673999"/>
                </a:moveTo>
                <a:cubicBezTo>
                  <a:pt x="4750980" y="4673999"/>
                  <a:pt x="4735082" y="4689898"/>
                  <a:pt x="4735082" y="4709510"/>
                </a:cubicBezTo>
                <a:cubicBezTo>
                  <a:pt x="4735082" y="4729122"/>
                  <a:pt x="4750980" y="4745021"/>
                  <a:pt x="4770594" y="4745021"/>
                </a:cubicBezTo>
                <a:cubicBezTo>
                  <a:pt x="4790206" y="4745021"/>
                  <a:pt x="4806102" y="4729122"/>
                  <a:pt x="4806102" y="4709510"/>
                </a:cubicBezTo>
                <a:cubicBezTo>
                  <a:pt x="4806102" y="4689898"/>
                  <a:pt x="4790206" y="4673999"/>
                  <a:pt x="4770594" y="4673999"/>
                </a:cubicBezTo>
                <a:close/>
                <a:moveTo>
                  <a:pt x="4582682" y="4673999"/>
                </a:moveTo>
                <a:cubicBezTo>
                  <a:pt x="4563070" y="4673999"/>
                  <a:pt x="4547171" y="4689898"/>
                  <a:pt x="4547171" y="4709510"/>
                </a:cubicBezTo>
                <a:cubicBezTo>
                  <a:pt x="4547171" y="4729122"/>
                  <a:pt x="4563070" y="4745021"/>
                  <a:pt x="4582682" y="4745021"/>
                </a:cubicBezTo>
                <a:cubicBezTo>
                  <a:pt x="4602293" y="4745021"/>
                  <a:pt x="4618193" y="4729122"/>
                  <a:pt x="4618193" y="4709510"/>
                </a:cubicBezTo>
                <a:cubicBezTo>
                  <a:pt x="4618193" y="4689898"/>
                  <a:pt x="4602293" y="4673999"/>
                  <a:pt x="4582682" y="4673999"/>
                </a:cubicBezTo>
                <a:close/>
                <a:moveTo>
                  <a:pt x="4394773" y="4673999"/>
                </a:moveTo>
                <a:cubicBezTo>
                  <a:pt x="4375161" y="4673999"/>
                  <a:pt x="4359261" y="4689898"/>
                  <a:pt x="4359261" y="4709510"/>
                </a:cubicBezTo>
                <a:cubicBezTo>
                  <a:pt x="4359261" y="4729122"/>
                  <a:pt x="4375161" y="4745021"/>
                  <a:pt x="4394773" y="4745021"/>
                </a:cubicBezTo>
                <a:cubicBezTo>
                  <a:pt x="4414385" y="4745021"/>
                  <a:pt x="4430285" y="4729122"/>
                  <a:pt x="4430285" y="4709510"/>
                </a:cubicBezTo>
                <a:cubicBezTo>
                  <a:pt x="4430285" y="4689898"/>
                  <a:pt x="4414385" y="4673999"/>
                  <a:pt x="4394773" y="4673999"/>
                </a:cubicBezTo>
                <a:close/>
                <a:moveTo>
                  <a:pt x="4206862" y="4673999"/>
                </a:moveTo>
                <a:cubicBezTo>
                  <a:pt x="4187257" y="4673999"/>
                  <a:pt x="4171356" y="4689898"/>
                  <a:pt x="4171356" y="4709510"/>
                </a:cubicBezTo>
                <a:cubicBezTo>
                  <a:pt x="4171356" y="4729122"/>
                  <a:pt x="4187257" y="4745021"/>
                  <a:pt x="4206862" y="4745021"/>
                </a:cubicBezTo>
                <a:cubicBezTo>
                  <a:pt x="4226473" y="4745021"/>
                  <a:pt x="4242372" y="4729122"/>
                  <a:pt x="4242372" y="4709510"/>
                </a:cubicBezTo>
                <a:cubicBezTo>
                  <a:pt x="4242372" y="4689898"/>
                  <a:pt x="4226473" y="4673999"/>
                  <a:pt x="4206862" y="4673999"/>
                </a:cubicBezTo>
                <a:close/>
                <a:moveTo>
                  <a:pt x="4018959" y="4673999"/>
                </a:moveTo>
                <a:cubicBezTo>
                  <a:pt x="3999346" y="4673999"/>
                  <a:pt x="3983449" y="4689898"/>
                  <a:pt x="3983449" y="4709510"/>
                </a:cubicBezTo>
                <a:cubicBezTo>
                  <a:pt x="3983449" y="4729122"/>
                  <a:pt x="3999346" y="4745021"/>
                  <a:pt x="4018959" y="4745021"/>
                </a:cubicBezTo>
                <a:cubicBezTo>
                  <a:pt x="4038571" y="4745021"/>
                  <a:pt x="4054470" y="4729122"/>
                  <a:pt x="4054470" y="4709510"/>
                </a:cubicBezTo>
                <a:cubicBezTo>
                  <a:pt x="4054470" y="4689898"/>
                  <a:pt x="4038571" y="4673999"/>
                  <a:pt x="4018959" y="4673999"/>
                </a:cubicBezTo>
                <a:close/>
                <a:moveTo>
                  <a:pt x="3831047" y="4673999"/>
                </a:moveTo>
                <a:cubicBezTo>
                  <a:pt x="3811436" y="4673999"/>
                  <a:pt x="3795536" y="4689898"/>
                  <a:pt x="3795536" y="4709510"/>
                </a:cubicBezTo>
                <a:cubicBezTo>
                  <a:pt x="3795536" y="4729122"/>
                  <a:pt x="3811436" y="4745021"/>
                  <a:pt x="3831047" y="4745021"/>
                </a:cubicBezTo>
                <a:cubicBezTo>
                  <a:pt x="3850660" y="4745021"/>
                  <a:pt x="3866559" y="4729122"/>
                  <a:pt x="3866559" y="4709510"/>
                </a:cubicBezTo>
                <a:cubicBezTo>
                  <a:pt x="3866559" y="4689898"/>
                  <a:pt x="3850660" y="4673999"/>
                  <a:pt x="3831047" y="4673999"/>
                </a:cubicBezTo>
                <a:close/>
                <a:moveTo>
                  <a:pt x="3643135" y="4673999"/>
                </a:moveTo>
                <a:cubicBezTo>
                  <a:pt x="3623524" y="4673999"/>
                  <a:pt x="3607624" y="4689898"/>
                  <a:pt x="3607624" y="4709510"/>
                </a:cubicBezTo>
                <a:cubicBezTo>
                  <a:pt x="3607624" y="4729122"/>
                  <a:pt x="3623524" y="4745021"/>
                  <a:pt x="3643135" y="4745021"/>
                </a:cubicBezTo>
                <a:cubicBezTo>
                  <a:pt x="3662748" y="4745021"/>
                  <a:pt x="3678648" y="4729122"/>
                  <a:pt x="3678648" y="4709510"/>
                </a:cubicBezTo>
                <a:cubicBezTo>
                  <a:pt x="3678648" y="4689898"/>
                  <a:pt x="3662748" y="4673999"/>
                  <a:pt x="3643135" y="4673999"/>
                </a:cubicBezTo>
                <a:close/>
                <a:moveTo>
                  <a:pt x="3455228" y="4673999"/>
                </a:moveTo>
                <a:cubicBezTo>
                  <a:pt x="3435616" y="4673999"/>
                  <a:pt x="3419718" y="4689898"/>
                  <a:pt x="3419718" y="4709510"/>
                </a:cubicBezTo>
                <a:cubicBezTo>
                  <a:pt x="3419718" y="4729122"/>
                  <a:pt x="3435616" y="4745021"/>
                  <a:pt x="3455228" y="4745021"/>
                </a:cubicBezTo>
                <a:cubicBezTo>
                  <a:pt x="3474841" y="4745021"/>
                  <a:pt x="3490738" y="4729122"/>
                  <a:pt x="3490738" y="4709510"/>
                </a:cubicBezTo>
                <a:cubicBezTo>
                  <a:pt x="3490738" y="4689898"/>
                  <a:pt x="3474841" y="4673999"/>
                  <a:pt x="3455228" y="4673999"/>
                </a:cubicBezTo>
                <a:close/>
                <a:moveTo>
                  <a:pt x="3267322" y="4673999"/>
                </a:moveTo>
                <a:cubicBezTo>
                  <a:pt x="3247709" y="4673999"/>
                  <a:pt x="3231812" y="4689898"/>
                  <a:pt x="3231812" y="4709510"/>
                </a:cubicBezTo>
                <a:cubicBezTo>
                  <a:pt x="3231812" y="4729122"/>
                  <a:pt x="3247709" y="4745021"/>
                  <a:pt x="3267322" y="4745021"/>
                </a:cubicBezTo>
                <a:cubicBezTo>
                  <a:pt x="3286933" y="4745021"/>
                  <a:pt x="3302832" y="4729122"/>
                  <a:pt x="3302832" y="4709510"/>
                </a:cubicBezTo>
                <a:cubicBezTo>
                  <a:pt x="3302832" y="4689898"/>
                  <a:pt x="3286933" y="4673999"/>
                  <a:pt x="3267322" y="4673999"/>
                </a:cubicBezTo>
                <a:close/>
                <a:moveTo>
                  <a:pt x="3079409" y="4673999"/>
                </a:moveTo>
                <a:cubicBezTo>
                  <a:pt x="3059798" y="4673999"/>
                  <a:pt x="3043899" y="4689898"/>
                  <a:pt x="3043899" y="4709510"/>
                </a:cubicBezTo>
                <a:cubicBezTo>
                  <a:pt x="3043899" y="4729122"/>
                  <a:pt x="3059798" y="4745021"/>
                  <a:pt x="3079409" y="4745021"/>
                </a:cubicBezTo>
                <a:cubicBezTo>
                  <a:pt x="3099022" y="4745021"/>
                  <a:pt x="3114921" y="4729122"/>
                  <a:pt x="3114921" y="4709510"/>
                </a:cubicBezTo>
                <a:cubicBezTo>
                  <a:pt x="3114921" y="4689898"/>
                  <a:pt x="3099022" y="4673999"/>
                  <a:pt x="3079409" y="4673999"/>
                </a:cubicBezTo>
                <a:close/>
                <a:moveTo>
                  <a:pt x="2891500" y="4673999"/>
                </a:moveTo>
                <a:cubicBezTo>
                  <a:pt x="2871887" y="4673999"/>
                  <a:pt x="2855988" y="4689898"/>
                  <a:pt x="2855988" y="4709510"/>
                </a:cubicBezTo>
                <a:cubicBezTo>
                  <a:pt x="2855988" y="4729122"/>
                  <a:pt x="2871887" y="4745021"/>
                  <a:pt x="2891500" y="4745021"/>
                </a:cubicBezTo>
                <a:cubicBezTo>
                  <a:pt x="2911111" y="4745021"/>
                  <a:pt x="2927011" y="4729122"/>
                  <a:pt x="2927011" y="4709510"/>
                </a:cubicBezTo>
                <a:cubicBezTo>
                  <a:pt x="2927011" y="4689898"/>
                  <a:pt x="2911111" y="4673999"/>
                  <a:pt x="2891500" y="4673999"/>
                </a:cubicBezTo>
                <a:close/>
                <a:moveTo>
                  <a:pt x="2703588" y="4673999"/>
                </a:moveTo>
                <a:cubicBezTo>
                  <a:pt x="2683978" y="4673999"/>
                  <a:pt x="2668078" y="4689898"/>
                  <a:pt x="2668078" y="4709510"/>
                </a:cubicBezTo>
                <a:cubicBezTo>
                  <a:pt x="2668078" y="4729122"/>
                  <a:pt x="2683978" y="4745021"/>
                  <a:pt x="2703588" y="4745021"/>
                </a:cubicBezTo>
                <a:cubicBezTo>
                  <a:pt x="2723201" y="4745021"/>
                  <a:pt x="2739100" y="4729122"/>
                  <a:pt x="2739100" y="4709510"/>
                </a:cubicBezTo>
                <a:cubicBezTo>
                  <a:pt x="2739100" y="4689898"/>
                  <a:pt x="2723201" y="4673999"/>
                  <a:pt x="2703588" y="4673999"/>
                </a:cubicBezTo>
                <a:close/>
                <a:moveTo>
                  <a:pt x="2515679" y="4673999"/>
                </a:moveTo>
                <a:cubicBezTo>
                  <a:pt x="2496067" y="4673999"/>
                  <a:pt x="2480169" y="4689898"/>
                  <a:pt x="2480169" y="4709510"/>
                </a:cubicBezTo>
                <a:cubicBezTo>
                  <a:pt x="2480169" y="4729122"/>
                  <a:pt x="2496067" y="4745021"/>
                  <a:pt x="2515679" y="4745021"/>
                </a:cubicBezTo>
                <a:cubicBezTo>
                  <a:pt x="2535292" y="4745021"/>
                  <a:pt x="2551191" y="4729122"/>
                  <a:pt x="2551191" y="4709510"/>
                </a:cubicBezTo>
                <a:cubicBezTo>
                  <a:pt x="2551191" y="4689898"/>
                  <a:pt x="2535292" y="4673999"/>
                  <a:pt x="2515679" y="4673999"/>
                </a:cubicBezTo>
                <a:close/>
                <a:moveTo>
                  <a:pt x="2327769" y="4673999"/>
                </a:moveTo>
                <a:cubicBezTo>
                  <a:pt x="2308158" y="4673999"/>
                  <a:pt x="2292259" y="4689898"/>
                  <a:pt x="2292259" y="4709510"/>
                </a:cubicBezTo>
                <a:cubicBezTo>
                  <a:pt x="2292259" y="4729122"/>
                  <a:pt x="2308158" y="4745021"/>
                  <a:pt x="2327769" y="4745021"/>
                </a:cubicBezTo>
                <a:cubicBezTo>
                  <a:pt x="2347382" y="4745021"/>
                  <a:pt x="2363281" y="4729122"/>
                  <a:pt x="2363281" y="4709510"/>
                </a:cubicBezTo>
                <a:cubicBezTo>
                  <a:pt x="2363281" y="4689898"/>
                  <a:pt x="2347382" y="4673999"/>
                  <a:pt x="2327769" y="4673999"/>
                </a:cubicBezTo>
                <a:close/>
                <a:moveTo>
                  <a:pt x="2139862" y="4673999"/>
                </a:moveTo>
                <a:cubicBezTo>
                  <a:pt x="2120248" y="4673999"/>
                  <a:pt x="2104350" y="4689898"/>
                  <a:pt x="2104350" y="4709510"/>
                </a:cubicBezTo>
                <a:cubicBezTo>
                  <a:pt x="2104350" y="4729122"/>
                  <a:pt x="2120248" y="4745021"/>
                  <a:pt x="2139862" y="4745021"/>
                </a:cubicBezTo>
                <a:cubicBezTo>
                  <a:pt x="2159472" y="4745021"/>
                  <a:pt x="2175372" y="4729122"/>
                  <a:pt x="2175372" y="4709510"/>
                </a:cubicBezTo>
                <a:cubicBezTo>
                  <a:pt x="2175372" y="4689898"/>
                  <a:pt x="2159472" y="4673999"/>
                  <a:pt x="2139862" y="4673999"/>
                </a:cubicBezTo>
                <a:close/>
                <a:moveTo>
                  <a:pt x="1951948" y="4673999"/>
                </a:moveTo>
                <a:cubicBezTo>
                  <a:pt x="1932336" y="4673999"/>
                  <a:pt x="1916437" y="4689898"/>
                  <a:pt x="1916437" y="4709510"/>
                </a:cubicBezTo>
                <a:cubicBezTo>
                  <a:pt x="1916437" y="4729122"/>
                  <a:pt x="1932336" y="4745021"/>
                  <a:pt x="1951948" y="4745021"/>
                </a:cubicBezTo>
                <a:cubicBezTo>
                  <a:pt x="1971560" y="4745021"/>
                  <a:pt x="1987460" y="4729122"/>
                  <a:pt x="1987460" y="4709510"/>
                </a:cubicBezTo>
                <a:cubicBezTo>
                  <a:pt x="1987460" y="4689898"/>
                  <a:pt x="1971560" y="4673999"/>
                  <a:pt x="1951948" y="4673999"/>
                </a:cubicBezTo>
                <a:close/>
                <a:moveTo>
                  <a:pt x="1764039" y="4673999"/>
                </a:moveTo>
                <a:cubicBezTo>
                  <a:pt x="1744427" y="4673999"/>
                  <a:pt x="1728528" y="4689898"/>
                  <a:pt x="1728528" y="4709510"/>
                </a:cubicBezTo>
                <a:cubicBezTo>
                  <a:pt x="1728528" y="4729122"/>
                  <a:pt x="1744427" y="4745021"/>
                  <a:pt x="1764039" y="4745021"/>
                </a:cubicBezTo>
                <a:cubicBezTo>
                  <a:pt x="1783651" y="4745021"/>
                  <a:pt x="1799550" y="4729122"/>
                  <a:pt x="1799550" y="4709510"/>
                </a:cubicBezTo>
                <a:cubicBezTo>
                  <a:pt x="1799550" y="4689898"/>
                  <a:pt x="1783651" y="4673999"/>
                  <a:pt x="1764039" y="4673999"/>
                </a:cubicBezTo>
                <a:close/>
                <a:moveTo>
                  <a:pt x="1576129" y="4673999"/>
                </a:moveTo>
                <a:cubicBezTo>
                  <a:pt x="1556517" y="4673999"/>
                  <a:pt x="1540618" y="4689898"/>
                  <a:pt x="1540618" y="4709510"/>
                </a:cubicBezTo>
                <a:cubicBezTo>
                  <a:pt x="1540618" y="4729122"/>
                  <a:pt x="1556517" y="4745021"/>
                  <a:pt x="1576129" y="4745021"/>
                </a:cubicBezTo>
                <a:cubicBezTo>
                  <a:pt x="1595741" y="4745021"/>
                  <a:pt x="1611640" y="4729122"/>
                  <a:pt x="1611640" y="4709510"/>
                </a:cubicBezTo>
                <a:cubicBezTo>
                  <a:pt x="1611640" y="4689898"/>
                  <a:pt x="1595741" y="4673999"/>
                  <a:pt x="1576129" y="4673999"/>
                </a:cubicBezTo>
                <a:close/>
                <a:moveTo>
                  <a:pt x="1388219" y="4673999"/>
                </a:moveTo>
                <a:cubicBezTo>
                  <a:pt x="1368607" y="4673999"/>
                  <a:pt x="1352708" y="4689898"/>
                  <a:pt x="1352708" y="4709510"/>
                </a:cubicBezTo>
                <a:cubicBezTo>
                  <a:pt x="1352708" y="4729122"/>
                  <a:pt x="1368607" y="4745021"/>
                  <a:pt x="1388219" y="4745021"/>
                </a:cubicBezTo>
                <a:cubicBezTo>
                  <a:pt x="1407831" y="4745021"/>
                  <a:pt x="1423730" y="4729122"/>
                  <a:pt x="1423730" y="4709510"/>
                </a:cubicBezTo>
                <a:cubicBezTo>
                  <a:pt x="1423730" y="4689898"/>
                  <a:pt x="1407831" y="4673999"/>
                  <a:pt x="1388219" y="4673999"/>
                </a:cubicBezTo>
                <a:close/>
                <a:moveTo>
                  <a:pt x="1200310" y="4673999"/>
                </a:moveTo>
                <a:cubicBezTo>
                  <a:pt x="1180698" y="4673999"/>
                  <a:pt x="1164799" y="4689898"/>
                  <a:pt x="1164799" y="4709510"/>
                </a:cubicBezTo>
                <a:cubicBezTo>
                  <a:pt x="1164799" y="4729122"/>
                  <a:pt x="1180698" y="4745021"/>
                  <a:pt x="1200310" y="4745021"/>
                </a:cubicBezTo>
                <a:cubicBezTo>
                  <a:pt x="1219922" y="4745021"/>
                  <a:pt x="1235821" y="4729122"/>
                  <a:pt x="1235821" y="4709510"/>
                </a:cubicBezTo>
                <a:cubicBezTo>
                  <a:pt x="1235821" y="4689898"/>
                  <a:pt x="1219922" y="4673999"/>
                  <a:pt x="1200310" y="4673999"/>
                </a:cubicBezTo>
                <a:close/>
                <a:moveTo>
                  <a:pt x="1012400" y="4673999"/>
                </a:moveTo>
                <a:cubicBezTo>
                  <a:pt x="992788" y="4673999"/>
                  <a:pt x="976889" y="4689898"/>
                  <a:pt x="976889" y="4709510"/>
                </a:cubicBezTo>
                <a:cubicBezTo>
                  <a:pt x="976889" y="4729122"/>
                  <a:pt x="992788" y="4745021"/>
                  <a:pt x="1012400" y="4745021"/>
                </a:cubicBezTo>
                <a:cubicBezTo>
                  <a:pt x="1032012" y="4745021"/>
                  <a:pt x="1047911" y="4729122"/>
                  <a:pt x="1047911" y="4709510"/>
                </a:cubicBezTo>
                <a:cubicBezTo>
                  <a:pt x="1047911" y="4689898"/>
                  <a:pt x="1032012" y="4673999"/>
                  <a:pt x="1012400" y="4673999"/>
                </a:cubicBezTo>
                <a:close/>
                <a:moveTo>
                  <a:pt x="824490" y="4673999"/>
                </a:moveTo>
                <a:cubicBezTo>
                  <a:pt x="804878" y="4673999"/>
                  <a:pt x="788979" y="4689898"/>
                  <a:pt x="788979" y="4709510"/>
                </a:cubicBezTo>
                <a:cubicBezTo>
                  <a:pt x="788979" y="4729122"/>
                  <a:pt x="804878" y="4745021"/>
                  <a:pt x="824490" y="4745021"/>
                </a:cubicBezTo>
                <a:cubicBezTo>
                  <a:pt x="844102" y="4745021"/>
                  <a:pt x="860001" y="4729122"/>
                  <a:pt x="860001" y="4709510"/>
                </a:cubicBezTo>
                <a:cubicBezTo>
                  <a:pt x="860001" y="4689898"/>
                  <a:pt x="844102" y="4673999"/>
                  <a:pt x="824490" y="4673999"/>
                </a:cubicBezTo>
                <a:close/>
                <a:moveTo>
                  <a:pt x="636581" y="4673999"/>
                </a:moveTo>
                <a:cubicBezTo>
                  <a:pt x="616969" y="4673999"/>
                  <a:pt x="601069" y="4689898"/>
                  <a:pt x="601069" y="4709510"/>
                </a:cubicBezTo>
                <a:cubicBezTo>
                  <a:pt x="601069" y="4729122"/>
                  <a:pt x="616969" y="4745021"/>
                  <a:pt x="636581" y="4745021"/>
                </a:cubicBezTo>
                <a:cubicBezTo>
                  <a:pt x="656193" y="4745021"/>
                  <a:pt x="672091" y="4729122"/>
                  <a:pt x="672091" y="4709510"/>
                </a:cubicBezTo>
                <a:cubicBezTo>
                  <a:pt x="672091" y="4689898"/>
                  <a:pt x="656193" y="4673999"/>
                  <a:pt x="636581" y="4673999"/>
                </a:cubicBezTo>
                <a:close/>
                <a:moveTo>
                  <a:pt x="448671" y="4673999"/>
                </a:moveTo>
                <a:cubicBezTo>
                  <a:pt x="429059" y="4673999"/>
                  <a:pt x="413160" y="4689898"/>
                  <a:pt x="413160" y="4709510"/>
                </a:cubicBezTo>
                <a:cubicBezTo>
                  <a:pt x="413160" y="4729122"/>
                  <a:pt x="429059" y="4745021"/>
                  <a:pt x="448671" y="4745021"/>
                </a:cubicBezTo>
                <a:cubicBezTo>
                  <a:pt x="468283" y="4745021"/>
                  <a:pt x="484182" y="4729122"/>
                  <a:pt x="484182" y="4709510"/>
                </a:cubicBezTo>
                <a:cubicBezTo>
                  <a:pt x="484182" y="4689898"/>
                  <a:pt x="468283" y="4673999"/>
                  <a:pt x="448671" y="4673999"/>
                </a:cubicBezTo>
                <a:close/>
                <a:moveTo>
                  <a:pt x="260761" y="4673999"/>
                </a:moveTo>
                <a:cubicBezTo>
                  <a:pt x="241149" y="4673999"/>
                  <a:pt x="225250" y="4689898"/>
                  <a:pt x="225250" y="4709510"/>
                </a:cubicBezTo>
                <a:cubicBezTo>
                  <a:pt x="225250" y="4729122"/>
                  <a:pt x="241149" y="4745021"/>
                  <a:pt x="260761" y="4745021"/>
                </a:cubicBezTo>
                <a:cubicBezTo>
                  <a:pt x="280373" y="4745021"/>
                  <a:pt x="296272" y="4729122"/>
                  <a:pt x="296272" y="4709510"/>
                </a:cubicBezTo>
                <a:cubicBezTo>
                  <a:pt x="296272" y="4689898"/>
                  <a:pt x="280373" y="4673999"/>
                  <a:pt x="260761" y="4673999"/>
                </a:cubicBezTo>
                <a:close/>
                <a:moveTo>
                  <a:pt x="78813" y="4673998"/>
                </a:moveTo>
                <a:cubicBezTo>
                  <a:pt x="59200" y="4673998"/>
                  <a:pt x="43301" y="4689897"/>
                  <a:pt x="43301" y="4709509"/>
                </a:cubicBezTo>
                <a:cubicBezTo>
                  <a:pt x="43301" y="4729121"/>
                  <a:pt x="59200" y="4745020"/>
                  <a:pt x="78813" y="4745020"/>
                </a:cubicBezTo>
                <a:cubicBezTo>
                  <a:pt x="98424" y="4745020"/>
                  <a:pt x="114323" y="4729121"/>
                  <a:pt x="114323" y="4709509"/>
                </a:cubicBezTo>
                <a:cubicBezTo>
                  <a:pt x="114323" y="4689897"/>
                  <a:pt x="98424" y="4673998"/>
                  <a:pt x="78813" y="4673998"/>
                </a:cubicBezTo>
                <a:close/>
                <a:moveTo>
                  <a:pt x="12007004" y="4521599"/>
                </a:moveTo>
                <a:cubicBezTo>
                  <a:pt x="11987392" y="4521599"/>
                  <a:pt x="11971493" y="4537498"/>
                  <a:pt x="11971493" y="4557110"/>
                </a:cubicBezTo>
                <a:cubicBezTo>
                  <a:pt x="11971493" y="4576722"/>
                  <a:pt x="11987392" y="4592621"/>
                  <a:pt x="12007004" y="4592621"/>
                </a:cubicBezTo>
                <a:cubicBezTo>
                  <a:pt x="12026616" y="4592621"/>
                  <a:pt x="12042515" y="4576722"/>
                  <a:pt x="12042515" y="4557110"/>
                </a:cubicBezTo>
                <a:cubicBezTo>
                  <a:pt x="12042515" y="4537498"/>
                  <a:pt x="12026616" y="4521599"/>
                  <a:pt x="12007004" y="4521599"/>
                </a:cubicBezTo>
                <a:close/>
                <a:moveTo>
                  <a:pt x="11819094" y="4521599"/>
                </a:moveTo>
                <a:cubicBezTo>
                  <a:pt x="11799482" y="4521599"/>
                  <a:pt x="11783583" y="4537498"/>
                  <a:pt x="11783583" y="4557110"/>
                </a:cubicBezTo>
                <a:cubicBezTo>
                  <a:pt x="11783583" y="4576722"/>
                  <a:pt x="11799482" y="4592621"/>
                  <a:pt x="11819094" y="4592621"/>
                </a:cubicBezTo>
                <a:cubicBezTo>
                  <a:pt x="11838706" y="4592621"/>
                  <a:pt x="11854605" y="4576722"/>
                  <a:pt x="11854605" y="4557110"/>
                </a:cubicBezTo>
                <a:cubicBezTo>
                  <a:pt x="11854605" y="4537498"/>
                  <a:pt x="11838706" y="4521599"/>
                  <a:pt x="11819094" y="4521599"/>
                </a:cubicBezTo>
                <a:close/>
                <a:moveTo>
                  <a:pt x="11631184" y="4521599"/>
                </a:moveTo>
                <a:cubicBezTo>
                  <a:pt x="11611572" y="4521599"/>
                  <a:pt x="11595673" y="4537498"/>
                  <a:pt x="11595673" y="4557110"/>
                </a:cubicBezTo>
                <a:cubicBezTo>
                  <a:pt x="11595673" y="4576722"/>
                  <a:pt x="11611572" y="4592621"/>
                  <a:pt x="11631184" y="4592621"/>
                </a:cubicBezTo>
                <a:cubicBezTo>
                  <a:pt x="11650796" y="4592621"/>
                  <a:pt x="11666695" y="4576722"/>
                  <a:pt x="11666695" y="4557110"/>
                </a:cubicBezTo>
                <a:cubicBezTo>
                  <a:pt x="11666695" y="4537498"/>
                  <a:pt x="11650796" y="4521599"/>
                  <a:pt x="11631184" y="4521599"/>
                </a:cubicBezTo>
                <a:close/>
                <a:moveTo>
                  <a:pt x="11443274" y="4521599"/>
                </a:moveTo>
                <a:cubicBezTo>
                  <a:pt x="11423662" y="4521599"/>
                  <a:pt x="11407763" y="4537498"/>
                  <a:pt x="11407763" y="4557110"/>
                </a:cubicBezTo>
                <a:cubicBezTo>
                  <a:pt x="11407763" y="4576722"/>
                  <a:pt x="11423662" y="4592621"/>
                  <a:pt x="11443274" y="4592621"/>
                </a:cubicBezTo>
                <a:cubicBezTo>
                  <a:pt x="11462886" y="4592621"/>
                  <a:pt x="11478785" y="4576722"/>
                  <a:pt x="11478785" y="4557110"/>
                </a:cubicBezTo>
                <a:cubicBezTo>
                  <a:pt x="11478785" y="4537498"/>
                  <a:pt x="11462886" y="4521599"/>
                  <a:pt x="11443274" y="4521599"/>
                </a:cubicBezTo>
                <a:close/>
                <a:moveTo>
                  <a:pt x="11255364" y="4521599"/>
                </a:moveTo>
                <a:cubicBezTo>
                  <a:pt x="11235752" y="4521599"/>
                  <a:pt x="11219853" y="4537498"/>
                  <a:pt x="11219853" y="4557110"/>
                </a:cubicBezTo>
                <a:cubicBezTo>
                  <a:pt x="11219853" y="4576722"/>
                  <a:pt x="11235752" y="4592621"/>
                  <a:pt x="11255364" y="4592621"/>
                </a:cubicBezTo>
                <a:cubicBezTo>
                  <a:pt x="11274976" y="4592621"/>
                  <a:pt x="11290875" y="4576722"/>
                  <a:pt x="11290875" y="4557110"/>
                </a:cubicBezTo>
                <a:cubicBezTo>
                  <a:pt x="11290875" y="4537498"/>
                  <a:pt x="11274976" y="4521599"/>
                  <a:pt x="11255364" y="4521599"/>
                </a:cubicBezTo>
                <a:close/>
                <a:moveTo>
                  <a:pt x="11067454" y="4521599"/>
                </a:moveTo>
                <a:cubicBezTo>
                  <a:pt x="11047842" y="4521599"/>
                  <a:pt x="11031943" y="4537498"/>
                  <a:pt x="11031943" y="4557110"/>
                </a:cubicBezTo>
                <a:cubicBezTo>
                  <a:pt x="11031943" y="4576722"/>
                  <a:pt x="11047842" y="4592621"/>
                  <a:pt x="11067454" y="4592621"/>
                </a:cubicBezTo>
                <a:cubicBezTo>
                  <a:pt x="11087066" y="4592621"/>
                  <a:pt x="11102965" y="4576722"/>
                  <a:pt x="11102965" y="4557110"/>
                </a:cubicBezTo>
                <a:cubicBezTo>
                  <a:pt x="11102965" y="4537498"/>
                  <a:pt x="11087066" y="4521599"/>
                  <a:pt x="11067454" y="4521599"/>
                </a:cubicBezTo>
                <a:close/>
                <a:moveTo>
                  <a:pt x="10879544" y="4521599"/>
                </a:moveTo>
                <a:cubicBezTo>
                  <a:pt x="10859932" y="4521599"/>
                  <a:pt x="10844033" y="4537498"/>
                  <a:pt x="10844033" y="4557110"/>
                </a:cubicBezTo>
                <a:cubicBezTo>
                  <a:pt x="10844033" y="4576722"/>
                  <a:pt x="10859932" y="4592621"/>
                  <a:pt x="10879544" y="4592621"/>
                </a:cubicBezTo>
                <a:cubicBezTo>
                  <a:pt x="10899156" y="4592621"/>
                  <a:pt x="10915055" y="4576722"/>
                  <a:pt x="10915055" y="4557110"/>
                </a:cubicBezTo>
                <a:cubicBezTo>
                  <a:pt x="10915055" y="4537498"/>
                  <a:pt x="10899156" y="4521599"/>
                  <a:pt x="10879544" y="4521599"/>
                </a:cubicBezTo>
                <a:close/>
                <a:moveTo>
                  <a:pt x="10691634" y="4521599"/>
                </a:moveTo>
                <a:cubicBezTo>
                  <a:pt x="10672022" y="4521599"/>
                  <a:pt x="10656123" y="4537498"/>
                  <a:pt x="10656123" y="4557110"/>
                </a:cubicBezTo>
                <a:cubicBezTo>
                  <a:pt x="10656123" y="4576722"/>
                  <a:pt x="10672022" y="4592621"/>
                  <a:pt x="10691634" y="4592621"/>
                </a:cubicBezTo>
                <a:cubicBezTo>
                  <a:pt x="10711246" y="4592621"/>
                  <a:pt x="10727145" y="4576722"/>
                  <a:pt x="10727145" y="4557110"/>
                </a:cubicBezTo>
                <a:cubicBezTo>
                  <a:pt x="10727145" y="4537498"/>
                  <a:pt x="10711246" y="4521599"/>
                  <a:pt x="10691634" y="4521599"/>
                </a:cubicBezTo>
                <a:close/>
                <a:moveTo>
                  <a:pt x="10503724" y="4521599"/>
                </a:moveTo>
                <a:cubicBezTo>
                  <a:pt x="10484112" y="4521599"/>
                  <a:pt x="10468213" y="4537498"/>
                  <a:pt x="10468213" y="4557110"/>
                </a:cubicBezTo>
                <a:cubicBezTo>
                  <a:pt x="10468213" y="4576722"/>
                  <a:pt x="10484112" y="4592621"/>
                  <a:pt x="10503724" y="4592621"/>
                </a:cubicBezTo>
                <a:cubicBezTo>
                  <a:pt x="10523336" y="4592621"/>
                  <a:pt x="10539235" y="4576722"/>
                  <a:pt x="10539235" y="4557110"/>
                </a:cubicBezTo>
                <a:cubicBezTo>
                  <a:pt x="10539235" y="4537498"/>
                  <a:pt x="10523336" y="4521599"/>
                  <a:pt x="10503724" y="4521599"/>
                </a:cubicBezTo>
                <a:close/>
                <a:moveTo>
                  <a:pt x="10315814" y="4521599"/>
                </a:moveTo>
                <a:cubicBezTo>
                  <a:pt x="10296202" y="4521599"/>
                  <a:pt x="10280303" y="4537498"/>
                  <a:pt x="10280303" y="4557110"/>
                </a:cubicBezTo>
                <a:cubicBezTo>
                  <a:pt x="10280303" y="4576722"/>
                  <a:pt x="10296202" y="4592621"/>
                  <a:pt x="10315814" y="4592621"/>
                </a:cubicBezTo>
                <a:cubicBezTo>
                  <a:pt x="10335426" y="4592621"/>
                  <a:pt x="10351325" y="4576722"/>
                  <a:pt x="10351325" y="4557110"/>
                </a:cubicBezTo>
                <a:cubicBezTo>
                  <a:pt x="10351325" y="4537498"/>
                  <a:pt x="10335426" y="4521599"/>
                  <a:pt x="10315814" y="4521599"/>
                </a:cubicBezTo>
                <a:close/>
                <a:moveTo>
                  <a:pt x="10127904" y="4521599"/>
                </a:moveTo>
                <a:cubicBezTo>
                  <a:pt x="10108292" y="4521599"/>
                  <a:pt x="10092393" y="4537498"/>
                  <a:pt x="10092393" y="4557110"/>
                </a:cubicBezTo>
                <a:cubicBezTo>
                  <a:pt x="10092393" y="4576722"/>
                  <a:pt x="10108292" y="4592621"/>
                  <a:pt x="10127904" y="4592621"/>
                </a:cubicBezTo>
                <a:cubicBezTo>
                  <a:pt x="10147516" y="4592621"/>
                  <a:pt x="10163415" y="4576722"/>
                  <a:pt x="10163415" y="4557110"/>
                </a:cubicBezTo>
                <a:cubicBezTo>
                  <a:pt x="10163415" y="4537498"/>
                  <a:pt x="10147516" y="4521599"/>
                  <a:pt x="10127904" y="4521599"/>
                </a:cubicBezTo>
                <a:close/>
                <a:moveTo>
                  <a:pt x="9939994" y="4521599"/>
                </a:moveTo>
                <a:cubicBezTo>
                  <a:pt x="9920382" y="4521599"/>
                  <a:pt x="9904483" y="4537498"/>
                  <a:pt x="9904483" y="4557110"/>
                </a:cubicBezTo>
                <a:cubicBezTo>
                  <a:pt x="9904483" y="4576722"/>
                  <a:pt x="9920382" y="4592621"/>
                  <a:pt x="9939994" y="4592621"/>
                </a:cubicBezTo>
                <a:cubicBezTo>
                  <a:pt x="9959606" y="4592621"/>
                  <a:pt x="9975505" y="4576722"/>
                  <a:pt x="9975505" y="4557110"/>
                </a:cubicBezTo>
                <a:cubicBezTo>
                  <a:pt x="9975505" y="4537498"/>
                  <a:pt x="9959606" y="4521599"/>
                  <a:pt x="9939994" y="4521599"/>
                </a:cubicBezTo>
                <a:close/>
                <a:moveTo>
                  <a:pt x="9752084" y="4521599"/>
                </a:moveTo>
                <a:cubicBezTo>
                  <a:pt x="9732472" y="4521599"/>
                  <a:pt x="9716573" y="4537498"/>
                  <a:pt x="9716573" y="4557110"/>
                </a:cubicBezTo>
                <a:cubicBezTo>
                  <a:pt x="9716573" y="4576722"/>
                  <a:pt x="9732472" y="4592621"/>
                  <a:pt x="9752084" y="4592621"/>
                </a:cubicBezTo>
                <a:cubicBezTo>
                  <a:pt x="9771696" y="4592621"/>
                  <a:pt x="9787595" y="4576722"/>
                  <a:pt x="9787595" y="4557110"/>
                </a:cubicBezTo>
                <a:cubicBezTo>
                  <a:pt x="9787595" y="4537498"/>
                  <a:pt x="9771696" y="4521599"/>
                  <a:pt x="9752084" y="4521599"/>
                </a:cubicBezTo>
                <a:close/>
                <a:moveTo>
                  <a:pt x="9564174" y="4521599"/>
                </a:moveTo>
                <a:cubicBezTo>
                  <a:pt x="9544562" y="4521599"/>
                  <a:pt x="9528663" y="4537498"/>
                  <a:pt x="9528663" y="4557110"/>
                </a:cubicBezTo>
                <a:cubicBezTo>
                  <a:pt x="9528663" y="4576722"/>
                  <a:pt x="9544562" y="4592621"/>
                  <a:pt x="9564174" y="4592621"/>
                </a:cubicBezTo>
                <a:cubicBezTo>
                  <a:pt x="9583786" y="4592621"/>
                  <a:pt x="9599685" y="4576722"/>
                  <a:pt x="9599685" y="4557110"/>
                </a:cubicBezTo>
                <a:cubicBezTo>
                  <a:pt x="9599685" y="4537498"/>
                  <a:pt x="9583786" y="4521599"/>
                  <a:pt x="9564174" y="4521599"/>
                </a:cubicBezTo>
                <a:close/>
                <a:moveTo>
                  <a:pt x="9376264" y="4521599"/>
                </a:moveTo>
                <a:cubicBezTo>
                  <a:pt x="9356652" y="4521599"/>
                  <a:pt x="9340753" y="4537498"/>
                  <a:pt x="9340753" y="4557110"/>
                </a:cubicBezTo>
                <a:cubicBezTo>
                  <a:pt x="9340753" y="4576722"/>
                  <a:pt x="9356652" y="4592621"/>
                  <a:pt x="9376264" y="4592621"/>
                </a:cubicBezTo>
                <a:cubicBezTo>
                  <a:pt x="9395876" y="4592621"/>
                  <a:pt x="9411775" y="4576722"/>
                  <a:pt x="9411775" y="4557110"/>
                </a:cubicBezTo>
                <a:cubicBezTo>
                  <a:pt x="9411775" y="4537498"/>
                  <a:pt x="9395876" y="4521599"/>
                  <a:pt x="9376264" y="4521599"/>
                </a:cubicBezTo>
                <a:close/>
                <a:moveTo>
                  <a:pt x="9188354" y="4521599"/>
                </a:moveTo>
                <a:cubicBezTo>
                  <a:pt x="9168742" y="4521599"/>
                  <a:pt x="9152843" y="4537498"/>
                  <a:pt x="9152843" y="4557110"/>
                </a:cubicBezTo>
                <a:cubicBezTo>
                  <a:pt x="9152843" y="4576722"/>
                  <a:pt x="9168742" y="4592621"/>
                  <a:pt x="9188354" y="4592621"/>
                </a:cubicBezTo>
                <a:cubicBezTo>
                  <a:pt x="9207966" y="4592621"/>
                  <a:pt x="9223865" y="4576722"/>
                  <a:pt x="9223865" y="4557110"/>
                </a:cubicBezTo>
                <a:cubicBezTo>
                  <a:pt x="9223865" y="4537498"/>
                  <a:pt x="9207966" y="4521599"/>
                  <a:pt x="9188354" y="4521599"/>
                </a:cubicBezTo>
                <a:close/>
                <a:moveTo>
                  <a:pt x="9000444" y="4521599"/>
                </a:moveTo>
                <a:cubicBezTo>
                  <a:pt x="8980832" y="4521599"/>
                  <a:pt x="8964933" y="4537498"/>
                  <a:pt x="8964933" y="4557110"/>
                </a:cubicBezTo>
                <a:cubicBezTo>
                  <a:pt x="8964933" y="4576722"/>
                  <a:pt x="8980832" y="4592621"/>
                  <a:pt x="9000444" y="4592621"/>
                </a:cubicBezTo>
                <a:cubicBezTo>
                  <a:pt x="9020056" y="4592621"/>
                  <a:pt x="9035955" y="4576722"/>
                  <a:pt x="9035955" y="4557110"/>
                </a:cubicBezTo>
                <a:cubicBezTo>
                  <a:pt x="9035955" y="4537498"/>
                  <a:pt x="9020056" y="4521599"/>
                  <a:pt x="9000444" y="4521599"/>
                </a:cubicBezTo>
                <a:close/>
                <a:moveTo>
                  <a:pt x="8812534" y="4521599"/>
                </a:moveTo>
                <a:cubicBezTo>
                  <a:pt x="8792922" y="4521599"/>
                  <a:pt x="8777023" y="4537498"/>
                  <a:pt x="8777023" y="4557110"/>
                </a:cubicBezTo>
                <a:cubicBezTo>
                  <a:pt x="8777023" y="4576722"/>
                  <a:pt x="8792922" y="4592621"/>
                  <a:pt x="8812534" y="4592621"/>
                </a:cubicBezTo>
                <a:cubicBezTo>
                  <a:pt x="8832146" y="4592621"/>
                  <a:pt x="8848045" y="4576722"/>
                  <a:pt x="8848045" y="4557110"/>
                </a:cubicBezTo>
                <a:cubicBezTo>
                  <a:pt x="8848045" y="4537498"/>
                  <a:pt x="8832146" y="4521599"/>
                  <a:pt x="8812534" y="4521599"/>
                </a:cubicBezTo>
                <a:close/>
                <a:moveTo>
                  <a:pt x="8624624" y="4521599"/>
                </a:moveTo>
                <a:cubicBezTo>
                  <a:pt x="8605012" y="4521599"/>
                  <a:pt x="8589113" y="4537498"/>
                  <a:pt x="8589113" y="4557110"/>
                </a:cubicBezTo>
                <a:cubicBezTo>
                  <a:pt x="8589113" y="4576722"/>
                  <a:pt x="8605012" y="4592621"/>
                  <a:pt x="8624624" y="4592621"/>
                </a:cubicBezTo>
                <a:cubicBezTo>
                  <a:pt x="8644236" y="4592621"/>
                  <a:pt x="8660135" y="4576722"/>
                  <a:pt x="8660135" y="4557110"/>
                </a:cubicBezTo>
                <a:cubicBezTo>
                  <a:pt x="8660135" y="4537498"/>
                  <a:pt x="8644236" y="4521599"/>
                  <a:pt x="8624624" y="4521599"/>
                </a:cubicBezTo>
                <a:close/>
                <a:moveTo>
                  <a:pt x="8436714" y="4521599"/>
                </a:moveTo>
                <a:cubicBezTo>
                  <a:pt x="8417102" y="4521599"/>
                  <a:pt x="8401203" y="4537498"/>
                  <a:pt x="8401203" y="4557110"/>
                </a:cubicBezTo>
                <a:cubicBezTo>
                  <a:pt x="8401203" y="4576722"/>
                  <a:pt x="8417102" y="4592621"/>
                  <a:pt x="8436714" y="4592621"/>
                </a:cubicBezTo>
                <a:cubicBezTo>
                  <a:pt x="8456326" y="4592621"/>
                  <a:pt x="8472225" y="4576722"/>
                  <a:pt x="8472225" y="4557110"/>
                </a:cubicBezTo>
                <a:cubicBezTo>
                  <a:pt x="8472225" y="4537498"/>
                  <a:pt x="8456326" y="4521599"/>
                  <a:pt x="8436714" y="4521599"/>
                </a:cubicBezTo>
                <a:close/>
                <a:moveTo>
                  <a:pt x="8248804" y="4521599"/>
                </a:moveTo>
                <a:cubicBezTo>
                  <a:pt x="8229192" y="4521599"/>
                  <a:pt x="8213293" y="4537498"/>
                  <a:pt x="8213293" y="4557110"/>
                </a:cubicBezTo>
                <a:cubicBezTo>
                  <a:pt x="8213293" y="4576722"/>
                  <a:pt x="8229192" y="4592621"/>
                  <a:pt x="8248804" y="4592621"/>
                </a:cubicBezTo>
                <a:cubicBezTo>
                  <a:pt x="8268416" y="4592621"/>
                  <a:pt x="8284315" y="4576722"/>
                  <a:pt x="8284315" y="4557110"/>
                </a:cubicBezTo>
                <a:cubicBezTo>
                  <a:pt x="8284315" y="4537498"/>
                  <a:pt x="8268416" y="4521599"/>
                  <a:pt x="8248804" y="4521599"/>
                </a:cubicBezTo>
                <a:close/>
                <a:moveTo>
                  <a:pt x="8060894" y="4521599"/>
                </a:moveTo>
                <a:cubicBezTo>
                  <a:pt x="8041282" y="4521599"/>
                  <a:pt x="8025383" y="4537498"/>
                  <a:pt x="8025383" y="4557110"/>
                </a:cubicBezTo>
                <a:cubicBezTo>
                  <a:pt x="8025383" y="4576722"/>
                  <a:pt x="8041282" y="4592621"/>
                  <a:pt x="8060894" y="4592621"/>
                </a:cubicBezTo>
                <a:cubicBezTo>
                  <a:pt x="8080506" y="4592621"/>
                  <a:pt x="8096405" y="4576722"/>
                  <a:pt x="8096405" y="4557110"/>
                </a:cubicBezTo>
                <a:cubicBezTo>
                  <a:pt x="8096405" y="4537498"/>
                  <a:pt x="8080506" y="4521599"/>
                  <a:pt x="8060894" y="4521599"/>
                </a:cubicBezTo>
                <a:close/>
                <a:moveTo>
                  <a:pt x="7872984" y="4521599"/>
                </a:moveTo>
                <a:cubicBezTo>
                  <a:pt x="7853372" y="4521599"/>
                  <a:pt x="7837473" y="4537498"/>
                  <a:pt x="7837473" y="4557110"/>
                </a:cubicBezTo>
                <a:cubicBezTo>
                  <a:pt x="7837473" y="4576722"/>
                  <a:pt x="7853372" y="4592621"/>
                  <a:pt x="7872984" y="4592621"/>
                </a:cubicBezTo>
                <a:cubicBezTo>
                  <a:pt x="7892596" y="4592621"/>
                  <a:pt x="7908495" y="4576722"/>
                  <a:pt x="7908495" y="4557110"/>
                </a:cubicBezTo>
                <a:cubicBezTo>
                  <a:pt x="7908495" y="4537498"/>
                  <a:pt x="7892596" y="4521599"/>
                  <a:pt x="7872984" y="4521599"/>
                </a:cubicBezTo>
                <a:close/>
                <a:moveTo>
                  <a:pt x="7685074" y="4521599"/>
                </a:moveTo>
                <a:cubicBezTo>
                  <a:pt x="7665462" y="4521599"/>
                  <a:pt x="7649563" y="4537498"/>
                  <a:pt x="7649563" y="4557110"/>
                </a:cubicBezTo>
                <a:cubicBezTo>
                  <a:pt x="7649563" y="4576722"/>
                  <a:pt x="7665462" y="4592621"/>
                  <a:pt x="7685074" y="4592621"/>
                </a:cubicBezTo>
                <a:cubicBezTo>
                  <a:pt x="7704686" y="4592621"/>
                  <a:pt x="7720585" y="4576722"/>
                  <a:pt x="7720585" y="4557110"/>
                </a:cubicBezTo>
                <a:cubicBezTo>
                  <a:pt x="7720585" y="4537498"/>
                  <a:pt x="7704686" y="4521599"/>
                  <a:pt x="7685074" y="4521599"/>
                </a:cubicBezTo>
                <a:close/>
                <a:moveTo>
                  <a:pt x="7497164" y="4521599"/>
                </a:moveTo>
                <a:cubicBezTo>
                  <a:pt x="7477552" y="4521599"/>
                  <a:pt x="7461653" y="4537498"/>
                  <a:pt x="7461653" y="4557110"/>
                </a:cubicBezTo>
                <a:cubicBezTo>
                  <a:pt x="7461653" y="4576722"/>
                  <a:pt x="7477552" y="4592621"/>
                  <a:pt x="7497164" y="4592621"/>
                </a:cubicBezTo>
                <a:cubicBezTo>
                  <a:pt x="7516776" y="4592621"/>
                  <a:pt x="7532675" y="4576722"/>
                  <a:pt x="7532675" y="4557110"/>
                </a:cubicBezTo>
                <a:cubicBezTo>
                  <a:pt x="7532675" y="4537498"/>
                  <a:pt x="7516776" y="4521599"/>
                  <a:pt x="7497164" y="4521599"/>
                </a:cubicBezTo>
                <a:close/>
                <a:moveTo>
                  <a:pt x="7309254" y="4521599"/>
                </a:moveTo>
                <a:cubicBezTo>
                  <a:pt x="7289642" y="4521599"/>
                  <a:pt x="7273743" y="4537498"/>
                  <a:pt x="7273743" y="4557110"/>
                </a:cubicBezTo>
                <a:cubicBezTo>
                  <a:pt x="7273743" y="4576722"/>
                  <a:pt x="7289642" y="4592621"/>
                  <a:pt x="7309254" y="4592621"/>
                </a:cubicBezTo>
                <a:cubicBezTo>
                  <a:pt x="7328866" y="4592621"/>
                  <a:pt x="7344765" y="4576722"/>
                  <a:pt x="7344765" y="4557110"/>
                </a:cubicBezTo>
                <a:cubicBezTo>
                  <a:pt x="7344765" y="4537498"/>
                  <a:pt x="7328866" y="4521599"/>
                  <a:pt x="7309254" y="4521599"/>
                </a:cubicBezTo>
                <a:close/>
                <a:moveTo>
                  <a:pt x="7121344" y="4521599"/>
                </a:moveTo>
                <a:cubicBezTo>
                  <a:pt x="7101732" y="4521599"/>
                  <a:pt x="7085833" y="4537498"/>
                  <a:pt x="7085833" y="4557110"/>
                </a:cubicBezTo>
                <a:cubicBezTo>
                  <a:pt x="7085833" y="4576722"/>
                  <a:pt x="7101732" y="4592621"/>
                  <a:pt x="7121344" y="4592621"/>
                </a:cubicBezTo>
                <a:cubicBezTo>
                  <a:pt x="7140956" y="4592621"/>
                  <a:pt x="7156855" y="4576722"/>
                  <a:pt x="7156855" y="4557110"/>
                </a:cubicBezTo>
                <a:cubicBezTo>
                  <a:pt x="7156855" y="4537498"/>
                  <a:pt x="7140956" y="4521599"/>
                  <a:pt x="7121344" y="4521599"/>
                </a:cubicBezTo>
                <a:close/>
                <a:moveTo>
                  <a:pt x="6933434" y="4521599"/>
                </a:moveTo>
                <a:cubicBezTo>
                  <a:pt x="6913822" y="4521599"/>
                  <a:pt x="6897923" y="4537498"/>
                  <a:pt x="6897923" y="4557110"/>
                </a:cubicBezTo>
                <a:cubicBezTo>
                  <a:pt x="6897923" y="4576722"/>
                  <a:pt x="6913822" y="4592621"/>
                  <a:pt x="6933434" y="4592621"/>
                </a:cubicBezTo>
                <a:cubicBezTo>
                  <a:pt x="6953046" y="4592621"/>
                  <a:pt x="6968945" y="4576722"/>
                  <a:pt x="6968945" y="4557110"/>
                </a:cubicBezTo>
                <a:cubicBezTo>
                  <a:pt x="6968945" y="4537498"/>
                  <a:pt x="6953046" y="4521599"/>
                  <a:pt x="6933434" y="4521599"/>
                </a:cubicBezTo>
                <a:close/>
                <a:moveTo>
                  <a:pt x="6745524" y="4521599"/>
                </a:moveTo>
                <a:cubicBezTo>
                  <a:pt x="6725912" y="4521599"/>
                  <a:pt x="6710013" y="4537498"/>
                  <a:pt x="6710013" y="4557110"/>
                </a:cubicBezTo>
                <a:cubicBezTo>
                  <a:pt x="6710013" y="4576722"/>
                  <a:pt x="6725912" y="4592621"/>
                  <a:pt x="6745524" y="4592621"/>
                </a:cubicBezTo>
                <a:cubicBezTo>
                  <a:pt x="6765136" y="4592621"/>
                  <a:pt x="6781035" y="4576722"/>
                  <a:pt x="6781035" y="4557110"/>
                </a:cubicBezTo>
                <a:cubicBezTo>
                  <a:pt x="6781035" y="4537498"/>
                  <a:pt x="6765136" y="4521599"/>
                  <a:pt x="6745524" y="4521599"/>
                </a:cubicBezTo>
                <a:close/>
                <a:moveTo>
                  <a:pt x="6557614" y="4521599"/>
                </a:moveTo>
                <a:cubicBezTo>
                  <a:pt x="6538002" y="4521599"/>
                  <a:pt x="6522103" y="4537498"/>
                  <a:pt x="6522103" y="4557110"/>
                </a:cubicBezTo>
                <a:cubicBezTo>
                  <a:pt x="6522103" y="4576722"/>
                  <a:pt x="6538002" y="4592621"/>
                  <a:pt x="6557614" y="4592621"/>
                </a:cubicBezTo>
                <a:cubicBezTo>
                  <a:pt x="6577226" y="4592621"/>
                  <a:pt x="6593125" y="4576722"/>
                  <a:pt x="6593125" y="4557110"/>
                </a:cubicBezTo>
                <a:cubicBezTo>
                  <a:pt x="6593125" y="4537498"/>
                  <a:pt x="6577226" y="4521599"/>
                  <a:pt x="6557614" y="4521599"/>
                </a:cubicBezTo>
                <a:close/>
                <a:moveTo>
                  <a:pt x="6369704" y="4521599"/>
                </a:moveTo>
                <a:cubicBezTo>
                  <a:pt x="6350092" y="4521599"/>
                  <a:pt x="6334193" y="4537498"/>
                  <a:pt x="6334193" y="4557110"/>
                </a:cubicBezTo>
                <a:cubicBezTo>
                  <a:pt x="6334193" y="4576722"/>
                  <a:pt x="6350092" y="4592621"/>
                  <a:pt x="6369704" y="4592621"/>
                </a:cubicBezTo>
                <a:cubicBezTo>
                  <a:pt x="6389316" y="4592621"/>
                  <a:pt x="6405215" y="4576722"/>
                  <a:pt x="6405215" y="4557110"/>
                </a:cubicBezTo>
                <a:cubicBezTo>
                  <a:pt x="6405215" y="4537498"/>
                  <a:pt x="6389316" y="4521599"/>
                  <a:pt x="6369704" y="4521599"/>
                </a:cubicBezTo>
                <a:close/>
                <a:moveTo>
                  <a:pt x="6181794" y="4521599"/>
                </a:moveTo>
                <a:cubicBezTo>
                  <a:pt x="6162182" y="4521599"/>
                  <a:pt x="6146283" y="4537498"/>
                  <a:pt x="6146283" y="4557110"/>
                </a:cubicBezTo>
                <a:cubicBezTo>
                  <a:pt x="6146283" y="4576722"/>
                  <a:pt x="6162182" y="4592621"/>
                  <a:pt x="6181794" y="4592621"/>
                </a:cubicBezTo>
                <a:cubicBezTo>
                  <a:pt x="6201406" y="4592621"/>
                  <a:pt x="6217305" y="4576722"/>
                  <a:pt x="6217305" y="4557110"/>
                </a:cubicBezTo>
                <a:cubicBezTo>
                  <a:pt x="6217305" y="4537498"/>
                  <a:pt x="6201406" y="4521599"/>
                  <a:pt x="6181794" y="4521599"/>
                </a:cubicBezTo>
                <a:close/>
                <a:moveTo>
                  <a:pt x="5993886" y="4521599"/>
                </a:moveTo>
                <a:cubicBezTo>
                  <a:pt x="5974273" y="4521599"/>
                  <a:pt x="5958374" y="4537498"/>
                  <a:pt x="5958374" y="4557110"/>
                </a:cubicBezTo>
                <a:cubicBezTo>
                  <a:pt x="5958374" y="4576722"/>
                  <a:pt x="5974273" y="4592621"/>
                  <a:pt x="5993886" y="4592621"/>
                </a:cubicBezTo>
                <a:cubicBezTo>
                  <a:pt x="6013497" y="4592621"/>
                  <a:pt x="6029396" y="4576722"/>
                  <a:pt x="6029396" y="4557110"/>
                </a:cubicBezTo>
                <a:cubicBezTo>
                  <a:pt x="6029396" y="4537498"/>
                  <a:pt x="6013497" y="4521599"/>
                  <a:pt x="5993886" y="4521599"/>
                </a:cubicBezTo>
                <a:close/>
                <a:moveTo>
                  <a:pt x="5805976" y="4521599"/>
                </a:moveTo>
                <a:cubicBezTo>
                  <a:pt x="5786364" y="4521599"/>
                  <a:pt x="5770466" y="4537498"/>
                  <a:pt x="5770466" y="4557110"/>
                </a:cubicBezTo>
                <a:cubicBezTo>
                  <a:pt x="5770466" y="4576722"/>
                  <a:pt x="5786364" y="4592621"/>
                  <a:pt x="5805976" y="4592621"/>
                </a:cubicBezTo>
                <a:cubicBezTo>
                  <a:pt x="5825589" y="4592621"/>
                  <a:pt x="5841487" y="4576722"/>
                  <a:pt x="5841487" y="4557110"/>
                </a:cubicBezTo>
                <a:cubicBezTo>
                  <a:pt x="5841487" y="4537498"/>
                  <a:pt x="5825589" y="4521599"/>
                  <a:pt x="5805976" y="4521599"/>
                </a:cubicBezTo>
                <a:close/>
                <a:moveTo>
                  <a:pt x="5618068" y="4521599"/>
                </a:moveTo>
                <a:cubicBezTo>
                  <a:pt x="5598457" y="4521599"/>
                  <a:pt x="5582558" y="4537498"/>
                  <a:pt x="5582558" y="4557110"/>
                </a:cubicBezTo>
                <a:cubicBezTo>
                  <a:pt x="5582558" y="4576722"/>
                  <a:pt x="5598457" y="4592621"/>
                  <a:pt x="5618068" y="4592621"/>
                </a:cubicBezTo>
                <a:cubicBezTo>
                  <a:pt x="5637680" y="4592621"/>
                  <a:pt x="5653579" y="4576722"/>
                  <a:pt x="5653579" y="4557110"/>
                </a:cubicBezTo>
                <a:cubicBezTo>
                  <a:pt x="5653579" y="4537498"/>
                  <a:pt x="5637680" y="4521599"/>
                  <a:pt x="5618068" y="4521599"/>
                </a:cubicBezTo>
                <a:close/>
                <a:moveTo>
                  <a:pt x="5430159" y="4521599"/>
                </a:moveTo>
                <a:cubicBezTo>
                  <a:pt x="5410549" y="4521599"/>
                  <a:pt x="5394647" y="4537498"/>
                  <a:pt x="5394647" y="4557110"/>
                </a:cubicBezTo>
                <a:cubicBezTo>
                  <a:pt x="5394647" y="4576722"/>
                  <a:pt x="5410549" y="4592621"/>
                  <a:pt x="5430159" y="4592621"/>
                </a:cubicBezTo>
                <a:cubicBezTo>
                  <a:pt x="5449772" y="4592621"/>
                  <a:pt x="5465670" y="4576722"/>
                  <a:pt x="5465670" y="4557110"/>
                </a:cubicBezTo>
                <a:cubicBezTo>
                  <a:pt x="5465670" y="4537498"/>
                  <a:pt x="5449772" y="4521599"/>
                  <a:pt x="5430159" y="4521599"/>
                </a:cubicBezTo>
                <a:close/>
                <a:moveTo>
                  <a:pt x="5242249" y="4521599"/>
                </a:moveTo>
                <a:cubicBezTo>
                  <a:pt x="5222635" y="4521599"/>
                  <a:pt x="5206737" y="4537498"/>
                  <a:pt x="5206737" y="4557110"/>
                </a:cubicBezTo>
                <a:cubicBezTo>
                  <a:pt x="5206737" y="4576722"/>
                  <a:pt x="5222635" y="4592621"/>
                  <a:pt x="5242249" y="4592621"/>
                </a:cubicBezTo>
                <a:cubicBezTo>
                  <a:pt x="5261862" y="4592621"/>
                  <a:pt x="5277760" y="4576722"/>
                  <a:pt x="5277760" y="4557110"/>
                </a:cubicBezTo>
                <a:cubicBezTo>
                  <a:pt x="5277760" y="4537498"/>
                  <a:pt x="5261862" y="4521599"/>
                  <a:pt x="5242249" y="4521599"/>
                </a:cubicBezTo>
                <a:close/>
                <a:moveTo>
                  <a:pt x="5054338" y="4521599"/>
                </a:moveTo>
                <a:cubicBezTo>
                  <a:pt x="5034726" y="4521599"/>
                  <a:pt x="5018828" y="4537498"/>
                  <a:pt x="5018828" y="4557110"/>
                </a:cubicBezTo>
                <a:cubicBezTo>
                  <a:pt x="5018828" y="4576722"/>
                  <a:pt x="5034726" y="4592621"/>
                  <a:pt x="5054338" y="4592621"/>
                </a:cubicBezTo>
                <a:cubicBezTo>
                  <a:pt x="5073951" y="4592621"/>
                  <a:pt x="5089850" y="4576722"/>
                  <a:pt x="5089850" y="4557110"/>
                </a:cubicBezTo>
                <a:cubicBezTo>
                  <a:pt x="5089850" y="4537498"/>
                  <a:pt x="5073951" y="4521599"/>
                  <a:pt x="5054338" y="4521599"/>
                </a:cubicBezTo>
                <a:close/>
                <a:moveTo>
                  <a:pt x="4866430" y="4521599"/>
                </a:moveTo>
                <a:cubicBezTo>
                  <a:pt x="4846819" y="4521599"/>
                  <a:pt x="4830924" y="4537498"/>
                  <a:pt x="4830924" y="4557110"/>
                </a:cubicBezTo>
                <a:cubicBezTo>
                  <a:pt x="4830924" y="4576722"/>
                  <a:pt x="4846819" y="4592621"/>
                  <a:pt x="4866430" y="4592621"/>
                </a:cubicBezTo>
                <a:cubicBezTo>
                  <a:pt x="4886041" y="4592621"/>
                  <a:pt x="4901941" y="4576722"/>
                  <a:pt x="4901941" y="4557110"/>
                </a:cubicBezTo>
                <a:cubicBezTo>
                  <a:pt x="4901941" y="4537498"/>
                  <a:pt x="4886041" y="4521599"/>
                  <a:pt x="4866430" y="4521599"/>
                </a:cubicBezTo>
                <a:close/>
                <a:moveTo>
                  <a:pt x="4678519" y="4521599"/>
                </a:moveTo>
                <a:cubicBezTo>
                  <a:pt x="4658907" y="4521599"/>
                  <a:pt x="4643007" y="4537498"/>
                  <a:pt x="4643007" y="4557110"/>
                </a:cubicBezTo>
                <a:cubicBezTo>
                  <a:pt x="4643007" y="4576722"/>
                  <a:pt x="4658907" y="4592621"/>
                  <a:pt x="4678519" y="4592621"/>
                </a:cubicBezTo>
                <a:cubicBezTo>
                  <a:pt x="4698130" y="4592621"/>
                  <a:pt x="4714030" y="4576722"/>
                  <a:pt x="4714030" y="4557110"/>
                </a:cubicBezTo>
                <a:cubicBezTo>
                  <a:pt x="4714030" y="4537498"/>
                  <a:pt x="4698130" y="4521599"/>
                  <a:pt x="4678519" y="4521599"/>
                </a:cubicBezTo>
                <a:close/>
                <a:moveTo>
                  <a:pt x="4490610" y="4521599"/>
                </a:moveTo>
                <a:cubicBezTo>
                  <a:pt x="4470998" y="4521599"/>
                  <a:pt x="4455098" y="4537498"/>
                  <a:pt x="4455098" y="4557110"/>
                </a:cubicBezTo>
                <a:cubicBezTo>
                  <a:pt x="4455098" y="4576722"/>
                  <a:pt x="4470998" y="4592621"/>
                  <a:pt x="4490610" y="4592621"/>
                </a:cubicBezTo>
                <a:cubicBezTo>
                  <a:pt x="4510220" y="4592621"/>
                  <a:pt x="4526118" y="4576722"/>
                  <a:pt x="4526118" y="4557110"/>
                </a:cubicBezTo>
                <a:cubicBezTo>
                  <a:pt x="4526118" y="4537498"/>
                  <a:pt x="4510220" y="4521599"/>
                  <a:pt x="4490610" y="4521599"/>
                </a:cubicBezTo>
                <a:close/>
                <a:moveTo>
                  <a:pt x="4302698" y="4521599"/>
                </a:moveTo>
                <a:cubicBezTo>
                  <a:pt x="4283086" y="4521599"/>
                  <a:pt x="4267187" y="4537498"/>
                  <a:pt x="4267187" y="4557110"/>
                </a:cubicBezTo>
                <a:cubicBezTo>
                  <a:pt x="4267187" y="4576722"/>
                  <a:pt x="4283086" y="4592621"/>
                  <a:pt x="4302698" y="4592621"/>
                </a:cubicBezTo>
                <a:cubicBezTo>
                  <a:pt x="4322311" y="4592621"/>
                  <a:pt x="4338210" y="4576722"/>
                  <a:pt x="4338210" y="4557110"/>
                </a:cubicBezTo>
                <a:cubicBezTo>
                  <a:pt x="4338210" y="4537498"/>
                  <a:pt x="4322311" y="4521599"/>
                  <a:pt x="4302698" y="4521599"/>
                </a:cubicBezTo>
                <a:close/>
                <a:moveTo>
                  <a:pt x="4114802" y="4521599"/>
                </a:moveTo>
                <a:cubicBezTo>
                  <a:pt x="4095188" y="4521599"/>
                  <a:pt x="4079291" y="4537498"/>
                  <a:pt x="4079291" y="4557110"/>
                </a:cubicBezTo>
                <a:cubicBezTo>
                  <a:pt x="4079291" y="4576722"/>
                  <a:pt x="4095188" y="4592621"/>
                  <a:pt x="4114802" y="4592621"/>
                </a:cubicBezTo>
                <a:cubicBezTo>
                  <a:pt x="4134411" y="4592621"/>
                  <a:pt x="4150308" y="4576722"/>
                  <a:pt x="4150308" y="4557110"/>
                </a:cubicBezTo>
                <a:cubicBezTo>
                  <a:pt x="4150308" y="4537498"/>
                  <a:pt x="4134411" y="4521599"/>
                  <a:pt x="4114802" y="4521599"/>
                </a:cubicBezTo>
                <a:close/>
                <a:moveTo>
                  <a:pt x="3926888" y="4521599"/>
                </a:moveTo>
                <a:cubicBezTo>
                  <a:pt x="3907279" y="4521599"/>
                  <a:pt x="3891378" y="4537498"/>
                  <a:pt x="3891378" y="4557110"/>
                </a:cubicBezTo>
                <a:cubicBezTo>
                  <a:pt x="3891378" y="4576722"/>
                  <a:pt x="3907279" y="4592621"/>
                  <a:pt x="3926888" y="4592621"/>
                </a:cubicBezTo>
                <a:cubicBezTo>
                  <a:pt x="3946503" y="4592621"/>
                  <a:pt x="3962401" y="4576722"/>
                  <a:pt x="3962401" y="4557110"/>
                </a:cubicBezTo>
                <a:cubicBezTo>
                  <a:pt x="3962401" y="4537498"/>
                  <a:pt x="3946503" y="4521599"/>
                  <a:pt x="3926888" y="4521599"/>
                </a:cubicBezTo>
                <a:close/>
                <a:moveTo>
                  <a:pt x="3738979" y="4521599"/>
                </a:moveTo>
                <a:cubicBezTo>
                  <a:pt x="3719366" y="4521599"/>
                  <a:pt x="3703467" y="4537498"/>
                  <a:pt x="3703467" y="4557110"/>
                </a:cubicBezTo>
                <a:cubicBezTo>
                  <a:pt x="3703467" y="4576722"/>
                  <a:pt x="3719366" y="4592621"/>
                  <a:pt x="3738979" y="4592621"/>
                </a:cubicBezTo>
                <a:cubicBezTo>
                  <a:pt x="3758591" y="4592621"/>
                  <a:pt x="3774489" y="4576722"/>
                  <a:pt x="3774489" y="4557110"/>
                </a:cubicBezTo>
                <a:cubicBezTo>
                  <a:pt x="3774489" y="4537498"/>
                  <a:pt x="3758591" y="4521599"/>
                  <a:pt x="3738979" y="4521599"/>
                </a:cubicBezTo>
                <a:close/>
                <a:moveTo>
                  <a:pt x="3551069" y="4521599"/>
                </a:moveTo>
                <a:cubicBezTo>
                  <a:pt x="3531458" y="4521599"/>
                  <a:pt x="3515557" y="4537498"/>
                  <a:pt x="3515557" y="4557110"/>
                </a:cubicBezTo>
                <a:cubicBezTo>
                  <a:pt x="3515557" y="4576722"/>
                  <a:pt x="3531458" y="4592621"/>
                  <a:pt x="3551069" y="4592621"/>
                </a:cubicBezTo>
                <a:cubicBezTo>
                  <a:pt x="3570679" y="4592621"/>
                  <a:pt x="3586579" y="4576722"/>
                  <a:pt x="3586579" y="4557110"/>
                </a:cubicBezTo>
                <a:cubicBezTo>
                  <a:pt x="3586579" y="4537498"/>
                  <a:pt x="3570679" y="4521599"/>
                  <a:pt x="3551069" y="4521599"/>
                </a:cubicBezTo>
                <a:close/>
                <a:moveTo>
                  <a:pt x="3363163" y="4521599"/>
                </a:moveTo>
                <a:cubicBezTo>
                  <a:pt x="3343550" y="4521599"/>
                  <a:pt x="3327653" y="4537498"/>
                  <a:pt x="3327653" y="4557110"/>
                </a:cubicBezTo>
                <a:cubicBezTo>
                  <a:pt x="3327653" y="4576722"/>
                  <a:pt x="3343550" y="4592621"/>
                  <a:pt x="3363163" y="4592621"/>
                </a:cubicBezTo>
                <a:cubicBezTo>
                  <a:pt x="3382774" y="4592621"/>
                  <a:pt x="3398674" y="4576722"/>
                  <a:pt x="3398674" y="4557110"/>
                </a:cubicBezTo>
                <a:cubicBezTo>
                  <a:pt x="3398674" y="4537498"/>
                  <a:pt x="3382774" y="4521599"/>
                  <a:pt x="3363163" y="4521599"/>
                </a:cubicBezTo>
                <a:close/>
                <a:moveTo>
                  <a:pt x="3175253" y="4521599"/>
                </a:moveTo>
                <a:cubicBezTo>
                  <a:pt x="3155640" y="4521599"/>
                  <a:pt x="3139740" y="4537498"/>
                  <a:pt x="3139740" y="4557110"/>
                </a:cubicBezTo>
                <a:cubicBezTo>
                  <a:pt x="3139740" y="4576722"/>
                  <a:pt x="3155640" y="4592621"/>
                  <a:pt x="3175253" y="4592621"/>
                </a:cubicBezTo>
                <a:cubicBezTo>
                  <a:pt x="3194866" y="4592621"/>
                  <a:pt x="3210767" y="4576722"/>
                  <a:pt x="3210767" y="4557110"/>
                </a:cubicBezTo>
                <a:cubicBezTo>
                  <a:pt x="3210767" y="4537498"/>
                  <a:pt x="3194866" y="4521599"/>
                  <a:pt x="3175253" y="4521599"/>
                </a:cubicBezTo>
                <a:close/>
                <a:moveTo>
                  <a:pt x="2987343" y="4521599"/>
                </a:moveTo>
                <a:cubicBezTo>
                  <a:pt x="2967728" y="4521599"/>
                  <a:pt x="2951833" y="4537498"/>
                  <a:pt x="2951833" y="4557110"/>
                </a:cubicBezTo>
                <a:cubicBezTo>
                  <a:pt x="2951833" y="4576722"/>
                  <a:pt x="2967728" y="4592621"/>
                  <a:pt x="2987343" y="4592621"/>
                </a:cubicBezTo>
                <a:cubicBezTo>
                  <a:pt x="3006954" y="4592621"/>
                  <a:pt x="3022854" y="4576722"/>
                  <a:pt x="3022854" y="4557110"/>
                </a:cubicBezTo>
                <a:cubicBezTo>
                  <a:pt x="3022854" y="4537498"/>
                  <a:pt x="3006954" y="4521599"/>
                  <a:pt x="2987343" y="4521599"/>
                </a:cubicBezTo>
                <a:close/>
                <a:moveTo>
                  <a:pt x="2799432" y="4521599"/>
                </a:moveTo>
                <a:cubicBezTo>
                  <a:pt x="2779821" y="4521599"/>
                  <a:pt x="2763919" y="4537498"/>
                  <a:pt x="2763919" y="4557110"/>
                </a:cubicBezTo>
                <a:cubicBezTo>
                  <a:pt x="2763919" y="4576722"/>
                  <a:pt x="2779821" y="4592621"/>
                  <a:pt x="2799432" y="4592621"/>
                </a:cubicBezTo>
                <a:cubicBezTo>
                  <a:pt x="2819042" y="4592621"/>
                  <a:pt x="2834941" y="4576722"/>
                  <a:pt x="2834941" y="4557110"/>
                </a:cubicBezTo>
                <a:cubicBezTo>
                  <a:pt x="2834941" y="4537498"/>
                  <a:pt x="2819042" y="4521599"/>
                  <a:pt x="2799432" y="4521599"/>
                </a:cubicBezTo>
                <a:close/>
                <a:moveTo>
                  <a:pt x="2611522" y="4521599"/>
                </a:moveTo>
                <a:cubicBezTo>
                  <a:pt x="2591910" y="4521599"/>
                  <a:pt x="2576011" y="4537498"/>
                  <a:pt x="2576011" y="4557110"/>
                </a:cubicBezTo>
                <a:cubicBezTo>
                  <a:pt x="2576011" y="4576722"/>
                  <a:pt x="2591910" y="4592621"/>
                  <a:pt x="2611522" y="4592621"/>
                </a:cubicBezTo>
                <a:cubicBezTo>
                  <a:pt x="2631134" y="4592621"/>
                  <a:pt x="2647033" y="4576722"/>
                  <a:pt x="2647033" y="4557110"/>
                </a:cubicBezTo>
                <a:cubicBezTo>
                  <a:pt x="2647033" y="4537498"/>
                  <a:pt x="2631134" y="4521599"/>
                  <a:pt x="2611522" y="4521599"/>
                </a:cubicBezTo>
                <a:close/>
                <a:moveTo>
                  <a:pt x="2423611" y="4521599"/>
                </a:moveTo>
                <a:cubicBezTo>
                  <a:pt x="2403999" y="4521599"/>
                  <a:pt x="2388100" y="4537498"/>
                  <a:pt x="2388100" y="4557110"/>
                </a:cubicBezTo>
                <a:cubicBezTo>
                  <a:pt x="2388100" y="4576722"/>
                  <a:pt x="2403999" y="4592621"/>
                  <a:pt x="2423611" y="4592621"/>
                </a:cubicBezTo>
                <a:cubicBezTo>
                  <a:pt x="2443223" y="4592621"/>
                  <a:pt x="2459122" y="4576722"/>
                  <a:pt x="2459122" y="4557110"/>
                </a:cubicBezTo>
                <a:cubicBezTo>
                  <a:pt x="2459122" y="4537498"/>
                  <a:pt x="2443223" y="4521599"/>
                  <a:pt x="2423611" y="4521599"/>
                </a:cubicBezTo>
                <a:close/>
                <a:moveTo>
                  <a:pt x="2235702" y="4521599"/>
                </a:moveTo>
                <a:cubicBezTo>
                  <a:pt x="2216091" y="4521599"/>
                  <a:pt x="2200189" y="4537498"/>
                  <a:pt x="2200189" y="4557110"/>
                </a:cubicBezTo>
                <a:cubicBezTo>
                  <a:pt x="2200189" y="4576722"/>
                  <a:pt x="2216091" y="4592621"/>
                  <a:pt x="2235702" y="4592621"/>
                </a:cubicBezTo>
                <a:cubicBezTo>
                  <a:pt x="2255313" y="4592621"/>
                  <a:pt x="2271213" y="4576722"/>
                  <a:pt x="2271213" y="4557110"/>
                </a:cubicBezTo>
                <a:cubicBezTo>
                  <a:pt x="2271213" y="4537498"/>
                  <a:pt x="2255313" y="4521599"/>
                  <a:pt x="2235702" y="4521599"/>
                </a:cubicBezTo>
                <a:close/>
                <a:moveTo>
                  <a:pt x="2047791" y="4521599"/>
                </a:moveTo>
                <a:cubicBezTo>
                  <a:pt x="2028179" y="4521599"/>
                  <a:pt x="2012279" y="4537498"/>
                  <a:pt x="2012279" y="4557110"/>
                </a:cubicBezTo>
                <a:cubicBezTo>
                  <a:pt x="2012279" y="4576722"/>
                  <a:pt x="2028179" y="4592621"/>
                  <a:pt x="2047791" y="4592621"/>
                </a:cubicBezTo>
                <a:cubicBezTo>
                  <a:pt x="2067403" y="4592621"/>
                  <a:pt x="2083301" y="4576722"/>
                  <a:pt x="2083301" y="4557110"/>
                </a:cubicBezTo>
                <a:cubicBezTo>
                  <a:pt x="2083301" y="4537498"/>
                  <a:pt x="2067403" y="4521599"/>
                  <a:pt x="2047791" y="4521599"/>
                </a:cubicBezTo>
                <a:close/>
                <a:moveTo>
                  <a:pt x="1859880" y="4521599"/>
                </a:moveTo>
                <a:cubicBezTo>
                  <a:pt x="1840268" y="4521599"/>
                  <a:pt x="1824369" y="4537498"/>
                  <a:pt x="1824369" y="4557110"/>
                </a:cubicBezTo>
                <a:cubicBezTo>
                  <a:pt x="1824369" y="4576722"/>
                  <a:pt x="1840268" y="4592621"/>
                  <a:pt x="1859880" y="4592621"/>
                </a:cubicBezTo>
                <a:cubicBezTo>
                  <a:pt x="1879493" y="4592621"/>
                  <a:pt x="1895391" y="4576722"/>
                  <a:pt x="1895391" y="4557110"/>
                </a:cubicBezTo>
                <a:cubicBezTo>
                  <a:pt x="1895391" y="4537498"/>
                  <a:pt x="1879493" y="4521599"/>
                  <a:pt x="1859880" y="4521599"/>
                </a:cubicBezTo>
                <a:close/>
                <a:moveTo>
                  <a:pt x="1671971" y="4521599"/>
                </a:moveTo>
                <a:cubicBezTo>
                  <a:pt x="1652358" y="4521599"/>
                  <a:pt x="1636459" y="4537498"/>
                  <a:pt x="1636459" y="4557110"/>
                </a:cubicBezTo>
                <a:cubicBezTo>
                  <a:pt x="1636459" y="4576722"/>
                  <a:pt x="1652358" y="4592621"/>
                  <a:pt x="1671971" y="4592621"/>
                </a:cubicBezTo>
                <a:cubicBezTo>
                  <a:pt x="1691583" y="4592621"/>
                  <a:pt x="1707481" y="4576722"/>
                  <a:pt x="1707481" y="4557110"/>
                </a:cubicBezTo>
                <a:cubicBezTo>
                  <a:pt x="1707481" y="4537498"/>
                  <a:pt x="1691583" y="4521599"/>
                  <a:pt x="1671971" y="4521599"/>
                </a:cubicBezTo>
                <a:close/>
                <a:moveTo>
                  <a:pt x="1484061" y="4521599"/>
                </a:moveTo>
                <a:cubicBezTo>
                  <a:pt x="1464449" y="4521599"/>
                  <a:pt x="1448550" y="4537498"/>
                  <a:pt x="1448550" y="4557110"/>
                </a:cubicBezTo>
                <a:cubicBezTo>
                  <a:pt x="1448550" y="4576722"/>
                  <a:pt x="1464449" y="4592621"/>
                  <a:pt x="1484061" y="4592621"/>
                </a:cubicBezTo>
                <a:cubicBezTo>
                  <a:pt x="1503672" y="4592621"/>
                  <a:pt x="1519571" y="4576722"/>
                  <a:pt x="1519571" y="4557110"/>
                </a:cubicBezTo>
                <a:cubicBezTo>
                  <a:pt x="1519571" y="4537498"/>
                  <a:pt x="1503672" y="4521599"/>
                  <a:pt x="1484061" y="4521599"/>
                </a:cubicBezTo>
                <a:close/>
                <a:moveTo>
                  <a:pt x="1296151" y="4521599"/>
                </a:moveTo>
                <a:cubicBezTo>
                  <a:pt x="1276539" y="4521599"/>
                  <a:pt x="1260640" y="4537498"/>
                  <a:pt x="1260640" y="4557110"/>
                </a:cubicBezTo>
                <a:cubicBezTo>
                  <a:pt x="1260640" y="4576722"/>
                  <a:pt x="1276539" y="4592621"/>
                  <a:pt x="1296151" y="4592621"/>
                </a:cubicBezTo>
                <a:cubicBezTo>
                  <a:pt x="1315763" y="4592621"/>
                  <a:pt x="1331662" y="4576722"/>
                  <a:pt x="1331662" y="4557110"/>
                </a:cubicBezTo>
                <a:cubicBezTo>
                  <a:pt x="1331662" y="4537498"/>
                  <a:pt x="1315763" y="4521599"/>
                  <a:pt x="1296151" y="4521599"/>
                </a:cubicBezTo>
                <a:close/>
                <a:moveTo>
                  <a:pt x="1108241" y="4521599"/>
                </a:moveTo>
                <a:cubicBezTo>
                  <a:pt x="1088629" y="4521599"/>
                  <a:pt x="1072730" y="4537498"/>
                  <a:pt x="1072730" y="4557110"/>
                </a:cubicBezTo>
                <a:cubicBezTo>
                  <a:pt x="1072730" y="4576722"/>
                  <a:pt x="1088629" y="4592621"/>
                  <a:pt x="1108241" y="4592621"/>
                </a:cubicBezTo>
                <a:cubicBezTo>
                  <a:pt x="1127854" y="4592621"/>
                  <a:pt x="1143751" y="4576722"/>
                  <a:pt x="1143751" y="4557110"/>
                </a:cubicBezTo>
                <a:cubicBezTo>
                  <a:pt x="1143751" y="4537498"/>
                  <a:pt x="1127854" y="4521599"/>
                  <a:pt x="1108241" y="4521599"/>
                </a:cubicBezTo>
                <a:close/>
                <a:moveTo>
                  <a:pt x="920332" y="4521599"/>
                </a:moveTo>
                <a:cubicBezTo>
                  <a:pt x="900719" y="4521599"/>
                  <a:pt x="884820" y="4537498"/>
                  <a:pt x="884820" y="4557110"/>
                </a:cubicBezTo>
                <a:cubicBezTo>
                  <a:pt x="884820" y="4576722"/>
                  <a:pt x="900719" y="4592621"/>
                  <a:pt x="920332" y="4592621"/>
                </a:cubicBezTo>
                <a:cubicBezTo>
                  <a:pt x="939943" y="4592621"/>
                  <a:pt x="955842" y="4576722"/>
                  <a:pt x="955842" y="4557110"/>
                </a:cubicBezTo>
                <a:cubicBezTo>
                  <a:pt x="955842" y="4537498"/>
                  <a:pt x="939943" y="4521599"/>
                  <a:pt x="920332" y="4521599"/>
                </a:cubicBezTo>
                <a:close/>
                <a:moveTo>
                  <a:pt x="732422" y="4521599"/>
                </a:moveTo>
                <a:cubicBezTo>
                  <a:pt x="712809" y="4521599"/>
                  <a:pt x="696910" y="4537498"/>
                  <a:pt x="696910" y="4557110"/>
                </a:cubicBezTo>
                <a:cubicBezTo>
                  <a:pt x="696910" y="4576722"/>
                  <a:pt x="712809" y="4592621"/>
                  <a:pt x="732422" y="4592621"/>
                </a:cubicBezTo>
                <a:cubicBezTo>
                  <a:pt x="752034" y="4592621"/>
                  <a:pt x="767932" y="4576722"/>
                  <a:pt x="767932" y="4557110"/>
                </a:cubicBezTo>
                <a:cubicBezTo>
                  <a:pt x="767932" y="4537498"/>
                  <a:pt x="752034" y="4521599"/>
                  <a:pt x="732422" y="4521599"/>
                </a:cubicBezTo>
                <a:close/>
                <a:moveTo>
                  <a:pt x="544512" y="4521599"/>
                </a:moveTo>
                <a:cubicBezTo>
                  <a:pt x="524899" y="4521599"/>
                  <a:pt x="509001" y="4537498"/>
                  <a:pt x="509001" y="4557110"/>
                </a:cubicBezTo>
                <a:cubicBezTo>
                  <a:pt x="509001" y="4576722"/>
                  <a:pt x="524899" y="4592621"/>
                  <a:pt x="544512" y="4592621"/>
                </a:cubicBezTo>
                <a:cubicBezTo>
                  <a:pt x="564124" y="4592621"/>
                  <a:pt x="580023" y="4576722"/>
                  <a:pt x="580023" y="4557110"/>
                </a:cubicBezTo>
                <a:cubicBezTo>
                  <a:pt x="580023" y="4537498"/>
                  <a:pt x="564124" y="4521599"/>
                  <a:pt x="544512" y="4521599"/>
                </a:cubicBezTo>
                <a:close/>
                <a:moveTo>
                  <a:pt x="356602" y="4521599"/>
                </a:moveTo>
                <a:cubicBezTo>
                  <a:pt x="336990" y="4521599"/>
                  <a:pt x="321091" y="4537498"/>
                  <a:pt x="321091" y="4557110"/>
                </a:cubicBezTo>
                <a:cubicBezTo>
                  <a:pt x="321091" y="4576722"/>
                  <a:pt x="336990" y="4592621"/>
                  <a:pt x="356602" y="4592621"/>
                </a:cubicBezTo>
                <a:cubicBezTo>
                  <a:pt x="376215" y="4592621"/>
                  <a:pt x="392113" y="4576722"/>
                  <a:pt x="392113" y="4557110"/>
                </a:cubicBezTo>
                <a:cubicBezTo>
                  <a:pt x="392113" y="4537498"/>
                  <a:pt x="376215" y="4521599"/>
                  <a:pt x="356602" y="4521599"/>
                </a:cubicBezTo>
                <a:close/>
                <a:moveTo>
                  <a:pt x="168692" y="4521599"/>
                </a:moveTo>
                <a:cubicBezTo>
                  <a:pt x="149080" y="4521599"/>
                  <a:pt x="133181" y="4537498"/>
                  <a:pt x="133181" y="4557110"/>
                </a:cubicBezTo>
                <a:cubicBezTo>
                  <a:pt x="133181" y="4576722"/>
                  <a:pt x="149080" y="4592621"/>
                  <a:pt x="168692" y="4592621"/>
                </a:cubicBezTo>
                <a:cubicBezTo>
                  <a:pt x="188304" y="4592621"/>
                  <a:pt x="204204" y="4576722"/>
                  <a:pt x="204204" y="4557110"/>
                </a:cubicBezTo>
                <a:cubicBezTo>
                  <a:pt x="204204" y="4537498"/>
                  <a:pt x="188304" y="4521599"/>
                  <a:pt x="168692" y="4521599"/>
                </a:cubicBezTo>
                <a:close/>
                <a:moveTo>
                  <a:pt x="12099079" y="4373268"/>
                </a:moveTo>
                <a:cubicBezTo>
                  <a:pt x="12079467" y="4373268"/>
                  <a:pt x="12063568" y="4389167"/>
                  <a:pt x="12063568" y="4408779"/>
                </a:cubicBezTo>
                <a:cubicBezTo>
                  <a:pt x="12063568" y="4428391"/>
                  <a:pt x="12079467" y="4444290"/>
                  <a:pt x="12099079" y="4444290"/>
                </a:cubicBezTo>
                <a:cubicBezTo>
                  <a:pt x="12118691" y="4444290"/>
                  <a:pt x="12134590" y="4428391"/>
                  <a:pt x="12134590" y="4408779"/>
                </a:cubicBezTo>
                <a:cubicBezTo>
                  <a:pt x="12134590" y="4389167"/>
                  <a:pt x="12118691" y="4373268"/>
                  <a:pt x="12099079" y="4373268"/>
                </a:cubicBezTo>
                <a:close/>
                <a:moveTo>
                  <a:pt x="11911169" y="4373268"/>
                </a:moveTo>
                <a:cubicBezTo>
                  <a:pt x="11891557" y="4373268"/>
                  <a:pt x="11875658" y="4389167"/>
                  <a:pt x="11875658" y="4408779"/>
                </a:cubicBezTo>
                <a:cubicBezTo>
                  <a:pt x="11875658" y="4428391"/>
                  <a:pt x="11891557" y="4444290"/>
                  <a:pt x="11911169" y="4444290"/>
                </a:cubicBezTo>
                <a:cubicBezTo>
                  <a:pt x="11930781" y="4444290"/>
                  <a:pt x="11946680" y="4428391"/>
                  <a:pt x="11946680" y="4408779"/>
                </a:cubicBezTo>
                <a:cubicBezTo>
                  <a:pt x="11946680" y="4389167"/>
                  <a:pt x="11930781" y="4373268"/>
                  <a:pt x="11911169" y="4373268"/>
                </a:cubicBezTo>
                <a:close/>
                <a:moveTo>
                  <a:pt x="11723259" y="4373268"/>
                </a:moveTo>
                <a:cubicBezTo>
                  <a:pt x="11703647" y="4373268"/>
                  <a:pt x="11687748" y="4389167"/>
                  <a:pt x="11687748" y="4408779"/>
                </a:cubicBezTo>
                <a:cubicBezTo>
                  <a:pt x="11687748" y="4428391"/>
                  <a:pt x="11703647" y="4444290"/>
                  <a:pt x="11723259" y="4444290"/>
                </a:cubicBezTo>
                <a:cubicBezTo>
                  <a:pt x="11742871" y="4444290"/>
                  <a:pt x="11758770" y="4428391"/>
                  <a:pt x="11758770" y="4408779"/>
                </a:cubicBezTo>
                <a:cubicBezTo>
                  <a:pt x="11758770" y="4389167"/>
                  <a:pt x="11742871" y="4373268"/>
                  <a:pt x="11723259" y="4373268"/>
                </a:cubicBezTo>
                <a:close/>
                <a:moveTo>
                  <a:pt x="11535349" y="4373268"/>
                </a:moveTo>
                <a:cubicBezTo>
                  <a:pt x="11515737" y="4373268"/>
                  <a:pt x="11499838" y="4389167"/>
                  <a:pt x="11499838" y="4408779"/>
                </a:cubicBezTo>
                <a:cubicBezTo>
                  <a:pt x="11499838" y="4428391"/>
                  <a:pt x="11515737" y="4444290"/>
                  <a:pt x="11535349" y="4444290"/>
                </a:cubicBezTo>
                <a:cubicBezTo>
                  <a:pt x="11554961" y="4444290"/>
                  <a:pt x="11570860" y="4428391"/>
                  <a:pt x="11570860" y="4408779"/>
                </a:cubicBezTo>
                <a:cubicBezTo>
                  <a:pt x="11570860" y="4389167"/>
                  <a:pt x="11554961" y="4373268"/>
                  <a:pt x="11535349" y="4373268"/>
                </a:cubicBezTo>
                <a:close/>
                <a:moveTo>
                  <a:pt x="11347439" y="4373268"/>
                </a:moveTo>
                <a:cubicBezTo>
                  <a:pt x="11327827" y="4373268"/>
                  <a:pt x="11311928" y="4389167"/>
                  <a:pt x="11311928" y="4408779"/>
                </a:cubicBezTo>
                <a:cubicBezTo>
                  <a:pt x="11311928" y="4428391"/>
                  <a:pt x="11327827" y="4444290"/>
                  <a:pt x="11347439" y="4444290"/>
                </a:cubicBezTo>
                <a:cubicBezTo>
                  <a:pt x="11367051" y="4444290"/>
                  <a:pt x="11382950" y="4428391"/>
                  <a:pt x="11382950" y="4408779"/>
                </a:cubicBezTo>
                <a:cubicBezTo>
                  <a:pt x="11382950" y="4389167"/>
                  <a:pt x="11367051" y="4373268"/>
                  <a:pt x="11347439" y="4373268"/>
                </a:cubicBezTo>
                <a:close/>
                <a:moveTo>
                  <a:pt x="11159529" y="4373268"/>
                </a:moveTo>
                <a:cubicBezTo>
                  <a:pt x="11139917" y="4373268"/>
                  <a:pt x="11124018" y="4389167"/>
                  <a:pt x="11124018" y="4408779"/>
                </a:cubicBezTo>
                <a:cubicBezTo>
                  <a:pt x="11124018" y="4428391"/>
                  <a:pt x="11139917" y="4444290"/>
                  <a:pt x="11159529" y="4444290"/>
                </a:cubicBezTo>
                <a:cubicBezTo>
                  <a:pt x="11179141" y="4444290"/>
                  <a:pt x="11195040" y="4428391"/>
                  <a:pt x="11195040" y="4408779"/>
                </a:cubicBezTo>
                <a:cubicBezTo>
                  <a:pt x="11195040" y="4389167"/>
                  <a:pt x="11179141" y="4373268"/>
                  <a:pt x="11159529" y="4373268"/>
                </a:cubicBezTo>
                <a:close/>
                <a:moveTo>
                  <a:pt x="10971619" y="4373268"/>
                </a:moveTo>
                <a:cubicBezTo>
                  <a:pt x="10952007" y="4373268"/>
                  <a:pt x="10936108" y="4389167"/>
                  <a:pt x="10936108" y="4408779"/>
                </a:cubicBezTo>
                <a:cubicBezTo>
                  <a:pt x="10936108" y="4428391"/>
                  <a:pt x="10952007" y="4444290"/>
                  <a:pt x="10971619" y="4444290"/>
                </a:cubicBezTo>
                <a:cubicBezTo>
                  <a:pt x="10991231" y="4444290"/>
                  <a:pt x="11007130" y="4428391"/>
                  <a:pt x="11007130" y="4408779"/>
                </a:cubicBezTo>
                <a:cubicBezTo>
                  <a:pt x="11007130" y="4389167"/>
                  <a:pt x="10991231" y="4373268"/>
                  <a:pt x="10971619" y="4373268"/>
                </a:cubicBezTo>
                <a:close/>
                <a:moveTo>
                  <a:pt x="10783709" y="4373268"/>
                </a:moveTo>
                <a:cubicBezTo>
                  <a:pt x="10764097" y="4373268"/>
                  <a:pt x="10748198" y="4389167"/>
                  <a:pt x="10748198" y="4408779"/>
                </a:cubicBezTo>
                <a:cubicBezTo>
                  <a:pt x="10748198" y="4428391"/>
                  <a:pt x="10764097" y="4444290"/>
                  <a:pt x="10783709" y="4444290"/>
                </a:cubicBezTo>
                <a:cubicBezTo>
                  <a:pt x="10803321" y="4444290"/>
                  <a:pt x="10819220" y="4428391"/>
                  <a:pt x="10819220" y="4408779"/>
                </a:cubicBezTo>
                <a:cubicBezTo>
                  <a:pt x="10819220" y="4389167"/>
                  <a:pt x="10803321" y="4373268"/>
                  <a:pt x="10783709" y="4373268"/>
                </a:cubicBezTo>
                <a:close/>
                <a:moveTo>
                  <a:pt x="10595799" y="4373268"/>
                </a:moveTo>
                <a:cubicBezTo>
                  <a:pt x="10576187" y="4373268"/>
                  <a:pt x="10560288" y="4389167"/>
                  <a:pt x="10560288" y="4408779"/>
                </a:cubicBezTo>
                <a:cubicBezTo>
                  <a:pt x="10560288" y="4428391"/>
                  <a:pt x="10576187" y="4444290"/>
                  <a:pt x="10595799" y="4444290"/>
                </a:cubicBezTo>
                <a:cubicBezTo>
                  <a:pt x="10615411" y="4444290"/>
                  <a:pt x="10631310" y="4428391"/>
                  <a:pt x="10631310" y="4408779"/>
                </a:cubicBezTo>
                <a:cubicBezTo>
                  <a:pt x="10631310" y="4389167"/>
                  <a:pt x="10615411" y="4373268"/>
                  <a:pt x="10595799" y="4373268"/>
                </a:cubicBezTo>
                <a:close/>
                <a:moveTo>
                  <a:pt x="10407889" y="4373268"/>
                </a:moveTo>
                <a:cubicBezTo>
                  <a:pt x="10388277" y="4373268"/>
                  <a:pt x="10372378" y="4389167"/>
                  <a:pt x="10372378" y="4408779"/>
                </a:cubicBezTo>
                <a:cubicBezTo>
                  <a:pt x="10372378" y="4428391"/>
                  <a:pt x="10388277" y="4444290"/>
                  <a:pt x="10407889" y="4444290"/>
                </a:cubicBezTo>
                <a:cubicBezTo>
                  <a:pt x="10427501" y="4444290"/>
                  <a:pt x="10443400" y="4428391"/>
                  <a:pt x="10443400" y="4408779"/>
                </a:cubicBezTo>
                <a:cubicBezTo>
                  <a:pt x="10443400" y="4389167"/>
                  <a:pt x="10427501" y="4373268"/>
                  <a:pt x="10407889" y="4373268"/>
                </a:cubicBezTo>
                <a:close/>
                <a:moveTo>
                  <a:pt x="10219979" y="4373268"/>
                </a:moveTo>
                <a:cubicBezTo>
                  <a:pt x="10200367" y="4373268"/>
                  <a:pt x="10184468" y="4389167"/>
                  <a:pt x="10184468" y="4408779"/>
                </a:cubicBezTo>
                <a:cubicBezTo>
                  <a:pt x="10184468" y="4428391"/>
                  <a:pt x="10200367" y="4444290"/>
                  <a:pt x="10219979" y="4444290"/>
                </a:cubicBezTo>
                <a:cubicBezTo>
                  <a:pt x="10239591" y="4444290"/>
                  <a:pt x="10255490" y="4428391"/>
                  <a:pt x="10255490" y="4408779"/>
                </a:cubicBezTo>
                <a:cubicBezTo>
                  <a:pt x="10255490" y="4389167"/>
                  <a:pt x="10239591" y="4373268"/>
                  <a:pt x="10219979" y="4373268"/>
                </a:cubicBezTo>
                <a:close/>
                <a:moveTo>
                  <a:pt x="10032069" y="4373268"/>
                </a:moveTo>
                <a:cubicBezTo>
                  <a:pt x="10012457" y="4373268"/>
                  <a:pt x="9996558" y="4389167"/>
                  <a:pt x="9996558" y="4408779"/>
                </a:cubicBezTo>
                <a:cubicBezTo>
                  <a:pt x="9996558" y="4428391"/>
                  <a:pt x="10012457" y="4444290"/>
                  <a:pt x="10032069" y="4444290"/>
                </a:cubicBezTo>
                <a:cubicBezTo>
                  <a:pt x="10051681" y="4444290"/>
                  <a:pt x="10067580" y="4428391"/>
                  <a:pt x="10067580" y="4408779"/>
                </a:cubicBezTo>
                <a:cubicBezTo>
                  <a:pt x="10067580" y="4389167"/>
                  <a:pt x="10051681" y="4373268"/>
                  <a:pt x="10032069" y="4373268"/>
                </a:cubicBezTo>
                <a:close/>
                <a:moveTo>
                  <a:pt x="9844159" y="4373268"/>
                </a:moveTo>
                <a:cubicBezTo>
                  <a:pt x="9824547" y="4373268"/>
                  <a:pt x="9808648" y="4389167"/>
                  <a:pt x="9808648" y="4408779"/>
                </a:cubicBezTo>
                <a:cubicBezTo>
                  <a:pt x="9808648" y="4428391"/>
                  <a:pt x="9824547" y="4444290"/>
                  <a:pt x="9844159" y="4444290"/>
                </a:cubicBezTo>
                <a:cubicBezTo>
                  <a:pt x="9863771" y="4444290"/>
                  <a:pt x="9879670" y="4428391"/>
                  <a:pt x="9879670" y="4408779"/>
                </a:cubicBezTo>
                <a:cubicBezTo>
                  <a:pt x="9879670" y="4389167"/>
                  <a:pt x="9863771" y="4373268"/>
                  <a:pt x="9844159" y="4373268"/>
                </a:cubicBezTo>
                <a:close/>
                <a:moveTo>
                  <a:pt x="9656249" y="4373268"/>
                </a:moveTo>
                <a:cubicBezTo>
                  <a:pt x="9636637" y="4373268"/>
                  <a:pt x="9620738" y="4389167"/>
                  <a:pt x="9620738" y="4408779"/>
                </a:cubicBezTo>
                <a:cubicBezTo>
                  <a:pt x="9620738" y="4428391"/>
                  <a:pt x="9636637" y="4444290"/>
                  <a:pt x="9656249" y="4444290"/>
                </a:cubicBezTo>
                <a:cubicBezTo>
                  <a:pt x="9675861" y="4444290"/>
                  <a:pt x="9691760" y="4428391"/>
                  <a:pt x="9691760" y="4408779"/>
                </a:cubicBezTo>
                <a:cubicBezTo>
                  <a:pt x="9691760" y="4389167"/>
                  <a:pt x="9675861" y="4373268"/>
                  <a:pt x="9656249" y="4373268"/>
                </a:cubicBezTo>
                <a:close/>
                <a:moveTo>
                  <a:pt x="9468339" y="4373268"/>
                </a:moveTo>
                <a:cubicBezTo>
                  <a:pt x="9448727" y="4373268"/>
                  <a:pt x="9432828" y="4389167"/>
                  <a:pt x="9432828" y="4408779"/>
                </a:cubicBezTo>
                <a:cubicBezTo>
                  <a:pt x="9432828" y="4428391"/>
                  <a:pt x="9448727" y="4444290"/>
                  <a:pt x="9468339" y="4444290"/>
                </a:cubicBezTo>
                <a:cubicBezTo>
                  <a:pt x="9487951" y="4444290"/>
                  <a:pt x="9503850" y="4428391"/>
                  <a:pt x="9503850" y="4408779"/>
                </a:cubicBezTo>
                <a:cubicBezTo>
                  <a:pt x="9503850" y="4389167"/>
                  <a:pt x="9487951" y="4373268"/>
                  <a:pt x="9468339" y="4373268"/>
                </a:cubicBezTo>
                <a:close/>
                <a:moveTo>
                  <a:pt x="9280429" y="4373268"/>
                </a:moveTo>
                <a:cubicBezTo>
                  <a:pt x="9260817" y="4373268"/>
                  <a:pt x="9244918" y="4389167"/>
                  <a:pt x="9244918" y="4408779"/>
                </a:cubicBezTo>
                <a:cubicBezTo>
                  <a:pt x="9244918" y="4428391"/>
                  <a:pt x="9260817" y="4444290"/>
                  <a:pt x="9280429" y="4444290"/>
                </a:cubicBezTo>
                <a:cubicBezTo>
                  <a:pt x="9300041" y="4444290"/>
                  <a:pt x="9315940" y="4428391"/>
                  <a:pt x="9315940" y="4408779"/>
                </a:cubicBezTo>
                <a:cubicBezTo>
                  <a:pt x="9315940" y="4389167"/>
                  <a:pt x="9300041" y="4373268"/>
                  <a:pt x="9280429" y="4373268"/>
                </a:cubicBezTo>
                <a:close/>
                <a:moveTo>
                  <a:pt x="9092519" y="4373268"/>
                </a:moveTo>
                <a:cubicBezTo>
                  <a:pt x="9072907" y="4373268"/>
                  <a:pt x="9057008" y="4389167"/>
                  <a:pt x="9057008" y="4408779"/>
                </a:cubicBezTo>
                <a:cubicBezTo>
                  <a:pt x="9057008" y="4428391"/>
                  <a:pt x="9072907" y="4444290"/>
                  <a:pt x="9092519" y="4444290"/>
                </a:cubicBezTo>
                <a:cubicBezTo>
                  <a:pt x="9112131" y="4444290"/>
                  <a:pt x="9128030" y="4428391"/>
                  <a:pt x="9128030" y="4408779"/>
                </a:cubicBezTo>
                <a:cubicBezTo>
                  <a:pt x="9128030" y="4389167"/>
                  <a:pt x="9112131" y="4373268"/>
                  <a:pt x="9092519" y="4373268"/>
                </a:cubicBezTo>
                <a:close/>
                <a:moveTo>
                  <a:pt x="8904609" y="4373268"/>
                </a:moveTo>
                <a:cubicBezTo>
                  <a:pt x="8884997" y="4373268"/>
                  <a:pt x="8869098" y="4389167"/>
                  <a:pt x="8869098" y="4408779"/>
                </a:cubicBezTo>
                <a:cubicBezTo>
                  <a:pt x="8869098" y="4428391"/>
                  <a:pt x="8884997" y="4444290"/>
                  <a:pt x="8904609" y="4444290"/>
                </a:cubicBezTo>
                <a:cubicBezTo>
                  <a:pt x="8924221" y="4444290"/>
                  <a:pt x="8940120" y="4428391"/>
                  <a:pt x="8940120" y="4408779"/>
                </a:cubicBezTo>
                <a:cubicBezTo>
                  <a:pt x="8940120" y="4389167"/>
                  <a:pt x="8924221" y="4373268"/>
                  <a:pt x="8904609" y="4373268"/>
                </a:cubicBezTo>
                <a:close/>
                <a:moveTo>
                  <a:pt x="8716699" y="4373268"/>
                </a:moveTo>
                <a:cubicBezTo>
                  <a:pt x="8697087" y="4373268"/>
                  <a:pt x="8681188" y="4389167"/>
                  <a:pt x="8681188" y="4408779"/>
                </a:cubicBezTo>
                <a:cubicBezTo>
                  <a:pt x="8681188" y="4428391"/>
                  <a:pt x="8697087" y="4444290"/>
                  <a:pt x="8716699" y="4444290"/>
                </a:cubicBezTo>
                <a:cubicBezTo>
                  <a:pt x="8736311" y="4444290"/>
                  <a:pt x="8752210" y="4428391"/>
                  <a:pt x="8752210" y="4408779"/>
                </a:cubicBezTo>
                <a:cubicBezTo>
                  <a:pt x="8752210" y="4389167"/>
                  <a:pt x="8736311" y="4373268"/>
                  <a:pt x="8716699" y="4373268"/>
                </a:cubicBezTo>
                <a:close/>
                <a:moveTo>
                  <a:pt x="8528789" y="4373268"/>
                </a:moveTo>
                <a:cubicBezTo>
                  <a:pt x="8509177" y="4373268"/>
                  <a:pt x="8493278" y="4389167"/>
                  <a:pt x="8493278" y="4408779"/>
                </a:cubicBezTo>
                <a:cubicBezTo>
                  <a:pt x="8493278" y="4428391"/>
                  <a:pt x="8509177" y="4444290"/>
                  <a:pt x="8528789" y="4444290"/>
                </a:cubicBezTo>
                <a:cubicBezTo>
                  <a:pt x="8548401" y="4444290"/>
                  <a:pt x="8564300" y="4428391"/>
                  <a:pt x="8564300" y="4408779"/>
                </a:cubicBezTo>
                <a:cubicBezTo>
                  <a:pt x="8564300" y="4389167"/>
                  <a:pt x="8548401" y="4373268"/>
                  <a:pt x="8528789" y="4373268"/>
                </a:cubicBezTo>
                <a:close/>
                <a:moveTo>
                  <a:pt x="8340879" y="4373268"/>
                </a:moveTo>
                <a:cubicBezTo>
                  <a:pt x="8321267" y="4373268"/>
                  <a:pt x="8305368" y="4389167"/>
                  <a:pt x="8305368" y="4408779"/>
                </a:cubicBezTo>
                <a:cubicBezTo>
                  <a:pt x="8305368" y="4428391"/>
                  <a:pt x="8321267" y="4444290"/>
                  <a:pt x="8340879" y="4444290"/>
                </a:cubicBezTo>
                <a:cubicBezTo>
                  <a:pt x="8360491" y="4444290"/>
                  <a:pt x="8376390" y="4428391"/>
                  <a:pt x="8376390" y="4408779"/>
                </a:cubicBezTo>
                <a:cubicBezTo>
                  <a:pt x="8376390" y="4389167"/>
                  <a:pt x="8360491" y="4373268"/>
                  <a:pt x="8340879" y="4373268"/>
                </a:cubicBezTo>
                <a:close/>
                <a:moveTo>
                  <a:pt x="8152969" y="4373268"/>
                </a:moveTo>
                <a:cubicBezTo>
                  <a:pt x="8133357" y="4373268"/>
                  <a:pt x="8117458" y="4389167"/>
                  <a:pt x="8117458" y="4408779"/>
                </a:cubicBezTo>
                <a:cubicBezTo>
                  <a:pt x="8117458" y="4428391"/>
                  <a:pt x="8133357" y="4444290"/>
                  <a:pt x="8152969" y="4444290"/>
                </a:cubicBezTo>
                <a:cubicBezTo>
                  <a:pt x="8172581" y="4444290"/>
                  <a:pt x="8188480" y="4428391"/>
                  <a:pt x="8188480" y="4408779"/>
                </a:cubicBezTo>
                <a:cubicBezTo>
                  <a:pt x="8188480" y="4389167"/>
                  <a:pt x="8172581" y="4373268"/>
                  <a:pt x="8152969" y="4373268"/>
                </a:cubicBezTo>
                <a:close/>
                <a:moveTo>
                  <a:pt x="7965059" y="4373268"/>
                </a:moveTo>
                <a:cubicBezTo>
                  <a:pt x="7945447" y="4373268"/>
                  <a:pt x="7929548" y="4389167"/>
                  <a:pt x="7929548" y="4408779"/>
                </a:cubicBezTo>
                <a:cubicBezTo>
                  <a:pt x="7929548" y="4428391"/>
                  <a:pt x="7945447" y="4444290"/>
                  <a:pt x="7965059" y="4444290"/>
                </a:cubicBezTo>
                <a:cubicBezTo>
                  <a:pt x="7984671" y="4444290"/>
                  <a:pt x="8000570" y="4428391"/>
                  <a:pt x="8000570" y="4408779"/>
                </a:cubicBezTo>
                <a:cubicBezTo>
                  <a:pt x="8000570" y="4389167"/>
                  <a:pt x="7984671" y="4373268"/>
                  <a:pt x="7965059" y="4373268"/>
                </a:cubicBezTo>
                <a:close/>
                <a:moveTo>
                  <a:pt x="7777149" y="4373268"/>
                </a:moveTo>
                <a:cubicBezTo>
                  <a:pt x="7757537" y="4373268"/>
                  <a:pt x="7741638" y="4389167"/>
                  <a:pt x="7741638" y="4408779"/>
                </a:cubicBezTo>
                <a:cubicBezTo>
                  <a:pt x="7741638" y="4428391"/>
                  <a:pt x="7757537" y="4444290"/>
                  <a:pt x="7777149" y="4444290"/>
                </a:cubicBezTo>
                <a:cubicBezTo>
                  <a:pt x="7796761" y="4444290"/>
                  <a:pt x="7812660" y="4428391"/>
                  <a:pt x="7812660" y="4408779"/>
                </a:cubicBezTo>
                <a:cubicBezTo>
                  <a:pt x="7812660" y="4389167"/>
                  <a:pt x="7796761" y="4373268"/>
                  <a:pt x="7777149" y="4373268"/>
                </a:cubicBezTo>
                <a:close/>
                <a:moveTo>
                  <a:pt x="7589239" y="4373268"/>
                </a:moveTo>
                <a:cubicBezTo>
                  <a:pt x="7569627" y="4373268"/>
                  <a:pt x="7553728" y="4389167"/>
                  <a:pt x="7553728" y="4408779"/>
                </a:cubicBezTo>
                <a:cubicBezTo>
                  <a:pt x="7553728" y="4428391"/>
                  <a:pt x="7569627" y="4444290"/>
                  <a:pt x="7589239" y="4444290"/>
                </a:cubicBezTo>
                <a:cubicBezTo>
                  <a:pt x="7608851" y="4444290"/>
                  <a:pt x="7624750" y="4428391"/>
                  <a:pt x="7624750" y="4408779"/>
                </a:cubicBezTo>
                <a:cubicBezTo>
                  <a:pt x="7624750" y="4389167"/>
                  <a:pt x="7608851" y="4373268"/>
                  <a:pt x="7589239" y="4373268"/>
                </a:cubicBezTo>
                <a:close/>
                <a:moveTo>
                  <a:pt x="7401329" y="4373268"/>
                </a:moveTo>
                <a:cubicBezTo>
                  <a:pt x="7381717" y="4373268"/>
                  <a:pt x="7365818" y="4389167"/>
                  <a:pt x="7365818" y="4408779"/>
                </a:cubicBezTo>
                <a:cubicBezTo>
                  <a:pt x="7365818" y="4428391"/>
                  <a:pt x="7381717" y="4444290"/>
                  <a:pt x="7401329" y="4444290"/>
                </a:cubicBezTo>
                <a:cubicBezTo>
                  <a:pt x="7420941" y="4444290"/>
                  <a:pt x="7436840" y="4428391"/>
                  <a:pt x="7436840" y="4408779"/>
                </a:cubicBezTo>
                <a:cubicBezTo>
                  <a:pt x="7436840" y="4389167"/>
                  <a:pt x="7420941" y="4373268"/>
                  <a:pt x="7401329" y="4373268"/>
                </a:cubicBezTo>
                <a:close/>
                <a:moveTo>
                  <a:pt x="7213419" y="4373268"/>
                </a:moveTo>
                <a:cubicBezTo>
                  <a:pt x="7193807" y="4373268"/>
                  <a:pt x="7177908" y="4389167"/>
                  <a:pt x="7177908" y="4408779"/>
                </a:cubicBezTo>
                <a:cubicBezTo>
                  <a:pt x="7177908" y="4428391"/>
                  <a:pt x="7193807" y="4444290"/>
                  <a:pt x="7213419" y="4444290"/>
                </a:cubicBezTo>
                <a:cubicBezTo>
                  <a:pt x="7233031" y="4444290"/>
                  <a:pt x="7248930" y="4428391"/>
                  <a:pt x="7248930" y="4408779"/>
                </a:cubicBezTo>
                <a:cubicBezTo>
                  <a:pt x="7248930" y="4389167"/>
                  <a:pt x="7233031" y="4373268"/>
                  <a:pt x="7213419" y="4373268"/>
                </a:cubicBezTo>
                <a:close/>
                <a:moveTo>
                  <a:pt x="7025509" y="4373268"/>
                </a:moveTo>
                <a:cubicBezTo>
                  <a:pt x="7005897" y="4373268"/>
                  <a:pt x="6989998" y="4389167"/>
                  <a:pt x="6989998" y="4408779"/>
                </a:cubicBezTo>
                <a:cubicBezTo>
                  <a:pt x="6989998" y="4428391"/>
                  <a:pt x="7005897" y="4444290"/>
                  <a:pt x="7025509" y="4444290"/>
                </a:cubicBezTo>
                <a:cubicBezTo>
                  <a:pt x="7045121" y="4444290"/>
                  <a:pt x="7061020" y="4428391"/>
                  <a:pt x="7061020" y="4408779"/>
                </a:cubicBezTo>
                <a:cubicBezTo>
                  <a:pt x="7061020" y="4389167"/>
                  <a:pt x="7045121" y="4373268"/>
                  <a:pt x="7025509" y="4373268"/>
                </a:cubicBezTo>
                <a:close/>
                <a:moveTo>
                  <a:pt x="6837599" y="4373268"/>
                </a:moveTo>
                <a:cubicBezTo>
                  <a:pt x="6817987" y="4373268"/>
                  <a:pt x="6802088" y="4389167"/>
                  <a:pt x="6802088" y="4408779"/>
                </a:cubicBezTo>
                <a:cubicBezTo>
                  <a:pt x="6802088" y="4428391"/>
                  <a:pt x="6817987" y="4444290"/>
                  <a:pt x="6837599" y="4444290"/>
                </a:cubicBezTo>
                <a:cubicBezTo>
                  <a:pt x="6857211" y="4444290"/>
                  <a:pt x="6873110" y="4428391"/>
                  <a:pt x="6873110" y="4408779"/>
                </a:cubicBezTo>
                <a:cubicBezTo>
                  <a:pt x="6873110" y="4389167"/>
                  <a:pt x="6857211" y="4373268"/>
                  <a:pt x="6837599" y="4373268"/>
                </a:cubicBezTo>
                <a:close/>
                <a:moveTo>
                  <a:pt x="6649689" y="4373268"/>
                </a:moveTo>
                <a:cubicBezTo>
                  <a:pt x="6630077" y="4373268"/>
                  <a:pt x="6614178" y="4389167"/>
                  <a:pt x="6614178" y="4408779"/>
                </a:cubicBezTo>
                <a:cubicBezTo>
                  <a:pt x="6614178" y="4428391"/>
                  <a:pt x="6630077" y="4444290"/>
                  <a:pt x="6649689" y="4444290"/>
                </a:cubicBezTo>
                <a:cubicBezTo>
                  <a:pt x="6669301" y="4444290"/>
                  <a:pt x="6685200" y="4428391"/>
                  <a:pt x="6685200" y="4408779"/>
                </a:cubicBezTo>
                <a:cubicBezTo>
                  <a:pt x="6685200" y="4389167"/>
                  <a:pt x="6669301" y="4373268"/>
                  <a:pt x="6649689" y="4373268"/>
                </a:cubicBezTo>
                <a:close/>
                <a:moveTo>
                  <a:pt x="6461779" y="4373268"/>
                </a:moveTo>
                <a:cubicBezTo>
                  <a:pt x="6442167" y="4373268"/>
                  <a:pt x="6426268" y="4389167"/>
                  <a:pt x="6426268" y="4408779"/>
                </a:cubicBezTo>
                <a:cubicBezTo>
                  <a:pt x="6426268" y="4428391"/>
                  <a:pt x="6442167" y="4444290"/>
                  <a:pt x="6461779" y="4444290"/>
                </a:cubicBezTo>
                <a:cubicBezTo>
                  <a:pt x="6481391" y="4444290"/>
                  <a:pt x="6497290" y="4428391"/>
                  <a:pt x="6497290" y="4408779"/>
                </a:cubicBezTo>
                <a:cubicBezTo>
                  <a:pt x="6497290" y="4389167"/>
                  <a:pt x="6481391" y="4373268"/>
                  <a:pt x="6461779" y="4373268"/>
                </a:cubicBezTo>
                <a:close/>
                <a:moveTo>
                  <a:pt x="6273869" y="4373268"/>
                </a:moveTo>
                <a:cubicBezTo>
                  <a:pt x="6254257" y="4373268"/>
                  <a:pt x="6238358" y="4389167"/>
                  <a:pt x="6238358" y="4408779"/>
                </a:cubicBezTo>
                <a:cubicBezTo>
                  <a:pt x="6238358" y="4428391"/>
                  <a:pt x="6254257" y="4444290"/>
                  <a:pt x="6273869" y="4444290"/>
                </a:cubicBezTo>
                <a:cubicBezTo>
                  <a:pt x="6293481" y="4444290"/>
                  <a:pt x="6309380" y="4428391"/>
                  <a:pt x="6309380" y="4408779"/>
                </a:cubicBezTo>
                <a:cubicBezTo>
                  <a:pt x="6309380" y="4389167"/>
                  <a:pt x="6293481" y="4373268"/>
                  <a:pt x="6273869" y="4373268"/>
                </a:cubicBezTo>
                <a:close/>
                <a:moveTo>
                  <a:pt x="6085959" y="4373268"/>
                </a:moveTo>
                <a:cubicBezTo>
                  <a:pt x="6066347" y="4373268"/>
                  <a:pt x="6050449" y="4389167"/>
                  <a:pt x="6050449" y="4408779"/>
                </a:cubicBezTo>
                <a:cubicBezTo>
                  <a:pt x="6050449" y="4428391"/>
                  <a:pt x="6066347" y="4444290"/>
                  <a:pt x="6085959" y="4444290"/>
                </a:cubicBezTo>
                <a:cubicBezTo>
                  <a:pt x="6105571" y="4444290"/>
                  <a:pt x="6121470" y="4428391"/>
                  <a:pt x="6121470" y="4408779"/>
                </a:cubicBezTo>
                <a:cubicBezTo>
                  <a:pt x="6121470" y="4389167"/>
                  <a:pt x="6105571" y="4373268"/>
                  <a:pt x="6085959" y="4373268"/>
                </a:cubicBezTo>
                <a:close/>
                <a:moveTo>
                  <a:pt x="5898050" y="4373268"/>
                </a:moveTo>
                <a:cubicBezTo>
                  <a:pt x="5878438" y="4373268"/>
                  <a:pt x="5862539" y="4389167"/>
                  <a:pt x="5862539" y="4408779"/>
                </a:cubicBezTo>
                <a:cubicBezTo>
                  <a:pt x="5862539" y="4428391"/>
                  <a:pt x="5878438" y="4444290"/>
                  <a:pt x="5898050" y="4444290"/>
                </a:cubicBezTo>
                <a:cubicBezTo>
                  <a:pt x="5917662" y="4444290"/>
                  <a:pt x="5933561" y="4428391"/>
                  <a:pt x="5933561" y="4408779"/>
                </a:cubicBezTo>
                <a:cubicBezTo>
                  <a:pt x="5933561" y="4389167"/>
                  <a:pt x="5917662" y="4373268"/>
                  <a:pt x="5898050" y="4373268"/>
                </a:cubicBezTo>
                <a:close/>
                <a:moveTo>
                  <a:pt x="5710141" y="4373268"/>
                </a:moveTo>
                <a:cubicBezTo>
                  <a:pt x="5690529" y="4373268"/>
                  <a:pt x="5674630" y="4389167"/>
                  <a:pt x="5674630" y="4408779"/>
                </a:cubicBezTo>
                <a:cubicBezTo>
                  <a:pt x="5674630" y="4428391"/>
                  <a:pt x="5690529" y="4444290"/>
                  <a:pt x="5710141" y="4444290"/>
                </a:cubicBezTo>
                <a:cubicBezTo>
                  <a:pt x="5729752" y="4444290"/>
                  <a:pt x="5745652" y="4428391"/>
                  <a:pt x="5745652" y="4408779"/>
                </a:cubicBezTo>
                <a:cubicBezTo>
                  <a:pt x="5745652" y="4389167"/>
                  <a:pt x="5729752" y="4373268"/>
                  <a:pt x="5710141" y="4373268"/>
                </a:cubicBezTo>
                <a:close/>
                <a:moveTo>
                  <a:pt x="5522232" y="4373268"/>
                </a:moveTo>
                <a:cubicBezTo>
                  <a:pt x="5502620" y="4373268"/>
                  <a:pt x="5486721" y="4389167"/>
                  <a:pt x="5486721" y="4408779"/>
                </a:cubicBezTo>
                <a:cubicBezTo>
                  <a:pt x="5486721" y="4428391"/>
                  <a:pt x="5502620" y="4444290"/>
                  <a:pt x="5522232" y="4444290"/>
                </a:cubicBezTo>
                <a:cubicBezTo>
                  <a:pt x="5541843" y="4444290"/>
                  <a:pt x="5557742" y="4428391"/>
                  <a:pt x="5557742" y="4408779"/>
                </a:cubicBezTo>
                <a:cubicBezTo>
                  <a:pt x="5557742" y="4389167"/>
                  <a:pt x="5541843" y="4373268"/>
                  <a:pt x="5522232" y="4373268"/>
                </a:cubicBezTo>
                <a:close/>
                <a:moveTo>
                  <a:pt x="5334321" y="4373268"/>
                </a:moveTo>
                <a:cubicBezTo>
                  <a:pt x="5314711" y="4373268"/>
                  <a:pt x="5298812" y="4389167"/>
                  <a:pt x="5298812" y="4408779"/>
                </a:cubicBezTo>
                <a:cubicBezTo>
                  <a:pt x="5298812" y="4428391"/>
                  <a:pt x="5314711" y="4444290"/>
                  <a:pt x="5334321" y="4444290"/>
                </a:cubicBezTo>
                <a:cubicBezTo>
                  <a:pt x="5353934" y="4444290"/>
                  <a:pt x="5369832" y="4428391"/>
                  <a:pt x="5369832" y="4408779"/>
                </a:cubicBezTo>
                <a:cubicBezTo>
                  <a:pt x="5369832" y="4389167"/>
                  <a:pt x="5353934" y="4373268"/>
                  <a:pt x="5334321" y="4373268"/>
                </a:cubicBezTo>
                <a:close/>
                <a:moveTo>
                  <a:pt x="5146412" y="4373268"/>
                </a:moveTo>
                <a:cubicBezTo>
                  <a:pt x="5126803" y="4373268"/>
                  <a:pt x="5110901" y="4389167"/>
                  <a:pt x="5110901" y="4408779"/>
                </a:cubicBezTo>
                <a:cubicBezTo>
                  <a:pt x="5110901" y="4428391"/>
                  <a:pt x="5126803" y="4444290"/>
                  <a:pt x="5146412" y="4444290"/>
                </a:cubicBezTo>
                <a:cubicBezTo>
                  <a:pt x="5166021" y="4444290"/>
                  <a:pt x="5181923" y="4428391"/>
                  <a:pt x="5181923" y="4408779"/>
                </a:cubicBezTo>
                <a:cubicBezTo>
                  <a:pt x="5181923" y="4389167"/>
                  <a:pt x="5166021" y="4373268"/>
                  <a:pt x="5146412" y="4373268"/>
                </a:cubicBezTo>
                <a:close/>
                <a:moveTo>
                  <a:pt x="4958502" y="4373268"/>
                </a:moveTo>
                <a:cubicBezTo>
                  <a:pt x="4938890" y="4373268"/>
                  <a:pt x="4922992" y="4389167"/>
                  <a:pt x="4922992" y="4408779"/>
                </a:cubicBezTo>
                <a:cubicBezTo>
                  <a:pt x="4922992" y="4428391"/>
                  <a:pt x="4938890" y="4444290"/>
                  <a:pt x="4958502" y="4444290"/>
                </a:cubicBezTo>
                <a:cubicBezTo>
                  <a:pt x="4978115" y="4444290"/>
                  <a:pt x="4994014" y="4428391"/>
                  <a:pt x="4994014" y="4408779"/>
                </a:cubicBezTo>
                <a:cubicBezTo>
                  <a:pt x="4994014" y="4389167"/>
                  <a:pt x="4978115" y="4373268"/>
                  <a:pt x="4958502" y="4373268"/>
                </a:cubicBezTo>
                <a:close/>
                <a:moveTo>
                  <a:pt x="4770594" y="4373268"/>
                </a:moveTo>
                <a:cubicBezTo>
                  <a:pt x="4750980" y="4373268"/>
                  <a:pt x="4735082" y="4389167"/>
                  <a:pt x="4735082" y="4408779"/>
                </a:cubicBezTo>
                <a:cubicBezTo>
                  <a:pt x="4735082" y="4428391"/>
                  <a:pt x="4750980" y="4444290"/>
                  <a:pt x="4770594" y="4444290"/>
                </a:cubicBezTo>
                <a:cubicBezTo>
                  <a:pt x="4790206" y="4444290"/>
                  <a:pt x="4806102" y="4428391"/>
                  <a:pt x="4806102" y="4408779"/>
                </a:cubicBezTo>
                <a:cubicBezTo>
                  <a:pt x="4806102" y="4389167"/>
                  <a:pt x="4790206" y="4373268"/>
                  <a:pt x="4770594" y="4373268"/>
                </a:cubicBezTo>
                <a:close/>
                <a:moveTo>
                  <a:pt x="4582682" y="4373268"/>
                </a:moveTo>
                <a:cubicBezTo>
                  <a:pt x="4563070" y="4373268"/>
                  <a:pt x="4547171" y="4389167"/>
                  <a:pt x="4547171" y="4408779"/>
                </a:cubicBezTo>
                <a:cubicBezTo>
                  <a:pt x="4547171" y="4428391"/>
                  <a:pt x="4563070" y="4444290"/>
                  <a:pt x="4582682" y="4444290"/>
                </a:cubicBezTo>
                <a:cubicBezTo>
                  <a:pt x="4602293" y="4444290"/>
                  <a:pt x="4618193" y="4428391"/>
                  <a:pt x="4618193" y="4408779"/>
                </a:cubicBezTo>
                <a:cubicBezTo>
                  <a:pt x="4618193" y="4389167"/>
                  <a:pt x="4602293" y="4373268"/>
                  <a:pt x="4582682" y="4373268"/>
                </a:cubicBezTo>
                <a:close/>
                <a:moveTo>
                  <a:pt x="4394773" y="4373268"/>
                </a:moveTo>
                <a:cubicBezTo>
                  <a:pt x="4375161" y="4373268"/>
                  <a:pt x="4359261" y="4389167"/>
                  <a:pt x="4359261" y="4408779"/>
                </a:cubicBezTo>
                <a:cubicBezTo>
                  <a:pt x="4359261" y="4428391"/>
                  <a:pt x="4375161" y="4444290"/>
                  <a:pt x="4394773" y="4444290"/>
                </a:cubicBezTo>
                <a:cubicBezTo>
                  <a:pt x="4414385" y="4444290"/>
                  <a:pt x="4430285" y="4428391"/>
                  <a:pt x="4430285" y="4408779"/>
                </a:cubicBezTo>
                <a:cubicBezTo>
                  <a:pt x="4430285" y="4389167"/>
                  <a:pt x="4414385" y="4373268"/>
                  <a:pt x="4394773" y="4373268"/>
                </a:cubicBezTo>
                <a:close/>
                <a:moveTo>
                  <a:pt x="4206862" y="4373268"/>
                </a:moveTo>
                <a:cubicBezTo>
                  <a:pt x="4187257" y="4373268"/>
                  <a:pt x="4171356" y="4389167"/>
                  <a:pt x="4171356" y="4408779"/>
                </a:cubicBezTo>
                <a:cubicBezTo>
                  <a:pt x="4171356" y="4428391"/>
                  <a:pt x="4187257" y="4444290"/>
                  <a:pt x="4206862" y="4444290"/>
                </a:cubicBezTo>
                <a:cubicBezTo>
                  <a:pt x="4226473" y="4444290"/>
                  <a:pt x="4242372" y="4428391"/>
                  <a:pt x="4242372" y="4408779"/>
                </a:cubicBezTo>
                <a:cubicBezTo>
                  <a:pt x="4242372" y="4389167"/>
                  <a:pt x="4226473" y="4373268"/>
                  <a:pt x="4206862" y="4373268"/>
                </a:cubicBezTo>
                <a:close/>
                <a:moveTo>
                  <a:pt x="4018959" y="4373268"/>
                </a:moveTo>
                <a:cubicBezTo>
                  <a:pt x="3999346" y="4373268"/>
                  <a:pt x="3983449" y="4389167"/>
                  <a:pt x="3983449" y="4408779"/>
                </a:cubicBezTo>
                <a:cubicBezTo>
                  <a:pt x="3983449" y="4428391"/>
                  <a:pt x="3999346" y="4444290"/>
                  <a:pt x="4018959" y="4444290"/>
                </a:cubicBezTo>
                <a:cubicBezTo>
                  <a:pt x="4038571" y="4444290"/>
                  <a:pt x="4054470" y="4428391"/>
                  <a:pt x="4054470" y="4408779"/>
                </a:cubicBezTo>
                <a:cubicBezTo>
                  <a:pt x="4054470" y="4389167"/>
                  <a:pt x="4038571" y="4373268"/>
                  <a:pt x="4018959" y="4373268"/>
                </a:cubicBezTo>
                <a:close/>
                <a:moveTo>
                  <a:pt x="3831047" y="4373268"/>
                </a:moveTo>
                <a:cubicBezTo>
                  <a:pt x="3811436" y="4373268"/>
                  <a:pt x="3795536" y="4389167"/>
                  <a:pt x="3795536" y="4408779"/>
                </a:cubicBezTo>
                <a:cubicBezTo>
                  <a:pt x="3795536" y="4428391"/>
                  <a:pt x="3811436" y="4444290"/>
                  <a:pt x="3831047" y="4444290"/>
                </a:cubicBezTo>
                <a:cubicBezTo>
                  <a:pt x="3850660" y="4444290"/>
                  <a:pt x="3866559" y="4428391"/>
                  <a:pt x="3866559" y="4408779"/>
                </a:cubicBezTo>
                <a:cubicBezTo>
                  <a:pt x="3866559" y="4389167"/>
                  <a:pt x="3850660" y="4373268"/>
                  <a:pt x="3831047" y="4373268"/>
                </a:cubicBezTo>
                <a:close/>
                <a:moveTo>
                  <a:pt x="3643135" y="4373268"/>
                </a:moveTo>
                <a:cubicBezTo>
                  <a:pt x="3623524" y="4373268"/>
                  <a:pt x="3607624" y="4389167"/>
                  <a:pt x="3607624" y="4408779"/>
                </a:cubicBezTo>
                <a:cubicBezTo>
                  <a:pt x="3607624" y="4428391"/>
                  <a:pt x="3623524" y="4444290"/>
                  <a:pt x="3643135" y="4444290"/>
                </a:cubicBezTo>
                <a:cubicBezTo>
                  <a:pt x="3662748" y="4444290"/>
                  <a:pt x="3678648" y="4428391"/>
                  <a:pt x="3678648" y="4408779"/>
                </a:cubicBezTo>
                <a:cubicBezTo>
                  <a:pt x="3678648" y="4389167"/>
                  <a:pt x="3662748" y="4373268"/>
                  <a:pt x="3643135" y="4373268"/>
                </a:cubicBezTo>
                <a:close/>
                <a:moveTo>
                  <a:pt x="3455228" y="4373268"/>
                </a:moveTo>
                <a:cubicBezTo>
                  <a:pt x="3435616" y="4373268"/>
                  <a:pt x="3419718" y="4389167"/>
                  <a:pt x="3419718" y="4408779"/>
                </a:cubicBezTo>
                <a:cubicBezTo>
                  <a:pt x="3419718" y="4428391"/>
                  <a:pt x="3435616" y="4444290"/>
                  <a:pt x="3455228" y="4444290"/>
                </a:cubicBezTo>
                <a:cubicBezTo>
                  <a:pt x="3474841" y="4444290"/>
                  <a:pt x="3490738" y="4428391"/>
                  <a:pt x="3490738" y="4408779"/>
                </a:cubicBezTo>
                <a:cubicBezTo>
                  <a:pt x="3490738" y="4389167"/>
                  <a:pt x="3474841" y="4373268"/>
                  <a:pt x="3455228" y="4373268"/>
                </a:cubicBezTo>
                <a:close/>
                <a:moveTo>
                  <a:pt x="3267322" y="4373268"/>
                </a:moveTo>
                <a:cubicBezTo>
                  <a:pt x="3247709" y="4373268"/>
                  <a:pt x="3231812" y="4389167"/>
                  <a:pt x="3231812" y="4408779"/>
                </a:cubicBezTo>
                <a:cubicBezTo>
                  <a:pt x="3231812" y="4428391"/>
                  <a:pt x="3247709" y="4444290"/>
                  <a:pt x="3267322" y="4444290"/>
                </a:cubicBezTo>
                <a:cubicBezTo>
                  <a:pt x="3286933" y="4444290"/>
                  <a:pt x="3302832" y="4428391"/>
                  <a:pt x="3302832" y="4408779"/>
                </a:cubicBezTo>
                <a:cubicBezTo>
                  <a:pt x="3302832" y="4389167"/>
                  <a:pt x="3286933" y="4373268"/>
                  <a:pt x="3267322" y="4373268"/>
                </a:cubicBezTo>
                <a:close/>
                <a:moveTo>
                  <a:pt x="3079409" y="4373268"/>
                </a:moveTo>
                <a:cubicBezTo>
                  <a:pt x="3059798" y="4373268"/>
                  <a:pt x="3043899" y="4389167"/>
                  <a:pt x="3043899" y="4408779"/>
                </a:cubicBezTo>
                <a:cubicBezTo>
                  <a:pt x="3043899" y="4428391"/>
                  <a:pt x="3059798" y="4444290"/>
                  <a:pt x="3079409" y="4444290"/>
                </a:cubicBezTo>
                <a:cubicBezTo>
                  <a:pt x="3099022" y="4444290"/>
                  <a:pt x="3114921" y="4428391"/>
                  <a:pt x="3114921" y="4408779"/>
                </a:cubicBezTo>
                <a:cubicBezTo>
                  <a:pt x="3114921" y="4389167"/>
                  <a:pt x="3099022" y="4373268"/>
                  <a:pt x="3079409" y="4373268"/>
                </a:cubicBezTo>
                <a:close/>
                <a:moveTo>
                  <a:pt x="2891500" y="4373268"/>
                </a:moveTo>
                <a:cubicBezTo>
                  <a:pt x="2871887" y="4373268"/>
                  <a:pt x="2855988" y="4389167"/>
                  <a:pt x="2855988" y="4408779"/>
                </a:cubicBezTo>
                <a:cubicBezTo>
                  <a:pt x="2855988" y="4428391"/>
                  <a:pt x="2871887" y="4444290"/>
                  <a:pt x="2891500" y="4444290"/>
                </a:cubicBezTo>
                <a:cubicBezTo>
                  <a:pt x="2911111" y="4444290"/>
                  <a:pt x="2927011" y="4428391"/>
                  <a:pt x="2927011" y="4408779"/>
                </a:cubicBezTo>
                <a:cubicBezTo>
                  <a:pt x="2927011" y="4389167"/>
                  <a:pt x="2911111" y="4373268"/>
                  <a:pt x="2891500" y="4373268"/>
                </a:cubicBezTo>
                <a:close/>
                <a:moveTo>
                  <a:pt x="2703588" y="4373268"/>
                </a:moveTo>
                <a:cubicBezTo>
                  <a:pt x="2683978" y="4373268"/>
                  <a:pt x="2668078" y="4389167"/>
                  <a:pt x="2668078" y="4408779"/>
                </a:cubicBezTo>
                <a:cubicBezTo>
                  <a:pt x="2668078" y="4428391"/>
                  <a:pt x="2683978" y="4444290"/>
                  <a:pt x="2703588" y="4444290"/>
                </a:cubicBezTo>
                <a:cubicBezTo>
                  <a:pt x="2723201" y="4444290"/>
                  <a:pt x="2739100" y="4428391"/>
                  <a:pt x="2739100" y="4408779"/>
                </a:cubicBezTo>
                <a:cubicBezTo>
                  <a:pt x="2739100" y="4389167"/>
                  <a:pt x="2723201" y="4373268"/>
                  <a:pt x="2703588" y="4373268"/>
                </a:cubicBezTo>
                <a:close/>
                <a:moveTo>
                  <a:pt x="2515679" y="4373268"/>
                </a:moveTo>
                <a:cubicBezTo>
                  <a:pt x="2496067" y="4373268"/>
                  <a:pt x="2480169" y="4389167"/>
                  <a:pt x="2480169" y="4408779"/>
                </a:cubicBezTo>
                <a:cubicBezTo>
                  <a:pt x="2480169" y="4428391"/>
                  <a:pt x="2496067" y="4444290"/>
                  <a:pt x="2515679" y="4444290"/>
                </a:cubicBezTo>
                <a:cubicBezTo>
                  <a:pt x="2535292" y="4444290"/>
                  <a:pt x="2551191" y="4428391"/>
                  <a:pt x="2551191" y="4408779"/>
                </a:cubicBezTo>
                <a:cubicBezTo>
                  <a:pt x="2551191" y="4389167"/>
                  <a:pt x="2535292" y="4373268"/>
                  <a:pt x="2515679" y="4373268"/>
                </a:cubicBezTo>
                <a:close/>
                <a:moveTo>
                  <a:pt x="2327769" y="4373268"/>
                </a:moveTo>
                <a:cubicBezTo>
                  <a:pt x="2308158" y="4373268"/>
                  <a:pt x="2292259" y="4389167"/>
                  <a:pt x="2292259" y="4408779"/>
                </a:cubicBezTo>
                <a:cubicBezTo>
                  <a:pt x="2292259" y="4428391"/>
                  <a:pt x="2308158" y="4444290"/>
                  <a:pt x="2327769" y="4444290"/>
                </a:cubicBezTo>
                <a:cubicBezTo>
                  <a:pt x="2347382" y="4444290"/>
                  <a:pt x="2363281" y="4428391"/>
                  <a:pt x="2363281" y="4408779"/>
                </a:cubicBezTo>
                <a:cubicBezTo>
                  <a:pt x="2363281" y="4389167"/>
                  <a:pt x="2347382" y="4373268"/>
                  <a:pt x="2327769" y="4373268"/>
                </a:cubicBezTo>
                <a:close/>
                <a:moveTo>
                  <a:pt x="2139862" y="4373268"/>
                </a:moveTo>
                <a:cubicBezTo>
                  <a:pt x="2120248" y="4373268"/>
                  <a:pt x="2104350" y="4389167"/>
                  <a:pt x="2104350" y="4408779"/>
                </a:cubicBezTo>
                <a:cubicBezTo>
                  <a:pt x="2104350" y="4428391"/>
                  <a:pt x="2120248" y="4444290"/>
                  <a:pt x="2139862" y="4444290"/>
                </a:cubicBezTo>
                <a:cubicBezTo>
                  <a:pt x="2159472" y="4444290"/>
                  <a:pt x="2175372" y="4428391"/>
                  <a:pt x="2175372" y="4408779"/>
                </a:cubicBezTo>
                <a:cubicBezTo>
                  <a:pt x="2175372" y="4389167"/>
                  <a:pt x="2159472" y="4373268"/>
                  <a:pt x="2139862" y="4373268"/>
                </a:cubicBezTo>
                <a:close/>
                <a:moveTo>
                  <a:pt x="1951949" y="4373268"/>
                </a:moveTo>
                <a:cubicBezTo>
                  <a:pt x="1932337" y="4373268"/>
                  <a:pt x="1916437" y="4389167"/>
                  <a:pt x="1916437" y="4408779"/>
                </a:cubicBezTo>
                <a:cubicBezTo>
                  <a:pt x="1916437" y="4428391"/>
                  <a:pt x="1932337" y="4444290"/>
                  <a:pt x="1951949" y="4444290"/>
                </a:cubicBezTo>
                <a:cubicBezTo>
                  <a:pt x="1971561" y="4444290"/>
                  <a:pt x="1987461" y="4428391"/>
                  <a:pt x="1987461" y="4408779"/>
                </a:cubicBezTo>
                <a:cubicBezTo>
                  <a:pt x="1987461" y="4389167"/>
                  <a:pt x="1971561" y="4373268"/>
                  <a:pt x="1951949" y="4373268"/>
                </a:cubicBezTo>
                <a:close/>
                <a:moveTo>
                  <a:pt x="1764040" y="4373268"/>
                </a:moveTo>
                <a:cubicBezTo>
                  <a:pt x="1744427" y="4373268"/>
                  <a:pt x="1728529" y="4389167"/>
                  <a:pt x="1728529" y="4408779"/>
                </a:cubicBezTo>
                <a:cubicBezTo>
                  <a:pt x="1728529" y="4428391"/>
                  <a:pt x="1744427" y="4444290"/>
                  <a:pt x="1764040" y="4444290"/>
                </a:cubicBezTo>
                <a:cubicBezTo>
                  <a:pt x="1783652" y="4444290"/>
                  <a:pt x="1799550" y="4428391"/>
                  <a:pt x="1799550" y="4408779"/>
                </a:cubicBezTo>
                <a:cubicBezTo>
                  <a:pt x="1799550" y="4389167"/>
                  <a:pt x="1783652" y="4373268"/>
                  <a:pt x="1764040" y="4373268"/>
                </a:cubicBezTo>
                <a:close/>
                <a:moveTo>
                  <a:pt x="1576130" y="4373268"/>
                </a:moveTo>
                <a:cubicBezTo>
                  <a:pt x="1556518" y="4373268"/>
                  <a:pt x="1540618" y="4389167"/>
                  <a:pt x="1540618" y="4408779"/>
                </a:cubicBezTo>
                <a:cubicBezTo>
                  <a:pt x="1540618" y="4428391"/>
                  <a:pt x="1556518" y="4444290"/>
                  <a:pt x="1576130" y="4444290"/>
                </a:cubicBezTo>
                <a:cubicBezTo>
                  <a:pt x="1595742" y="4444290"/>
                  <a:pt x="1611640" y="4428391"/>
                  <a:pt x="1611640" y="4408779"/>
                </a:cubicBezTo>
                <a:cubicBezTo>
                  <a:pt x="1611640" y="4389167"/>
                  <a:pt x="1595742" y="4373268"/>
                  <a:pt x="1576130" y="4373268"/>
                </a:cubicBezTo>
                <a:close/>
                <a:moveTo>
                  <a:pt x="1388220" y="4373268"/>
                </a:moveTo>
                <a:cubicBezTo>
                  <a:pt x="1368608" y="4373268"/>
                  <a:pt x="1352708" y="4389167"/>
                  <a:pt x="1352708" y="4408779"/>
                </a:cubicBezTo>
                <a:cubicBezTo>
                  <a:pt x="1352708" y="4428391"/>
                  <a:pt x="1368608" y="4444290"/>
                  <a:pt x="1388220" y="4444290"/>
                </a:cubicBezTo>
                <a:cubicBezTo>
                  <a:pt x="1407831" y="4444290"/>
                  <a:pt x="1423731" y="4428391"/>
                  <a:pt x="1423731" y="4408779"/>
                </a:cubicBezTo>
                <a:cubicBezTo>
                  <a:pt x="1423731" y="4389167"/>
                  <a:pt x="1407831" y="4373268"/>
                  <a:pt x="1388220" y="4373268"/>
                </a:cubicBezTo>
                <a:close/>
                <a:moveTo>
                  <a:pt x="1200311" y="4373268"/>
                </a:moveTo>
                <a:cubicBezTo>
                  <a:pt x="1180699" y="4373268"/>
                  <a:pt x="1164799" y="4389167"/>
                  <a:pt x="1164799" y="4408779"/>
                </a:cubicBezTo>
                <a:cubicBezTo>
                  <a:pt x="1164799" y="4428391"/>
                  <a:pt x="1180699" y="4444290"/>
                  <a:pt x="1200311" y="4444290"/>
                </a:cubicBezTo>
                <a:cubicBezTo>
                  <a:pt x="1219923" y="4444290"/>
                  <a:pt x="1235821" y="4428391"/>
                  <a:pt x="1235821" y="4408779"/>
                </a:cubicBezTo>
                <a:cubicBezTo>
                  <a:pt x="1235821" y="4389167"/>
                  <a:pt x="1219923" y="4373268"/>
                  <a:pt x="1200311" y="4373268"/>
                </a:cubicBezTo>
                <a:close/>
                <a:moveTo>
                  <a:pt x="1012400" y="4373268"/>
                </a:moveTo>
                <a:cubicBezTo>
                  <a:pt x="992788" y="4373268"/>
                  <a:pt x="976890" y="4389167"/>
                  <a:pt x="976890" y="4408779"/>
                </a:cubicBezTo>
                <a:cubicBezTo>
                  <a:pt x="976890" y="4428391"/>
                  <a:pt x="992788" y="4444290"/>
                  <a:pt x="1012400" y="4444290"/>
                </a:cubicBezTo>
                <a:cubicBezTo>
                  <a:pt x="1032012" y="4444290"/>
                  <a:pt x="1047912" y="4428391"/>
                  <a:pt x="1047912" y="4408779"/>
                </a:cubicBezTo>
                <a:cubicBezTo>
                  <a:pt x="1047912" y="4389167"/>
                  <a:pt x="1032012" y="4373268"/>
                  <a:pt x="1012400" y="4373268"/>
                </a:cubicBezTo>
                <a:close/>
                <a:moveTo>
                  <a:pt x="824490" y="4373268"/>
                </a:moveTo>
                <a:cubicBezTo>
                  <a:pt x="804878" y="4373268"/>
                  <a:pt x="788980" y="4389167"/>
                  <a:pt x="788980" y="4408779"/>
                </a:cubicBezTo>
                <a:cubicBezTo>
                  <a:pt x="788980" y="4428391"/>
                  <a:pt x="804878" y="4444290"/>
                  <a:pt x="824490" y="4444290"/>
                </a:cubicBezTo>
                <a:cubicBezTo>
                  <a:pt x="844102" y="4444290"/>
                  <a:pt x="860002" y="4428391"/>
                  <a:pt x="860002" y="4408779"/>
                </a:cubicBezTo>
                <a:cubicBezTo>
                  <a:pt x="860002" y="4389167"/>
                  <a:pt x="844102" y="4373268"/>
                  <a:pt x="824490" y="4373268"/>
                </a:cubicBezTo>
                <a:close/>
                <a:moveTo>
                  <a:pt x="636581" y="4373268"/>
                </a:moveTo>
                <a:cubicBezTo>
                  <a:pt x="616969" y="4373268"/>
                  <a:pt x="601069" y="4389167"/>
                  <a:pt x="601069" y="4408779"/>
                </a:cubicBezTo>
                <a:cubicBezTo>
                  <a:pt x="601069" y="4428391"/>
                  <a:pt x="616969" y="4444290"/>
                  <a:pt x="636581" y="4444290"/>
                </a:cubicBezTo>
                <a:cubicBezTo>
                  <a:pt x="656193" y="4444290"/>
                  <a:pt x="672091" y="4428391"/>
                  <a:pt x="672091" y="4408779"/>
                </a:cubicBezTo>
                <a:cubicBezTo>
                  <a:pt x="672091" y="4389167"/>
                  <a:pt x="656193" y="4373268"/>
                  <a:pt x="636581" y="4373268"/>
                </a:cubicBezTo>
                <a:close/>
                <a:moveTo>
                  <a:pt x="448671" y="4373268"/>
                </a:moveTo>
                <a:cubicBezTo>
                  <a:pt x="429059" y="4373268"/>
                  <a:pt x="413160" y="4389167"/>
                  <a:pt x="413160" y="4408779"/>
                </a:cubicBezTo>
                <a:cubicBezTo>
                  <a:pt x="413160" y="4428391"/>
                  <a:pt x="429059" y="4444290"/>
                  <a:pt x="448671" y="4444290"/>
                </a:cubicBezTo>
                <a:cubicBezTo>
                  <a:pt x="468283" y="4444290"/>
                  <a:pt x="484182" y="4428391"/>
                  <a:pt x="484182" y="4408779"/>
                </a:cubicBezTo>
                <a:cubicBezTo>
                  <a:pt x="484182" y="4389167"/>
                  <a:pt x="468283" y="4373268"/>
                  <a:pt x="448671" y="4373268"/>
                </a:cubicBezTo>
                <a:close/>
                <a:moveTo>
                  <a:pt x="260762" y="4373268"/>
                </a:moveTo>
                <a:cubicBezTo>
                  <a:pt x="241149" y="4373268"/>
                  <a:pt x="225250" y="4389167"/>
                  <a:pt x="225250" y="4408779"/>
                </a:cubicBezTo>
                <a:cubicBezTo>
                  <a:pt x="225250" y="4428391"/>
                  <a:pt x="241149" y="4444290"/>
                  <a:pt x="260762" y="4444290"/>
                </a:cubicBezTo>
                <a:cubicBezTo>
                  <a:pt x="280374" y="4444290"/>
                  <a:pt x="296272" y="4428391"/>
                  <a:pt x="296272" y="4408779"/>
                </a:cubicBezTo>
                <a:cubicBezTo>
                  <a:pt x="296272" y="4389167"/>
                  <a:pt x="280374" y="4373268"/>
                  <a:pt x="260762" y="4373268"/>
                </a:cubicBezTo>
                <a:close/>
                <a:moveTo>
                  <a:pt x="78813" y="4373267"/>
                </a:moveTo>
                <a:cubicBezTo>
                  <a:pt x="59200" y="4373267"/>
                  <a:pt x="43301" y="4389166"/>
                  <a:pt x="43301" y="4408778"/>
                </a:cubicBezTo>
                <a:cubicBezTo>
                  <a:pt x="43301" y="4428390"/>
                  <a:pt x="59200" y="4444289"/>
                  <a:pt x="78813" y="4444289"/>
                </a:cubicBezTo>
                <a:cubicBezTo>
                  <a:pt x="98425" y="4444289"/>
                  <a:pt x="114323" y="4428390"/>
                  <a:pt x="114323" y="4408778"/>
                </a:cubicBezTo>
                <a:cubicBezTo>
                  <a:pt x="114323" y="4389166"/>
                  <a:pt x="98425" y="4373267"/>
                  <a:pt x="78813" y="4373267"/>
                </a:cubicBezTo>
                <a:close/>
                <a:moveTo>
                  <a:pt x="12007004" y="4220868"/>
                </a:moveTo>
                <a:cubicBezTo>
                  <a:pt x="11987392" y="4220868"/>
                  <a:pt x="11971493" y="4236767"/>
                  <a:pt x="11971493" y="4256379"/>
                </a:cubicBezTo>
                <a:cubicBezTo>
                  <a:pt x="11971493" y="4275991"/>
                  <a:pt x="11987392" y="4291890"/>
                  <a:pt x="12007004" y="4291890"/>
                </a:cubicBezTo>
                <a:cubicBezTo>
                  <a:pt x="12026616" y="4291890"/>
                  <a:pt x="12042515" y="4275991"/>
                  <a:pt x="12042515" y="4256379"/>
                </a:cubicBezTo>
                <a:cubicBezTo>
                  <a:pt x="12042515" y="4236767"/>
                  <a:pt x="12026616" y="4220868"/>
                  <a:pt x="12007004" y="4220868"/>
                </a:cubicBezTo>
                <a:close/>
                <a:moveTo>
                  <a:pt x="11819094" y="4220868"/>
                </a:moveTo>
                <a:cubicBezTo>
                  <a:pt x="11799482" y="4220868"/>
                  <a:pt x="11783583" y="4236767"/>
                  <a:pt x="11783583" y="4256379"/>
                </a:cubicBezTo>
                <a:cubicBezTo>
                  <a:pt x="11783583" y="4275991"/>
                  <a:pt x="11799482" y="4291890"/>
                  <a:pt x="11819094" y="4291890"/>
                </a:cubicBezTo>
                <a:cubicBezTo>
                  <a:pt x="11838706" y="4291890"/>
                  <a:pt x="11854605" y="4275991"/>
                  <a:pt x="11854605" y="4256379"/>
                </a:cubicBezTo>
                <a:cubicBezTo>
                  <a:pt x="11854605" y="4236767"/>
                  <a:pt x="11838706" y="4220868"/>
                  <a:pt x="11819094" y="4220868"/>
                </a:cubicBezTo>
                <a:close/>
                <a:moveTo>
                  <a:pt x="11631184" y="4220868"/>
                </a:moveTo>
                <a:cubicBezTo>
                  <a:pt x="11611572" y="4220868"/>
                  <a:pt x="11595673" y="4236767"/>
                  <a:pt x="11595673" y="4256379"/>
                </a:cubicBezTo>
                <a:cubicBezTo>
                  <a:pt x="11595673" y="4275991"/>
                  <a:pt x="11611572" y="4291890"/>
                  <a:pt x="11631184" y="4291890"/>
                </a:cubicBezTo>
                <a:cubicBezTo>
                  <a:pt x="11650796" y="4291890"/>
                  <a:pt x="11666695" y="4275991"/>
                  <a:pt x="11666695" y="4256379"/>
                </a:cubicBezTo>
                <a:cubicBezTo>
                  <a:pt x="11666695" y="4236767"/>
                  <a:pt x="11650796" y="4220868"/>
                  <a:pt x="11631184" y="4220868"/>
                </a:cubicBezTo>
                <a:close/>
                <a:moveTo>
                  <a:pt x="11443274" y="4220868"/>
                </a:moveTo>
                <a:cubicBezTo>
                  <a:pt x="11423662" y="4220868"/>
                  <a:pt x="11407763" y="4236767"/>
                  <a:pt x="11407763" y="4256379"/>
                </a:cubicBezTo>
                <a:cubicBezTo>
                  <a:pt x="11407763" y="4275991"/>
                  <a:pt x="11423662" y="4291890"/>
                  <a:pt x="11443274" y="4291890"/>
                </a:cubicBezTo>
                <a:cubicBezTo>
                  <a:pt x="11462886" y="4291890"/>
                  <a:pt x="11478785" y="4275991"/>
                  <a:pt x="11478785" y="4256379"/>
                </a:cubicBezTo>
                <a:cubicBezTo>
                  <a:pt x="11478785" y="4236767"/>
                  <a:pt x="11462886" y="4220868"/>
                  <a:pt x="11443274" y="4220868"/>
                </a:cubicBezTo>
                <a:close/>
                <a:moveTo>
                  <a:pt x="11255364" y="4220868"/>
                </a:moveTo>
                <a:cubicBezTo>
                  <a:pt x="11235752" y="4220868"/>
                  <a:pt x="11219853" y="4236767"/>
                  <a:pt x="11219853" y="4256379"/>
                </a:cubicBezTo>
                <a:cubicBezTo>
                  <a:pt x="11219853" y="4275991"/>
                  <a:pt x="11235752" y="4291890"/>
                  <a:pt x="11255364" y="4291890"/>
                </a:cubicBezTo>
                <a:cubicBezTo>
                  <a:pt x="11274976" y="4291890"/>
                  <a:pt x="11290875" y="4275991"/>
                  <a:pt x="11290875" y="4256379"/>
                </a:cubicBezTo>
                <a:cubicBezTo>
                  <a:pt x="11290875" y="4236767"/>
                  <a:pt x="11274976" y="4220868"/>
                  <a:pt x="11255364" y="4220868"/>
                </a:cubicBezTo>
                <a:close/>
                <a:moveTo>
                  <a:pt x="11067454" y="4220868"/>
                </a:moveTo>
                <a:cubicBezTo>
                  <a:pt x="11047842" y="4220868"/>
                  <a:pt x="11031943" y="4236767"/>
                  <a:pt x="11031943" y="4256379"/>
                </a:cubicBezTo>
                <a:cubicBezTo>
                  <a:pt x="11031943" y="4275991"/>
                  <a:pt x="11047842" y="4291890"/>
                  <a:pt x="11067454" y="4291890"/>
                </a:cubicBezTo>
                <a:cubicBezTo>
                  <a:pt x="11087066" y="4291890"/>
                  <a:pt x="11102965" y="4275991"/>
                  <a:pt x="11102965" y="4256379"/>
                </a:cubicBezTo>
                <a:cubicBezTo>
                  <a:pt x="11102965" y="4236767"/>
                  <a:pt x="11087066" y="4220868"/>
                  <a:pt x="11067454" y="4220868"/>
                </a:cubicBezTo>
                <a:close/>
                <a:moveTo>
                  <a:pt x="10879544" y="4220868"/>
                </a:moveTo>
                <a:cubicBezTo>
                  <a:pt x="10859932" y="4220868"/>
                  <a:pt x="10844033" y="4236767"/>
                  <a:pt x="10844033" y="4256379"/>
                </a:cubicBezTo>
                <a:cubicBezTo>
                  <a:pt x="10844033" y="4275991"/>
                  <a:pt x="10859932" y="4291890"/>
                  <a:pt x="10879544" y="4291890"/>
                </a:cubicBezTo>
                <a:cubicBezTo>
                  <a:pt x="10899156" y="4291890"/>
                  <a:pt x="10915055" y="4275991"/>
                  <a:pt x="10915055" y="4256379"/>
                </a:cubicBezTo>
                <a:cubicBezTo>
                  <a:pt x="10915055" y="4236767"/>
                  <a:pt x="10899156" y="4220868"/>
                  <a:pt x="10879544" y="4220868"/>
                </a:cubicBezTo>
                <a:close/>
                <a:moveTo>
                  <a:pt x="10691634" y="4220868"/>
                </a:moveTo>
                <a:cubicBezTo>
                  <a:pt x="10672022" y="4220868"/>
                  <a:pt x="10656123" y="4236767"/>
                  <a:pt x="10656123" y="4256379"/>
                </a:cubicBezTo>
                <a:cubicBezTo>
                  <a:pt x="10656123" y="4275991"/>
                  <a:pt x="10672022" y="4291890"/>
                  <a:pt x="10691634" y="4291890"/>
                </a:cubicBezTo>
                <a:cubicBezTo>
                  <a:pt x="10711246" y="4291890"/>
                  <a:pt x="10727145" y="4275991"/>
                  <a:pt x="10727145" y="4256379"/>
                </a:cubicBezTo>
                <a:cubicBezTo>
                  <a:pt x="10727145" y="4236767"/>
                  <a:pt x="10711246" y="4220868"/>
                  <a:pt x="10691634" y="4220868"/>
                </a:cubicBezTo>
                <a:close/>
                <a:moveTo>
                  <a:pt x="10503724" y="4220868"/>
                </a:moveTo>
                <a:cubicBezTo>
                  <a:pt x="10484112" y="4220868"/>
                  <a:pt x="10468213" y="4236767"/>
                  <a:pt x="10468213" y="4256379"/>
                </a:cubicBezTo>
                <a:cubicBezTo>
                  <a:pt x="10468213" y="4275991"/>
                  <a:pt x="10484112" y="4291890"/>
                  <a:pt x="10503724" y="4291890"/>
                </a:cubicBezTo>
                <a:cubicBezTo>
                  <a:pt x="10523336" y="4291890"/>
                  <a:pt x="10539235" y="4275991"/>
                  <a:pt x="10539235" y="4256379"/>
                </a:cubicBezTo>
                <a:cubicBezTo>
                  <a:pt x="10539235" y="4236767"/>
                  <a:pt x="10523336" y="4220868"/>
                  <a:pt x="10503724" y="4220868"/>
                </a:cubicBezTo>
                <a:close/>
                <a:moveTo>
                  <a:pt x="10315814" y="4220868"/>
                </a:moveTo>
                <a:cubicBezTo>
                  <a:pt x="10296202" y="4220868"/>
                  <a:pt x="10280303" y="4236767"/>
                  <a:pt x="10280303" y="4256379"/>
                </a:cubicBezTo>
                <a:cubicBezTo>
                  <a:pt x="10280303" y="4275991"/>
                  <a:pt x="10296202" y="4291890"/>
                  <a:pt x="10315814" y="4291890"/>
                </a:cubicBezTo>
                <a:cubicBezTo>
                  <a:pt x="10335426" y="4291890"/>
                  <a:pt x="10351325" y="4275991"/>
                  <a:pt x="10351325" y="4256379"/>
                </a:cubicBezTo>
                <a:cubicBezTo>
                  <a:pt x="10351325" y="4236767"/>
                  <a:pt x="10335426" y="4220868"/>
                  <a:pt x="10315814" y="4220868"/>
                </a:cubicBezTo>
                <a:close/>
                <a:moveTo>
                  <a:pt x="10127904" y="4220868"/>
                </a:moveTo>
                <a:cubicBezTo>
                  <a:pt x="10108292" y="4220868"/>
                  <a:pt x="10092393" y="4236767"/>
                  <a:pt x="10092393" y="4256379"/>
                </a:cubicBezTo>
                <a:cubicBezTo>
                  <a:pt x="10092393" y="4275991"/>
                  <a:pt x="10108292" y="4291890"/>
                  <a:pt x="10127904" y="4291890"/>
                </a:cubicBezTo>
                <a:cubicBezTo>
                  <a:pt x="10147516" y="4291890"/>
                  <a:pt x="10163415" y="4275991"/>
                  <a:pt x="10163415" y="4256379"/>
                </a:cubicBezTo>
                <a:cubicBezTo>
                  <a:pt x="10163415" y="4236767"/>
                  <a:pt x="10147516" y="4220868"/>
                  <a:pt x="10127904" y="4220868"/>
                </a:cubicBezTo>
                <a:close/>
                <a:moveTo>
                  <a:pt x="9939994" y="4220868"/>
                </a:moveTo>
                <a:cubicBezTo>
                  <a:pt x="9920382" y="4220868"/>
                  <a:pt x="9904483" y="4236767"/>
                  <a:pt x="9904483" y="4256379"/>
                </a:cubicBezTo>
                <a:cubicBezTo>
                  <a:pt x="9904483" y="4275991"/>
                  <a:pt x="9920382" y="4291890"/>
                  <a:pt x="9939994" y="4291890"/>
                </a:cubicBezTo>
                <a:cubicBezTo>
                  <a:pt x="9959606" y="4291890"/>
                  <a:pt x="9975505" y="4275991"/>
                  <a:pt x="9975505" y="4256379"/>
                </a:cubicBezTo>
                <a:cubicBezTo>
                  <a:pt x="9975505" y="4236767"/>
                  <a:pt x="9959606" y="4220868"/>
                  <a:pt x="9939994" y="4220868"/>
                </a:cubicBezTo>
                <a:close/>
                <a:moveTo>
                  <a:pt x="9752084" y="4220868"/>
                </a:moveTo>
                <a:cubicBezTo>
                  <a:pt x="9732472" y="4220868"/>
                  <a:pt x="9716573" y="4236767"/>
                  <a:pt x="9716573" y="4256379"/>
                </a:cubicBezTo>
                <a:cubicBezTo>
                  <a:pt x="9716573" y="4275991"/>
                  <a:pt x="9732472" y="4291890"/>
                  <a:pt x="9752084" y="4291890"/>
                </a:cubicBezTo>
                <a:cubicBezTo>
                  <a:pt x="9771696" y="4291890"/>
                  <a:pt x="9787595" y="4275991"/>
                  <a:pt x="9787595" y="4256379"/>
                </a:cubicBezTo>
                <a:cubicBezTo>
                  <a:pt x="9787595" y="4236767"/>
                  <a:pt x="9771696" y="4220868"/>
                  <a:pt x="9752084" y="4220868"/>
                </a:cubicBezTo>
                <a:close/>
                <a:moveTo>
                  <a:pt x="9564174" y="4220868"/>
                </a:moveTo>
                <a:cubicBezTo>
                  <a:pt x="9544562" y="4220868"/>
                  <a:pt x="9528663" y="4236767"/>
                  <a:pt x="9528663" y="4256379"/>
                </a:cubicBezTo>
                <a:cubicBezTo>
                  <a:pt x="9528663" y="4275991"/>
                  <a:pt x="9544562" y="4291890"/>
                  <a:pt x="9564174" y="4291890"/>
                </a:cubicBezTo>
                <a:cubicBezTo>
                  <a:pt x="9583786" y="4291890"/>
                  <a:pt x="9599685" y="4275991"/>
                  <a:pt x="9599685" y="4256379"/>
                </a:cubicBezTo>
                <a:cubicBezTo>
                  <a:pt x="9599685" y="4236767"/>
                  <a:pt x="9583786" y="4220868"/>
                  <a:pt x="9564174" y="4220868"/>
                </a:cubicBezTo>
                <a:close/>
                <a:moveTo>
                  <a:pt x="9376264" y="4220868"/>
                </a:moveTo>
                <a:cubicBezTo>
                  <a:pt x="9356652" y="4220868"/>
                  <a:pt x="9340753" y="4236767"/>
                  <a:pt x="9340753" y="4256379"/>
                </a:cubicBezTo>
                <a:cubicBezTo>
                  <a:pt x="9340753" y="4275991"/>
                  <a:pt x="9356652" y="4291890"/>
                  <a:pt x="9376264" y="4291890"/>
                </a:cubicBezTo>
                <a:cubicBezTo>
                  <a:pt x="9395876" y="4291890"/>
                  <a:pt x="9411775" y="4275991"/>
                  <a:pt x="9411775" y="4256379"/>
                </a:cubicBezTo>
                <a:cubicBezTo>
                  <a:pt x="9411775" y="4236767"/>
                  <a:pt x="9395876" y="4220868"/>
                  <a:pt x="9376264" y="4220868"/>
                </a:cubicBezTo>
                <a:close/>
                <a:moveTo>
                  <a:pt x="9188354" y="4220868"/>
                </a:moveTo>
                <a:cubicBezTo>
                  <a:pt x="9168742" y="4220868"/>
                  <a:pt x="9152843" y="4236767"/>
                  <a:pt x="9152843" y="4256379"/>
                </a:cubicBezTo>
                <a:cubicBezTo>
                  <a:pt x="9152843" y="4275991"/>
                  <a:pt x="9168742" y="4291890"/>
                  <a:pt x="9188354" y="4291890"/>
                </a:cubicBezTo>
                <a:cubicBezTo>
                  <a:pt x="9207966" y="4291890"/>
                  <a:pt x="9223865" y="4275991"/>
                  <a:pt x="9223865" y="4256379"/>
                </a:cubicBezTo>
                <a:cubicBezTo>
                  <a:pt x="9223865" y="4236767"/>
                  <a:pt x="9207966" y="4220868"/>
                  <a:pt x="9188354" y="4220868"/>
                </a:cubicBezTo>
                <a:close/>
                <a:moveTo>
                  <a:pt x="9000444" y="4220868"/>
                </a:moveTo>
                <a:cubicBezTo>
                  <a:pt x="8980832" y="4220868"/>
                  <a:pt x="8964933" y="4236767"/>
                  <a:pt x="8964933" y="4256379"/>
                </a:cubicBezTo>
                <a:cubicBezTo>
                  <a:pt x="8964933" y="4275991"/>
                  <a:pt x="8980832" y="4291890"/>
                  <a:pt x="9000444" y="4291890"/>
                </a:cubicBezTo>
                <a:cubicBezTo>
                  <a:pt x="9020056" y="4291890"/>
                  <a:pt x="9035955" y="4275991"/>
                  <a:pt x="9035955" y="4256379"/>
                </a:cubicBezTo>
                <a:cubicBezTo>
                  <a:pt x="9035955" y="4236767"/>
                  <a:pt x="9020056" y="4220868"/>
                  <a:pt x="9000444" y="4220868"/>
                </a:cubicBezTo>
                <a:close/>
                <a:moveTo>
                  <a:pt x="8812534" y="4220868"/>
                </a:moveTo>
                <a:cubicBezTo>
                  <a:pt x="8792922" y="4220868"/>
                  <a:pt x="8777023" y="4236767"/>
                  <a:pt x="8777023" y="4256379"/>
                </a:cubicBezTo>
                <a:cubicBezTo>
                  <a:pt x="8777023" y="4275991"/>
                  <a:pt x="8792922" y="4291890"/>
                  <a:pt x="8812534" y="4291890"/>
                </a:cubicBezTo>
                <a:cubicBezTo>
                  <a:pt x="8832146" y="4291890"/>
                  <a:pt x="8848045" y="4275991"/>
                  <a:pt x="8848045" y="4256379"/>
                </a:cubicBezTo>
                <a:cubicBezTo>
                  <a:pt x="8848045" y="4236767"/>
                  <a:pt x="8832146" y="4220868"/>
                  <a:pt x="8812534" y="4220868"/>
                </a:cubicBezTo>
                <a:close/>
                <a:moveTo>
                  <a:pt x="8624624" y="4220868"/>
                </a:moveTo>
                <a:cubicBezTo>
                  <a:pt x="8605012" y="4220868"/>
                  <a:pt x="8589113" y="4236767"/>
                  <a:pt x="8589113" y="4256379"/>
                </a:cubicBezTo>
                <a:cubicBezTo>
                  <a:pt x="8589113" y="4275991"/>
                  <a:pt x="8605012" y="4291890"/>
                  <a:pt x="8624624" y="4291890"/>
                </a:cubicBezTo>
                <a:cubicBezTo>
                  <a:pt x="8644236" y="4291890"/>
                  <a:pt x="8660135" y="4275991"/>
                  <a:pt x="8660135" y="4256379"/>
                </a:cubicBezTo>
                <a:cubicBezTo>
                  <a:pt x="8660135" y="4236767"/>
                  <a:pt x="8644236" y="4220868"/>
                  <a:pt x="8624624" y="4220868"/>
                </a:cubicBezTo>
                <a:close/>
                <a:moveTo>
                  <a:pt x="8436714" y="4220868"/>
                </a:moveTo>
                <a:cubicBezTo>
                  <a:pt x="8417102" y="4220868"/>
                  <a:pt x="8401203" y="4236767"/>
                  <a:pt x="8401203" y="4256379"/>
                </a:cubicBezTo>
                <a:cubicBezTo>
                  <a:pt x="8401203" y="4275991"/>
                  <a:pt x="8417102" y="4291890"/>
                  <a:pt x="8436714" y="4291890"/>
                </a:cubicBezTo>
                <a:cubicBezTo>
                  <a:pt x="8456326" y="4291890"/>
                  <a:pt x="8472225" y="4275991"/>
                  <a:pt x="8472225" y="4256379"/>
                </a:cubicBezTo>
                <a:cubicBezTo>
                  <a:pt x="8472225" y="4236767"/>
                  <a:pt x="8456326" y="4220868"/>
                  <a:pt x="8436714" y="4220868"/>
                </a:cubicBezTo>
                <a:close/>
                <a:moveTo>
                  <a:pt x="8248804" y="4220868"/>
                </a:moveTo>
                <a:cubicBezTo>
                  <a:pt x="8229192" y="4220868"/>
                  <a:pt x="8213293" y="4236767"/>
                  <a:pt x="8213293" y="4256379"/>
                </a:cubicBezTo>
                <a:cubicBezTo>
                  <a:pt x="8213293" y="4275991"/>
                  <a:pt x="8229192" y="4291890"/>
                  <a:pt x="8248804" y="4291890"/>
                </a:cubicBezTo>
                <a:cubicBezTo>
                  <a:pt x="8268416" y="4291890"/>
                  <a:pt x="8284315" y="4275991"/>
                  <a:pt x="8284315" y="4256379"/>
                </a:cubicBezTo>
                <a:cubicBezTo>
                  <a:pt x="8284315" y="4236767"/>
                  <a:pt x="8268416" y="4220868"/>
                  <a:pt x="8248804" y="4220868"/>
                </a:cubicBezTo>
                <a:close/>
                <a:moveTo>
                  <a:pt x="8060894" y="4220868"/>
                </a:moveTo>
                <a:cubicBezTo>
                  <a:pt x="8041282" y="4220868"/>
                  <a:pt x="8025383" y="4236767"/>
                  <a:pt x="8025383" y="4256379"/>
                </a:cubicBezTo>
                <a:cubicBezTo>
                  <a:pt x="8025383" y="4275991"/>
                  <a:pt x="8041282" y="4291890"/>
                  <a:pt x="8060894" y="4291890"/>
                </a:cubicBezTo>
                <a:cubicBezTo>
                  <a:pt x="8080506" y="4291890"/>
                  <a:pt x="8096405" y="4275991"/>
                  <a:pt x="8096405" y="4256379"/>
                </a:cubicBezTo>
                <a:cubicBezTo>
                  <a:pt x="8096405" y="4236767"/>
                  <a:pt x="8080506" y="4220868"/>
                  <a:pt x="8060894" y="4220868"/>
                </a:cubicBezTo>
                <a:close/>
                <a:moveTo>
                  <a:pt x="7872984" y="4220868"/>
                </a:moveTo>
                <a:cubicBezTo>
                  <a:pt x="7853372" y="4220868"/>
                  <a:pt x="7837473" y="4236767"/>
                  <a:pt x="7837473" y="4256379"/>
                </a:cubicBezTo>
                <a:cubicBezTo>
                  <a:pt x="7837473" y="4275991"/>
                  <a:pt x="7853372" y="4291890"/>
                  <a:pt x="7872984" y="4291890"/>
                </a:cubicBezTo>
                <a:cubicBezTo>
                  <a:pt x="7892596" y="4291890"/>
                  <a:pt x="7908495" y="4275991"/>
                  <a:pt x="7908495" y="4256379"/>
                </a:cubicBezTo>
                <a:cubicBezTo>
                  <a:pt x="7908495" y="4236767"/>
                  <a:pt x="7892596" y="4220868"/>
                  <a:pt x="7872984" y="4220868"/>
                </a:cubicBezTo>
                <a:close/>
                <a:moveTo>
                  <a:pt x="7685074" y="4220868"/>
                </a:moveTo>
                <a:cubicBezTo>
                  <a:pt x="7665462" y="4220868"/>
                  <a:pt x="7649563" y="4236767"/>
                  <a:pt x="7649563" y="4256379"/>
                </a:cubicBezTo>
                <a:cubicBezTo>
                  <a:pt x="7649563" y="4275991"/>
                  <a:pt x="7665462" y="4291890"/>
                  <a:pt x="7685074" y="4291890"/>
                </a:cubicBezTo>
                <a:cubicBezTo>
                  <a:pt x="7704686" y="4291890"/>
                  <a:pt x="7720585" y="4275991"/>
                  <a:pt x="7720585" y="4256379"/>
                </a:cubicBezTo>
                <a:cubicBezTo>
                  <a:pt x="7720585" y="4236767"/>
                  <a:pt x="7704686" y="4220868"/>
                  <a:pt x="7685074" y="4220868"/>
                </a:cubicBezTo>
                <a:close/>
                <a:moveTo>
                  <a:pt x="7497164" y="4220868"/>
                </a:moveTo>
                <a:cubicBezTo>
                  <a:pt x="7477552" y="4220868"/>
                  <a:pt x="7461653" y="4236767"/>
                  <a:pt x="7461653" y="4256379"/>
                </a:cubicBezTo>
                <a:cubicBezTo>
                  <a:pt x="7461653" y="4275991"/>
                  <a:pt x="7477552" y="4291890"/>
                  <a:pt x="7497164" y="4291890"/>
                </a:cubicBezTo>
                <a:cubicBezTo>
                  <a:pt x="7516776" y="4291890"/>
                  <a:pt x="7532675" y="4275991"/>
                  <a:pt x="7532675" y="4256379"/>
                </a:cubicBezTo>
                <a:cubicBezTo>
                  <a:pt x="7532675" y="4236767"/>
                  <a:pt x="7516776" y="4220868"/>
                  <a:pt x="7497164" y="4220868"/>
                </a:cubicBezTo>
                <a:close/>
                <a:moveTo>
                  <a:pt x="7309254" y="4220868"/>
                </a:moveTo>
                <a:cubicBezTo>
                  <a:pt x="7289642" y="4220868"/>
                  <a:pt x="7273743" y="4236767"/>
                  <a:pt x="7273743" y="4256379"/>
                </a:cubicBezTo>
                <a:cubicBezTo>
                  <a:pt x="7273743" y="4275991"/>
                  <a:pt x="7289642" y="4291890"/>
                  <a:pt x="7309254" y="4291890"/>
                </a:cubicBezTo>
                <a:cubicBezTo>
                  <a:pt x="7328866" y="4291890"/>
                  <a:pt x="7344765" y="4275991"/>
                  <a:pt x="7344765" y="4256379"/>
                </a:cubicBezTo>
                <a:cubicBezTo>
                  <a:pt x="7344765" y="4236767"/>
                  <a:pt x="7328866" y="4220868"/>
                  <a:pt x="7309254" y="4220868"/>
                </a:cubicBezTo>
                <a:close/>
                <a:moveTo>
                  <a:pt x="7121344" y="4220868"/>
                </a:moveTo>
                <a:cubicBezTo>
                  <a:pt x="7101732" y="4220868"/>
                  <a:pt x="7085833" y="4236767"/>
                  <a:pt x="7085833" y="4256379"/>
                </a:cubicBezTo>
                <a:cubicBezTo>
                  <a:pt x="7085833" y="4275991"/>
                  <a:pt x="7101732" y="4291890"/>
                  <a:pt x="7121344" y="4291890"/>
                </a:cubicBezTo>
                <a:cubicBezTo>
                  <a:pt x="7140956" y="4291890"/>
                  <a:pt x="7156855" y="4275991"/>
                  <a:pt x="7156855" y="4256379"/>
                </a:cubicBezTo>
                <a:cubicBezTo>
                  <a:pt x="7156855" y="4236767"/>
                  <a:pt x="7140956" y="4220868"/>
                  <a:pt x="7121344" y="4220868"/>
                </a:cubicBezTo>
                <a:close/>
                <a:moveTo>
                  <a:pt x="6933434" y="4220868"/>
                </a:moveTo>
                <a:cubicBezTo>
                  <a:pt x="6913822" y="4220868"/>
                  <a:pt x="6897923" y="4236767"/>
                  <a:pt x="6897923" y="4256379"/>
                </a:cubicBezTo>
                <a:cubicBezTo>
                  <a:pt x="6897923" y="4275991"/>
                  <a:pt x="6913822" y="4291890"/>
                  <a:pt x="6933434" y="4291890"/>
                </a:cubicBezTo>
                <a:cubicBezTo>
                  <a:pt x="6953046" y="4291890"/>
                  <a:pt x="6968945" y="4275991"/>
                  <a:pt x="6968945" y="4256379"/>
                </a:cubicBezTo>
                <a:cubicBezTo>
                  <a:pt x="6968945" y="4236767"/>
                  <a:pt x="6953046" y="4220868"/>
                  <a:pt x="6933434" y="4220868"/>
                </a:cubicBezTo>
                <a:close/>
                <a:moveTo>
                  <a:pt x="6745524" y="4220868"/>
                </a:moveTo>
                <a:cubicBezTo>
                  <a:pt x="6725912" y="4220868"/>
                  <a:pt x="6710013" y="4236767"/>
                  <a:pt x="6710013" y="4256379"/>
                </a:cubicBezTo>
                <a:cubicBezTo>
                  <a:pt x="6710013" y="4275991"/>
                  <a:pt x="6725912" y="4291890"/>
                  <a:pt x="6745524" y="4291890"/>
                </a:cubicBezTo>
                <a:cubicBezTo>
                  <a:pt x="6765136" y="4291890"/>
                  <a:pt x="6781035" y="4275991"/>
                  <a:pt x="6781035" y="4256379"/>
                </a:cubicBezTo>
                <a:cubicBezTo>
                  <a:pt x="6781035" y="4236767"/>
                  <a:pt x="6765136" y="4220868"/>
                  <a:pt x="6745524" y="4220868"/>
                </a:cubicBezTo>
                <a:close/>
                <a:moveTo>
                  <a:pt x="6557614" y="4220868"/>
                </a:moveTo>
                <a:cubicBezTo>
                  <a:pt x="6538002" y="4220868"/>
                  <a:pt x="6522103" y="4236767"/>
                  <a:pt x="6522103" y="4256379"/>
                </a:cubicBezTo>
                <a:cubicBezTo>
                  <a:pt x="6522103" y="4275991"/>
                  <a:pt x="6538002" y="4291890"/>
                  <a:pt x="6557614" y="4291890"/>
                </a:cubicBezTo>
                <a:cubicBezTo>
                  <a:pt x="6577226" y="4291890"/>
                  <a:pt x="6593125" y="4275991"/>
                  <a:pt x="6593125" y="4256379"/>
                </a:cubicBezTo>
                <a:cubicBezTo>
                  <a:pt x="6593125" y="4236767"/>
                  <a:pt x="6577226" y="4220868"/>
                  <a:pt x="6557614" y="4220868"/>
                </a:cubicBezTo>
                <a:close/>
                <a:moveTo>
                  <a:pt x="6369704" y="4220868"/>
                </a:moveTo>
                <a:cubicBezTo>
                  <a:pt x="6350092" y="4220868"/>
                  <a:pt x="6334193" y="4236767"/>
                  <a:pt x="6334193" y="4256379"/>
                </a:cubicBezTo>
                <a:cubicBezTo>
                  <a:pt x="6334193" y="4275991"/>
                  <a:pt x="6350092" y="4291890"/>
                  <a:pt x="6369704" y="4291890"/>
                </a:cubicBezTo>
                <a:cubicBezTo>
                  <a:pt x="6389316" y="4291890"/>
                  <a:pt x="6405215" y="4275991"/>
                  <a:pt x="6405215" y="4256379"/>
                </a:cubicBezTo>
                <a:cubicBezTo>
                  <a:pt x="6405215" y="4236767"/>
                  <a:pt x="6389316" y="4220868"/>
                  <a:pt x="6369704" y="4220868"/>
                </a:cubicBezTo>
                <a:close/>
                <a:moveTo>
                  <a:pt x="6181794" y="4220868"/>
                </a:moveTo>
                <a:cubicBezTo>
                  <a:pt x="6162182" y="4220868"/>
                  <a:pt x="6146283" y="4236767"/>
                  <a:pt x="6146283" y="4256379"/>
                </a:cubicBezTo>
                <a:cubicBezTo>
                  <a:pt x="6146283" y="4275991"/>
                  <a:pt x="6162182" y="4291890"/>
                  <a:pt x="6181794" y="4291890"/>
                </a:cubicBezTo>
                <a:cubicBezTo>
                  <a:pt x="6201406" y="4291890"/>
                  <a:pt x="6217305" y="4275991"/>
                  <a:pt x="6217305" y="4256379"/>
                </a:cubicBezTo>
                <a:cubicBezTo>
                  <a:pt x="6217305" y="4236767"/>
                  <a:pt x="6201406" y="4220868"/>
                  <a:pt x="6181794" y="4220868"/>
                </a:cubicBezTo>
                <a:close/>
                <a:moveTo>
                  <a:pt x="5993886" y="4220868"/>
                </a:moveTo>
                <a:cubicBezTo>
                  <a:pt x="5974273" y="4220868"/>
                  <a:pt x="5958374" y="4236767"/>
                  <a:pt x="5958374" y="4256379"/>
                </a:cubicBezTo>
                <a:cubicBezTo>
                  <a:pt x="5958374" y="4275991"/>
                  <a:pt x="5974273" y="4291890"/>
                  <a:pt x="5993886" y="4291890"/>
                </a:cubicBezTo>
                <a:cubicBezTo>
                  <a:pt x="6013497" y="4291890"/>
                  <a:pt x="6029396" y="4275991"/>
                  <a:pt x="6029396" y="4256379"/>
                </a:cubicBezTo>
                <a:cubicBezTo>
                  <a:pt x="6029396" y="4236767"/>
                  <a:pt x="6013497" y="4220868"/>
                  <a:pt x="5993886" y="4220868"/>
                </a:cubicBezTo>
                <a:close/>
                <a:moveTo>
                  <a:pt x="5805976" y="4220868"/>
                </a:moveTo>
                <a:cubicBezTo>
                  <a:pt x="5786364" y="4220868"/>
                  <a:pt x="5770466" y="4236767"/>
                  <a:pt x="5770466" y="4256379"/>
                </a:cubicBezTo>
                <a:cubicBezTo>
                  <a:pt x="5770466" y="4275991"/>
                  <a:pt x="5786364" y="4291890"/>
                  <a:pt x="5805976" y="4291890"/>
                </a:cubicBezTo>
                <a:cubicBezTo>
                  <a:pt x="5825589" y="4291890"/>
                  <a:pt x="5841487" y="4275991"/>
                  <a:pt x="5841487" y="4256379"/>
                </a:cubicBezTo>
                <a:cubicBezTo>
                  <a:pt x="5841487" y="4236767"/>
                  <a:pt x="5825589" y="4220868"/>
                  <a:pt x="5805976" y="4220868"/>
                </a:cubicBezTo>
                <a:close/>
                <a:moveTo>
                  <a:pt x="5618068" y="4220868"/>
                </a:moveTo>
                <a:cubicBezTo>
                  <a:pt x="5598457" y="4220868"/>
                  <a:pt x="5582558" y="4236767"/>
                  <a:pt x="5582558" y="4256379"/>
                </a:cubicBezTo>
                <a:cubicBezTo>
                  <a:pt x="5582558" y="4275991"/>
                  <a:pt x="5598457" y="4291890"/>
                  <a:pt x="5618068" y="4291890"/>
                </a:cubicBezTo>
                <a:cubicBezTo>
                  <a:pt x="5637680" y="4291890"/>
                  <a:pt x="5653579" y="4275991"/>
                  <a:pt x="5653579" y="4256379"/>
                </a:cubicBezTo>
                <a:cubicBezTo>
                  <a:pt x="5653579" y="4236767"/>
                  <a:pt x="5637680" y="4220868"/>
                  <a:pt x="5618068" y="4220868"/>
                </a:cubicBezTo>
                <a:close/>
                <a:moveTo>
                  <a:pt x="5430159" y="4220868"/>
                </a:moveTo>
                <a:cubicBezTo>
                  <a:pt x="5410549" y="4220868"/>
                  <a:pt x="5394647" y="4236767"/>
                  <a:pt x="5394647" y="4256379"/>
                </a:cubicBezTo>
                <a:cubicBezTo>
                  <a:pt x="5394647" y="4275991"/>
                  <a:pt x="5410549" y="4291890"/>
                  <a:pt x="5430159" y="4291890"/>
                </a:cubicBezTo>
                <a:cubicBezTo>
                  <a:pt x="5449772" y="4291890"/>
                  <a:pt x="5465670" y="4275991"/>
                  <a:pt x="5465670" y="4256379"/>
                </a:cubicBezTo>
                <a:cubicBezTo>
                  <a:pt x="5465670" y="4236767"/>
                  <a:pt x="5449772" y="4220868"/>
                  <a:pt x="5430159" y="4220868"/>
                </a:cubicBezTo>
                <a:close/>
                <a:moveTo>
                  <a:pt x="5242249" y="4220868"/>
                </a:moveTo>
                <a:cubicBezTo>
                  <a:pt x="5222635" y="4220868"/>
                  <a:pt x="5206737" y="4236767"/>
                  <a:pt x="5206737" y="4256379"/>
                </a:cubicBezTo>
                <a:cubicBezTo>
                  <a:pt x="5206737" y="4275991"/>
                  <a:pt x="5222635" y="4291890"/>
                  <a:pt x="5242249" y="4291890"/>
                </a:cubicBezTo>
                <a:cubicBezTo>
                  <a:pt x="5261862" y="4291890"/>
                  <a:pt x="5277760" y="4275991"/>
                  <a:pt x="5277760" y="4256379"/>
                </a:cubicBezTo>
                <a:cubicBezTo>
                  <a:pt x="5277760" y="4236767"/>
                  <a:pt x="5261862" y="4220868"/>
                  <a:pt x="5242249" y="4220868"/>
                </a:cubicBezTo>
                <a:close/>
                <a:moveTo>
                  <a:pt x="5054338" y="4220868"/>
                </a:moveTo>
                <a:cubicBezTo>
                  <a:pt x="5034726" y="4220868"/>
                  <a:pt x="5018828" y="4236767"/>
                  <a:pt x="5018828" y="4256379"/>
                </a:cubicBezTo>
                <a:cubicBezTo>
                  <a:pt x="5018828" y="4275991"/>
                  <a:pt x="5034726" y="4291890"/>
                  <a:pt x="5054338" y="4291890"/>
                </a:cubicBezTo>
                <a:cubicBezTo>
                  <a:pt x="5073951" y="4291890"/>
                  <a:pt x="5089850" y="4275991"/>
                  <a:pt x="5089850" y="4256379"/>
                </a:cubicBezTo>
                <a:cubicBezTo>
                  <a:pt x="5089850" y="4236767"/>
                  <a:pt x="5073951" y="4220868"/>
                  <a:pt x="5054338" y="4220868"/>
                </a:cubicBezTo>
                <a:close/>
                <a:moveTo>
                  <a:pt x="4866430" y="4220868"/>
                </a:moveTo>
                <a:cubicBezTo>
                  <a:pt x="4846819" y="4220868"/>
                  <a:pt x="4830924" y="4236767"/>
                  <a:pt x="4830924" y="4256379"/>
                </a:cubicBezTo>
                <a:cubicBezTo>
                  <a:pt x="4830924" y="4275991"/>
                  <a:pt x="4846819" y="4291890"/>
                  <a:pt x="4866430" y="4291890"/>
                </a:cubicBezTo>
                <a:cubicBezTo>
                  <a:pt x="4886041" y="4291890"/>
                  <a:pt x="4901941" y="4275991"/>
                  <a:pt x="4901941" y="4256379"/>
                </a:cubicBezTo>
                <a:cubicBezTo>
                  <a:pt x="4901941" y="4236767"/>
                  <a:pt x="4886041" y="4220868"/>
                  <a:pt x="4866430" y="4220868"/>
                </a:cubicBezTo>
                <a:close/>
                <a:moveTo>
                  <a:pt x="4678519" y="4220868"/>
                </a:moveTo>
                <a:cubicBezTo>
                  <a:pt x="4658907" y="4220868"/>
                  <a:pt x="4643007" y="4236767"/>
                  <a:pt x="4643007" y="4256379"/>
                </a:cubicBezTo>
                <a:cubicBezTo>
                  <a:pt x="4643007" y="4275991"/>
                  <a:pt x="4658907" y="4291890"/>
                  <a:pt x="4678519" y="4291890"/>
                </a:cubicBezTo>
                <a:cubicBezTo>
                  <a:pt x="4698130" y="4291890"/>
                  <a:pt x="4714030" y="4275991"/>
                  <a:pt x="4714030" y="4256379"/>
                </a:cubicBezTo>
                <a:cubicBezTo>
                  <a:pt x="4714030" y="4236767"/>
                  <a:pt x="4698130" y="4220868"/>
                  <a:pt x="4678519" y="4220868"/>
                </a:cubicBezTo>
                <a:close/>
                <a:moveTo>
                  <a:pt x="4490610" y="4220868"/>
                </a:moveTo>
                <a:cubicBezTo>
                  <a:pt x="4470998" y="4220868"/>
                  <a:pt x="4455098" y="4236767"/>
                  <a:pt x="4455098" y="4256379"/>
                </a:cubicBezTo>
                <a:cubicBezTo>
                  <a:pt x="4455098" y="4275991"/>
                  <a:pt x="4470998" y="4291890"/>
                  <a:pt x="4490610" y="4291890"/>
                </a:cubicBezTo>
                <a:cubicBezTo>
                  <a:pt x="4510220" y="4291890"/>
                  <a:pt x="4526118" y="4275991"/>
                  <a:pt x="4526118" y="4256379"/>
                </a:cubicBezTo>
                <a:cubicBezTo>
                  <a:pt x="4526118" y="4236767"/>
                  <a:pt x="4510220" y="4220868"/>
                  <a:pt x="4490610" y="4220868"/>
                </a:cubicBezTo>
                <a:close/>
                <a:moveTo>
                  <a:pt x="4302698" y="4220868"/>
                </a:moveTo>
                <a:cubicBezTo>
                  <a:pt x="4283086" y="4220868"/>
                  <a:pt x="4267187" y="4236767"/>
                  <a:pt x="4267187" y="4256379"/>
                </a:cubicBezTo>
                <a:cubicBezTo>
                  <a:pt x="4267187" y="4275991"/>
                  <a:pt x="4283086" y="4291890"/>
                  <a:pt x="4302698" y="4291890"/>
                </a:cubicBezTo>
                <a:cubicBezTo>
                  <a:pt x="4322311" y="4291890"/>
                  <a:pt x="4338210" y="4275991"/>
                  <a:pt x="4338210" y="4256379"/>
                </a:cubicBezTo>
                <a:cubicBezTo>
                  <a:pt x="4338210" y="4236767"/>
                  <a:pt x="4322311" y="4220868"/>
                  <a:pt x="4302698" y="4220868"/>
                </a:cubicBezTo>
                <a:close/>
                <a:moveTo>
                  <a:pt x="4114802" y="4220868"/>
                </a:moveTo>
                <a:cubicBezTo>
                  <a:pt x="4095188" y="4220868"/>
                  <a:pt x="4079291" y="4236767"/>
                  <a:pt x="4079291" y="4256379"/>
                </a:cubicBezTo>
                <a:cubicBezTo>
                  <a:pt x="4079291" y="4275991"/>
                  <a:pt x="4095188" y="4291890"/>
                  <a:pt x="4114802" y="4291890"/>
                </a:cubicBezTo>
                <a:cubicBezTo>
                  <a:pt x="4134411" y="4291890"/>
                  <a:pt x="4150308" y="4275991"/>
                  <a:pt x="4150308" y="4256379"/>
                </a:cubicBezTo>
                <a:cubicBezTo>
                  <a:pt x="4150308" y="4236767"/>
                  <a:pt x="4134411" y="4220868"/>
                  <a:pt x="4114802" y="4220868"/>
                </a:cubicBezTo>
                <a:close/>
                <a:moveTo>
                  <a:pt x="3926888" y="4220868"/>
                </a:moveTo>
                <a:cubicBezTo>
                  <a:pt x="3907279" y="4220868"/>
                  <a:pt x="3891378" y="4236767"/>
                  <a:pt x="3891378" y="4256379"/>
                </a:cubicBezTo>
                <a:cubicBezTo>
                  <a:pt x="3891378" y="4275991"/>
                  <a:pt x="3907279" y="4291890"/>
                  <a:pt x="3926888" y="4291890"/>
                </a:cubicBezTo>
                <a:cubicBezTo>
                  <a:pt x="3946503" y="4291890"/>
                  <a:pt x="3962401" y="4275991"/>
                  <a:pt x="3962401" y="4256379"/>
                </a:cubicBezTo>
                <a:cubicBezTo>
                  <a:pt x="3962401" y="4236767"/>
                  <a:pt x="3946503" y="4220868"/>
                  <a:pt x="3926888" y="4220868"/>
                </a:cubicBezTo>
                <a:close/>
                <a:moveTo>
                  <a:pt x="3738979" y="4220868"/>
                </a:moveTo>
                <a:cubicBezTo>
                  <a:pt x="3719366" y="4220868"/>
                  <a:pt x="3703467" y="4236767"/>
                  <a:pt x="3703467" y="4256379"/>
                </a:cubicBezTo>
                <a:cubicBezTo>
                  <a:pt x="3703467" y="4275991"/>
                  <a:pt x="3719366" y="4291890"/>
                  <a:pt x="3738979" y="4291890"/>
                </a:cubicBezTo>
                <a:cubicBezTo>
                  <a:pt x="3758591" y="4291890"/>
                  <a:pt x="3774489" y="4275991"/>
                  <a:pt x="3774489" y="4256379"/>
                </a:cubicBezTo>
                <a:cubicBezTo>
                  <a:pt x="3774489" y="4236767"/>
                  <a:pt x="3758591" y="4220868"/>
                  <a:pt x="3738979" y="4220868"/>
                </a:cubicBezTo>
                <a:close/>
                <a:moveTo>
                  <a:pt x="3551069" y="4220868"/>
                </a:moveTo>
                <a:cubicBezTo>
                  <a:pt x="3531458" y="4220868"/>
                  <a:pt x="3515557" y="4236767"/>
                  <a:pt x="3515557" y="4256379"/>
                </a:cubicBezTo>
                <a:cubicBezTo>
                  <a:pt x="3515557" y="4275991"/>
                  <a:pt x="3531458" y="4291890"/>
                  <a:pt x="3551069" y="4291890"/>
                </a:cubicBezTo>
                <a:cubicBezTo>
                  <a:pt x="3570679" y="4291890"/>
                  <a:pt x="3586579" y="4275991"/>
                  <a:pt x="3586579" y="4256379"/>
                </a:cubicBezTo>
                <a:cubicBezTo>
                  <a:pt x="3586579" y="4236767"/>
                  <a:pt x="3570679" y="4220868"/>
                  <a:pt x="3551069" y="4220868"/>
                </a:cubicBezTo>
                <a:close/>
                <a:moveTo>
                  <a:pt x="3363163" y="4220868"/>
                </a:moveTo>
                <a:cubicBezTo>
                  <a:pt x="3343550" y="4220868"/>
                  <a:pt x="3327653" y="4236767"/>
                  <a:pt x="3327653" y="4256379"/>
                </a:cubicBezTo>
                <a:cubicBezTo>
                  <a:pt x="3327653" y="4275991"/>
                  <a:pt x="3343550" y="4291890"/>
                  <a:pt x="3363163" y="4291890"/>
                </a:cubicBezTo>
                <a:cubicBezTo>
                  <a:pt x="3382774" y="4291890"/>
                  <a:pt x="3398674" y="4275991"/>
                  <a:pt x="3398674" y="4256379"/>
                </a:cubicBezTo>
                <a:cubicBezTo>
                  <a:pt x="3398674" y="4236767"/>
                  <a:pt x="3382774" y="4220868"/>
                  <a:pt x="3363163" y="4220868"/>
                </a:cubicBezTo>
                <a:close/>
                <a:moveTo>
                  <a:pt x="3175253" y="4220868"/>
                </a:moveTo>
                <a:cubicBezTo>
                  <a:pt x="3155640" y="4220868"/>
                  <a:pt x="3139740" y="4236767"/>
                  <a:pt x="3139740" y="4256379"/>
                </a:cubicBezTo>
                <a:cubicBezTo>
                  <a:pt x="3139740" y="4275991"/>
                  <a:pt x="3155640" y="4291890"/>
                  <a:pt x="3175253" y="4291890"/>
                </a:cubicBezTo>
                <a:cubicBezTo>
                  <a:pt x="3194866" y="4291890"/>
                  <a:pt x="3210767" y="4275991"/>
                  <a:pt x="3210767" y="4256379"/>
                </a:cubicBezTo>
                <a:cubicBezTo>
                  <a:pt x="3210767" y="4236767"/>
                  <a:pt x="3194866" y="4220868"/>
                  <a:pt x="3175253" y="4220868"/>
                </a:cubicBezTo>
                <a:close/>
                <a:moveTo>
                  <a:pt x="2987343" y="4220868"/>
                </a:moveTo>
                <a:cubicBezTo>
                  <a:pt x="2967728" y="4220868"/>
                  <a:pt x="2951833" y="4236767"/>
                  <a:pt x="2951833" y="4256379"/>
                </a:cubicBezTo>
                <a:cubicBezTo>
                  <a:pt x="2951833" y="4275991"/>
                  <a:pt x="2967728" y="4291890"/>
                  <a:pt x="2987343" y="4291890"/>
                </a:cubicBezTo>
                <a:cubicBezTo>
                  <a:pt x="3006954" y="4291890"/>
                  <a:pt x="3022854" y="4275991"/>
                  <a:pt x="3022854" y="4256379"/>
                </a:cubicBezTo>
                <a:cubicBezTo>
                  <a:pt x="3022854" y="4236767"/>
                  <a:pt x="3006954" y="4220868"/>
                  <a:pt x="2987343" y="4220868"/>
                </a:cubicBezTo>
                <a:close/>
                <a:moveTo>
                  <a:pt x="2799432" y="4220868"/>
                </a:moveTo>
                <a:cubicBezTo>
                  <a:pt x="2779821" y="4220868"/>
                  <a:pt x="2763919" y="4236767"/>
                  <a:pt x="2763919" y="4256379"/>
                </a:cubicBezTo>
                <a:cubicBezTo>
                  <a:pt x="2763919" y="4275991"/>
                  <a:pt x="2779821" y="4291890"/>
                  <a:pt x="2799432" y="4291890"/>
                </a:cubicBezTo>
                <a:cubicBezTo>
                  <a:pt x="2819042" y="4291890"/>
                  <a:pt x="2834941" y="4275991"/>
                  <a:pt x="2834941" y="4256379"/>
                </a:cubicBezTo>
                <a:cubicBezTo>
                  <a:pt x="2834941" y="4236767"/>
                  <a:pt x="2819042" y="4220868"/>
                  <a:pt x="2799432" y="4220868"/>
                </a:cubicBezTo>
                <a:close/>
                <a:moveTo>
                  <a:pt x="2611522" y="4220868"/>
                </a:moveTo>
                <a:cubicBezTo>
                  <a:pt x="2591910" y="4220868"/>
                  <a:pt x="2576011" y="4236767"/>
                  <a:pt x="2576011" y="4256379"/>
                </a:cubicBezTo>
                <a:cubicBezTo>
                  <a:pt x="2576011" y="4275991"/>
                  <a:pt x="2591910" y="4291890"/>
                  <a:pt x="2611522" y="4291890"/>
                </a:cubicBezTo>
                <a:cubicBezTo>
                  <a:pt x="2631134" y="4291890"/>
                  <a:pt x="2647033" y="4275991"/>
                  <a:pt x="2647033" y="4256379"/>
                </a:cubicBezTo>
                <a:cubicBezTo>
                  <a:pt x="2647033" y="4236767"/>
                  <a:pt x="2631134" y="4220868"/>
                  <a:pt x="2611522" y="4220868"/>
                </a:cubicBezTo>
                <a:close/>
                <a:moveTo>
                  <a:pt x="2423611" y="4220868"/>
                </a:moveTo>
                <a:cubicBezTo>
                  <a:pt x="2403999" y="4220868"/>
                  <a:pt x="2388100" y="4236767"/>
                  <a:pt x="2388100" y="4256379"/>
                </a:cubicBezTo>
                <a:cubicBezTo>
                  <a:pt x="2388100" y="4275991"/>
                  <a:pt x="2403999" y="4291890"/>
                  <a:pt x="2423611" y="4291890"/>
                </a:cubicBezTo>
                <a:cubicBezTo>
                  <a:pt x="2443223" y="4291890"/>
                  <a:pt x="2459122" y="4275991"/>
                  <a:pt x="2459122" y="4256379"/>
                </a:cubicBezTo>
                <a:cubicBezTo>
                  <a:pt x="2459122" y="4236767"/>
                  <a:pt x="2443223" y="4220868"/>
                  <a:pt x="2423611" y="4220868"/>
                </a:cubicBezTo>
                <a:close/>
                <a:moveTo>
                  <a:pt x="2235702" y="4220868"/>
                </a:moveTo>
                <a:cubicBezTo>
                  <a:pt x="2216091" y="4220868"/>
                  <a:pt x="2200189" y="4236767"/>
                  <a:pt x="2200189" y="4256379"/>
                </a:cubicBezTo>
                <a:cubicBezTo>
                  <a:pt x="2200189" y="4275991"/>
                  <a:pt x="2216091" y="4291890"/>
                  <a:pt x="2235702" y="4291890"/>
                </a:cubicBezTo>
                <a:cubicBezTo>
                  <a:pt x="2255313" y="4291890"/>
                  <a:pt x="2271213" y="4275991"/>
                  <a:pt x="2271213" y="4256379"/>
                </a:cubicBezTo>
                <a:cubicBezTo>
                  <a:pt x="2271213" y="4236767"/>
                  <a:pt x="2255313" y="4220868"/>
                  <a:pt x="2235702" y="4220868"/>
                </a:cubicBezTo>
                <a:close/>
                <a:moveTo>
                  <a:pt x="2047792" y="4220868"/>
                </a:moveTo>
                <a:cubicBezTo>
                  <a:pt x="2028180" y="4220868"/>
                  <a:pt x="2012280" y="4236767"/>
                  <a:pt x="2012280" y="4256379"/>
                </a:cubicBezTo>
                <a:cubicBezTo>
                  <a:pt x="2012280" y="4275991"/>
                  <a:pt x="2028180" y="4291890"/>
                  <a:pt x="2047792" y="4291890"/>
                </a:cubicBezTo>
                <a:cubicBezTo>
                  <a:pt x="2067403" y="4291890"/>
                  <a:pt x="2083302" y="4275991"/>
                  <a:pt x="2083302" y="4256379"/>
                </a:cubicBezTo>
                <a:cubicBezTo>
                  <a:pt x="2083302" y="4236767"/>
                  <a:pt x="2067403" y="4220868"/>
                  <a:pt x="2047792" y="4220868"/>
                </a:cubicBezTo>
                <a:close/>
                <a:moveTo>
                  <a:pt x="1859881" y="4220868"/>
                </a:moveTo>
                <a:cubicBezTo>
                  <a:pt x="1840268" y="4220868"/>
                  <a:pt x="1824370" y="4236767"/>
                  <a:pt x="1824370" y="4256379"/>
                </a:cubicBezTo>
                <a:cubicBezTo>
                  <a:pt x="1824370" y="4275991"/>
                  <a:pt x="1840268" y="4291890"/>
                  <a:pt x="1859881" y="4291890"/>
                </a:cubicBezTo>
                <a:cubicBezTo>
                  <a:pt x="1879493" y="4291890"/>
                  <a:pt x="1895391" y="4275991"/>
                  <a:pt x="1895391" y="4256379"/>
                </a:cubicBezTo>
                <a:cubicBezTo>
                  <a:pt x="1895391" y="4236767"/>
                  <a:pt x="1879493" y="4220868"/>
                  <a:pt x="1859881" y="4220868"/>
                </a:cubicBezTo>
                <a:close/>
                <a:moveTo>
                  <a:pt x="1671971" y="4220868"/>
                </a:moveTo>
                <a:cubicBezTo>
                  <a:pt x="1652359" y="4220868"/>
                  <a:pt x="1636459" y="4236767"/>
                  <a:pt x="1636459" y="4256379"/>
                </a:cubicBezTo>
                <a:cubicBezTo>
                  <a:pt x="1636459" y="4275991"/>
                  <a:pt x="1652359" y="4291890"/>
                  <a:pt x="1671971" y="4291890"/>
                </a:cubicBezTo>
                <a:cubicBezTo>
                  <a:pt x="1691584" y="4291890"/>
                  <a:pt x="1707481" y="4275991"/>
                  <a:pt x="1707481" y="4256379"/>
                </a:cubicBezTo>
                <a:cubicBezTo>
                  <a:pt x="1707481" y="4236767"/>
                  <a:pt x="1691584" y="4220868"/>
                  <a:pt x="1671971" y="4220868"/>
                </a:cubicBezTo>
                <a:close/>
                <a:moveTo>
                  <a:pt x="1484062" y="4220868"/>
                </a:moveTo>
                <a:cubicBezTo>
                  <a:pt x="1464449" y="4220868"/>
                  <a:pt x="1448550" y="4236767"/>
                  <a:pt x="1448550" y="4256379"/>
                </a:cubicBezTo>
                <a:cubicBezTo>
                  <a:pt x="1448550" y="4275991"/>
                  <a:pt x="1464449" y="4291890"/>
                  <a:pt x="1484062" y="4291890"/>
                </a:cubicBezTo>
                <a:cubicBezTo>
                  <a:pt x="1503672" y="4291890"/>
                  <a:pt x="1519572" y="4275991"/>
                  <a:pt x="1519572" y="4256379"/>
                </a:cubicBezTo>
                <a:cubicBezTo>
                  <a:pt x="1519572" y="4236767"/>
                  <a:pt x="1503672" y="4220868"/>
                  <a:pt x="1484062" y="4220868"/>
                </a:cubicBezTo>
                <a:close/>
                <a:moveTo>
                  <a:pt x="1296152" y="4220868"/>
                </a:moveTo>
                <a:cubicBezTo>
                  <a:pt x="1276540" y="4220868"/>
                  <a:pt x="1260640" y="4236767"/>
                  <a:pt x="1260640" y="4256379"/>
                </a:cubicBezTo>
                <a:cubicBezTo>
                  <a:pt x="1260640" y="4275991"/>
                  <a:pt x="1276540" y="4291890"/>
                  <a:pt x="1296152" y="4291890"/>
                </a:cubicBezTo>
                <a:cubicBezTo>
                  <a:pt x="1315764" y="4291890"/>
                  <a:pt x="1331662" y="4275991"/>
                  <a:pt x="1331662" y="4256379"/>
                </a:cubicBezTo>
                <a:cubicBezTo>
                  <a:pt x="1331662" y="4236767"/>
                  <a:pt x="1315764" y="4220868"/>
                  <a:pt x="1296152" y="4220868"/>
                </a:cubicBezTo>
                <a:close/>
                <a:moveTo>
                  <a:pt x="1108241" y="4220868"/>
                </a:moveTo>
                <a:cubicBezTo>
                  <a:pt x="1088630" y="4220868"/>
                  <a:pt x="1072731" y="4236767"/>
                  <a:pt x="1072731" y="4256379"/>
                </a:cubicBezTo>
                <a:cubicBezTo>
                  <a:pt x="1072731" y="4275991"/>
                  <a:pt x="1088630" y="4291890"/>
                  <a:pt x="1108241" y="4291890"/>
                </a:cubicBezTo>
                <a:cubicBezTo>
                  <a:pt x="1127855" y="4291890"/>
                  <a:pt x="1143751" y="4275991"/>
                  <a:pt x="1143751" y="4256379"/>
                </a:cubicBezTo>
                <a:cubicBezTo>
                  <a:pt x="1143751" y="4236767"/>
                  <a:pt x="1127855" y="4220868"/>
                  <a:pt x="1108241" y="4220868"/>
                </a:cubicBezTo>
                <a:close/>
                <a:moveTo>
                  <a:pt x="920333" y="4220868"/>
                </a:moveTo>
                <a:cubicBezTo>
                  <a:pt x="900719" y="4220868"/>
                  <a:pt x="884821" y="4236767"/>
                  <a:pt x="884821" y="4256379"/>
                </a:cubicBezTo>
                <a:cubicBezTo>
                  <a:pt x="884821" y="4275991"/>
                  <a:pt x="900719" y="4291890"/>
                  <a:pt x="920333" y="4291890"/>
                </a:cubicBezTo>
                <a:cubicBezTo>
                  <a:pt x="939943" y="4291890"/>
                  <a:pt x="955843" y="4275991"/>
                  <a:pt x="955843" y="4256379"/>
                </a:cubicBezTo>
                <a:cubicBezTo>
                  <a:pt x="955843" y="4236767"/>
                  <a:pt x="939943" y="4220868"/>
                  <a:pt x="920333" y="4220868"/>
                </a:cubicBezTo>
                <a:close/>
                <a:moveTo>
                  <a:pt x="732422" y="4220868"/>
                </a:moveTo>
                <a:cubicBezTo>
                  <a:pt x="712809" y="4220868"/>
                  <a:pt x="696910" y="4236767"/>
                  <a:pt x="696910" y="4256379"/>
                </a:cubicBezTo>
                <a:cubicBezTo>
                  <a:pt x="696910" y="4275991"/>
                  <a:pt x="712809" y="4291890"/>
                  <a:pt x="732422" y="4291890"/>
                </a:cubicBezTo>
                <a:cubicBezTo>
                  <a:pt x="752034" y="4291890"/>
                  <a:pt x="767932" y="4275991"/>
                  <a:pt x="767932" y="4256379"/>
                </a:cubicBezTo>
                <a:cubicBezTo>
                  <a:pt x="767932" y="4236767"/>
                  <a:pt x="752034" y="4220868"/>
                  <a:pt x="732422" y="4220868"/>
                </a:cubicBezTo>
                <a:close/>
                <a:moveTo>
                  <a:pt x="544512" y="4220868"/>
                </a:moveTo>
                <a:cubicBezTo>
                  <a:pt x="524900" y="4220868"/>
                  <a:pt x="509001" y="4236767"/>
                  <a:pt x="509001" y="4256379"/>
                </a:cubicBezTo>
                <a:cubicBezTo>
                  <a:pt x="509001" y="4275991"/>
                  <a:pt x="524900" y="4291890"/>
                  <a:pt x="544512" y="4291890"/>
                </a:cubicBezTo>
                <a:cubicBezTo>
                  <a:pt x="564125" y="4291890"/>
                  <a:pt x="580023" y="4275991"/>
                  <a:pt x="580023" y="4256379"/>
                </a:cubicBezTo>
                <a:cubicBezTo>
                  <a:pt x="580023" y="4236767"/>
                  <a:pt x="564125" y="4220868"/>
                  <a:pt x="544512" y="4220868"/>
                </a:cubicBezTo>
                <a:close/>
                <a:moveTo>
                  <a:pt x="356603" y="4220868"/>
                </a:moveTo>
                <a:cubicBezTo>
                  <a:pt x="336990" y="4220868"/>
                  <a:pt x="321091" y="4236767"/>
                  <a:pt x="321091" y="4256379"/>
                </a:cubicBezTo>
                <a:cubicBezTo>
                  <a:pt x="321091" y="4275991"/>
                  <a:pt x="336990" y="4291890"/>
                  <a:pt x="356603" y="4291890"/>
                </a:cubicBezTo>
                <a:cubicBezTo>
                  <a:pt x="376215" y="4291890"/>
                  <a:pt x="392113" y="4275991"/>
                  <a:pt x="392113" y="4256379"/>
                </a:cubicBezTo>
                <a:cubicBezTo>
                  <a:pt x="392113" y="4236767"/>
                  <a:pt x="376215" y="4220868"/>
                  <a:pt x="356603" y="4220868"/>
                </a:cubicBezTo>
                <a:close/>
                <a:moveTo>
                  <a:pt x="168692" y="4220868"/>
                </a:moveTo>
                <a:cubicBezTo>
                  <a:pt x="149081" y="4220868"/>
                  <a:pt x="133181" y="4236767"/>
                  <a:pt x="133181" y="4256379"/>
                </a:cubicBezTo>
                <a:cubicBezTo>
                  <a:pt x="133181" y="4275991"/>
                  <a:pt x="149081" y="4291890"/>
                  <a:pt x="168692" y="4291890"/>
                </a:cubicBezTo>
                <a:cubicBezTo>
                  <a:pt x="188304" y="4291890"/>
                  <a:pt x="204204" y="4275991"/>
                  <a:pt x="204204" y="4256379"/>
                </a:cubicBezTo>
                <a:cubicBezTo>
                  <a:pt x="204204" y="4236767"/>
                  <a:pt x="188304" y="4220868"/>
                  <a:pt x="168692" y="4220868"/>
                </a:cubicBezTo>
                <a:close/>
                <a:moveTo>
                  <a:pt x="12099079" y="4072537"/>
                </a:moveTo>
                <a:cubicBezTo>
                  <a:pt x="12079467" y="4072537"/>
                  <a:pt x="12063568" y="4088436"/>
                  <a:pt x="12063568" y="4108048"/>
                </a:cubicBezTo>
                <a:cubicBezTo>
                  <a:pt x="12063568" y="4127660"/>
                  <a:pt x="12079467" y="4143559"/>
                  <a:pt x="12099079" y="4143559"/>
                </a:cubicBezTo>
                <a:cubicBezTo>
                  <a:pt x="12118691" y="4143559"/>
                  <a:pt x="12134590" y="4127660"/>
                  <a:pt x="12134590" y="4108048"/>
                </a:cubicBezTo>
                <a:cubicBezTo>
                  <a:pt x="12134590" y="4088436"/>
                  <a:pt x="12118691" y="4072537"/>
                  <a:pt x="12099079" y="4072537"/>
                </a:cubicBezTo>
                <a:close/>
                <a:moveTo>
                  <a:pt x="11911169" y="4072537"/>
                </a:moveTo>
                <a:cubicBezTo>
                  <a:pt x="11891557" y="4072537"/>
                  <a:pt x="11875658" y="4088436"/>
                  <a:pt x="11875658" y="4108048"/>
                </a:cubicBezTo>
                <a:cubicBezTo>
                  <a:pt x="11875658" y="4127660"/>
                  <a:pt x="11891557" y="4143559"/>
                  <a:pt x="11911169" y="4143559"/>
                </a:cubicBezTo>
                <a:cubicBezTo>
                  <a:pt x="11930781" y="4143559"/>
                  <a:pt x="11946680" y="4127660"/>
                  <a:pt x="11946680" y="4108048"/>
                </a:cubicBezTo>
                <a:cubicBezTo>
                  <a:pt x="11946680" y="4088436"/>
                  <a:pt x="11930781" y="4072537"/>
                  <a:pt x="11911169" y="4072537"/>
                </a:cubicBezTo>
                <a:close/>
                <a:moveTo>
                  <a:pt x="11723259" y="4072537"/>
                </a:moveTo>
                <a:cubicBezTo>
                  <a:pt x="11703647" y="4072537"/>
                  <a:pt x="11687748" y="4088436"/>
                  <a:pt x="11687748" y="4108048"/>
                </a:cubicBezTo>
                <a:cubicBezTo>
                  <a:pt x="11687748" y="4127660"/>
                  <a:pt x="11703647" y="4143559"/>
                  <a:pt x="11723259" y="4143559"/>
                </a:cubicBezTo>
                <a:cubicBezTo>
                  <a:pt x="11742871" y="4143559"/>
                  <a:pt x="11758770" y="4127660"/>
                  <a:pt x="11758770" y="4108048"/>
                </a:cubicBezTo>
                <a:cubicBezTo>
                  <a:pt x="11758770" y="4088436"/>
                  <a:pt x="11742871" y="4072537"/>
                  <a:pt x="11723259" y="4072537"/>
                </a:cubicBezTo>
                <a:close/>
                <a:moveTo>
                  <a:pt x="11535349" y="4072537"/>
                </a:moveTo>
                <a:cubicBezTo>
                  <a:pt x="11515737" y="4072537"/>
                  <a:pt x="11499838" y="4088436"/>
                  <a:pt x="11499838" y="4108048"/>
                </a:cubicBezTo>
                <a:cubicBezTo>
                  <a:pt x="11499838" y="4127660"/>
                  <a:pt x="11515737" y="4143559"/>
                  <a:pt x="11535349" y="4143559"/>
                </a:cubicBezTo>
                <a:cubicBezTo>
                  <a:pt x="11554961" y="4143559"/>
                  <a:pt x="11570860" y="4127660"/>
                  <a:pt x="11570860" y="4108048"/>
                </a:cubicBezTo>
                <a:cubicBezTo>
                  <a:pt x="11570860" y="4088436"/>
                  <a:pt x="11554961" y="4072537"/>
                  <a:pt x="11535349" y="4072537"/>
                </a:cubicBezTo>
                <a:close/>
                <a:moveTo>
                  <a:pt x="11347439" y="4072537"/>
                </a:moveTo>
                <a:cubicBezTo>
                  <a:pt x="11327827" y="4072537"/>
                  <a:pt x="11311928" y="4088436"/>
                  <a:pt x="11311928" y="4108048"/>
                </a:cubicBezTo>
                <a:cubicBezTo>
                  <a:pt x="11311928" y="4127660"/>
                  <a:pt x="11327827" y="4143559"/>
                  <a:pt x="11347439" y="4143559"/>
                </a:cubicBezTo>
                <a:cubicBezTo>
                  <a:pt x="11367051" y="4143559"/>
                  <a:pt x="11382950" y="4127660"/>
                  <a:pt x="11382950" y="4108048"/>
                </a:cubicBezTo>
                <a:cubicBezTo>
                  <a:pt x="11382950" y="4088436"/>
                  <a:pt x="11367051" y="4072537"/>
                  <a:pt x="11347439" y="4072537"/>
                </a:cubicBezTo>
                <a:close/>
                <a:moveTo>
                  <a:pt x="11159529" y="4072537"/>
                </a:moveTo>
                <a:cubicBezTo>
                  <a:pt x="11139917" y="4072537"/>
                  <a:pt x="11124018" y="4088436"/>
                  <a:pt x="11124018" y="4108048"/>
                </a:cubicBezTo>
                <a:cubicBezTo>
                  <a:pt x="11124018" y="4127660"/>
                  <a:pt x="11139917" y="4143559"/>
                  <a:pt x="11159529" y="4143559"/>
                </a:cubicBezTo>
                <a:cubicBezTo>
                  <a:pt x="11179141" y="4143559"/>
                  <a:pt x="11195040" y="4127660"/>
                  <a:pt x="11195040" y="4108048"/>
                </a:cubicBezTo>
                <a:cubicBezTo>
                  <a:pt x="11195040" y="4088436"/>
                  <a:pt x="11179141" y="4072537"/>
                  <a:pt x="11159529" y="4072537"/>
                </a:cubicBezTo>
                <a:close/>
                <a:moveTo>
                  <a:pt x="10971619" y="4072537"/>
                </a:moveTo>
                <a:cubicBezTo>
                  <a:pt x="10952007" y="4072537"/>
                  <a:pt x="10936108" y="4088436"/>
                  <a:pt x="10936108" y="4108048"/>
                </a:cubicBezTo>
                <a:cubicBezTo>
                  <a:pt x="10936108" y="4127660"/>
                  <a:pt x="10952007" y="4143559"/>
                  <a:pt x="10971619" y="4143559"/>
                </a:cubicBezTo>
                <a:cubicBezTo>
                  <a:pt x="10991231" y="4143559"/>
                  <a:pt x="11007130" y="4127660"/>
                  <a:pt x="11007130" y="4108048"/>
                </a:cubicBezTo>
                <a:cubicBezTo>
                  <a:pt x="11007130" y="4088436"/>
                  <a:pt x="10991231" y="4072537"/>
                  <a:pt x="10971619" y="4072537"/>
                </a:cubicBezTo>
                <a:close/>
                <a:moveTo>
                  <a:pt x="10783709" y="4072537"/>
                </a:moveTo>
                <a:cubicBezTo>
                  <a:pt x="10764097" y="4072537"/>
                  <a:pt x="10748198" y="4088436"/>
                  <a:pt x="10748198" y="4108048"/>
                </a:cubicBezTo>
                <a:cubicBezTo>
                  <a:pt x="10748198" y="4127660"/>
                  <a:pt x="10764097" y="4143559"/>
                  <a:pt x="10783709" y="4143559"/>
                </a:cubicBezTo>
                <a:cubicBezTo>
                  <a:pt x="10803321" y="4143559"/>
                  <a:pt x="10819220" y="4127660"/>
                  <a:pt x="10819220" y="4108048"/>
                </a:cubicBezTo>
                <a:cubicBezTo>
                  <a:pt x="10819220" y="4088436"/>
                  <a:pt x="10803321" y="4072537"/>
                  <a:pt x="10783709" y="4072537"/>
                </a:cubicBezTo>
                <a:close/>
                <a:moveTo>
                  <a:pt x="10595799" y="4072537"/>
                </a:moveTo>
                <a:cubicBezTo>
                  <a:pt x="10576187" y="4072537"/>
                  <a:pt x="10560288" y="4088436"/>
                  <a:pt x="10560288" y="4108048"/>
                </a:cubicBezTo>
                <a:cubicBezTo>
                  <a:pt x="10560288" y="4127660"/>
                  <a:pt x="10576187" y="4143559"/>
                  <a:pt x="10595799" y="4143559"/>
                </a:cubicBezTo>
                <a:cubicBezTo>
                  <a:pt x="10615411" y="4143559"/>
                  <a:pt x="10631310" y="4127660"/>
                  <a:pt x="10631310" y="4108048"/>
                </a:cubicBezTo>
                <a:cubicBezTo>
                  <a:pt x="10631310" y="4088436"/>
                  <a:pt x="10615411" y="4072537"/>
                  <a:pt x="10595799" y="4072537"/>
                </a:cubicBezTo>
                <a:close/>
                <a:moveTo>
                  <a:pt x="10407889" y="4072537"/>
                </a:moveTo>
                <a:cubicBezTo>
                  <a:pt x="10388277" y="4072537"/>
                  <a:pt x="10372378" y="4088436"/>
                  <a:pt x="10372378" y="4108048"/>
                </a:cubicBezTo>
                <a:cubicBezTo>
                  <a:pt x="10372378" y="4127660"/>
                  <a:pt x="10388277" y="4143559"/>
                  <a:pt x="10407889" y="4143559"/>
                </a:cubicBezTo>
                <a:cubicBezTo>
                  <a:pt x="10427501" y="4143559"/>
                  <a:pt x="10443400" y="4127660"/>
                  <a:pt x="10443400" y="4108048"/>
                </a:cubicBezTo>
                <a:cubicBezTo>
                  <a:pt x="10443400" y="4088436"/>
                  <a:pt x="10427501" y="4072537"/>
                  <a:pt x="10407889" y="4072537"/>
                </a:cubicBezTo>
                <a:close/>
                <a:moveTo>
                  <a:pt x="10219979" y="4072537"/>
                </a:moveTo>
                <a:cubicBezTo>
                  <a:pt x="10200367" y="4072537"/>
                  <a:pt x="10184468" y="4088436"/>
                  <a:pt x="10184468" y="4108048"/>
                </a:cubicBezTo>
                <a:cubicBezTo>
                  <a:pt x="10184468" y="4127660"/>
                  <a:pt x="10200367" y="4143559"/>
                  <a:pt x="10219979" y="4143559"/>
                </a:cubicBezTo>
                <a:cubicBezTo>
                  <a:pt x="10239591" y="4143559"/>
                  <a:pt x="10255490" y="4127660"/>
                  <a:pt x="10255490" y="4108048"/>
                </a:cubicBezTo>
                <a:cubicBezTo>
                  <a:pt x="10255490" y="4088436"/>
                  <a:pt x="10239591" y="4072537"/>
                  <a:pt x="10219979" y="4072537"/>
                </a:cubicBezTo>
                <a:close/>
                <a:moveTo>
                  <a:pt x="10032069" y="4072537"/>
                </a:moveTo>
                <a:cubicBezTo>
                  <a:pt x="10012457" y="4072537"/>
                  <a:pt x="9996558" y="4088436"/>
                  <a:pt x="9996558" y="4108048"/>
                </a:cubicBezTo>
                <a:cubicBezTo>
                  <a:pt x="9996558" y="4127660"/>
                  <a:pt x="10012457" y="4143559"/>
                  <a:pt x="10032069" y="4143559"/>
                </a:cubicBezTo>
                <a:cubicBezTo>
                  <a:pt x="10051681" y="4143559"/>
                  <a:pt x="10067580" y="4127660"/>
                  <a:pt x="10067580" y="4108048"/>
                </a:cubicBezTo>
                <a:cubicBezTo>
                  <a:pt x="10067580" y="4088436"/>
                  <a:pt x="10051681" y="4072537"/>
                  <a:pt x="10032069" y="4072537"/>
                </a:cubicBezTo>
                <a:close/>
                <a:moveTo>
                  <a:pt x="9844159" y="4072537"/>
                </a:moveTo>
                <a:cubicBezTo>
                  <a:pt x="9824547" y="4072537"/>
                  <a:pt x="9808648" y="4088436"/>
                  <a:pt x="9808648" y="4108048"/>
                </a:cubicBezTo>
                <a:cubicBezTo>
                  <a:pt x="9808648" y="4127660"/>
                  <a:pt x="9824547" y="4143559"/>
                  <a:pt x="9844159" y="4143559"/>
                </a:cubicBezTo>
                <a:cubicBezTo>
                  <a:pt x="9863771" y="4143559"/>
                  <a:pt x="9879670" y="4127660"/>
                  <a:pt x="9879670" y="4108048"/>
                </a:cubicBezTo>
                <a:cubicBezTo>
                  <a:pt x="9879670" y="4088436"/>
                  <a:pt x="9863771" y="4072537"/>
                  <a:pt x="9844159" y="4072537"/>
                </a:cubicBezTo>
                <a:close/>
                <a:moveTo>
                  <a:pt x="9656249" y="4072537"/>
                </a:moveTo>
                <a:cubicBezTo>
                  <a:pt x="9636637" y="4072537"/>
                  <a:pt x="9620738" y="4088436"/>
                  <a:pt x="9620738" y="4108048"/>
                </a:cubicBezTo>
                <a:cubicBezTo>
                  <a:pt x="9620738" y="4127660"/>
                  <a:pt x="9636637" y="4143559"/>
                  <a:pt x="9656249" y="4143559"/>
                </a:cubicBezTo>
                <a:cubicBezTo>
                  <a:pt x="9675861" y="4143559"/>
                  <a:pt x="9691760" y="4127660"/>
                  <a:pt x="9691760" y="4108048"/>
                </a:cubicBezTo>
                <a:cubicBezTo>
                  <a:pt x="9691760" y="4088436"/>
                  <a:pt x="9675861" y="4072537"/>
                  <a:pt x="9656249" y="4072537"/>
                </a:cubicBezTo>
                <a:close/>
                <a:moveTo>
                  <a:pt x="9468339" y="4072537"/>
                </a:moveTo>
                <a:cubicBezTo>
                  <a:pt x="9448727" y="4072537"/>
                  <a:pt x="9432828" y="4088436"/>
                  <a:pt x="9432828" y="4108048"/>
                </a:cubicBezTo>
                <a:cubicBezTo>
                  <a:pt x="9432828" y="4127660"/>
                  <a:pt x="9448727" y="4143559"/>
                  <a:pt x="9468339" y="4143559"/>
                </a:cubicBezTo>
                <a:cubicBezTo>
                  <a:pt x="9487951" y="4143559"/>
                  <a:pt x="9503850" y="4127660"/>
                  <a:pt x="9503850" y="4108048"/>
                </a:cubicBezTo>
                <a:cubicBezTo>
                  <a:pt x="9503850" y="4088436"/>
                  <a:pt x="9487951" y="4072537"/>
                  <a:pt x="9468339" y="4072537"/>
                </a:cubicBezTo>
                <a:close/>
                <a:moveTo>
                  <a:pt x="9280429" y="4072537"/>
                </a:moveTo>
                <a:cubicBezTo>
                  <a:pt x="9260817" y="4072537"/>
                  <a:pt x="9244918" y="4088436"/>
                  <a:pt x="9244918" y="4108048"/>
                </a:cubicBezTo>
                <a:cubicBezTo>
                  <a:pt x="9244918" y="4127660"/>
                  <a:pt x="9260817" y="4143559"/>
                  <a:pt x="9280429" y="4143559"/>
                </a:cubicBezTo>
                <a:cubicBezTo>
                  <a:pt x="9300041" y="4143559"/>
                  <a:pt x="9315940" y="4127660"/>
                  <a:pt x="9315940" y="4108048"/>
                </a:cubicBezTo>
                <a:cubicBezTo>
                  <a:pt x="9315940" y="4088436"/>
                  <a:pt x="9300041" y="4072537"/>
                  <a:pt x="9280429" y="4072537"/>
                </a:cubicBezTo>
                <a:close/>
                <a:moveTo>
                  <a:pt x="9092519" y="4072537"/>
                </a:moveTo>
                <a:cubicBezTo>
                  <a:pt x="9072907" y="4072537"/>
                  <a:pt x="9057008" y="4088436"/>
                  <a:pt x="9057008" y="4108048"/>
                </a:cubicBezTo>
                <a:cubicBezTo>
                  <a:pt x="9057008" y="4127660"/>
                  <a:pt x="9072907" y="4143559"/>
                  <a:pt x="9092519" y="4143559"/>
                </a:cubicBezTo>
                <a:cubicBezTo>
                  <a:pt x="9112131" y="4143559"/>
                  <a:pt x="9128030" y="4127660"/>
                  <a:pt x="9128030" y="4108048"/>
                </a:cubicBezTo>
                <a:cubicBezTo>
                  <a:pt x="9128030" y="4088436"/>
                  <a:pt x="9112131" y="4072537"/>
                  <a:pt x="9092519" y="4072537"/>
                </a:cubicBezTo>
                <a:close/>
                <a:moveTo>
                  <a:pt x="8904609" y="4072537"/>
                </a:moveTo>
                <a:cubicBezTo>
                  <a:pt x="8884997" y="4072537"/>
                  <a:pt x="8869098" y="4088436"/>
                  <a:pt x="8869098" y="4108048"/>
                </a:cubicBezTo>
                <a:cubicBezTo>
                  <a:pt x="8869098" y="4127660"/>
                  <a:pt x="8884997" y="4143559"/>
                  <a:pt x="8904609" y="4143559"/>
                </a:cubicBezTo>
                <a:cubicBezTo>
                  <a:pt x="8924221" y="4143559"/>
                  <a:pt x="8940120" y="4127660"/>
                  <a:pt x="8940120" y="4108048"/>
                </a:cubicBezTo>
                <a:cubicBezTo>
                  <a:pt x="8940120" y="4088436"/>
                  <a:pt x="8924221" y="4072537"/>
                  <a:pt x="8904609" y="4072537"/>
                </a:cubicBezTo>
                <a:close/>
                <a:moveTo>
                  <a:pt x="8716699" y="4072537"/>
                </a:moveTo>
                <a:cubicBezTo>
                  <a:pt x="8697087" y="4072537"/>
                  <a:pt x="8681188" y="4088436"/>
                  <a:pt x="8681188" y="4108048"/>
                </a:cubicBezTo>
                <a:cubicBezTo>
                  <a:pt x="8681188" y="4127660"/>
                  <a:pt x="8697087" y="4143559"/>
                  <a:pt x="8716699" y="4143559"/>
                </a:cubicBezTo>
                <a:cubicBezTo>
                  <a:pt x="8736311" y="4143559"/>
                  <a:pt x="8752210" y="4127660"/>
                  <a:pt x="8752210" y="4108048"/>
                </a:cubicBezTo>
                <a:cubicBezTo>
                  <a:pt x="8752210" y="4088436"/>
                  <a:pt x="8736311" y="4072537"/>
                  <a:pt x="8716699" y="4072537"/>
                </a:cubicBezTo>
                <a:close/>
                <a:moveTo>
                  <a:pt x="8528789" y="4072537"/>
                </a:moveTo>
                <a:cubicBezTo>
                  <a:pt x="8509177" y="4072537"/>
                  <a:pt x="8493278" y="4088436"/>
                  <a:pt x="8493278" y="4108048"/>
                </a:cubicBezTo>
                <a:cubicBezTo>
                  <a:pt x="8493278" y="4127660"/>
                  <a:pt x="8509177" y="4143559"/>
                  <a:pt x="8528789" y="4143559"/>
                </a:cubicBezTo>
                <a:cubicBezTo>
                  <a:pt x="8548401" y="4143559"/>
                  <a:pt x="8564300" y="4127660"/>
                  <a:pt x="8564300" y="4108048"/>
                </a:cubicBezTo>
                <a:cubicBezTo>
                  <a:pt x="8564300" y="4088436"/>
                  <a:pt x="8548401" y="4072537"/>
                  <a:pt x="8528789" y="4072537"/>
                </a:cubicBezTo>
                <a:close/>
                <a:moveTo>
                  <a:pt x="8340879" y="4072537"/>
                </a:moveTo>
                <a:cubicBezTo>
                  <a:pt x="8321267" y="4072537"/>
                  <a:pt x="8305368" y="4088436"/>
                  <a:pt x="8305368" y="4108048"/>
                </a:cubicBezTo>
                <a:cubicBezTo>
                  <a:pt x="8305368" y="4127660"/>
                  <a:pt x="8321267" y="4143559"/>
                  <a:pt x="8340879" y="4143559"/>
                </a:cubicBezTo>
                <a:cubicBezTo>
                  <a:pt x="8360491" y="4143559"/>
                  <a:pt x="8376390" y="4127660"/>
                  <a:pt x="8376390" y="4108048"/>
                </a:cubicBezTo>
                <a:cubicBezTo>
                  <a:pt x="8376390" y="4088436"/>
                  <a:pt x="8360491" y="4072537"/>
                  <a:pt x="8340879" y="4072537"/>
                </a:cubicBezTo>
                <a:close/>
                <a:moveTo>
                  <a:pt x="8152969" y="4072537"/>
                </a:moveTo>
                <a:cubicBezTo>
                  <a:pt x="8133357" y="4072537"/>
                  <a:pt x="8117458" y="4088436"/>
                  <a:pt x="8117458" y="4108048"/>
                </a:cubicBezTo>
                <a:cubicBezTo>
                  <a:pt x="8117458" y="4127660"/>
                  <a:pt x="8133357" y="4143559"/>
                  <a:pt x="8152969" y="4143559"/>
                </a:cubicBezTo>
                <a:cubicBezTo>
                  <a:pt x="8172581" y="4143559"/>
                  <a:pt x="8188480" y="4127660"/>
                  <a:pt x="8188480" y="4108048"/>
                </a:cubicBezTo>
                <a:cubicBezTo>
                  <a:pt x="8188480" y="4088436"/>
                  <a:pt x="8172581" y="4072537"/>
                  <a:pt x="8152969" y="4072537"/>
                </a:cubicBezTo>
                <a:close/>
                <a:moveTo>
                  <a:pt x="7965059" y="4072537"/>
                </a:moveTo>
                <a:cubicBezTo>
                  <a:pt x="7945447" y="4072537"/>
                  <a:pt x="7929548" y="4088436"/>
                  <a:pt x="7929548" y="4108048"/>
                </a:cubicBezTo>
                <a:cubicBezTo>
                  <a:pt x="7929548" y="4127660"/>
                  <a:pt x="7945447" y="4143559"/>
                  <a:pt x="7965059" y="4143559"/>
                </a:cubicBezTo>
                <a:cubicBezTo>
                  <a:pt x="7984671" y="4143559"/>
                  <a:pt x="8000570" y="4127660"/>
                  <a:pt x="8000570" y="4108048"/>
                </a:cubicBezTo>
                <a:cubicBezTo>
                  <a:pt x="8000570" y="4088436"/>
                  <a:pt x="7984671" y="4072537"/>
                  <a:pt x="7965059" y="4072537"/>
                </a:cubicBezTo>
                <a:close/>
                <a:moveTo>
                  <a:pt x="7777149" y="4072537"/>
                </a:moveTo>
                <a:cubicBezTo>
                  <a:pt x="7757537" y="4072537"/>
                  <a:pt x="7741638" y="4088436"/>
                  <a:pt x="7741638" y="4108048"/>
                </a:cubicBezTo>
                <a:cubicBezTo>
                  <a:pt x="7741638" y="4127660"/>
                  <a:pt x="7757537" y="4143559"/>
                  <a:pt x="7777149" y="4143559"/>
                </a:cubicBezTo>
                <a:cubicBezTo>
                  <a:pt x="7796761" y="4143559"/>
                  <a:pt x="7812660" y="4127660"/>
                  <a:pt x="7812660" y="4108048"/>
                </a:cubicBezTo>
                <a:cubicBezTo>
                  <a:pt x="7812660" y="4088436"/>
                  <a:pt x="7796761" y="4072537"/>
                  <a:pt x="7777149" y="4072537"/>
                </a:cubicBezTo>
                <a:close/>
                <a:moveTo>
                  <a:pt x="7589239" y="4072537"/>
                </a:moveTo>
                <a:cubicBezTo>
                  <a:pt x="7569627" y="4072537"/>
                  <a:pt x="7553728" y="4088436"/>
                  <a:pt x="7553728" y="4108048"/>
                </a:cubicBezTo>
                <a:cubicBezTo>
                  <a:pt x="7553728" y="4127660"/>
                  <a:pt x="7569627" y="4143559"/>
                  <a:pt x="7589239" y="4143559"/>
                </a:cubicBezTo>
                <a:cubicBezTo>
                  <a:pt x="7608851" y="4143559"/>
                  <a:pt x="7624750" y="4127660"/>
                  <a:pt x="7624750" y="4108048"/>
                </a:cubicBezTo>
                <a:cubicBezTo>
                  <a:pt x="7624750" y="4088436"/>
                  <a:pt x="7608851" y="4072537"/>
                  <a:pt x="7589239" y="4072537"/>
                </a:cubicBezTo>
                <a:close/>
                <a:moveTo>
                  <a:pt x="7401329" y="4072537"/>
                </a:moveTo>
                <a:cubicBezTo>
                  <a:pt x="7381717" y="4072537"/>
                  <a:pt x="7365818" y="4088436"/>
                  <a:pt x="7365818" y="4108048"/>
                </a:cubicBezTo>
                <a:cubicBezTo>
                  <a:pt x="7365818" y="4127660"/>
                  <a:pt x="7381717" y="4143559"/>
                  <a:pt x="7401329" y="4143559"/>
                </a:cubicBezTo>
                <a:cubicBezTo>
                  <a:pt x="7420941" y="4143559"/>
                  <a:pt x="7436840" y="4127660"/>
                  <a:pt x="7436840" y="4108048"/>
                </a:cubicBezTo>
                <a:cubicBezTo>
                  <a:pt x="7436840" y="4088436"/>
                  <a:pt x="7420941" y="4072537"/>
                  <a:pt x="7401329" y="4072537"/>
                </a:cubicBezTo>
                <a:close/>
                <a:moveTo>
                  <a:pt x="7213419" y="4072537"/>
                </a:moveTo>
                <a:cubicBezTo>
                  <a:pt x="7193807" y="4072537"/>
                  <a:pt x="7177908" y="4088436"/>
                  <a:pt x="7177908" y="4108048"/>
                </a:cubicBezTo>
                <a:cubicBezTo>
                  <a:pt x="7177908" y="4127660"/>
                  <a:pt x="7193807" y="4143559"/>
                  <a:pt x="7213419" y="4143559"/>
                </a:cubicBezTo>
                <a:cubicBezTo>
                  <a:pt x="7233031" y="4143559"/>
                  <a:pt x="7248930" y="4127660"/>
                  <a:pt x="7248930" y="4108048"/>
                </a:cubicBezTo>
                <a:cubicBezTo>
                  <a:pt x="7248930" y="4088436"/>
                  <a:pt x="7233031" y="4072537"/>
                  <a:pt x="7213419" y="4072537"/>
                </a:cubicBezTo>
                <a:close/>
                <a:moveTo>
                  <a:pt x="7025509" y="4072537"/>
                </a:moveTo>
                <a:cubicBezTo>
                  <a:pt x="7005897" y="4072537"/>
                  <a:pt x="6989998" y="4088436"/>
                  <a:pt x="6989998" y="4108048"/>
                </a:cubicBezTo>
                <a:cubicBezTo>
                  <a:pt x="6989998" y="4127660"/>
                  <a:pt x="7005897" y="4143559"/>
                  <a:pt x="7025509" y="4143559"/>
                </a:cubicBezTo>
                <a:cubicBezTo>
                  <a:pt x="7045121" y="4143559"/>
                  <a:pt x="7061020" y="4127660"/>
                  <a:pt x="7061020" y="4108048"/>
                </a:cubicBezTo>
                <a:cubicBezTo>
                  <a:pt x="7061020" y="4088436"/>
                  <a:pt x="7045121" y="4072537"/>
                  <a:pt x="7025509" y="4072537"/>
                </a:cubicBezTo>
                <a:close/>
                <a:moveTo>
                  <a:pt x="6837599" y="4072537"/>
                </a:moveTo>
                <a:cubicBezTo>
                  <a:pt x="6817987" y="4072537"/>
                  <a:pt x="6802088" y="4088436"/>
                  <a:pt x="6802088" y="4108048"/>
                </a:cubicBezTo>
                <a:cubicBezTo>
                  <a:pt x="6802088" y="4127660"/>
                  <a:pt x="6817987" y="4143559"/>
                  <a:pt x="6837599" y="4143559"/>
                </a:cubicBezTo>
                <a:cubicBezTo>
                  <a:pt x="6857211" y="4143559"/>
                  <a:pt x="6873110" y="4127660"/>
                  <a:pt x="6873110" y="4108048"/>
                </a:cubicBezTo>
                <a:cubicBezTo>
                  <a:pt x="6873110" y="4088436"/>
                  <a:pt x="6857211" y="4072537"/>
                  <a:pt x="6837599" y="4072537"/>
                </a:cubicBezTo>
                <a:close/>
                <a:moveTo>
                  <a:pt x="6649689" y="4072537"/>
                </a:moveTo>
                <a:cubicBezTo>
                  <a:pt x="6630077" y="4072537"/>
                  <a:pt x="6614178" y="4088436"/>
                  <a:pt x="6614178" y="4108048"/>
                </a:cubicBezTo>
                <a:cubicBezTo>
                  <a:pt x="6614178" y="4127660"/>
                  <a:pt x="6630077" y="4143559"/>
                  <a:pt x="6649689" y="4143559"/>
                </a:cubicBezTo>
                <a:cubicBezTo>
                  <a:pt x="6669301" y="4143559"/>
                  <a:pt x="6685200" y="4127660"/>
                  <a:pt x="6685200" y="4108048"/>
                </a:cubicBezTo>
                <a:cubicBezTo>
                  <a:pt x="6685200" y="4088436"/>
                  <a:pt x="6669301" y="4072537"/>
                  <a:pt x="6649689" y="4072537"/>
                </a:cubicBezTo>
                <a:close/>
                <a:moveTo>
                  <a:pt x="6461779" y="4072537"/>
                </a:moveTo>
                <a:cubicBezTo>
                  <a:pt x="6442167" y="4072537"/>
                  <a:pt x="6426268" y="4088436"/>
                  <a:pt x="6426268" y="4108048"/>
                </a:cubicBezTo>
                <a:cubicBezTo>
                  <a:pt x="6426268" y="4127660"/>
                  <a:pt x="6442167" y="4143559"/>
                  <a:pt x="6461779" y="4143559"/>
                </a:cubicBezTo>
                <a:cubicBezTo>
                  <a:pt x="6481391" y="4143559"/>
                  <a:pt x="6497290" y="4127660"/>
                  <a:pt x="6497290" y="4108048"/>
                </a:cubicBezTo>
                <a:cubicBezTo>
                  <a:pt x="6497290" y="4088436"/>
                  <a:pt x="6481391" y="4072537"/>
                  <a:pt x="6461779" y="4072537"/>
                </a:cubicBezTo>
                <a:close/>
                <a:moveTo>
                  <a:pt x="6273869" y="4072537"/>
                </a:moveTo>
                <a:cubicBezTo>
                  <a:pt x="6254257" y="4072537"/>
                  <a:pt x="6238358" y="4088436"/>
                  <a:pt x="6238358" y="4108048"/>
                </a:cubicBezTo>
                <a:cubicBezTo>
                  <a:pt x="6238358" y="4127660"/>
                  <a:pt x="6254257" y="4143559"/>
                  <a:pt x="6273869" y="4143559"/>
                </a:cubicBezTo>
                <a:cubicBezTo>
                  <a:pt x="6293481" y="4143559"/>
                  <a:pt x="6309380" y="4127660"/>
                  <a:pt x="6309380" y="4108048"/>
                </a:cubicBezTo>
                <a:cubicBezTo>
                  <a:pt x="6309380" y="4088436"/>
                  <a:pt x="6293481" y="4072537"/>
                  <a:pt x="6273869" y="4072537"/>
                </a:cubicBezTo>
                <a:close/>
                <a:moveTo>
                  <a:pt x="6085959" y="4072537"/>
                </a:moveTo>
                <a:cubicBezTo>
                  <a:pt x="6066347" y="4072537"/>
                  <a:pt x="6050449" y="4088436"/>
                  <a:pt x="6050449" y="4108048"/>
                </a:cubicBezTo>
                <a:cubicBezTo>
                  <a:pt x="6050449" y="4127660"/>
                  <a:pt x="6066347" y="4143559"/>
                  <a:pt x="6085959" y="4143559"/>
                </a:cubicBezTo>
                <a:cubicBezTo>
                  <a:pt x="6105571" y="4143559"/>
                  <a:pt x="6121470" y="4127660"/>
                  <a:pt x="6121470" y="4108048"/>
                </a:cubicBezTo>
                <a:cubicBezTo>
                  <a:pt x="6121470" y="4088436"/>
                  <a:pt x="6105571" y="4072537"/>
                  <a:pt x="6085959" y="4072537"/>
                </a:cubicBezTo>
                <a:close/>
                <a:moveTo>
                  <a:pt x="5898050" y="4072537"/>
                </a:moveTo>
                <a:cubicBezTo>
                  <a:pt x="5878438" y="4072537"/>
                  <a:pt x="5862539" y="4088436"/>
                  <a:pt x="5862539" y="4108048"/>
                </a:cubicBezTo>
                <a:cubicBezTo>
                  <a:pt x="5862539" y="4127660"/>
                  <a:pt x="5878438" y="4143559"/>
                  <a:pt x="5898050" y="4143559"/>
                </a:cubicBezTo>
                <a:cubicBezTo>
                  <a:pt x="5917662" y="4143559"/>
                  <a:pt x="5933561" y="4127660"/>
                  <a:pt x="5933561" y="4108048"/>
                </a:cubicBezTo>
                <a:cubicBezTo>
                  <a:pt x="5933561" y="4088436"/>
                  <a:pt x="5917662" y="4072537"/>
                  <a:pt x="5898050" y="4072537"/>
                </a:cubicBezTo>
                <a:close/>
                <a:moveTo>
                  <a:pt x="5710141" y="4072537"/>
                </a:moveTo>
                <a:cubicBezTo>
                  <a:pt x="5690529" y="4072537"/>
                  <a:pt x="5674630" y="4088436"/>
                  <a:pt x="5674630" y="4108048"/>
                </a:cubicBezTo>
                <a:cubicBezTo>
                  <a:pt x="5674630" y="4127660"/>
                  <a:pt x="5690529" y="4143559"/>
                  <a:pt x="5710141" y="4143559"/>
                </a:cubicBezTo>
                <a:cubicBezTo>
                  <a:pt x="5729752" y="4143559"/>
                  <a:pt x="5745652" y="4127660"/>
                  <a:pt x="5745652" y="4108048"/>
                </a:cubicBezTo>
                <a:cubicBezTo>
                  <a:pt x="5745652" y="4088436"/>
                  <a:pt x="5729752" y="4072537"/>
                  <a:pt x="5710141" y="4072537"/>
                </a:cubicBezTo>
                <a:close/>
                <a:moveTo>
                  <a:pt x="5522232" y="4072537"/>
                </a:moveTo>
                <a:cubicBezTo>
                  <a:pt x="5502620" y="4072537"/>
                  <a:pt x="5486721" y="4088436"/>
                  <a:pt x="5486721" y="4108048"/>
                </a:cubicBezTo>
                <a:cubicBezTo>
                  <a:pt x="5486721" y="4127660"/>
                  <a:pt x="5502620" y="4143559"/>
                  <a:pt x="5522232" y="4143559"/>
                </a:cubicBezTo>
                <a:cubicBezTo>
                  <a:pt x="5541843" y="4143559"/>
                  <a:pt x="5557742" y="4127660"/>
                  <a:pt x="5557742" y="4108048"/>
                </a:cubicBezTo>
                <a:cubicBezTo>
                  <a:pt x="5557742" y="4088436"/>
                  <a:pt x="5541843" y="4072537"/>
                  <a:pt x="5522232" y="4072537"/>
                </a:cubicBezTo>
                <a:close/>
                <a:moveTo>
                  <a:pt x="5334321" y="4072537"/>
                </a:moveTo>
                <a:cubicBezTo>
                  <a:pt x="5314711" y="4072537"/>
                  <a:pt x="5298812" y="4088436"/>
                  <a:pt x="5298812" y="4108048"/>
                </a:cubicBezTo>
                <a:cubicBezTo>
                  <a:pt x="5298812" y="4127660"/>
                  <a:pt x="5314711" y="4143559"/>
                  <a:pt x="5334321" y="4143559"/>
                </a:cubicBezTo>
                <a:cubicBezTo>
                  <a:pt x="5353934" y="4143559"/>
                  <a:pt x="5369832" y="4127660"/>
                  <a:pt x="5369832" y="4108048"/>
                </a:cubicBezTo>
                <a:cubicBezTo>
                  <a:pt x="5369832" y="4088436"/>
                  <a:pt x="5353934" y="4072537"/>
                  <a:pt x="5334321" y="4072537"/>
                </a:cubicBezTo>
                <a:close/>
                <a:moveTo>
                  <a:pt x="5146412" y="4072537"/>
                </a:moveTo>
                <a:cubicBezTo>
                  <a:pt x="5126803" y="4072537"/>
                  <a:pt x="5110901" y="4088436"/>
                  <a:pt x="5110901" y="4108048"/>
                </a:cubicBezTo>
                <a:cubicBezTo>
                  <a:pt x="5110901" y="4127660"/>
                  <a:pt x="5126803" y="4143559"/>
                  <a:pt x="5146412" y="4143559"/>
                </a:cubicBezTo>
                <a:cubicBezTo>
                  <a:pt x="5166021" y="4143559"/>
                  <a:pt x="5181923" y="4127660"/>
                  <a:pt x="5181923" y="4108048"/>
                </a:cubicBezTo>
                <a:cubicBezTo>
                  <a:pt x="5181923" y="4088436"/>
                  <a:pt x="5166021" y="4072537"/>
                  <a:pt x="5146412" y="4072537"/>
                </a:cubicBezTo>
                <a:close/>
                <a:moveTo>
                  <a:pt x="4958502" y="4072537"/>
                </a:moveTo>
                <a:cubicBezTo>
                  <a:pt x="4938890" y="4072537"/>
                  <a:pt x="4922992" y="4088436"/>
                  <a:pt x="4922992" y="4108048"/>
                </a:cubicBezTo>
                <a:cubicBezTo>
                  <a:pt x="4922992" y="4127660"/>
                  <a:pt x="4938890" y="4143559"/>
                  <a:pt x="4958502" y="4143559"/>
                </a:cubicBezTo>
                <a:cubicBezTo>
                  <a:pt x="4978115" y="4143559"/>
                  <a:pt x="4994014" y="4127660"/>
                  <a:pt x="4994014" y="4108048"/>
                </a:cubicBezTo>
                <a:cubicBezTo>
                  <a:pt x="4994014" y="4088436"/>
                  <a:pt x="4978115" y="4072537"/>
                  <a:pt x="4958502" y="4072537"/>
                </a:cubicBezTo>
                <a:close/>
                <a:moveTo>
                  <a:pt x="4770594" y="4072537"/>
                </a:moveTo>
                <a:cubicBezTo>
                  <a:pt x="4750980" y="4072537"/>
                  <a:pt x="4735082" y="4088436"/>
                  <a:pt x="4735082" y="4108048"/>
                </a:cubicBezTo>
                <a:cubicBezTo>
                  <a:pt x="4735082" y="4127660"/>
                  <a:pt x="4750980" y="4143559"/>
                  <a:pt x="4770594" y="4143559"/>
                </a:cubicBezTo>
                <a:cubicBezTo>
                  <a:pt x="4790206" y="4143559"/>
                  <a:pt x="4806102" y="4127660"/>
                  <a:pt x="4806102" y="4108048"/>
                </a:cubicBezTo>
                <a:cubicBezTo>
                  <a:pt x="4806102" y="4088436"/>
                  <a:pt x="4790206" y="4072537"/>
                  <a:pt x="4770594" y="4072537"/>
                </a:cubicBezTo>
                <a:close/>
                <a:moveTo>
                  <a:pt x="4582682" y="4072537"/>
                </a:moveTo>
                <a:cubicBezTo>
                  <a:pt x="4563070" y="4072537"/>
                  <a:pt x="4547171" y="4088436"/>
                  <a:pt x="4547171" y="4108048"/>
                </a:cubicBezTo>
                <a:cubicBezTo>
                  <a:pt x="4547171" y="4127660"/>
                  <a:pt x="4563070" y="4143559"/>
                  <a:pt x="4582682" y="4143559"/>
                </a:cubicBezTo>
                <a:cubicBezTo>
                  <a:pt x="4602293" y="4143559"/>
                  <a:pt x="4618193" y="4127660"/>
                  <a:pt x="4618193" y="4108048"/>
                </a:cubicBezTo>
                <a:cubicBezTo>
                  <a:pt x="4618193" y="4088436"/>
                  <a:pt x="4602293" y="4072537"/>
                  <a:pt x="4582682" y="4072537"/>
                </a:cubicBezTo>
                <a:close/>
                <a:moveTo>
                  <a:pt x="4394773" y="4072537"/>
                </a:moveTo>
                <a:cubicBezTo>
                  <a:pt x="4375161" y="4072537"/>
                  <a:pt x="4359261" y="4088436"/>
                  <a:pt x="4359261" y="4108048"/>
                </a:cubicBezTo>
                <a:cubicBezTo>
                  <a:pt x="4359261" y="4127660"/>
                  <a:pt x="4375161" y="4143559"/>
                  <a:pt x="4394773" y="4143559"/>
                </a:cubicBezTo>
                <a:cubicBezTo>
                  <a:pt x="4414385" y="4143559"/>
                  <a:pt x="4430285" y="4127660"/>
                  <a:pt x="4430285" y="4108048"/>
                </a:cubicBezTo>
                <a:cubicBezTo>
                  <a:pt x="4430285" y="4088436"/>
                  <a:pt x="4414385" y="4072537"/>
                  <a:pt x="4394773" y="4072537"/>
                </a:cubicBezTo>
                <a:close/>
                <a:moveTo>
                  <a:pt x="4206862" y="4072537"/>
                </a:moveTo>
                <a:cubicBezTo>
                  <a:pt x="4187257" y="4072537"/>
                  <a:pt x="4171356" y="4088436"/>
                  <a:pt x="4171356" y="4108048"/>
                </a:cubicBezTo>
                <a:cubicBezTo>
                  <a:pt x="4171356" y="4127660"/>
                  <a:pt x="4187257" y="4143559"/>
                  <a:pt x="4206862" y="4143559"/>
                </a:cubicBezTo>
                <a:cubicBezTo>
                  <a:pt x="4226473" y="4143559"/>
                  <a:pt x="4242372" y="4127660"/>
                  <a:pt x="4242372" y="4108048"/>
                </a:cubicBezTo>
                <a:cubicBezTo>
                  <a:pt x="4242372" y="4088436"/>
                  <a:pt x="4226473" y="4072537"/>
                  <a:pt x="4206862" y="4072537"/>
                </a:cubicBezTo>
                <a:close/>
                <a:moveTo>
                  <a:pt x="4018959" y="4072537"/>
                </a:moveTo>
                <a:cubicBezTo>
                  <a:pt x="3999346" y="4072537"/>
                  <a:pt x="3983449" y="4088436"/>
                  <a:pt x="3983449" y="4108048"/>
                </a:cubicBezTo>
                <a:cubicBezTo>
                  <a:pt x="3983449" y="4127660"/>
                  <a:pt x="3999346" y="4143559"/>
                  <a:pt x="4018959" y="4143559"/>
                </a:cubicBezTo>
                <a:cubicBezTo>
                  <a:pt x="4038571" y="4143559"/>
                  <a:pt x="4054470" y="4127660"/>
                  <a:pt x="4054470" y="4108048"/>
                </a:cubicBezTo>
                <a:cubicBezTo>
                  <a:pt x="4054470" y="4088436"/>
                  <a:pt x="4038571" y="4072537"/>
                  <a:pt x="4018959" y="4072537"/>
                </a:cubicBezTo>
                <a:close/>
                <a:moveTo>
                  <a:pt x="3831047" y="4072537"/>
                </a:moveTo>
                <a:cubicBezTo>
                  <a:pt x="3811436" y="4072537"/>
                  <a:pt x="3795536" y="4088436"/>
                  <a:pt x="3795536" y="4108048"/>
                </a:cubicBezTo>
                <a:cubicBezTo>
                  <a:pt x="3795536" y="4127660"/>
                  <a:pt x="3811436" y="4143559"/>
                  <a:pt x="3831047" y="4143559"/>
                </a:cubicBezTo>
                <a:cubicBezTo>
                  <a:pt x="3850660" y="4143559"/>
                  <a:pt x="3866559" y="4127660"/>
                  <a:pt x="3866559" y="4108048"/>
                </a:cubicBezTo>
                <a:cubicBezTo>
                  <a:pt x="3866559" y="4088436"/>
                  <a:pt x="3850660" y="4072537"/>
                  <a:pt x="3831047" y="4072537"/>
                </a:cubicBezTo>
                <a:close/>
                <a:moveTo>
                  <a:pt x="3643135" y="4072537"/>
                </a:moveTo>
                <a:cubicBezTo>
                  <a:pt x="3623524" y="4072537"/>
                  <a:pt x="3607624" y="4088436"/>
                  <a:pt x="3607624" y="4108048"/>
                </a:cubicBezTo>
                <a:cubicBezTo>
                  <a:pt x="3607624" y="4127660"/>
                  <a:pt x="3623524" y="4143559"/>
                  <a:pt x="3643135" y="4143559"/>
                </a:cubicBezTo>
                <a:cubicBezTo>
                  <a:pt x="3662748" y="4143559"/>
                  <a:pt x="3678648" y="4127660"/>
                  <a:pt x="3678648" y="4108048"/>
                </a:cubicBezTo>
                <a:cubicBezTo>
                  <a:pt x="3678648" y="4088436"/>
                  <a:pt x="3662748" y="4072537"/>
                  <a:pt x="3643135" y="4072537"/>
                </a:cubicBezTo>
                <a:close/>
                <a:moveTo>
                  <a:pt x="3455228" y="4072537"/>
                </a:moveTo>
                <a:cubicBezTo>
                  <a:pt x="3435616" y="4072537"/>
                  <a:pt x="3419718" y="4088436"/>
                  <a:pt x="3419718" y="4108048"/>
                </a:cubicBezTo>
                <a:cubicBezTo>
                  <a:pt x="3419718" y="4127660"/>
                  <a:pt x="3435616" y="4143559"/>
                  <a:pt x="3455228" y="4143559"/>
                </a:cubicBezTo>
                <a:cubicBezTo>
                  <a:pt x="3474841" y="4143559"/>
                  <a:pt x="3490738" y="4127660"/>
                  <a:pt x="3490738" y="4108048"/>
                </a:cubicBezTo>
                <a:cubicBezTo>
                  <a:pt x="3490738" y="4088436"/>
                  <a:pt x="3474841" y="4072537"/>
                  <a:pt x="3455228" y="4072537"/>
                </a:cubicBezTo>
                <a:close/>
                <a:moveTo>
                  <a:pt x="3267322" y="4072537"/>
                </a:moveTo>
                <a:cubicBezTo>
                  <a:pt x="3247709" y="4072537"/>
                  <a:pt x="3231812" y="4088436"/>
                  <a:pt x="3231812" y="4108048"/>
                </a:cubicBezTo>
                <a:cubicBezTo>
                  <a:pt x="3231812" y="4127660"/>
                  <a:pt x="3247709" y="4143559"/>
                  <a:pt x="3267322" y="4143559"/>
                </a:cubicBezTo>
                <a:cubicBezTo>
                  <a:pt x="3286933" y="4143559"/>
                  <a:pt x="3302832" y="4127660"/>
                  <a:pt x="3302832" y="4108048"/>
                </a:cubicBezTo>
                <a:cubicBezTo>
                  <a:pt x="3302832" y="4088436"/>
                  <a:pt x="3286933" y="4072537"/>
                  <a:pt x="3267322" y="4072537"/>
                </a:cubicBezTo>
                <a:close/>
                <a:moveTo>
                  <a:pt x="3079409" y="4072537"/>
                </a:moveTo>
                <a:cubicBezTo>
                  <a:pt x="3059798" y="4072537"/>
                  <a:pt x="3043899" y="4088436"/>
                  <a:pt x="3043899" y="4108048"/>
                </a:cubicBezTo>
                <a:cubicBezTo>
                  <a:pt x="3043899" y="4127660"/>
                  <a:pt x="3059798" y="4143559"/>
                  <a:pt x="3079409" y="4143559"/>
                </a:cubicBezTo>
                <a:cubicBezTo>
                  <a:pt x="3099022" y="4143559"/>
                  <a:pt x="3114921" y="4127660"/>
                  <a:pt x="3114921" y="4108048"/>
                </a:cubicBezTo>
                <a:cubicBezTo>
                  <a:pt x="3114921" y="4088436"/>
                  <a:pt x="3099022" y="4072537"/>
                  <a:pt x="3079409" y="4072537"/>
                </a:cubicBezTo>
                <a:close/>
                <a:moveTo>
                  <a:pt x="2891500" y="4072537"/>
                </a:moveTo>
                <a:cubicBezTo>
                  <a:pt x="2871887" y="4072537"/>
                  <a:pt x="2855988" y="4088436"/>
                  <a:pt x="2855988" y="4108048"/>
                </a:cubicBezTo>
                <a:cubicBezTo>
                  <a:pt x="2855988" y="4127660"/>
                  <a:pt x="2871887" y="4143559"/>
                  <a:pt x="2891500" y="4143559"/>
                </a:cubicBezTo>
                <a:cubicBezTo>
                  <a:pt x="2911111" y="4143559"/>
                  <a:pt x="2927011" y="4127660"/>
                  <a:pt x="2927011" y="4108048"/>
                </a:cubicBezTo>
                <a:cubicBezTo>
                  <a:pt x="2927011" y="4088436"/>
                  <a:pt x="2911111" y="4072537"/>
                  <a:pt x="2891500" y="4072537"/>
                </a:cubicBezTo>
                <a:close/>
                <a:moveTo>
                  <a:pt x="2703588" y="4072537"/>
                </a:moveTo>
                <a:cubicBezTo>
                  <a:pt x="2683978" y="4072537"/>
                  <a:pt x="2668078" y="4088436"/>
                  <a:pt x="2668078" y="4108048"/>
                </a:cubicBezTo>
                <a:cubicBezTo>
                  <a:pt x="2668078" y="4127660"/>
                  <a:pt x="2683978" y="4143559"/>
                  <a:pt x="2703588" y="4143559"/>
                </a:cubicBezTo>
                <a:cubicBezTo>
                  <a:pt x="2723201" y="4143559"/>
                  <a:pt x="2739100" y="4127660"/>
                  <a:pt x="2739100" y="4108048"/>
                </a:cubicBezTo>
                <a:cubicBezTo>
                  <a:pt x="2739100" y="4088436"/>
                  <a:pt x="2723201" y="4072537"/>
                  <a:pt x="2703588" y="4072537"/>
                </a:cubicBezTo>
                <a:close/>
                <a:moveTo>
                  <a:pt x="2515679" y="4072537"/>
                </a:moveTo>
                <a:cubicBezTo>
                  <a:pt x="2496067" y="4072537"/>
                  <a:pt x="2480169" y="4088436"/>
                  <a:pt x="2480169" y="4108048"/>
                </a:cubicBezTo>
                <a:cubicBezTo>
                  <a:pt x="2480169" y="4127660"/>
                  <a:pt x="2496067" y="4143559"/>
                  <a:pt x="2515679" y="4143559"/>
                </a:cubicBezTo>
                <a:cubicBezTo>
                  <a:pt x="2535292" y="4143559"/>
                  <a:pt x="2551191" y="4127660"/>
                  <a:pt x="2551191" y="4108048"/>
                </a:cubicBezTo>
                <a:cubicBezTo>
                  <a:pt x="2551191" y="4088436"/>
                  <a:pt x="2535292" y="4072537"/>
                  <a:pt x="2515679" y="4072537"/>
                </a:cubicBezTo>
                <a:close/>
                <a:moveTo>
                  <a:pt x="2327769" y="4072537"/>
                </a:moveTo>
                <a:cubicBezTo>
                  <a:pt x="2308158" y="4072537"/>
                  <a:pt x="2292259" y="4088436"/>
                  <a:pt x="2292259" y="4108048"/>
                </a:cubicBezTo>
                <a:cubicBezTo>
                  <a:pt x="2292259" y="4127660"/>
                  <a:pt x="2308158" y="4143559"/>
                  <a:pt x="2327769" y="4143559"/>
                </a:cubicBezTo>
                <a:cubicBezTo>
                  <a:pt x="2347382" y="4143559"/>
                  <a:pt x="2363281" y="4127660"/>
                  <a:pt x="2363281" y="4108048"/>
                </a:cubicBezTo>
                <a:cubicBezTo>
                  <a:pt x="2363281" y="4088436"/>
                  <a:pt x="2347382" y="4072537"/>
                  <a:pt x="2327769" y="4072537"/>
                </a:cubicBezTo>
                <a:close/>
                <a:moveTo>
                  <a:pt x="2139862" y="4072537"/>
                </a:moveTo>
                <a:cubicBezTo>
                  <a:pt x="2120248" y="4072537"/>
                  <a:pt x="2104350" y="4088436"/>
                  <a:pt x="2104350" y="4108048"/>
                </a:cubicBezTo>
                <a:cubicBezTo>
                  <a:pt x="2104350" y="4127660"/>
                  <a:pt x="2120248" y="4143559"/>
                  <a:pt x="2139862" y="4143559"/>
                </a:cubicBezTo>
                <a:cubicBezTo>
                  <a:pt x="2159472" y="4143559"/>
                  <a:pt x="2175372" y="4127660"/>
                  <a:pt x="2175372" y="4108048"/>
                </a:cubicBezTo>
                <a:cubicBezTo>
                  <a:pt x="2175372" y="4088436"/>
                  <a:pt x="2159472" y="4072537"/>
                  <a:pt x="2139862" y="4072537"/>
                </a:cubicBezTo>
                <a:close/>
                <a:moveTo>
                  <a:pt x="1951949" y="4072537"/>
                </a:moveTo>
                <a:cubicBezTo>
                  <a:pt x="1932337" y="4072537"/>
                  <a:pt x="1916438" y="4088436"/>
                  <a:pt x="1916438" y="4108048"/>
                </a:cubicBezTo>
                <a:cubicBezTo>
                  <a:pt x="1916438" y="4127660"/>
                  <a:pt x="1932337" y="4143559"/>
                  <a:pt x="1951949" y="4143559"/>
                </a:cubicBezTo>
                <a:cubicBezTo>
                  <a:pt x="1971561" y="4143559"/>
                  <a:pt x="1987461" y="4127660"/>
                  <a:pt x="1987461" y="4108048"/>
                </a:cubicBezTo>
                <a:cubicBezTo>
                  <a:pt x="1987461" y="4088436"/>
                  <a:pt x="1971561" y="4072537"/>
                  <a:pt x="1951949" y="4072537"/>
                </a:cubicBezTo>
                <a:close/>
                <a:moveTo>
                  <a:pt x="1764040" y="4072537"/>
                </a:moveTo>
                <a:cubicBezTo>
                  <a:pt x="1744428" y="4072537"/>
                  <a:pt x="1728529" y="4088436"/>
                  <a:pt x="1728529" y="4108048"/>
                </a:cubicBezTo>
                <a:cubicBezTo>
                  <a:pt x="1728529" y="4127660"/>
                  <a:pt x="1744428" y="4143559"/>
                  <a:pt x="1764040" y="4143559"/>
                </a:cubicBezTo>
                <a:cubicBezTo>
                  <a:pt x="1783652" y="4143559"/>
                  <a:pt x="1799551" y="4127660"/>
                  <a:pt x="1799551" y="4108048"/>
                </a:cubicBezTo>
                <a:cubicBezTo>
                  <a:pt x="1799551" y="4088436"/>
                  <a:pt x="1783652" y="4072537"/>
                  <a:pt x="1764040" y="4072537"/>
                </a:cubicBezTo>
                <a:close/>
                <a:moveTo>
                  <a:pt x="1576130" y="4072537"/>
                </a:moveTo>
                <a:cubicBezTo>
                  <a:pt x="1556518" y="4072537"/>
                  <a:pt x="1540619" y="4088436"/>
                  <a:pt x="1540619" y="4108048"/>
                </a:cubicBezTo>
                <a:cubicBezTo>
                  <a:pt x="1540619" y="4127660"/>
                  <a:pt x="1556518" y="4143559"/>
                  <a:pt x="1576130" y="4143559"/>
                </a:cubicBezTo>
                <a:cubicBezTo>
                  <a:pt x="1595742" y="4143559"/>
                  <a:pt x="1611641" y="4127660"/>
                  <a:pt x="1611641" y="4108048"/>
                </a:cubicBezTo>
                <a:cubicBezTo>
                  <a:pt x="1611641" y="4088436"/>
                  <a:pt x="1595742" y="4072537"/>
                  <a:pt x="1576130" y="4072537"/>
                </a:cubicBezTo>
                <a:close/>
                <a:moveTo>
                  <a:pt x="1388220" y="4072537"/>
                </a:moveTo>
                <a:cubicBezTo>
                  <a:pt x="1368608" y="4072537"/>
                  <a:pt x="1352709" y="4088436"/>
                  <a:pt x="1352709" y="4108048"/>
                </a:cubicBezTo>
                <a:cubicBezTo>
                  <a:pt x="1352709" y="4127660"/>
                  <a:pt x="1368608" y="4143559"/>
                  <a:pt x="1388220" y="4143559"/>
                </a:cubicBezTo>
                <a:cubicBezTo>
                  <a:pt x="1407832" y="4143559"/>
                  <a:pt x="1423731" y="4127660"/>
                  <a:pt x="1423731" y="4108048"/>
                </a:cubicBezTo>
                <a:cubicBezTo>
                  <a:pt x="1423731" y="4088436"/>
                  <a:pt x="1407832" y="4072537"/>
                  <a:pt x="1388220" y="4072537"/>
                </a:cubicBezTo>
                <a:close/>
                <a:moveTo>
                  <a:pt x="1200311" y="4072537"/>
                </a:moveTo>
                <a:cubicBezTo>
                  <a:pt x="1180699" y="4072537"/>
                  <a:pt x="1164800" y="4088436"/>
                  <a:pt x="1164800" y="4108048"/>
                </a:cubicBezTo>
                <a:cubicBezTo>
                  <a:pt x="1164800" y="4127660"/>
                  <a:pt x="1180699" y="4143559"/>
                  <a:pt x="1200311" y="4143559"/>
                </a:cubicBezTo>
                <a:cubicBezTo>
                  <a:pt x="1219923" y="4143559"/>
                  <a:pt x="1235822" y="4127660"/>
                  <a:pt x="1235822" y="4108048"/>
                </a:cubicBezTo>
                <a:cubicBezTo>
                  <a:pt x="1235822" y="4088436"/>
                  <a:pt x="1219923" y="4072537"/>
                  <a:pt x="1200311" y="4072537"/>
                </a:cubicBezTo>
                <a:close/>
                <a:moveTo>
                  <a:pt x="1012401" y="4072537"/>
                </a:moveTo>
                <a:cubicBezTo>
                  <a:pt x="992789" y="4072537"/>
                  <a:pt x="976890" y="4088436"/>
                  <a:pt x="976890" y="4108048"/>
                </a:cubicBezTo>
                <a:cubicBezTo>
                  <a:pt x="976890" y="4127660"/>
                  <a:pt x="992789" y="4143559"/>
                  <a:pt x="1012401" y="4143559"/>
                </a:cubicBezTo>
                <a:cubicBezTo>
                  <a:pt x="1032013" y="4143559"/>
                  <a:pt x="1047912" y="4127660"/>
                  <a:pt x="1047912" y="4108048"/>
                </a:cubicBezTo>
                <a:cubicBezTo>
                  <a:pt x="1047912" y="4088436"/>
                  <a:pt x="1032013" y="4072537"/>
                  <a:pt x="1012401" y="4072537"/>
                </a:cubicBezTo>
                <a:close/>
                <a:moveTo>
                  <a:pt x="824491" y="4072537"/>
                </a:moveTo>
                <a:cubicBezTo>
                  <a:pt x="804879" y="4072537"/>
                  <a:pt x="788980" y="4088436"/>
                  <a:pt x="788980" y="4108048"/>
                </a:cubicBezTo>
                <a:cubicBezTo>
                  <a:pt x="788980" y="4127660"/>
                  <a:pt x="804879" y="4143559"/>
                  <a:pt x="824491" y="4143559"/>
                </a:cubicBezTo>
                <a:cubicBezTo>
                  <a:pt x="844103" y="4143559"/>
                  <a:pt x="860002" y="4127660"/>
                  <a:pt x="860002" y="4108048"/>
                </a:cubicBezTo>
                <a:cubicBezTo>
                  <a:pt x="860002" y="4088436"/>
                  <a:pt x="844103" y="4072537"/>
                  <a:pt x="824491" y="4072537"/>
                </a:cubicBezTo>
                <a:close/>
                <a:moveTo>
                  <a:pt x="636582" y="4072537"/>
                </a:moveTo>
                <a:cubicBezTo>
                  <a:pt x="616970" y="4072537"/>
                  <a:pt x="601070" y="4088436"/>
                  <a:pt x="601070" y="4108048"/>
                </a:cubicBezTo>
                <a:cubicBezTo>
                  <a:pt x="601070" y="4127660"/>
                  <a:pt x="616970" y="4143559"/>
                  <a:pt x="636582" y="4143559"/>
                </a:cubicBezTo>
                <a:cubicBezTo>
                  <a:pt x="656194" y="4143559"/>
                  <a:pt x="672092" y="4127660"/>
                  <a:pt x="672092" y="4108048"/>
                </a:cubicBezTo>
                <a:cubicBezTo>
                  <a:pt x="672092" y="4088436"/>
                  <a:pt x="656194" y="4072537"/>
                  <a:pt x="636582" y="4072537"/>
                </a:cubicBezTo>
                <a:close/>
                <a:moveTo>
                  <a:pt x="448672" y="4072537"/>
                </a:moveTo>
                <a:cubicBezTo>
                  <a:pt x="429060" y="4072537"/>
                  <a:pt x="413161" y="4088436"/>
                  <a:pt x="413161" y="4108048"/>
                </a:cubicBezTo>
                <a:cubicBezTo>
                  <a:pt x="413161" y="4127660"/>
                  <a:pt x="429060" y="4143559"/>
                  <a:pt x="448672" y="4143559"/>
                </a:cubicBezTo>
                <a:cubicBezTo>
                  <a:pt x="468284" y="4143559"/>
                  <a:pt x="484183" y="4127660"/>
                  <a:pt x="484183" y="4108048"/>
                </a:cubicBezTo>
                <a:cubicBezTo>
                  <a:pt x="484183" y="4088436"/>
                  <a:pt x="468284" y="4072537"/>
                  <a:pt x="448672" y="4072537"/>
                </a:cubicBezTo>
                <a:close/>
                <a:moveTo>
                  <a:pt x="260762" y="4072537"/>
                </a:moveTo>
                <a:cubicBezTo>
                  <a:pt x="241150" y="4072537"/>
                  <a:pt x="225251" y="4088436"/>
                  <a:pt x="225251" y="4108048"/>
                </a:cubicBezTo>
                <a:cubicBezTo>
                  <a:pt x="225251" y="4127660"/>
                  <a:pt x="241150" y="4143559"/>
                  <a:pt x="260762" y="4143559"/>
                </a:cubicBezTo>
                <a:cubicBezTo>
                  <a:pt x="280374" y="4143559"/>
                  <a:pt x="296273" y="4127660"/>
                  <a:pt x="296273" y="4108048"/>
                </a:cubicBezTo>
                <a:cubicBezTo>
                  <a:pt x="296273" y="4088436"/>
                  <a:pt x="280374" y="4072537"/>
                  <a:pt x="260762" y="4072537"/>
                </a:cubicBezTo>
                <a:close/>
                <a:moveTo>
                  <a:pt x="78814" y="4072536"/>
                </a:moveTo>
                <a:cubicBezTo>
                  <a:pt x="59201" y="4072536"/>
                  <a:pt x="43302" y="4088435"/>
                  <a:pt x="43302" y="4108047"/>
                </a:cubicBezTo>
                <a:cubicBezTo>
                  <a:pt x="43302" y="4127659"/>
                  <a:pt x="59201" y="4143558"/>
                  <a:pt x="78814" y="4143558"/>
                </a:cubicBezTo>
                <a:cubicBezTo>
                  <a:pt x="98425" y="4143558"/>
                  <a:pt x="114324" y="4127659"/>
                  <a:pt x="114324" y="4108047"/>
                </a:cubicBezTo>
                <a:cubicBezTo>
                  <a:pt x="114324" y="4088435"/>
                  <a:pt x="98425" y="4072536"/>
                  <a:pt x="78814" y="4072536"/>
                </a:cubicBezTo>
                <a:close/>
                <a:moveTo>
                  <a:pt x="12007004" y="3920137"/>
                </a:moveTo>
                <a:cubicBezTo>
                  <a:pt x="11987392" y="3920137"/>
                  <a:pt x="11971493" y="3936036"/>
                  <a:pt x="11971493" y="3955648"/>
                </a:cubicBezTo>
                <a:cubicBezTo>
                  <a:pt x="11971493" y="3975260"/>
                  <a:pt x="11987392" y="3991159"/>
                  <a:pt x="12007004" y="3991159"/>
                </a:cubicBezTo>
                <a:cubicBezTo>
                  <a:pt x="12026616" y="3991159"/>
                  <a:pt x="12042515" y="3975260"/>
                  <a:pt x="12042515" y="3955648"/>
                </a:cubicBezTo>
                <a:cubicBezTo>
                  <a:pt x="12042515" y="3936036"/>
                  <a:pt x="12026616" y="3920137"/>
                  <a:pt x="12007004" y="3920137"/>
                </a:cubicBezTo>
                <a:close/>
                <a:moveTo>
                  <a:pt x="11819094" y="3920137"/>
                </a:moveTo>
                <a:cubicBezTo>
                  <a:pt x="11799482" y="3920137"/>
                  <a:pt x="11783583" y="3936036"/>
                  <a:pt x="11783583" y="3955648"/>
                </a:cubicBezTo>
                <a:cubicBezTo>
                  <a:pt x="11783583" y="3975260"/>
                  <a:pt x="11799482" y="3991159"/>
                  <a:pt x="11819094" y="3991159"/>
                </a:cubicBezTo>
                <a:cubicBezTo>
                  <a:pt x="11838706" y="3991159"/>
                  <a:pt x="11854605" y="3975260"/>
                  <a:pt x="11854605" y="3955648"/>
                </a:cubicBezTo>
                <a:cubicBezTo>
                  <a:pt x="11854605" y="3936036"/>
                  <a:pt x="11838706" y="3920137"/>
                  <a:pt x="11819094" y="3920137"/>
                </a:cubicBezTo>
                <a:close/>
                <a:moveTo>
                  <a:pt x="11631184" y="3920137"/>
                </a:moveTo>
                <a:cubicBezTo>
                  <a:pt x="11611572" y="3920137"/>
                  <a:pt x="11595673" y="3936036"/>
                  <a:pt x="11595673" y="3955648"/>
                </a:cubicBezTo>
                <a:cubicBezTo>
                  <a:pt x="11595673" y="3975260"/>
                  <a:pt x="11611572" y="3991159"/>
                  <a:pt x="11631184" y="3991159"/>
                </a:cubicBezTo>
                <a:cubicBezTo>
                  <a:pt x="11650796" y="3991159"/>
                  <a:pt x="11666695" y="3975260"/>
                  <a:pt x="11666695" y="3955648"/>
                </a:cubicBezTo>
                <a:cubicBezTo>
                  <a:pt x="11666695" y="3936036"/>
                  <a:pt x="11650796" y="3920137"/>
                  <a:pt x="11631184" y="3920137"/>
                </a:cubicBezTo>
                <a:close/>
                <a:moveTo>
                  <a:pt x="11443274" y="3920137"/>
                </a:moveTo>
                <a:cubicBezTo>
                  <a:pt x="11423662" y="3920137"/>
                  <a:pt x="11407763" y="3936036"/>
                  <a:pt x="11407763" y="3955648"/>
                </a:cubicBezTo>
                <a:cubicBezTo>
                  <a:pt x="11407763" y="3975260"/>
                  <a:pt x="11423662" y="3991159"/>
                  <a:pt x="11443274" y="3991159"/>
                </a:cubicBezTo>
                <a:cubicBezTo>
                  <a:pt x="11462886" y="3991159"/>
                  <a:pt x="11478785" y="3975260"/>
                  <a:pt x="11478785" y="3955648"/>
                </a:cubicBezTo>
                <a:cubicBezTo>
                  <a:pt x="11478785" y="3936036"/>
                  <a:pt x="11462886" y="3920137"/>
                  <a:pt x="11443274" y="3920137"/>
                </a:cubicBezTo>
                <a:close/>
                <a:moveTo>
                  <a:pt x="11255364" y="3920137"/>
                </a:moveTo>
                <a:cubicBezTo>
                  <a:pt x="11235752" y="3920137"/>
                  <a:pt x="11219853" y="3936036"/>
                  <a:pt x="11219853" y="3955648"/>
                </a:cubicBezTo>
                <a:cubicBezTo>
                  <a:pt x="11219853" y="3975260"/>
                  <a:pt x="11235752" y="3991159"/>
                  <a:pt x="11255364" y="3991159"/>
                </a:cubicBezTo>
                <a:cubicBezTo>
                  <a:pt x="11274976" y="3991159"/>
                  <a:pt x="11290875" y="3975260"/>
                  <a:pt x="11290875" y="3955648"/>
                </a:cubicBezTo>
                <a:cubicBezTo>
                  <a:pt x="11290875" y="3936036"/>
                  <a:pt x="11274976" y="3920137"/>
                  <a:pt x="11255364" y="3920137"/>
                </a:cubicBezTo>
                <a:close/>
                <a:moveTo>
                  <a:pt x="11067454" y="3920137"/>
                </a:moveTo>
                <a:cubicBezTo>
                  <a:pt x="11047842" y="3920137"/>
                  <a:pt x="11031943" y="3936036"/>
                  <a:pt x="11031943" y="3955648"/>
                </a:cubicBezTo>
                <a:cubicBezTo>
                  <a:pt x="11031943" y="3975260"/>
                  <a:pt x="11047842" y="3991159"/>
                  <a:pt x="11067454" y="3991159"/>
                </a:cubicBezTo>
                <a:cubicBezTo>
                  <a:pt x="11087066" y="3991159"/>
                  <a:pt x="11102965" y="3975260"/>
                  <a:pt x="11102965" y="3955648"/>
                </a:cubicBezTo>
                <a:cubicBezTo>
                  <a:pt x="11102965" y="3936036"/>
                  <a:pt x="11087066" y="3920137"/>
                  <a:pt x="11067454" y="3920137"/>
                </a:cubicBezTo>
                <a:close/>
                <a:moveTo>
                  <a:pt x="10879544" y="3920137"/>
                </a:moveTo>
                <a:cubicBezTo>
                  <a:pt x="10859932" y="3920137"/>
                  <a:pt x="10844033" y="3936036"/>
                  <a:pt x="10844033" y="3955648"/>
                </a:cubicBezTo>
                <a:cubicBezTo>
                  <a:pt x="10844033" y="3975260"/>
                  <a:pt x="10859932" y="3991159"/>
                  <a:pt x="10879544" y="3991159"/>
                </a:cubicBezTo>
                <a:cubicBezTo>
                  <a:pt x="10899156" y="3991159"/>
                  <a:pt x="10915055" y="3975260"/>
                  <a:pt x="10915055" y="3955648"/>
                </a:cubicBezTo>
                <a:cubicBezTo>
                  <a:pt x="10915055" y="3936036"/>
                  <a:pt x="10899156" y="3920137"/>
                  <a:pt x="10879544" y="3920137"/>
                </a:cubicBezTo>
                <a:close/>
                <a:moveTo>
                  <a:pt x="10691634" y="3920137"/>
                </a:moveTo>
                <a:cubicBezTo>
                  <a:pt x="10672022" y="3920137"/>
                  <a:pt x="10656123" y="3936036"/>
                  <a:pt x="10656123" y="3955648"/>
                </a:cubicBezTo>
                <a:cubicBezTo>
                  <a:pt x="10656123" y="3975260"/>
                  <a:pt x="10672022" y="3991159"/>
                  <a:pt x="10691634" y="3991159"/>
                </a:cubicBezTo>
                <a:cubicBezTo>
                  <a:pt x="10711246" y="3991159"/>
                  <a:pt x="10727145" y="3975260"/>
                  <a:pt x="10727145" y="3955648"/>
                </a:cubicBezTo>
                <a:cubicBezTo>
                  <a:pt x="10727145" y="3936036"/>
                  <a:pt x="10711246" y="3920137"/>
                  <a:pt x="10691634" y="3920137"/>
                </a:cubicBezTo>
                <a:close/>
                <a:moveTo>
                  <a:pt x="10503724" y="3920137"/>
                </a:moveTo>
                <a:cubicBezTo>
                  <a:pt x="10484112" y="3920137"/>
                  <a:pt x="10468213" y="3936036"/>
                  <a:pt x="10468213" y="3955648"/>
                </a:cubicBezTo>
                <a:cubicBezTo>
                  <a:pt x="10468213" y="3975260"/>
                  <a:pt x="10484112" y="3991159"/>
                  <a:pt x="10503724" y="3991159"/>
                </a:cubicBezTo>
                <a:cubicBezTo>
                  <a:pt x="10523336" y="3991159"/>
                  <a:pt x="10539235" y="3975260"/>
                  <a:pt x="10539235" y="3955648"/>
                </a:cubicBezTo>
                <a:cubicBezTo>
                  <a:pt x="10539235" y="3936036"/>
                  <a:pt x="10523336" y="3920137"/>
                  <a:pt x="10503724" y="3920137"/>
                </a:cubicBezTo>
                <a:close/>
                <a:moveTo>
                  <a:pt x="10315814" y="3920137"/>
                </a:moveTo>
                <a:cubicBezTo>
                  <a:pt x="10296202" y="3920137"/>
                  <a:pt x="10280303" y="3936036"/>
                  <a:pt x="10280303" y="3955648"/>
                </a:cubicBezTo>
                <a:cubicBezTo>
                  <a:pt x="10280303" y="3975260"/>
                  <a:pt x="10296202" y="3991159"/>
                  <a:pt x="10315814" y="3991159"/>
                </a:cubicBezTo>
                <a:cubicBezTo>
                  <a:pt x="10335426" y="3991159"/>
                  <a:pt x="10351325" y="3975260"/>
                  <a:pt x="10351325" y="3955648"/>
                </a:cubicBezTo>
                <a:cubicBezTo>
                  <a:pt x="10351325" y="3936036"/>
                  <a:pt x="10335426" y="3920137"/>
                  <a:pt x="10315814" y="3920137"/>
                </a:cubicBezTo>
                <a:close/>
                <a:moveTo>
                  <a:pt x="10127904" y="3920137"/>
                </a:moveTo>
                <a:cubicBezTo>
                  <a:pt x="10108292" y="3920137"/>
                  <a:pt x="10092393" y="3936036"/>
                  <a:pt x="10092393" y="3955648"/>
                </a:cubicBezTo>
                <a:cubicBezTo>
                  <a:pt x="10092393" y="3975260"/>
                  <a:pt x="10108292" y="3991159"/>
                  <a:pt x="10127904" y="3991159"/>
                </a:cubicBezTo>
                <a:cubicBezTo>
                  <a:pt x="10147516" y="3991159"/>
                  <a:pt x="10163415" y="3975260"/>
                  <a:pt x="10163415" y="3955648"/>
                </a:cubicBezTo>
                <a:cubicBezTo>
                  <a:pt x="10163415" y="3936036"/>
                  <a:pt x="10147516" y="3920137"/>
                  <a:pt x="10127904" y="3920137"/>
                </a:cubicBezTo>
                <a:close/>
                <a:moveTo>
                  <a:pt x="9939994" y="3920137"/>
                </a:moveTo>
                <a:cubicBezTo>
                  <a:pt x="9920382" y="3920137"/>
                  <a:pt x="9904483" y="3936036"/>
                  <a:pt x="9904483" y="3955648"/>
                </a:cubicBezTo>
                <a:cubicBezTo>
                  <a:pt x="9904483" y="3975260"/>
                  <a:pt x="9920382" y="3991159"/>
                  <a:pt x="9939994" y="3991159"/>
                </a:cubicBezTo>
                <a:cubicBezTo>
                  <a:pt x="9959606" y="3991159"/>
                  <a:pt x="9975505" y="3975260"/>
                  <a:pt x="9975505" y="3955648"/>
                </a:cubicBezTo>
                <a:cubicBezTo>
                  <a:pt x="9975505" y="3936036"/>
                  <a:pt x="9959606" y="3920137"/>
                  <a:pt x="9939994" y="3920137"/>
                </a:cubicBezTo>
                <a:close/>
                <a:moveTo>
                  <a:pt x="9752084" y="3920137"/>
                </a:moveTo>
                <a:cubicBezTo>
                  <a:pt x="9732472" y="3920137"/>
                  <a:pt x="9716573" y="3936036"/>
                  <a:pt x="9716573" y="3955648"/>
                </a:cubicBezTo>
                <a:cubicBezTo>
                  <a:pt x="9716573" y="3975260"/>
                  <a:pt x="9732472" y="3991159"/>
                  <a:pt x="9752084" y="3991159"/>
                </a:cubicBezTo>
                <a:cubicBezTo>
                  <a:pt x="9771696" y="3991159"/>
                  <a:pt x="9787595" y="3975260"/>
                  <a:pt x="9787595" y="3955648"/>
                </a:cubicBezTo>
                <a:cubicBezTo>
                  <a:pt x="9787595" y="3936036"/>
                  <a:pt x="9771696" y="3920137"/>
                  <a:pt x="9752084" y="3920137"/>
                </a:cubicBezTo>
                <a:close/>
                <a:moveTo>
                  <a:pt x="9564174" y="3920137"/>
                </a:moveTo>
                <a:cubicBezTo>
                  <a:pt x="9544562" y="3920137"/>
                  <a:pt x="9528663" y="3936036"/>
                  <a:pt x="9528663" y="3955648"/>
                </a:cubicBezTo>
                <a:cubicBezTo>
                  <a:pt x="9528663" y="3975260"/>
                  <a:pt x="9544562" y="3991159"/>
                  <a:pt x="9564174" y="3991159"/>
                </a:cubicBezTo>
                <a:cubicBezTo>
                  <a:pt x="9583786" y="3991159"/>
                  <a:pt x="9599685" y="3975260"/>
                  <a:pt x="9599685" y="3955648"/>
                </a:cubicBezTo>
                <a:cubicBezTo>
                  <a:pt x="9599685" y="3936036"/>
                  <a:pt x="9583786" y="3920137"/>
                  <a:pt x="9564174" y="3920137"/>
                </a:cubicBezTo>
                <a:close/>
                <a:moveTo>
                  <a:pt x="9376264" y="3920137"/>
                </a:moveTo>
                <a:cubicBezTo>
                  <a:pt x="9356652" y="3920137"/>
                  <a:pt x="9340753" y="3936036"/>
                  <a:pt x="9340753" y="3955648"/>
                </a:cubicBezTo>
                <a:cubicBezTo>
                  <a:pt x="9340753" y="3975260"/>
                  <a:pt x="9356652" y="3991159"/>
                  <a:pt x="9376264" y="3991159"/>
                </a:cubicBezTo>
                <a:cubicBezTo>
                  <a:pt x="9395876" y="3991159"/>
                  <a:pt x="9411775" y="3975260"/>
                  <a:pt x="9411775" y="3955648"/>
                </a:cubicBezTo>
                <a:cubicBezTo>
                  <a:pt x="9411775" y="3936036"/>
                  <a:pt x="9395876" y="3920137"/>
                  <a:pt x="9376264" y="3920137"/>
                </a:cubicBezTo>
                <a:close/>
                <a:moveTo>
                  <a:pt x="9188354" y="3920137"/>
                </a:moveTo>
                <a:cubicBezTo>
                  <a:pt x="9168742" y="3920137"/>
                  <a:pt x="9152843" y="3936036"/>
                  <a:pt x="9152843" y="3955648"/>
                </a:cubicBezTo>
                <a:cubicBezTo>
                  <a:pt x="9152843" y="3975260"/>
                  <a:pt x="9168742" y="3991159"/>
                  <a:pt x="9188354" y="3991159"/>
                </a:cubicBezTo>
                <a:cubicBezTo>
                  <a:pt x="9207966" y="3991159"/>
                  <a:pt x="9223865" y="3975260"/>
                  <a:pt x="9223865" y="3955648"/>
                </a:cubicBezTo>
                <a:cubicBezTo>
                  <a:pt x="9223865" y="3936036"/>
                  <a:pt x="9207966" y="3920137"/>
                  <a:pt x="9188354" y="3920137"/>
                </a:cubicBezTo>
                <a:close/>
                <a:moveTo>
                  <a:pt x="9000444" y="3920137"/>
                </a:moveTo>
                <a:cubicBezTo>
                  <a:pt x="8980832" y="3920137"/>
                  <a:pt x="8964933" y="3936036"/>
                  <a:pt x="8964933" y="3955648"/>
                </a:cubicBezTo>
                <a:cubicBezTo>
                  <a:pt x="8964933" y="3975260"/>
                  <a:pt x="8980832" y="3991159"/>
                  <a:pt x="9000444" y="3991159"/>
                </a:cubicBezTo>
                <a:cubicBezTo>
                  <a:pt x="9020056" y="3991159"/>
                  <a:pt x="9035955" y="3975260"/>
                  <a:pt x="9035955" y="3955648"/>
                </a:cubicBezTo>
                <a:cubicBezTo>
                  <a:pt x="9035955" y="3936036"/>
                  <a:pt x="9020056" y="3920137"/>
                  <a:pt x="9000444" y="3920137"/>
                </a:cubicBezTo>
                <a:close/>
                <a:moveTo>
                  <a:pt x="8812534" y="3920137"/>
                </a:moveTo>
                <a:cubicBezTo>
                  <a:pt x="8792922" y="3920137"/>
                  <a:pt x="8777023" y="3936036"/>
                  <a:pt x="8777023" y="3955648"/>
                </a:cubicBezTo>
                <a:cubicBezTo>
                  <a:pt x="8777023" y="3975260"/>
                  <a:pt x="8792922" y="3991159"/>
                  <a:pt x="8812534" y="3991159"/>
                </a:cubicBezTo>
                <a:cubicBezTo>
                  <a:pt x="8832146" y="3991159"/>
                  <a:pt x="8848045" y="3975260"/>
                  <a:pt x="8848045" y="3955648"/>
                </a:cubicBezTo>
                <a:cubicBezTo>
                  <a:pt x="8848045" y="3936036"/>
                  <a:pt x="8832146" y="3920137"/>
                  <a:pt x="8812534" y="3920137"/>
                </a:cubicBezTo>
                <a:close/>
                <a:moveTo>
                  <a:pt x="8624624" y="3920137"/>
                </a:moveTo>
                <a:cubicBezTo>
                  <a:pt x="8605012" y="3920137"/>
                  <a:pt x="8589113" y="3936036"/>
                  <a:pt x="8589113" y="3955648"/>
                </a:cubicBezTo>
                <a:cubicBezTo>
                  <a:pt x="8589113" y="3975260"/>
                  <a:pt x="8605012" y="3991159"/>
                  <a:pt x="8624624" y="3991159"/>
                </a:cubicBezTo>
                <a:cubicBezTo>
                  <a:pt x="8644236" y="3991159"/>
                  <a:pt x="8660135" y="3975260"/>
                  <a:pt x="8660135" y="3955648"/>
                </a:cubicBezTo>
                <a:cubicBezTo>
                  <a:pt x="8660135" y="3936036"/>
                  <a:pt x="8644236" y="3920137"/>
                  <a:pt x="8624624" y="3920137"/>
                </a:cubicBezTo>
                <a:close/>
                <a:moveTo>
                  <a:pt x="8436714" y="3920137"/>
                </a:moveTo>
                <a:cubicBezTo>
                  <a:pt x="8417102" y="3920137"/>
                  <a:pt x="8401203" y="3936036"/>
                  <a:pt x="8401203" y="3955648"/>
                </a:cubicBezTo>
                <a:cubicBezTo>
                  <a:pt x="8401203" y="3975260"/>
                  <a:pt x="8417102" y="3991159"/>
                  <a:pt x="8436714" y="3991159"/>
                </a:cubicBezTo>
                <a:cubicBezTo>
                  <a:pt x="8456326" y="3991159"/>
                  <a:pt x="8472225" y="3975260"/>
                  <a:pt x="8472225" y="3955648"/>
                </a:cubicBezTo>
                <a:cubicBezTo>
                  <a:pt x="8472225" y="3936036"/>
                  <a:pt x="8456326" y="3920137"/>
                  <a:pt x="8436714" y="3920137"/>
                </a:cubicBezTo>
                <a:close/>
                <a:moveTo>
                  <a:pt x="8248804" y="3920137"/>
                </a:moveTo>
                <a:cubicBezTo>
                  <a:pt x="8229192" y="3920137"/>
                  <a:pt x="8213293" y="3936036"/>
                  <a:pt x="8213293" y="3955648"/>
                </a:cubicBezTo>
                <a:cubicBezTo>
                  <a:pt x="8213293" y="3975260"/>
                  <a:pt x="8229192" y="3991159"/>
                  <a:pt x="8248804" y="3991159"/>
                </a:cubicBezTo>
                <a:cubicBezTo>
                  <a:pt x="8268416" y="3991159"/>
                  <a:pt x="8284315" y="3975260"/>
                  <a:pt x="8284315" y="3955648"/>
                </a:cubicBezTo>
                <a:cubicBezTo>
                  <a:pt x="8284315" y="3936036"/>
                  <a:pt x="8268416" y="3920137"/>
                  <a:pt x="8248804" y="3920137"/>
                </a:cubicBezTo>
                <a:close/>
                <a:moveTo>
                  <a:pt x="8060894" y="3920137"/>
                </a:moveTo>
                <a:cubicBezTo>
                  <a:pt x="8041282" y="3920137"/>
                  <a:pt x="8025383" y="3936036"/>
                  <a:pt x="8025383" y="3955648"/>
                </a:cubicBezTo>
                <a:cubicBezTo>
                  <a:pt x="8025383" y="3975260"/>
                  <a:pt x="8041282" y="3991159"/>
                  <a:pt x="8060894" y="3991159"/>
                </a:cubicBezTo>
                <a:cubicBezTo>
                  <a:pt x="8080506" y="3991159"/>
                  <a:pt x="8096405" y="3975260"/>
                  <a:pt x="8096405" y="3955648"/>
                </a:cubicBezTo>
                <a:cubicBezTo>
                  <a:pt x="8096405" y="3936036"/>
                  <a:pt x="8080506" y="3920137"/>
                  <a:pt x="8060894" y="3920137"/>
                </a:cubicBezTo>
                <a:close/>
                <a:moveTo>
                  <a:pt x="7872984" y="3920137"/>
                </a:moveTo>
                <a:cubicBezTo>
                  <a:pt x="7853372" y="3920137"/>
                  <a:pt x="7837473" y="3936036"/>
                  <a:pt x="7837473" y="3955648"/>
                </a:cubicBezTo>
                <a:cubicBezTo>
                  <a:pt x="7837473" y="3975260"/>
                  <a:pt x="7853372" y="3991159"/>
                  <a:pt x="7872984" y="3991159"/>
                </a:cubicBezTo>
                <a:cubicBezTo>
                  <a:pt x="7892596" y="3991159"/>
                  <a:pt x="7908495" y="3975260"/>
                  <a:pt x="7908495" y="3955648"/>
                </a:cubicBezTo>
                <a:cubicBezTo>
                  <a:pt x="7908495" y="3936036"/>
                  <a:pt x="7892596" y="3920137"/>
                  <a:pt x="7872984" y="3920137"/>
                </a:cubicBezTo>
                <a:close/>
                <a:moveTo>
                  <a:pt x="7685074" y="3920137"/>
                </a:moveTo>
                <a:cubicBezTo>
                  <a:pt x="7665462" y="3920137"/>
                  <a:pt x="7649563" y="3936036"/>
                  <a:pt x="7649563" y="3955648"/>
                </a:cubicBezTo>
                <a:cubicBezTo>
                  <a:pt x="7649563" y="3975260"/>
                  <a:pt x="7665462" y="3991159"/>
                  <a:pt x="7685074" y="3991159"/>
                </a:cubicBezTo>
                <a:cubicBezTo>
                  <a:pt x="7704686" y="3991159"/>
                  <a:pt x="7720585" y="3975260"/>
                  <a:pt x="7720585" y="3955648"/>
                </a:cubicBezTo>
                <a:cubicBezTo>
                  <a:pt x="7720585" y="3936036"/>
                  <a:pt x="7704686" y="3920137"/>
                  <a:pt x="7685074" y="3920137"/>
                </a:cubicBezTo>
                <a:close/>
                <a:moveTo>
                  <a:pt x="7497164" y="3920137"/>
                </a:moveTo>
                <a:cubicBezTo>
                  <a:pt x="7477552" y="3920137"/>
                  <a:pt x="7461653" y="3936036"/>
                  <a:pt x="7461653" y="3955648"/>
                </a:cubicBezTo>
                <a:cubicBezTo>
                  <a:pt x="7461653" y="3975260"/>
                  <a:pt x="7477552" y="3991159"/>
                  <a:pt x="7497164" y="3991159"/>
                </a:cubicBezTo>
                <a:cubicBezTo>
                  <a:pt x="7516776" y="3991159"/>
                  <a:pt x="7532675" y="3975260"/>
                  <a:pt x="7532675" y="3955648"/>
                </a:cubicBezTo>
                <a:cubicBezTo>
                  <a:pt x="7532675" y="3936036"/>
                  <a:pt x="7516776" y="3920137"/>
                  <a:pt x="7497164" y="3920137"/>
                </a:cubicBezTo>
                <a:close/>
                <a:moveTo>
                  <a:pt x="7309254" y="3920137"/>
                </a:moveTo>
                <a:cubicBezTo>
                  <a:pt x="7289642" y="3920137"/>
                  <a:pt x="7273743" y="3936036"/>
                  <a:pt x="7273743" y="3955648"/>
                </a:cubicBezTo>
                <a:cubicBezTo>
                  <a:pt x="7273743" y="3975260"/>
                  <a:pt x="7289642" y="3991159"/>
                  <a:pt x="7309254" y="3991159"/>
                </a:cubicBezTo>
                <a:cubicBezTo>
                  <a:pt x="7328866" y="3991159"/>
                  <a:pt x="7344765" y="3975260"/>
                  <a:pt x="7344765" y="3955648"/>
                </a:cubicBezTo>
                <a:cubicBezTo>
                  <a:pt x="7344765" y="3936036"/>
                  <a:pt x="7328866" y="3920137"/>
                  <a:pt x="7309254" y="3920137"/>
                </a:cubicBezTo>
                <a:close/>
                <a:moveTo>
                  <a:pt x="7121344" y="3920137"/>
                </a:moveTo>
                <a:cubicBezTo>
                  <a:pt x="7101732" y="3920137"/>
                  <a:pt x="7085833" y="3936036"/>
                  <a:pt x="7085833" y="3955648"/>
                </a:cubicBezTo>
                <a:cubicBezTo>
                  <a:pt x="7085833" y="3975260"/>
                  <a:pt x="7101732" y="3991159"/>
                  <a:pt x="7121344" y="3991159"/>
                </a:cubicBezTo>
                <a:cubicBezTo>
                  <a:pt x="7140956" y="3991159"/>
                  <a:pt x="7156855" y="3975260"/>
                  <a:pt x="7156855" y="3955648"/>
                </a:cubicBezTo>
                <a:cubicBezTo>
                  <a:pt x="7156855" y="3936036"/>
                  <a:pt x="7140956" y="3920137"/>
                  <a:pt x="7121344" y="3920137"/>
                </a:cubicBezTo>
                <a:close/>
                <a:moveTo>
                  <a:pt x="6933434" y="3920137"/>
                </a:moveTo>
                <a:cubicBezTo>
                  <a:pt x="6913822" y="3920137"/>
                  <a:pt x="6897923" y="3936036"/>
                  <a:pt x="6897923" y="3955648"/>
                </a:cubicBezTo>
                <a:cubicBezTo>
                  <a:pt x="6897923" y="3975260"/>
                  <a:pt x="6913822" y="3991159"/>
                  <a:pt x="6933434" y="3991159"/>
                </a:cubicBezTo>
                <a:cubicBezTo>
                  <a:pt x="6953046" y="3991159"/>
                  <a:pt x="6968945" y="3975260"/>
                  <a:pt x="6968945" y="3955648"/>
                </a:cubicBezTo>
                <a:cubicBezTo>
                  <a:pt x="6968945" y="3936036"/>
                  <a:pt x="6953046" y="3920137"/>
                  <a:pt x="6933434" y="3920137"/>
                </a:cubicBezTo>
                <a:close/>
                <a:moveTo>
                  <a:pt x="6745524" y="3920137"/>
                </a:moveTo>
                <a:cubicBezTo>
                  <a:pt x="6725912" y="3920137"/>
                  <a:pt x="6710013" y="3936036"/>
                  <a:pt x="6710013" y="3955648"/>
                </a:cubicBezTo>
                <a:cubicBezTo>
                  <a:pt x="6710013" y="3975260"/>
                  <a:pt x="6725912" y="3991159"/>
                  <a:pt x="6745524" y="3991159"/>
                </a:cubicBezTo>
                <a:cubicBezTo>
                  <a:pt x="6765136" y="3991159"/>
                  <a:pt x="6781035" y="3975260"/>
                  <a:pt x="6781035" y="3955648"/>
                </a:cubicBezTo>
                <a:cubicBezTo>
                  <a:pt x="6781035" y="3936036"/>
                  <a:pt x="6765136" y="3920137"/>
                  <a:pt x="6745524" y="3920137"/>
                </a:cubicBezTo>
                <a:close/>
                <a:moveTo>
                  <a:pt x="6557614" y="3920137"/>
                </a:moveTo>
                <a:cubicBezTo>
                  <a:pt x="6538002" y="3920137"/>
                  <a:pt x="6522103" y="3936036"/>
                  <a:pt x="6522103" y="3955648"/>
                </a:cubicBezTo>
                <a:cubicBezTo>
                  <a:pt x="6522103" y="3975260"/>
                  <a:pt x="6538002" y="3991159"/>
                  <a:pt x="6557614" y="3991159"/>
                </a:cubicBezTo>
                <a:cubicBezTo>
                  <a:pt x="6577226" y="3991159"/>
                  <a:pt x="6593125" y="3975260"/>
                  <a:pt x="6593125" y="3955648"/>
                </a:cubicBezTo>
                <a:cubicBezTo>
                  <a:pt x="6593125" y="3936036"/>
                  <a:pt x="6577226" y="3920137"/>
                  <a:pt x="6557614" y="3920137"/>
                </a:cubicBezTo>
                <a:close/>
                <a:moveTo>
                  <a:pt x="6369704" y="3920137"/>
                </a:moveTo>
                <a:cubicBezTo>
                  <a:pt x="6350092" y="3920137"/>
                  <a:pt x="6334193" y="3936036"/>
                  <a:pt x="6334193" y="3955648"/>
                </a:cubicBezTo>
                <a:cubicBezTo>
                  <a:pt x="6334193" y="3975260"/>
                  <a:pt x="6350092" y="3991159"/>
                  <a:pt x="6369704" y="3991159"/>
                </a:cubicBezTo>
                <a:cubicBezTo>
                  <a:pt x="6389316" y="3991159"/>
                  <a:pt x="6405215" y="3975260"/>
                  <a:pt x="6405215" y="3955648"/>
                </a:cubicBezTo>
                <a:cubicBezTo>
                  <a:pt x="6405215" y="3936036"/>
                  <a:pt x="6389316" y="3920137"/>
                  <a:pt x="6369704" y="3920137"/>
                </a:cubicBezTo>
                <a:close/>
                <a:moveTo>
                  <a:pt x="6181794" y="3920137"/>
                </a:moveTo>
                <a:cubicBezTo>
                  <a:pt x="6162182" y="3920137"/>
                  <a:pt x="6146283" y="3936036"/>
                  <a:pt x="6146283" y="3955648"/>
                </a:cubicBezTo>
                <a:cubicBezTo>
                  <a:pt x="6146283" y="3975260"/>
                  <a:pt x="6162182" y="3991159"/>
                  <a:pt x="6181794" y="3991159"/>
                </a:cubicBezTo>
                <a:cubicBezTo>
                  <a:pt x="6201406" y="3991159"/>
                  <a:pt x="6217305" y="3975260"/>
                  <a:pt x="6217305" y="3955648"/>
                </a:cubicBezTo>
                <a:cubicBezTo>
                  <a:pt x="6217305" y="3936036"/>
                  <a:pt x="6201406" y="3920137"/>
                  <a:pt x="6181794" y="3920137"/>
                </a:cubicBezTo>
                <a:close/>
                <a:moveTo>
                  <a:pt x="5993886" y="3920137"/>
                </a:moveTo>
                <a:cubicBezTo>
                  <a:pt x="5974273" y="3920137"/>
                  <a:pt x="5958374" y="3936036"/>
                  <a:pt x="5958374" y="3955648"/>
                </a:cubicBezTo>
                <a:cubicBezTo>
                  <a:pt x="5958374" y="3975260"/>
                  <a:pt x="5974273" y="3991159"/>
                  <a:pt x="5993886" y="3991159"/>
                </a:cubicBezTo>
                <a:cubicBezTo>
                  <a:pt x="6013497" y="3991159"/>
                  <a:pt x="6029396" y="3975260"/>
                  <a:pt x="6029396" y="3955648"/>
                </a:cubicBezTo>
                <a:cubicBezTo>
                  <a:pt x="6029396" y="3936036"/>
                  <a:pt x="6013497" y="3920137"/>
                  <a:pt x="5993886" y="3920137"/>
                </a:cubicBezTo>
                <a:close/>
                <a:moveTo>
                  <a:pt x="5805976" y="3920137"/>
                </a:moveTo>
                <a:cubicBezTo>
                  <a:pt x="5786364" y="3920137"/>
                  <a:pt x="5770466" y="3936036"/>
                  <a:pt x="5770466" y="3955648"/>
                </a:cubicBezTo>
                <a:cubicBezTo>
                  <a:pt x="5770466" y="3975260"/>
                  <a:pt x="5786364" y="3991159"/>
                  <a:pt x="5805976" y="3991159"/>
                </a:cubicBezTo>
                <a:cubicBezTo>
                  <a:pt x="5825589" y="3991159"/>
                  <a:pt x="5841487" y="3975260"/>
                  <a:pt x="5841487" y="3955648"/>
                </a:cubicBezTo>
                <a:cubicBezTo>
                  <a:pt x="5841487" y="3936036"/>
                  <a:pt x="5825589" y="3920137"/>
                  <a:pt x="5805976" y="3920137"/>
                </a:cubicBezTo>
                <a:close/>
                <a:moveTo>
                  <a:pt x="5618068" y="3920137"/>
                </a:moveTo>
                <a:cubicBezTo>
                  <a:pt x="5598457" y="3920137"/>
                  <a:pt x="5582558" y="3936036"/>
                  <a:pt x="5582558" y="3955648"/>
                </a:cubicBezTo>
                <a:cubicBezTo>
                  <a:pt x="5582558" y="3975260"/>
                  <a:pt x="5598457" y="3991159"/>
                  <a:pt x="5618068" y="3991159"/>
                </a:cubicBezTo>
                <a:cubicBezTo>
                  <a:pt x="5637680" y="3991159"/>
                  <a:pt x="5653579" y="3975260"/>
                  <a:pt x="5653579" y="3955648"/>
                </a:cubicBezTo>
                <a:cubicBezTo>
                  <a:pt x="5653579" y="3936036"/>
                  <a:pt x="5637680" y="3920137"/>
                  <a:pt x="5618068" y="3920137"/>
                </a:cubicBezTo>
                <a:close/>
                <a:moveTo>
                  <a:pt x="5430159" y="3920137"/>
                </a:moveTo>
                <a:cubicBezTo>
                  <a:pt x="5410549" y="3920137"/>
                  <a:pt x="5394647" y="3936036"/>
                  <a:pt x="5394647" y="3955648"/>
                </a:cubicBezTo>
                <a:cubicBezTo>
                  <a:pt x="5394647" y="3975260"/>
                  <a:pt x="5410549" y="3991159"/>
                  <a:pt x="5430159" y="3991159"/>
                </a:cubicBezTo>
                <a:cubicBezTo>
                  <a:pt x="5449772" y="3991159"/>
                  <a:pt x="5465670" y="3975260"/>
                  <a:pt x="5465670" y="3955648"/>
                </a:cubicBezTo>
                <a:cubicBezTo>
                  <a:pt x="5465670" y="3936036"/>
                  <a:pt x="5449772" y="3920137"/>
                  <a:pt x="5430159" y="3920137"/>
                </a:cubicBezTo>
                <a:close/>
                <a:moveTo>
                  <a:pt x="5242249" y="3920137"/>
                </a:moveTo>
                <a:cubicBezTo>
                  <a:pt x="5222635" y="3920137"/>
                  <a:pt x="5206737" y="3936036"/>
                  <a:pt x="5206737" y="3955648"/>
                </a:cubicBezTo>
                <a:cubicBezTo>
                  <a:pt x="5206737" y="3975260"/>
                  <a:pt x="5222635" y="3991159"/>
                  <a:pt x="5242249" y="3991159"/>
                </a:cubicBezTo>
                <a:cubicBezTo>
                  <a:pt x="5261862" y="3991159"/>
                  <a:pt x="5277760" y="3975260"/>
                  <a:pt x="5277760" y="3955648"/>
                </a:cubicBezTo>
                <a:cubicBezTo>
                  <a:pt x="5277760" y="3936036"/>
                  <a:pt x="5261862" y="3920137"/>
                  <a:pt x="5242249" y="3920137"/>
                </a:cubicBezTo>
                <a:close/>
                <a:moveTo>
                  <a:pt x="5054338" y="3920137"/>
                </a:moveTo>
                <a:cubicBezTo>
                  <a:pt x="5034726" y="3920137"/>
                  <a:pt x="5018828" y="3936036"/>
                  <a:pt x="5018828" y="3955648"/>
                </a:cubicBezTo>
                <a:cubicBezTo>
                  <a:pt x="5018828" y="3975260"/>
                  <a:pt x="5034726" y="3991159"/>
                  <a:pt x="5054338" y="3991159"/>
                </a:cubicBezTo>
                <a:cubicBezTo>
                  <a:pt x="5073951" y="3991159"/>
                  <a:pt x="5089850" y="3975260"/>
                  <a:pt x="5089850" y="3955648"/>
                </a:cubicBezTo>
                <a:cubicBezTo>
                  <a:pt x="5089850" y="3936036"/>
                  <a:pt x="5073951" y="3920137"/>
                  <a:pt x="5054338" y="3920137"/>
                </a:cubicBezTo>
                <a:close/>
                <a:moveTo>
                  <a:pt x="4866430" y="3920137"/>
                </a:moveTo>
                <a:cubicBezTo>
                  <a:pt x="4846819" y="3920137"/>
                  <a:pt x="4830924" y="3936036"/>
                  <a:pt x="4830924" y="3955648"/>
                </a:cubicBezTo>
                <a:cubicBezTo>
                  <a:pt x="4830924" y="3975260"/>
                  <a:pt x="4846819" y="3991159"/>
                  <a:pt x="4866430" y="3991159"/>
                </a:cubicBezTo>
                <a:cubicBezTo>
                  <a:pt x="4886041" y="3991159"/>
                  <a:pt x="4901941" y="3975260"/>
                  <a:pt x="4901941" y="3955648"/>
                </a:cubicBezTo>
                <a:cubicBezTo>
                  <a:pt x="4901941" y="3936036"/>
                  <a:pt x="4886041" y="3920137"/>
                  <a:pt x="4866430" y="3920137"/>
                </a:cubicBezTo>
                <a:close/>
                <a:moveTo>
                  <a:pt x="4678519" y="3920137"/>
                </a:moveTo>
                <a:cubicBezTo>
                  <a:pt x="4658907" y="3920137"/>
                  <a:pt x="4643007" y="3936036"/>
                  <a:pt x="4643007" y="3955648"/>
                </a:cubicBezTo>
                <a:cubicBezTo>
                  <a:pt x="4643007" y="3975260"/>
                  <a:pt x="4658907" y="3991159"/>
                  <a:pt x="4678519" y="3991159"/>
                </a:cubicBezTo>
                <a:cubicBezTo>
                  <a:pt x="4698130" y="3991159"/>
                  <a:pt x="4714030" y="3975260"/>
                  <a:pt x="4714030" y="3955648"/>
                </a:cubicBezTo>
                <a:cubicBezTo>
                  <a:pt x="4714030" y="3936036"/>
                  <a:pt x="4698130" y="3920137"/>
                  <a:pt x="4678519" y="3920137"/>
                </a:cubicBezTo>
                <a:close/>
                <a:moveTo>
                  <a:pt x="4490610" y="3920137"/>
                </a:moveTo>
                <a:cubicBezTo>
                  <a:pt x="4470998" y="3920137"/>
                  <a:pt x="4455098" y="3936036"/>
                  <a:pt x="4455098" y="3955648"/>
                </a:cubicBezTo>
                <a:cubicBezTo>
                  <a:pt x="4455098" y="3975260"/>
                  <a:pt x="4470998" y="3991159"/>
                  <a:pt x="4490610" y="3991159"/>
                </a:cubicBezTo>
                <a:cubicBezTo>
                  <a:pt x="4510220" y="3991159"/>
                  <a:pt x="4526118" y="3975260"/>
                  <a:pt x="4526118" y="3955648"/>
                </a:cubicBezTo>
                <a:cubicBezTo>
                  <a:pt x="4526118" y="3936036"/>
                  <a:pt x="4510220" y="3920137"/>
                  <a:pt x="4490610" y="3920137"/>
                </a:cubicBezTo>
                <a:close/>
                <a:moveTo>
                  <a:pt x="4302698" y="3920137"/>
                </a:moveTo>
                <a:cubicBezTo>
                  <a:pt x="4283086" y="3920137"/>
                  <a:pt x="4267187" y="3936036"/>
                  <a:pt x="4267187" y="3955648"/>
                </a:cubicBezTo>
                <a:cubicBezTo>
                  <a:pt x="4267187" y="3975260"/>
                  <a:pt x="4283086" y="3991159"/>
                  <a:pt x="4302698" y="3991159"/>
                </a:cubicBezTo>
                <a:cubicBezTo>
                  <a:pt x="4322311" y="3991159"/>
                  <a:pt x="4338210" y="3975260"/>
                  <a:pt x="4338210" y="3955648"/>
                </a:cubicBezTo>
                <a:cubicBezTo>
                  <a:pt x="4338210" y="3936036"/>
                  <a:pt x="4322311" y="3920137"/>
                  <a:pt x="4302698" y="3920137"/>
                </a:cubicBezTo>
                <a:close/>
                <a:moveTo>
                  <a:pt x="4114802" y="3920137"/>
                </a:moveTo>
                <a:cubicBezTo>
                  <a:pt x="4095188" y="3920137"/>
                  <a:pt x="4079291" y="3936036"/>
                  <a:pt x="4079291" y="3955648"/>
                </a:cubicBezTo>
                <a:cubicBezTo>
                  <a:pt x="4079291" y="3975260"/>
                  <a:pt x="4095188" y="3991159"/>
                  <a:pt x="4114802" y="3991159"/>
                </a:cubicBezTo>
                <a:cubicBezTo>
                  <a:pt x="4134411" y="3991159"/>
                  <a:pt x="4150308" y="3975260"/>
                  <a:pt x="4150308" y="3955648"/>
                </a:cubicBezTo>
                <a:cubicBezTo>
                  <a:pt x="4150308" y="3936036"/>
                  <a:pt x="4134411" y="3920137"/>
                  <a:pt x="4114802" y="3920137"/>
                </a:cubicBezTo>
                <a:close/>
                <a:moveTo>
                  <a:pt x="3926888" y="3920137"/>
                </a:moveTo>
                <a:cubicBezTo>
                  <a:pt x="3907279" y="3920137"/>
                  <a:pt x="3891378" y="3936036"/>
                  <a:pt x="3891378" y="3955648"/>
                </a:cubicBezTo>
                <a:cubicBezTo>
                  <a:pt x="3891378" y="3975260"/>
                  <a:pt x="3907279" y="3991159"/>
                  <a:pt x="3926888" y="3991159"/>
                </a:cubicBezTo>
                <a:cubicBezTo>
                  <a:pt x="3946503" y="3991159"/>
                  <a:pt x="3962401" y="3975260"/>
                  <a:pt x="3962401" y="3955648"/>
                </a:cubicBezTo>
                <a:cubicBezTo>
                  <a:pt x="3962401" y="3936036"/>
                  <a:pt x="3946503" y="3920137"/>
                  <a:pt x="3926888" y="3920137"/>
                </a:cubicBezTo>
                <a:close/>
                <a:moveTo>
                  <a:pt x="3738979" y="3920137"/>
                </a:moveTo>
                <a:cubicBezTo>
                  <a:pt x="3719366" y="3920137"/>
                  <a:pt x="3703467" y="3936036"/>
                  <a:pt x="3703467" y="3955648"/>
                </a:cubicBezTo>
                <a:cubicBezTo>
                  <a:pt x="3703467" y="3975260"/>
                  <a:pt x="3719366" y="3991159"/>
                  <a:pt x="3738979" y="3991159"/>
                </a:cubicBezTo>
                <a:cubicBezTo>
                  <a:pt x="3758591" y="3991159"/>
                  <a:pt x="3774489" y="3975260"/>
                  <a:pt x="3774489" y="3955648"/>
                </a:cubicBezTo>
                <a:cubicBezTo>
                  <a:pt x="3774489" y="3936036"/>
                  <a:pt x="3758591" y="3920137"/>
                  <a:pt x="3738979" y="3920137"/>
                </a:cubicBezTo>
                <a:close/>
                <a:moveTo>
                  <a:pt x="3551069" y="3920137"/>
                </a:moveTo>
                <a:cubicBezTo>
                  <a:pt x="3531458" y="3920137"/>
                  <a:pt x="3515557" y="3936036"/>
                  <a:pt x="3515557" y="3955648"/>
                </a:cubicBezTo>
                <a:cubicBezTo>
                  <a:pt x="3515557" y="3975260"/>
                  <a:pt x="3531458" y="3991159"/>
                  <a:pt x="3551069" y="3991159"/>
                </a:cubicBezTo>
                <a:cubicBezTo>
                  <a:pt x="3570679" y="3991159"/>
                  <a:pt x="3586579" y="3975260"/>
                  <a:pt x="3586579" y="3955648"/>
                </a:cubicBezTo>
                <a:cubicBezTo>
                  <a:pt x="3586579" y="3936036"/>
                  <a:pt x="3570679" y="3920137"/>
                  <a:pt x="3551069" y="3920137"/>
                </a:cubicBezTo>
                <a:close/>
                <a:moveTo>
                  <a:pt x="3363163" y="3920137"/>
                </a:moveTo>
                <a:cubicBezTo>
                  <a:pt x="3343550" y="3920137"/>
                  <a:pt x="3327653" y="3936036"/>
                  <a:pt x="3327653" y="3955648"/>
                </a:cubicBezTo>
                <a:cubicBezTo>
                  <a:pt x="3327653" y="3975260"/>
                  <a:pt x="3343550" y="3991159"/>
                  <a:pt x="3363163" y="3991159"/>
                </a:cubicBezTo>
                <a:cubicBezTo>
                  <a:pt x="3382774" y="3991159"/>
                  <a:pt x="3398674" y="3975260"/>
                  <a:pt x="3398674" y="3955648"/>
                </a:cubicBezTo>
                <a:cubicBezTo>
                  <a:pt x="3398674" y="3936036"/>
                  <a:pt x="3382774" y="3920137"/>
                  <a:pt x="3363163" y="3920137"/>
                </a:cubicBezTo>
                <a:close/>
                <a:moveTo>
                  <a:pt x="3175253" y="3920137"/>
                </a:moveTo>
                <a:cubicBezTo>
                  <a:pt x="3155640" y="3920137"/>
                  <a:pt x="3139740" y="3936036"/>
                  <a:pt x="3139740" y="3955648"/>
                </a:cubicBezTo>
                <a:cubicBezTo>
                  <a:pt x="3139740" y="3975260"/>
                  <a:pt x="3155640" y="3991159"/>
                  <a:pt x="3175253" y="3991159"/>
                </a:cubicBezTo>
                <a:cubicBezTo>
                  <a:pt x="3194866" y="3991159"/>
                  <a:pt x="3210767" y="3975260"/>
                  <a:pt x="3210767" y="3955648"/>
                </a:cubicBezTo>
                <a:cubicBezTo>
                  <a:pt x="3210767" y="3936036"/>
                  <a:pt x="3194866" y="3920137"/>
                  <a:pt x="3175253" y="3920137"/>
                </a:cubicBezTo>
                <a:close/>
                <a:moveTo>
                  <a:pt x="2987343" y="3920137"/>
                </a:moveTo>
                <a:cubicBezTo>
                  <a:pt x="2967728" y="3920137"/>
                  <a:pt x="2951833" y="3936036"/>
                  <a:pt x="2951833" y="3955648"/>
                </a:cubicBezTo>
                <a:cubicBezTo>
                  <a:pt x="2951833" y="3975260"/>
                  <a:pt x="2967728" y="3991159"/>
                  <a:pt x="2987343" y="3991159"/>
                </a:cubicBezTo>
                <a:cubicBezTo>
                  <a:pt x="3006954" y="3991159"/>
                  <a:pt x="3022854" y="3975260"/>
                  <a:pt x="3022854" y="3955648"/>
                </a:cubicBezTo>
                <a:cubicBezTo>
                  <a:pt x="3022854" y="3936036"/>
                  <a:pt x="3006954" y="3920137"/>
                  <a:pt x="2987343" y="3920137"/>
                </a:cubicBezTo>
                <a:close/>
                <a:moveTo>
                  <a:pt x="2799432" y="3920137"/>
                </a:moveTo>
                <a:cubicBezTo>
                  <a:pt x="2779821" y="3920137"/>
                  <a:pt x="2763919" y="3936036"/>
                  <a:pt x="2763919" y="3955648"/>
                </a:cubicBezTo>
                <a:cubicBezTo>
                  <a:pt x="2763919" y="3975260"/>
                  <a:pt x="2779821" y="3991159"/>
                  <a:pt x="2799432" y="3991159"/>
                </a:cubicBezTo>
                <a:cubicBezTo>
                  <a:pt x="2819042" y="3991159"/>
                  <a:pt x="2834941" y="3975260"/>
                  <a:pt x="2834941" y="3955648"/>
                </a:cubicBezTo>
                <a:cubicBezTo>
                  <a:pt x="2834941" y="3936036"/>
                  <a:pt x="2819042" y="3920137"/>
                  <a:pt x="2799432" y="3920137"/>
                </a:cubicBezTo>
                <a:close/>
                <a:moveTo>
                  <a:pt x="2611522" y="3920137"/>
                </a:moveTo>
                <a:cubicBezTo>
                  <a:pt x="2591910" y="3920137"/>
                  <a:pt x="2576011" y="3936036"/>
                  <a:pt x="2576011" y="3955648"/>
                </a:cubicBezTo>
                <a:cubicBezTo>
                  <a:pt x="2576011" y="3975260"/>
                  <a:pt x="2591910" y="3991159"/>
                  <a:pt x="2611522" y="3991159"/>
                </a:cubicBezTo>
                <a:cubicBezTo>
                  <a:pt x="2631134" y="3991159"/>
                  <a:pt x="2647033" y="3975260"/>
                  <a:pt x="2647033" y="3955648"/>
                </a:cubicBezTo>
                <a:cubicBezTo>
                  <a:pt x="2647033" y="3936036"/>
                  <a:pt x="2631134" y="3920137"/>
                  <a:pt x="2611522" y="3920137"/>
                </a:cubicBezTo>
                <a:close/>
                <a:moveTo>
                  <a:pt x="2423611" y="3920137"/>
                </a:moveTo>
                <a:cubicBezTo>
                  <a:pt x="2403999" y="3920137"/>
                  <a:pt x="2388100" y="3936036"/>
                  <a:pt x="2388100" y="3955648"/>
                </a:cubicBezTo>
                <a:cubicBezTo>
                  <a:pt x="2388100" y="3975260"/>
                  <a:pt x="2403999" y="3991159"/>
                  <a:pt x="2423611" y="3991159"/>
                </a:cubicBezTo>
                <a:cubicBezTo>
                  <a:pt x="2443223" y="3991159"/>
                  <a:pt x="2459122" y="3975260"/>
                  <a:pt x="2459122" y="3955648"/>
                </a:cubicBezTo>
                <a:cubicBezTo>
                  <a:pt x="2459122" y="3936036"/>
                  <a:pt x="2443223" y="3920137"/>
                  <a:pt x="2423611" y="3920137"/>
                </a:cubicBezTo>
                <a:close/>
                <a:moveTo>
                  <a:pt x="2235702" y="3920137"/>
                </a:moveTo>
                <a:cubicBezTo>
                  <a:pt x="2216091" y="3920137"/>
                  <a:pt x="2200189" y="3936036"/>
                  <a:pt x="2200189" y="3955648"/>
                </a:cubicBezTo>
                <a:cubicBezTo>
                  <a:pt x="2200189" y="3975260"/>
                  <a:pt x="2216091" y="3991159"/>
                  <a:pt x="2235702" y="3991159"/>
                </a:cubicBezTo>
                <a:cubicBezTo>
                  <a:pt x="2255313" y="3991159"/>
                  <a:pt x="2271213" y="3975260"/>
                  <a:pt x="2271213" y="3955648"/>
                </a:cubicBezTo>
                <a:cubicBezTo>
                  <a:pt x="2271213" y="3936036"/>
                  <a:pt x="2255313" y="3920137"/>
                  <a:pt x="2235702" y="3920137"/>
                </a:cubicBezTo>
                <a:close/>
                <a:moveTo>
                  <a:pt x="2047792" y="3920137"/>
                </a:moveTo>
                <a:cubicBezTo>
                  <a:pt x="2028180" y="3920137"/>
                  <a:pt x="2012280" y="3936036"/>
                  <a:pt x="2012280" y="3955648"/>
                </a:cubicBezTo>
                <a:cubicBezTo>
                  <a:pt x="2012280" y="3975260"/>
                  <a:pt x="2028180" y="3991159"/>
                  <a:pt x="2047792" y="3991159"/>
                </a:cubicBezTo>
                <a:cubicBezTo>
                  <a:pt x="2067404" y="3991159"/>
                  <a:pt x="2083302" y="3975260"/>
                  <a:pt x="2083302" y="3955648"/>
                </a:cubicBezTo>
                <a:cubicBezTo>
                  <a:pt x="2083302" y="3936036"/>
                  <a:pt x="2067404" y="3920137"/>
                  <a:pt x="2047792" y="3920137"/>
                </a:cubicBezTo>
                <a:close/>
                <a:moveTo>
                  <a:pt x="1859881" y="3920137"/>
                </a:moveTo>
                <a:cubicBezTo>
                  <a:pt x="1840269" y="3920137"/>
                  <a:pt x="1824370" y="3936036"/>
                  <a:pt x="1824370" y="3955648"/>
                </a:cubicBezTo>
                <a:cubicBezTo>
                  <a:pt x="1824370" y="3975260"/>
                  <a:pt x="1840269" y="3991159"/>
                  <a:pt x="1859881" y="3991159"/>
                </a:cubicBezTo>
                <a:cubicBezTo>
                  <a:pt x="1879494" y="3991159"/>
                  <a:pt x="1895392" y="3975260"/>
                  <a:pt x="1895392" y="3955648"/>
                </a:cubicBezTo>
                <a:cubicBezTo>
                  <a:pt x="1895392" y="3936036"/>
                  <a:pt x="1879494" y="3920137"/>
                  <a:pt x="1859881" y="3920137"/>
                </a:cubicBezTo>
                <a:close/>
                <a:moveTo>
                  <a:pt x="1671972" y="3920137"/>
                </a:moveTo>
                <a:cubicBezTo>
                  <a:pt x="1652359" y="3920137"/>
                  <a:pt x="1636460" y="3936036"/>
                  <a:pt x="1636460" y="3955648"/>
                </a:cubicBezTo>
                <a:cubicBezTo>
                  <a:pt x="1636460" y="3975260"/>
                  <a:pt x="1652359" y="3991159"/>
                  <a:pt x="1671972" y="3991159"/>
                </a:cubicBezTo>
                <a:cubicBezTo>
                  <a:pt x="1691584" y="3991159"/>
                  <a:pt x="1707482" y="3975260"/>
                  <a:pt x="1707482" y="3955648"/>
                </a:cubicBezTo>
                <a:cubicBezTo>
                  <a:pt x="1707482" y="3936036"/>
                  <a:pt x="1691584" y="3920137"/>
                  <a:pt x="1671972" y="3920137"/>
                </a:cubicBezTo>
                <a:close/>
                <a:moveTo>
                  <a:pt x="1484062" y="3920137"/>
                </a:moveTo>
                <a:cubicBezTo>
                  <a:pt x="1464450" y="3920137"/>
                  <a:pt x="1448551" y="3936036"/>
                  <a:pt x="1448551" y="3955648"/>
                </a:cubicBezTo>
                <a:cubicBezTo>
                  <a:pt x="1448551" y="3975260"/>
                  <a:pt x="1464450" y="3991159"/>
                  <a:pt x="1484062" y="3991159"/>
                </a:cubicBezTo>
                <a:cubicBezTo>
                  <a:pt x="1503673" y="3991159"/>
                  <a:pt x="1519572" y="3975260"/>
                  <a:pt x="1519572" y="3955648"/>
                </a:cubicBezTo>
                <a:cubicBezTo>
                  <a:pt x="1519572" y="3936036"/>
                  <a:pt x="1503673" y="3920137"/>
                  <a:pt x="1484062" y="3920137"/>
                </a:cubicBezTo>
                <a:close/>
                <a:moveTo>
                  <a:pt x="1296152" y="3920137"/>
                </a:moveTo>
                <a:cubicBezTo>
                  <a:pt x="1276540" y="3920137"/>
                  <a:pt x="1260641" y="3936036"/>
                  <a:pt x="1260641" y="3955648"/>
                </a:cubicBezTo>
                <a:cubicBezTo>
                  <a:pt x="1260641" y="3975260"/>
                  <a:pt x="1276540" y="3991159"/>
                  <a:pt x="1296152" y="3991159"/>
                </a:cubicBezTo>
                <a:cubicBezTo>
                  <a:pt x="1315764" y="3991159"/>
                  <a:pt x="1331663" y="3975260"/>
                  <a:pt x="1331663" y="3955648"/>
                </a:cubicBezTo>
                <a:cubicBezTo>
                  <a:pt x="1331663" y="3936036"/>
                  <a:pt x="1315764" y="3920137"/>
                  <a:pt x="1296152" y="3920137"/>
                </a:cubicBezTo>
                <a:close/>
                <a:moveTo>
                  <a:pt x="1108242" y="3920137"/>
                </a:moveTo>
                <a:cubicBezTo>
                  <a:pt x="1088630" y="3920137"/>
                  <a:pt x="1072731" y="3936036"/>
                  <a:pt x="1072731" y="3955648"/>
                </a:cubicBezTo>
                <a:cubicBezTo>
                  <a:pt x="1072731" y="3975260"/>
                  <a:pt x="1088630" y="3991159"/>
                  <a:pt x="1108242" y="3991159"/>
                </a:cubicBezTo>
                <a:cubicBezTo>
                  <a:pt x="1127855" y="3991159"/>
                  <a:pt x="1143752" y="3975260"/>
                  <a:pt x="1143752" y="3955648"/>
                </a:cubicBezTo>
                <a:cubicBezTo>
                  <a:pt x="1143752" y="3936036"/>
                  <a:pt x="1127855" y="3920137"/>
                  <a:pt x="1108242" y="3920137"/>
                </a:cubicBezTo>
                <a:close/>
                <a:moveTo>
                  <a:pt x="920333" y="3920137"/>
                </a:moveTo>
                <a:cubicBezTo>
                  <a:pt x="900720" y="3920137"/>
                  <a:pt x="884821" y="3936036"/>
                  <a:pt x="884821" y="3955648"/>
                </a:cubicBezTo>
                <a:cubicBezTo>
                  <a:pt x="884821" y="3975260"/>
                  <a:pt x="900720" y="3991159"/>
                  <a:pt x="920333" y="3991159"/>
                </a:cubicBezTo>
                <a:cubicBezTo>
                  <a:pt x="939944" y="3991159"/>
                  <a:pt x="955843" y="3975260"/>
                  <a:pt x="955843" y="3955648"/>
                </a:cubicBezTo>
                <a:cubicBezTo>
                  <a:pt x="955843" y="3936036"/>
                  <a:pt x="939944" y="3920137"/>
                  <a:pt x="920333" y="3920137"/>
                </a:cubicBezTo>
                <a:close/>
                <a:moveTo>
                  <a:pt x="732423" y="3920137"/>
                </a:moveTo>
                <a:cubicBezTo>
                  <a:pt x="712810" y="3920137"/>
                  <a:pt x="696911" y="3936036"/>
                  <a:pt x="696911" y="3955648"/>
                </a:cubicBezTo>
                <a:cubicBezTo>
                  <a:pt x="696911" y="3975260"/>
                  <a:pt x="712810" y="3991159"/>
                  <a:pt x="732423" y="3991159"/>
                </a:cubicBezTo>
                <a:cubicBezTo>
                  <a:pt x="752035" y="3991159"/>
                  <a:pt x="767933" y="3975260"/>
                  <a:pt x="767933" y="3955648"/>
                </a:cubicBezTo>
                <a:cubicBezTo>
                  <a:pt x="767933" y="3936036"/>
                  <a:pt x="752035" y="3920137"/>
                  <a:pt x="732423" y="3920137"/>
                </a:cubicBezTo>
                <a:close/>
                <a:moveTo>
                  <a:pt x="544513" y="3920137"/>
                </a:moveTo>
                <a:cubicBezTo>
                  <a:pt x="524900" y="3920137"/>
                  <a:pt x="509002" y="3936036"/>
                  <a:pt x="509002" y="3955648"/>
                </a:cubicBezTo>
                <a:cubicBezTo>
                  <a:pt x="509002" y="3975260"/>
                  <a:pt x="524900" y="3991159"/>
                  <a:pt x="544513" y="3991159"/>
                </a:cubicBezTo>
                <a:cubicBezTo>
                  <a:pt x="564125" y="3991159"/>
                  <a:pt x="580024" y="3975260"/>
                  <a:pt x="580024" y="3955648"/>
                </a:cubicBezTo>
                <a:cubicBezTo>
                  <a:pt x="580024" y="3936036"/>
                  <a:pt x="564125" y="3920137"/>
                  <a:pt x="544513" y="3920137"/>
                </a:cubicBezTo>
                <a:close/>
                <a:moveTo>
                  <a:pt x="356603" y="3920137"/>
                </a:moveTo>
                <a:cubicBezTo>
                  <a:pt x="336991" y="3920137"/>
                  <a:pt x="321092" y="3936036"/>
                  <a:pt x="321092" y="3955648"/>
                </a:cubicBezTo>
                <a:cubicBezTo>
                  <a:pt x="321092" y="3975260"/>
                  <a:pt x="336991" y="3991159"/>
                  <a:pt x="356603" y="3991159"/>
                </a:cubicBezTo>
                <a:cubicBezTo>
                  <a:pt x="376216" y="3991159"/>
                  <a:pt x="392114" y="3975260"/>
                  <a:pt x="392114" y="3955648"/>
                </a:cubicBezTo>
                <a:cubicBezTo>
                  <a:pt x="392114" y="3936036"/>
                  <a:pt x="376216" y="3920137"/>
                  <a:pt x="356603" y="3920137"/>
                </a:cubicBezTo>
                <a:close/>
                <a:moveTo>
                  <a:pt x="168693" y="3920137"/>
                </a:moveTo>
                <a:cubicBezTo>
                  <a:pt x="149081" y="3920137"/>
                  <a:pt x="133182" y="3936036"/>
                  <a:pt x="133182" y="3955648"/>
                </a:cubicBezTo>
                <a:cubicBezTo>
                  <a:pt x="133182" y="3975260"/>
                  <a:pt x="149081" y="3991159"/>
                  <a:pt x="168693" y="3991159"/>
                </a:cubicBezTo>
                <a:cubicBezTo>
                  <a:pt x="188305" y="3991159"/>
                  <a:pt x="204205" y="3975260"/>
                  <a:pt x="204205" y="3955648"/>
                </a:cubicBezTo>
                <a:cubicBezTo>
                  <a:pt x="204205" y="3936036"/>
                  <a:pt x="188305" y="3920137"/>
                  <a:pt x="168693" y="3920137"/>
                </a:cubicBezTo>
                <a:close/>
                <a:moveTo>
                  <a:pt x="12099079" y="3771806"/>
                </a:moveTo>
                <a:cubicBezTo>
                  <a:pt x="12079467" y="3771806"/>
                  <a:pt x="12063568" y="3787705"/>
                  <a:pt x="12063568" y="3807317"/>
                </a:cubicBezTo>
                <a:cubicBezTo>
                  <a:pt x="12063568" y="3826929"/>
                  <a:pt x="12079467" y="3842828"/>
                  <a:pt x="12099079" y="3842828"/>
                </a:cubicBezTo>
                <a:cubicBezTo>
                  <a:pt x="12118691" y="3842828"/>
                  <a:pt x="12134590" y="3826929"/>
                  <a:pt x="12134590" y="3807317"/>
                </a:cubicBezTo>
                <a:cubicBezTo>
                  <a:pt x="12134590" y="3787705"/>
                  <a:pt x="12118691" y="3771806"/>
                  <a:pt x="12099079" y="3771806"/>
                </a:cubicBezTo>
                <a:close/>
                <a:moveTo>
                  <a:pt x="11911169" y="3771806"/>
                </a:moveTo>
                <a:cubicBezTo>
                  <a:pt x="11891557" y="3771806"/>
                  <a:pt x="11875658" y="3787705"/>
                  <a:pt x="11875658" y="3807317"/>
                </a:cubicBezTo>
                <a:cubicBezTo>
                  <a:pt x="11875658" y="3826929"/>
                  <a:pt x="11891557" y="3842828"/>
                  <a:pt x="11911169" y="3842828"/>
                </a:cubicBezTo>
                <a:cubicBezTo>
                  <a:pt x="11930781" y="3842828"/>
                  <a:pt x="11946680" y="3826929"/>
                  <a:pt x="11946680" y="3807317"/>
                </a:cubicBezTo>
                <a:cubicBezTo>
                  <a:pt x="11946680" y="3787705"/>
                  <a:pt x="11930781" y="3771806"/>
                  <a:pt x="11911169" y="3771806"/>
                </a:cubicBezTo>
                <a:close/>
                <a:moveTo>
                  <a:pt x="11723259" y="3771806"/>
                </a:moveTo>
                <a:cubicBezTo>
                  <a:pt x="11703647" y="3771806"/>
                  <a:pt x="11687748" y="3787705"/>
                  <a:pt x="11687748" y="3807317"/>
                </a:cubicBezTo>
                <a:cubicBezTo>
                  <a:pt x="11687748" y="3826929"/>
                  <a:pt x="11703647" y="3842828"/>
                  <a:pt x="11723259" y="3842828"/>
                </a:cubicBezTo>
                <a:cubicBezTo>
                  <a:pt x="11742871" y="3842828"/>
                  <a:pt x="11758770" y="3826929"/>
                  <a:pt x="11758770" y="3807317"/>
                </a:cubicBezTo>
                <a:cubicBezTo>
                  <a:pt x="11758770" y="3787705"/>
                  <a:pt x="11742871" y="3771806"/>
                  <a:pt x="11723259" y="3771806"/>
                </a:cubicBezTo>
                <a:close/>
                <a:moveTo>
                  <a:pt x="11535349" y="3771806"/>
                </a:moveTo>
                <a:cubicBezTo>
                  <a:pt x="11515737" y="3771806"/>
                  <a:pt x="11499838" y="3787705"/>
                  <a:pt x="11499838" y="3807317"/>
                </a:cubicBezTo>
                <a:cubicBezTo>
                  <a:pt x="11499838" y="3826929"/>
                  <a:pt x="11515737" y="3842828"/>
                  <a:pt x="11535349" y="3842828"/>
                </a:cubicBezTo>
                <a:cubicBezTo>
                  <a:pt x="11554961" y="3842828"/>
                  <a:pt x="11570860" y="3826929"/>
                  <a:pt x="11570860" y="3807317"/>
                </a:cubicBezTo>
                <a:cubicBezTo>
                  <a:pt x="11570860" y="3787705"/>
                  <a:pt x="11554961" y="3771806"/>
                  <a:pt x="11535349" y="3771806"/>
                </a:cubicBezTo>
                <a:close/>
                <a:moveTo>
                  <a:pt x="11347439" y="3771806"/>
                </a:moveTo>
                <a:cubicBezTo>
                  <a:pt x="11327827" y="3771806"/>
                  <a:pt x="11311928" y="3787705"/>
                  <a:pt x="11311928" y="3807317"/>
                </a:cubicBezTo>
                <a:cubicBezTo>
                  <a:pt x="11311928" y="3826929"/>
                  <a:pt x="11327827" y="3842828"/>
                  <a:pt x="11347439" y="3842828"/>
                </a:cubicBezTo>
                <a:cubicBezTo>
                  <a:pt x="11367051" y="3842828"/>
                  <a:pt x="11382950" y="3826929"/>
                  <a:pt x="11382950" y="3807317"/>
                </a:cubicBezTo>
                <a:cubicBezTo>
                  <a:pt x="11382950" y="3787705"/>
                  <a:pt x="11367051" y="3771806"/>
                  <a:pt x="11347439" y="3771806"/>
                </a:cubicBezTo>
                <a:close/>
                <a:moveTo>
                  <a:pt x="11159529" y="3771806"/>
                </a:moveTo>
                <a:cubicBezTo>
                  <a:pt x="11139917" y="3771806"/>
                  <a:pt x="11124018" y="3787705"/>
                  <a:pt x="11124018" y="3807317"/>
                </a:cubicBezTo>
                <a:cubicBezTo>
                  <a:pt x="11124018" y="3826929"/>
                  <a:pt x="11139917" y="3842828"/>
                  <a:pt x="11159529" y="3842828"/>
                </a:cubicBezTo>
                <a:cubicBezTo>
                  <a:pt x="11179141" y="3842828"/>
                  <a:pt x="11195040" y="3826929"/>
                  <a:pt x="11195040" y="3807317"/>
                </a:cubicBezTo>
                <a:cubicBezTo>
                  <a:pt x="11195040" y="3787705"/>
                  <a:pt x="11179141" y="3771806"/>
                  <a:pt x="11159529" y="3771806"/>
                </a:cubicBezTo>
                <a:close/>
                <a:moveTo>
                  <a:pt x="10971619" y="3771806"/>
                </a:moveTo>
                <a:cubicBezTo>
                  <a:pt x="10952007" y="3771806"/>
                  <a:pt x="10936108" y="3787705"/>
                  <a:pt x="10936108" y="3807317"/>
                </a:cubicBezTo>
                <a:cubicBezTo>
                  <a:pt x="10936108" y="3826929"/>
                  <a:pt x="10952007" y="3842828"/>
                  <a:pt x="10971619" y="3842828"/>
                </a:cubicBezTo>
                <a:cubicBezTo>
                  <a:pt x="10991231" y="3842828"/>
                  <a:pt x="11007130" y="3826929"/>
                  <a:pt x="11007130" y="3807317"/>
                </a:cubicBezTo>
                <a:cubicBezTo>
                  <a:pt x="11007130" y="3787705"/>
                  <a:pt x="10991231" y="3771806"/>
                  <a:pt x="10971619" y="3771806"/>
                </a:cubicBezTo>
                <a:close/>
                <a:moveTo>
                  <a:pt x="10783709" y="3771806"/>
                </a:moveTo>
                <a:cubicBezTo>
                  <a:pt x="10764097" y="3771806"/>
                  <a:pt x="10748198" y="3787705"/>
                  <a:pt x="10748198" y="3807317"/>
                </a:cubicBezTo>
                <a:cubicBezTo>
                  <a:pt x="10748198" y="3826929"/>
                  <a:pt x="10764097" y="3842828"/>
                  <a:pt x="10783709" y="3842828"/>
                </a:cubicBezTo>
                <a:cubicBezTo>
                  <a:pt x="10803321" y="3842828"/>
                  <a:pt x="10819220" y="3826929"/>
                  <a:pt x="10819220" y="3807317"/>
                </a:cubicBezTo>
                <a:cubicBezTo>
                  <a:pt x="10819220" y="3787705"/>
                  <a:pt x="10803321" y="3771806"/>
                  <a:pt x="10783709" y="3771806"/>
                </a:cubicBezTo>
                <a:close/>
                <a:moveTo>
                  <a:pt x="10595799" y="3771806"/>
                </a:moveTo>
                <a:cubicBezTo>
                  <a:pt x="10576187" y="3771806"/>
                  <a:pt x="10560288" y="3787705"/>
                  <a:pt x="10560288" y="3807317"/>
                </a:cubicBezTo>
                <a:cubicBezTo>
                  <a:pt x="10560288" y="3826929"/>
                  <a:pt x="10576187" y="3842828"/>
                  <a:pt x="10595799" y="3842828"/>
                </a:cubicBezTo>
                <a:cubicBezTo>
                  <a:pt x="10615411" y="3842828"/>
                  <a:pt x="10631310" y="3826929"/>
                  <a:pt x="10631310" y="3807317"/>
                </a:cubicBezTo>
                <a:cubicBezTo>
                  <a:pt x="10631310" y="3787705"/>
                  <a:pt x="10615411" y="3771806"/>
                  <a:pt x="10595799" y="3771806"/>
                </a:cubicBezTo>
                <a:close/>
                <a:moveTo>
                  <a:pt x="10407889" y="3771806"/>
                </a:moveTo>
                <a:cubicBezTo>
                  <a:pt x="10388277" y="3771806"/>
                  <a:pt x="10372378" y="3787705"/>
                  <a:pt x="10372378" y="3807317"/>
                </a:cubicBezTo>
                <a:cubicBezTo>
                  <a:pt x="10372378" y="3826929"/>
                  <a:pt x="10388277" y="3842828"/>
                  <a:pt x="10407889" y="3842828"/>
                </a:cubicBezTo>
                <a:cubicBezTo>
                  <a:pt x="10427501" y="3842828"/>
                  <a:pt x="10443400" y="3826929"/>
                  <a:pt x="10443400" y="3807317"/>
                </a:cubicBezTo>
                <a:cubicBezTo>
                  <a:pt x="10443400" y="3787705"/>
                  <a:pt x="10427501" y="3771806"/>
                  <a:pt x="10407889" y="3771806"/>
                </a:cubicBezTo>
                <a:close/>
                <a:moveTo>
                  <a:pt x="10219979" y="3771806"/>
                </a:moveTo>
                <a:cubicBezTo>
                  <a:pt x="10200367" y="3771806"/>
                  <a:pt x="10184468" y="3787705"/>
                  <a:pt x="10184468" y="3807317"/>
                </a:cubicBezTo>
                <a:cubicBezTo>
                  <a:pt x="10184468" y="3826929"/>
                  <a:pt x="10200367" y="3842828"/>
                  <a:pt x="10219979" y="3842828"/>
                </a:cubicBezTo>
                <a:cubicBezTo>
                  <a:pt x="10239591" y="3842828"/>
                  <a:pt x="10255490" y="3826929"/>
                  <a:pt x="10255490" y="3807317"/>
                </a:cubicBezTo>
                <a:cubicBezTo>
                  <a:pt x="10255490" y="3787705"/>
                  <a:pt x="10239591" y="3771806"/>
                  <a:pt x="10219979" y="3771806"/>
                </a:cubicBezTo>
                <a:close/>
                <a:moveTo>
                  <a:pt x="10032069" y="3771806"/>
                </a:moveTo>
                <a:cubicBezTo>
                  <a:pt x="10012457" y="3771806"/>
                  <a:pt x="9996558" y="3787705"/>
                  <a:pt x="9996558" y="3807317"/>
                </a:cubicBezTo>
                <a:cubicBezTo>
                  <a:pt x="9996558" y="3826929"/>
                  <a:pt x="10012457" y="3842828"/>
                  <a:pt x="10032069" y="3842828"/>
                </a:cubicBezTo>
                <a:cubicBezTo>
                  <a:pt x="10051681" y="3842828"/>
                  <a:pt x="10067580" y="3826929"/>
                  <a:pt x="10067580" y="3807317"/>
                </a:cubicBezTo>
                <a:cubicBezTo>
                  <a:pt x="10067580" y="3787705"/>
                  <a:pt x="10051681" y="3771806"/>
                  <a:pt x="10032069" y="3771806"/>
                </a:cubicBezTo>
                <a:close/>
                <a:moveTo>
                  <a:pt x="9844159" y="3771806"/>
                </a:moveTo>
                <a:cubicBezTo>
                  <a:pt x="9824547" y="3771806"/>
                  <a:pt x="9808648" y="3787705"/>
                  <a:pt x="9808648" y="3807317"/>
                </a:cubicBezTo>
                <a:cubicBezTo>
                  <a:pt x="9808648" y="3826929"/>
                  <a:pt x="9824547" y="3842828"/>
                  <a:pt x="9844159" y="3842828"/>
                </a:cubicBezTo>
                <a:cubicBezTo>
                  <a:pt x="9863771" y="3842828"/>
                  <a:pt x="9879670" y="3826929"/>
                  <a:pt x="9879670" y="3807317"/>
                </a:cubicBezTo>
                <a:cubicBezTo>
                  <a:pt x="9879670" y="3787705"/>
                  <a:pt x="9863771" y="3771806"/>
                  <a:pt x="9844159" y="3771806"/>
                </a:cubicBezTo>
                <a:close/>
                <a:moveTo>
                  <a:pt x="9656249" y="3771806"/>
                </a:moveTo>
                <a:cubicBezTo>
                  <a:pt x="9636637" y="3771806"/>
                  <a:pt x="9620738" y="3787705"/>
                  <a:pt x="9620738" y="3807317"/>
                </a:cubicBezTo>
                <a:cubicBezTo>
                  <a:pt x="9620738" y="3826929"/>
                  <a:pt x="9636637" y="3842828"/>
                  <a:pt x="9656249" y="3842828"/>
                </a:cubicBezTo>
                <a:cubicBezTo>
                  <a:pt x="9675861" y="3842828"/>
                  <a:pt x="9691760" y="3826929"/>
                  <a:pt x="9691760" y="3807317"/>
                </a:cubicBezTo>
                <a:cubicBezTo>
                  <a:pt x="9691760" y="3787705"/>
                  <a:pt x="9675861" y="3771806"/>
                  <a:pt x="9656249" y="3771806"/>
                </a:cubicBezTo>
                <a:close/>
                <a:moveTo>
                  <a:pt x="9468339" y="3771806"/>
                </a:moveTo>
                <a:cubicBezTo>
                  <a:pt x="9448727" y="3771806"/>
                  <a:pt x="9432828" y="3787705"/>
                  <a:pt x="9432828" y="3807317"/>
                </a:cubicBezTo>
                <a:cubicBezTo>
                  <a:pt x="9432828" y="3826929"/>
                  <a:pt x="9448727" y="3842828"/>
                  <a:pt x="9468339" y="3842828"/>
                </a:cubicBezTo>
                <a:cubicBezTo>
                  <a:pt x="9487951" y="3842828"/>
                  <a:pt x="9503850" y="3826929"/>
                  <a:pt x="9503850" y="3807317"/>
                </a:cubicBezTo>
                <a:cubicBezTo>
                  <a:pt x="9503850" y="3787705"/>
                  <a:pt x="9487951" y="3771806"/>
                  <a:pt x="9468339" y="3771806"/>
                </a:cubicBezTo>
                <a:close/>
                <a:moveTo>
                  <a:pt x="9280429" y="3771806"/>
                </a:moveTo>
                <a:cubicBezTo>
                  <a:pt x="9260817" y="3771806"/>
                  <a:pt x="9244918" y="3787705"/>
                  <a:pt x="9244918" y="3807317"/>
                </a:cubicBezTo>
                <a:cubicBezTo>
                  <a:pt x="9244918" y="3826929"/>
                  <a:pt x="9260817" y="3842828"/>
                  <a:pt x="9280429" y="3842828"/>
                </a:cubicBezTo>
                <a:cubicBezTo>
                  <a:pt x="9300041" y="3842828"/>
                  <a:pt x="9315940" y="3826929"/>
                  <a:pt x="9315940" y="3807317"/>
                </a:cubicBezTo>
                <a:cubicBezTo>
                  <a:pt x="9315940" y="3787705"/>
                  <a:pt x="9300041" y="3771806"/>
                  <a:pt x="9280429" y="3771806"/>
                </a:cubicBezTo>
                <a:close/>
                <a:moveTo>
                  <a:pt x="9092519" y="3771806"/>
                </a:moveTo>
                <a:cubicBezTo>
                  <a:pt x="9072907" y="3771806"/>
                  <a:pt x="9057008" y="3787705"/>
                  <a:pt x="9057008" y="3807317"/>
                </a:cubicBezTo>
                <a:cubicBezTo>
                  <a:pt x="9057008" y="3826929"/>
                  <a:pt x="9072907" y="3842828"/>
                  <a:pt x="9092519" y="3842828"/>
                </a:cubicBezTo>
                <a:cubicBezTo>
                  <a:pt x="9112131" y="3842828"/>
                  <a:pt x="9128030" y="3826929"/>
                  <a:pt x="9128030" y="3807317"/>
                </a:cubicBezTo>
                <a:cubicBezTo>
                  <a:pt x="9128030" y="3787705"/>
                  <a:pt x="9112131" y="3771806"/>
                  <a:pt x="9092519" y="3771806"/>
                </a:cubicBezTo>
                <a:close/>
                <a:moveTo>
                  <a:pt x="8904609" y="3771806"/>
                </a:moveTo>
                <a:cubicBezTo>
                  <a:pt x="8884997" y="3771806"/>
                  <a:pt x="8869098" y="3787705"/>
                  <a:pt x="8869098" y="3807317"/>
                </a:cubicBezTo>
                <a:cubicBezTo>
                  <a:pt x="8869098" y="3826929"/>
                  <a:pt x="8884997" y="3842828"/>
                  <a:pt x="8904609" y="3842828"/>
                </a:cubicBezTo>
                <a:cubicBezTo>
                  <a:pt x="8924221" y="3842828"/>
                  <a:pt x="8940120" y="3826929"/>
                  <a:pt x="8940120" y="3807317"/>
                </a:cubicBezTo>
                <a:cubicBezTo>
                  <a:pt x="8940120" y="3787705"/>
                  <a:pt x="8924221" y="3771806"/>
                  <a:pt x="8904609" y="3771806"/>
                </a:cubicBezTo>
                <a:close/>
                <a:moveTo>
                  <a:pt x="8716699" y="3771806"/>
                </a:moveTo>
                <a:cubicBezTo>
                  <a:pt x="8697087" y="3771806"/>
                  <a:pt x="8681188" y="3787705"/>
                  <a:pt x="8681188" y="3807317"/>
                </a:cubicBezTo>
                <a:cubicBezTo>
                  <a:pt x="8681188" y="3826929"/>
                  <a:pt x="8697087" y="3842828"/>
                  <a:pt x="8716699" y="3842828"/>
                </a:cubicBezTo>
                <a:cubicBezTo>
                  <a:pt x="8736311" y="3842828"/>
                  <a:pt x="8752210" y="3826929"/>
                  <a:pt x="8752210" y="3807317"/>
                </a:cubicBezTo>
                <a:cubicBezTo>
                  <a:pt x="8752210" y="3787705"/>
                  <a:pt x="8736311" y="3771806"/>
                  <a:pt x="8716699" y="3771806"/>
                </a:cubicBezTo>
                <a:close/>
                <a:moveTo>
                  <a:pt x="8528789" y="3771806"/>
                </a:moveTo>
                <a:cubicBezTo>
                  <a:pt x="8509177" y="3771806"/>
                  <a:pt x="8493278" y="3787705"/>
                  <a:pt x="8493278" y="3807317"/>
                </a:cubicBezTo>
                <a:cubicBezTo>
                  <a:pt x="8493278" y="3826929"/>
                  <a:pt x="8509177" y="3842828"/>
                  <a:pt x="8528789" y="3842828"/>
                </a:cubicBezTo>
                <a:cubicBezTo>
                  <a:pt x="8548401" y="3842828"/>
                  <a:pt x="8564300" y="3826929"/>
                  <a:pt x="8564300" y="3807317"/>
                </a:cubicBezTo>
                <a:cubicBezTo>
                  <a:pt x="8564300" y="3787705"/>
                  <a:pt x="8548401" y="3771806"/>
                  <a:pt x="8528789" y="3771806"/>
                </a:cubicBezTo>
                <a:close/>
                <a:moveTo>
                  <a:pt x="8340879" y="3771806"/>
                </a:moveTo>
                <a:cubicBezTo>
                  <a:pt x="8321267" y="3771806"/>
                  <a:pt x="8305368" y="3787705"/>
                  <a:pt x="8305368" y="3807317"/>
                </a:cubicBezTo>
                <a:cubicBezTo>
                  <a:pt x="8305368" y="3826929"/>
                  <a:pt x="8321267" y="3842828"/>
                  <a:pt x="8340879" y="3842828"/>
                </a:cubicBezTo>
                <a:cubicBezTo>
                  <a:pt x="8360491" y="3842828"/>
                  <a:pt x="8376390" y="3826929"/>
                  <a:pt x="8376390" y="3807317"/>
                </a:cubicBezTo>
                <a:cubicBezTo>
                  <a:pt x="8376390" y="3787705"/>
                  <a:pt x="8360491" y="3771806"/>
                  <a:pt x="8340879" y="3771806"/>
                </a:cubicBezTo>
                <a:close/>
                <a:moveTo>
                  <a:pt x="8152969" y="3771806"/>
                </a:moveTo>
                <a:cubicBezTo>
                  <a:pt x="8133357" y="3771806"/>
                  <a:pt x="8117458" y="3787705"/>
                  <a:pt x="8117458" y="3807317"/>
                </a:cubicBezTo>
                <a:cubicBezTo>
                  <a:pt x="8117458" y="3826929"/>
                  <a:pt x="8133357" y="3842828"/>
                  <a:pt x="8152969" y="3842828"/>
                </a:cubicBezTo>
                <a:cubicBezTo>
                  <a:pt x="8172581" y="3842828"/>
                  <a:pt x="8188480" y="3826929"/>
                  <a:pt x="8188480" y="3807317"/>
                </a:cubicBezTo>
                <a:cubicBezTo>
                  <a:pt x="8188480" y="3787705"/>
                  <a:pt x="8172581" y="3771806"/>
                  <a:pt x="8152969" y="3771806"/>
                </a:cubicBezTo>
                <a:close/>
                <a:moveTo>
                  <a:pt x="7965059" y="3771806"/>
                </a:moveTo>
                <a:cubicBezTo>
                  <a:pt x="7945447" y="3771806"/>
                  <a:pt x="7929548" y="3787705"/>
                  <a:pt x="7929548" y="3807317"/>
                </a:cubicBezTo>
                <a:cubicBezTo>
                  <a:pt x="7929548" y="3826929"/>
                  <a:pt x="7945447" y="3842828"/>
                  <a:pt x="7965059" y="3842828"/>
                </a:cubicBezTo>
                <a:cubicBezTo>
                  <a:pt x="7984671" y="3842828"/>
                  <a:pt x="8000570" y="3826929"/>
                  <a:pt x="8000570" y="3807317"/>
                </a:cubicBezTo>
                <a:cubicBezTo>
                  <a:pt x="8000570" y="3787705"/>
                  <a:pt x="7984671" y="3771806"/>
                  <a:pt x="7965059" y="3771806"/>
                </a:cubicBezTo>
                <a:close/>
                <a:moveTo>
                  <a:pt x="7777149" y="3771806"/>
                </a:moveTo>
                <a:cubicBezTo>
                  <a:pt x="7757537" y="3771806"/>
                  <a:pt x="7741638" y="3787705"/>
                  <a:pt x="7741638" y="3807317"/>
                </a:cubicBezTo>
                <a:cubicBezTo>
                  <a:pt x="7741638" y="3826929"/>
                  <a:pt x="7757537" y="3842828"/>
                  <a:pt x="7777149" y="3842828"/>
                </a:cubicBezTo>
                <a:cubicBezTo>
                  <a:pt x="7796761" y="3842828"/>
                  <a:pt x="7812660" y="3826929"/>
                  <a:pt x="7812660" y="3807317"/>
                </a:cubicBezTo>
                <a:cubicBezTo>
                  <a:pt x="7812660" y="3787705"/>
                  <a:pt x="7796761" y="3771806"/>
                  <a:pt x="7777149" y="3771806"/>
                </a:cubicBezTo>
                <a:close/>
                <a:moveTo>
                  <a:pt x="7589239" y="3771806"/>
                </a:moveTo>
                <a:cubicBezTo>
                  <a:pt x="7569627" y="3771806"/>
                  <a:pt x="7553728" y="3787705"/>
                  <a:pt x="7553728" y="3807317"/>
                </a:cubicBezTo>
                <a:cubicBezTo>
                  <a:pt x="7553728" y="3826929"/>
                  <a:pt x="7569627" y="3842828"/>
                  <a:pt x="7589239" y="3842828"/>
                </a:cubicBezTo>
                <a:cubicBezTo>
                  <a:pt x="7608851" y="3842828"/>
                  <a:pt x="7624750" y="3826929"/>
                  <a:pt x="7624750" y="3807317"/>
                </a:cubicBezTo>
                <a:cubicBezTo>
                  <a:pt x="7624750" y="3787705"/>
                  <a:pt x="7608851" y="3771806"/>
                  <a:pt x="7589239" y="3771806"/>
                </a:cubicBezTo>
                <a:close/>
                <a:moveTo>
                  <a:pt x="7401329" y="3771806"/>
                </a:moveTo>
                <a:cubicBezTo>
                  <a:pt x="7381717" y="3771806"/>
                  <a:pt x="7365818" y="3787705"/>
                  <a:pt x="7365818" y="3807317"/>
                </a:cubicBezTo>
                <a:cubicBezTo>
                  <a:pt x="7365818" y="3826929"/>
                  <a:pt x="7381717" y="3842828"/>
                  <a:pt x="7401329" y="3842828"/>
                </a:cubicBezTo>
                <a:cubicBezTo>
                  <a:pt x="7420941" y="3842828"/>
                  <a:pt x="7436840" y="3826929"/>
                  <a:pt x="7436840" y="3807317"/>
                </a:cubicBezTo>
                <a:cubicBezTo>
                  <a:pt x="7436840" y="3787705"/>
                  <a:pt x="7420941" y="3771806"/>
                  <a:pt x="7401329" y="3771806"/>
                </a:cubicBezTo>
                <a:close/>
                <a:moveTo>
                  <a:pt x="7213419" y="3771806"/>
                </a:moveTo>
                <a:cubicBezTo>
                  <a:pt x="7193807" y="3771806"/>
                  <a:pt x="7177908" y="3787705"/>
                  <a:pt x="7177908" y="3807317"/>
                </a:cubicBezTo>
                <a:cubicBezTo>
                  <a:pt x="7177908" y="3826929"/>
                  <a:pt x="7193807" y="3842828"/>
                  <a:pt x="7213419" y="3842828"/>
                </a:cubicBezTo>
                <a:cubicBezTo>
                  <a:pt x="7233031" y="3842828"/>
                  <a:pt x="7248930" y="3826929"/>
                  <a:pt x="7248930" y="3807317"/>
                </a:cubicBezTo>
                <a:cubicBezTo>
                  <a:pt x="7248930" y="3787705"/>
                  <a:pt x="7233031" y="3771806"/>
                  <a:pt x="7213419" y="3771806"/>
                </a:cubicBezTo>
                <a:close/>
                <a:moveTo>
                  <a:pt x="7025509" y="3771806"/>
                </a:moveTo>
                <a:cubicBezTo>
                  <a:pt x="7005897" y="3771806"/>
                  <a:pt x="6989998" y="3787705"/>
                  <a:pt x="6989998" y="3807317"/>
                </a:cubicBezTo>
                <a:cubicBezTo>
                  <a:pt x="6989998" y="3826929"/>
                  <a:pt x="7005897" y="3842828"/>
                  <a:pt x="7025509" y="3842828"/>
                </a:cubicBezTo>
                <a:cubicBezTo>
                  <a:pt x="7045121" y="3842828"/>
                  <a:pt x="7061020" y="3826929"/>
                  <a:pt x="7061020" y="3807317"/>
                </a:cubicBezTo>
                <a:cubicBezTo>
                  <a:pt x="7061020" y="3787705"/>
                  <a:pt x="7045121" y="3771806"/>
                  <a:pt x="7025509" y="3771806"/>
                </a:cubicBezTo>
                <a:close/>
                <a:moveTo>
                  <a:pt x="6837599" y="3771806"/>
                </a:moveTo>
                <a:cubicBezTo>
                  <a:pt x="6817987" y="3771806"/>
                  <a:pt x="6802088" y="3787705"/>
                  <a:pt x="6802088" y="3807317"/>
                </a:cubicBezTo>
                <a:cubicBezTo>
                  <a:pt x="6802088" y="3826929"/>
                  <a:pt x="6817987" y="3842828"/>
                  <a:pt x="6837599" y="3842828"/>
                </a:cubicBezTo>
                <a:cubicBezTo>
                  <a:pt x="6857211" y="3842828"/>
                  <a:pt x="6873110" y="3826929"/>
                  <a:pt x="6873110" y="3807317"/>
                </a:cubicBezTo>
                <a:cubicBezTo>
                  <a:pt x="6873110" y="3787705"/>
                  <a:pt x="6857211" y="3771806"/>
                  <a:pt x="6837599" y="3771806"/>
                </a:cubicBezTo>
                <a:close/>
                <a:moveTo>
                  <a:pt x="6649689" y="3771806"/>
                </a:moveTo>
                <a:cubicBezTo>
                  <a:pt x="6630077" y="3771806"/>
                  <a:pt x="6614178" y="3787705"/>
                  <a:pt x="6614178" y="3807317"/>
                </a:cubicBezTo>
                <a:cubicBezTo>
                  <a:pt x="6614178" y="3826929"/>
                  <a:pt x="6630077" y="3842828"/>
                  <a:pt x="6649689" y="3842828"/>
                </a:cubicBezTo>
                <a:cubicBezTo>
                  <a:pt x="6669301" y="3842828"/>
                  <a:pt x="6685200" y="3826929"/>
                  <a:pt x="6685200" y="3807317"/>
                </a:cubicBezTo>
                <a:cubicBezTo>
                  <a:pt x="6685200" y="3787705"/>
                  <a:pt x="6669301" y="3771806"/>
                  <a:pt x="6649689" y="3771806"/>
                </a:cubicBezTo>
                <a:close/>
                <a:moveTo>
                  <a:pt x="6461779" y="3771806"/>
                </a:moveTo>
                <a:cubicBezTo>
                  <a:pt x="6442167" y="3771806"/>
                  <a:pt x="6426268" y="3787705"/>
                  <a:pt x="6426268" y="3807317"/>
                </a:cubicBezTo>
                <a:cubicBezTo>
                  <a:pt x="6426268" y="3826929"/>
                  <a:pt x="6442167" y="3842828"/>
                  <a:pt x="6461779" y="3842828"/>
                </a:cubicBezTo>
                <a:cubicBezTo>
                  <a:pt x="6481391" y="3842828"/>
                  <a:pt x="6497290" y="3826929"/>
                  <a:pt x="6497290" y="3807317"/>
                </a:cubicBezTo>
                <a:cubicBezTo>
                  <a:pt x="6497290" y="3787705"/>
                  <a:pt x="6481391" y="3771806"/>
                  <a:pt x="6461779" y="3771806"/>
                </a:cubicBezTo>
                <a:close/>
                <a:moveTo>
                  <a:pt x="6273869" y="3771806"/>
                </a:moveTo>
                <a:cubicBezTo>
                  <a:pt x="6254257" y="3771806"/>
                  <a:pt x="6238358" y="3787705"/>
                  <a:pt x="6238358" y="3807317"/>
                </a:cubicBezTo>
                <a:cubicBezTo>
                  <a:pt x="6238358" y="3826929"/>
                  <a:pt x="6254257" y="3842828"/>
                  <a:pt x="6273869" y="3842828"/>
                </a:cubicBezTo>
                <a:cubicBezTo>
                  <a:pt x="6293481" y="3842828"/>
                  <a:pt x="6309380" y="3826929"/>
                  <a:pt x="6309380" y="3807317"/>
                </a:cubicBezTo>
                <a:cubicBezTo>
                  <a:pt x="6309380" y="3787705"/>
                  <a:pt x="6293481" y="3771806"/>
                  <a:pt x="6273869" y="3771806"/>
                </a:cubicBezTo>
                <a:close/>
                <a:moveTo>
                  <a:pt x="6085959" y="3771806"/>
                </a:moveTo>
                <a:cubicBezTo>
                  <a:pt x="6066347" y="3771806"/>
                  <a:pt x="6050449" y="3787705"/>
                  <a:pt x="6050449" y="3807317"/>
                </a:cubicBezTo>
                <a:cubicBezTo>
                  <a:pt x="6050449" y="3826929"/>
                  <a:pt x="6066347" y="3842828"/>
                  <a:pt x="6085959" y="3842828"/>
                </a:cubicBezTo>
                <a:cubicBezTo>
                  <a:pt x="6105571" y="3842828"/>
                  <a:pt x="6121470" y="3826929"/>
                  <a:pt x="6121470" y="3807317"/>
                </a:cubicBezTo>
                <a:cubicBezTo>
                  <a:pt x="6121470" y="3787705"/>
                  <a:pt x="6105571" y="3771806"/>
                  <a:pt x="6085959" y="3771806"/>
                </a:cubicBezTo>
                <a:close/>
                <a:moveTo>
                  <a:pt x="5898050" y="3771806"/>
                </a:moveTo>
                <a:cubicBezTo>
                  <a:pt x="5878438" y="3771806"/>
                  <a:pt x="5862539" y="3787705"/>
                  <a:pt x="5862539" y="3807317"/>
                </a:cubicBezTo>
                <a:cubicBezTo>
                  <a:pt x="5862539" y="3826929"/>
                  <a:pt x="5878438" y="3842828"/>
                  <a:pt x="5898050" y="3842828"/>
                </a:cubicBezTo>
                <a:cubicBezTo>
                  <a:pt x="5917662" y="3842828"/>
                  <a:pt x="5933561" y="3826929"/>
                  <a:pt x="5933561" y="3807317"/>
                </a:cubicBezTo>
                <a:cubicBezTo>
                  <a:pt x="5933561" y="3787705"/>
                  <a:pt x="5917662" y="3771806"/>
                  <a:pt x="5898050" y="3771806"/>
                </a:cubicBezTo>
                <a:close/>
                <a:moveTo>
                  <a:pt x="5710141" y="3771806"/>
                </a:moveTo>
                <a:cubicBezTo>
                  <a:pt x="5690529" y="3771806"/>
                  <a:pt x="5674630" y="3787705"/>
                  <a:pt x="5674630" y="3807317"/>
                </a:cubicBezTo>
                <a:cubicBezTo>
                  <a:pt x="5674630" y="3826929"/>
                  <a:pt x="5690529" y="3842828"/>
                  <a:pt x="5710141" y="3842828"/>
                </a:cubicBezTo>
                <a:cubicBezTo>
                  <a:pt x="5729752" y="3842828"/>
                  <a:pt x="5745652" y="3826929"/>
                  <a:pt x="5745652" y="3807317"/>
                </a:cubicBezTo>
                <a:cubicBezTo>
                  <a:pt x="5745652" y="3787705"/>
                  <a:pt x="5729752" y="3771806"/>
                  <a:pt x="5710141" y="3771806"/>
                </a:cubicBezTo>
                <a:close/>
                <a:moveTo>
                  <a:pt x="5522232" y="3771806"/>
                </a:moveTo>
                <a:cubicBezTo>
                  <a:pt x="5502620" y="3771806"/>
                  <a:pt x="5486721" y="3787705"/>
                  <a:pt x="5486721" y="3807317"/>
                </a:cubicBezTo>
                <a:cubicBezTo>
                  <a:pt x="5486721" y="3826929"/>
                  <a:pt x="5502620" y="3842828"/>
                  <a:pt x="5522232" y="3842828"/>
                </a:cubicBezTo>
                <a:cubicBezTo>
                  <a:pt x="5541843" y="3842828"/>
                  <a:pt x="5557742" y="3826929"/>
                  <a:pt x="5557742" y="3807317"/>
                </a:cubicBezTo>
                <a:cubicBezTo>
                  <a:pt x="5557742" y="3787705"/>
                  <a:pt x="5541843" y="3771806"/>
                  <a:pt x="5522232" y="3771806"/>
                </a:cubicBezTo>
                <a:close/>
                <a:moveTo>
                  <a:pt x="5334321" y="3771806"/>
                </a:moveTo>
                <a:cubicBezTo>
                  <a:pt x="5314711" y="3771806"/>
                  <a:pt x="5298812" y="3787705"/>
                  <a:pt x="5298812" y="3807317"/>
                </a:cubicBezTo>
                <a:cubicBezTo>
                  <a:pt x="5298812" y="3826929"/>
                  <a:pt x="5314711" y="3842828"/>
                  <a:pt x="5334321" y="3842828"/>
                </a:cubicBezTo>
                <a:cubicBezTo>
                  <a:pt x="5353934" y="3842828"/>
                  <a:pt x="5369832" y="3826929"/>
                  <a:pt x="5369832" y="3807317"/>
                </a:cubicBezTo>
                <a:cubicBezTo>
                  <a:pt x="5369832" y="3787705"/>
                  <a:pt x="5353934" y="3771806"/>
                  <a:pt x="5334321" y="3771806"/>
                </a:cubicBezTo>
                <a:close/>
                <a:moveTo>
                  <a:pt x="5146412" y="3771806"/>
                </a:moveTo>
                <a:cubicBezTo>
                  <a:pt x="5126803" y="3771806"/>
                  <a:pt x="5110901" y="3787705"/>
                  <a:pt x="5110901" y="3807317"/>
                </a:cubicBezTo>
                <a:cubicBezTo>
                  <a:pt x="5110901" y="3826929"/>
                  <a:pt x="5126803" y="3842828"/>
                  <a:pt x="5146412" y="3842828"/>
                </a:cubicBezTo>
                <a:cubicBezTo>
                  <a:pt x="5166021" y="3842828"/>
                  <a:pt x="5181923" y="3826929"/>
                  <a:pt x="5181923" y="3807317"/>
                </a:cubicBezTo>
                <a:cubicBezTo>
                  <a:pt x="5181923" y="3787705"/>
                  <a:pt x="5166021" y="3771806"/>
                  <a:pt x="5146412" y="3771806"/>
                </a:cubicBezTo>
                <a:close/>
                <a:moveTo>
                  <a:pt x="4958502" y="3771806"/>
                </a:moveTo>
                <a:cubicBezTo>
                  <a:pt x="4938890" y="3771806"/>
                  <a:pt x="4922992" y="3787705"/>
                  <a:pt x="4922992" y="3807317"/>
                </a:cubicBezTo>
                <a:cubicBezTo>
                  <a:pt x="4922992" y="3826929"/>
                  <a:pt x="4938890" y="3842828"/>
                  <a:pt x="4958502" y="3842828"/>
                </a:cubicBezTo>
                <a:cubicBezTo>
                  <a:pt x="4978115" y="3842828"/>
                  <a:pt x="4994014" y="3826929"/>
                  <a:pt x="4994014" y="3807317"/>
                </a:cubicBezTo>
                <a:cubicBezTo>
                  <a:pt x="4994014" y="3787705"/>
                  <a:pt x="4978115" y="3771806"/>
                  <a:pt x="4958502" y="3771806"/>
                </a:cubicBezTo>
                <a:close/>
                <a:moveTo>
                  <a:pt x="4770594" y="3771806"/>
                </a:moveTo>
                <a:cubicBezTo>
                  <a:pt x="4750980" y="3771806"/>
                  <a:pt x="4735082" y="3787705"/>
                  <a:pt x="4735082" y="3807317"/>
                </a:cubicBezTo>
                <a:cubicBezTo>
                  <a:pt x="4735082" y="3826929"/>
                  <a:pt x="4750980" y="3842828"/>
                  <a:pt x="4770594" y="3842828"/>
                </a:cubicBezTo>
                <a:cubicBezTo>
                  <a:pt x="4790206" y="3842828"/>
                  <a:pt x="4806102" y="3826929"/>
                  <a:pt x="4806102" y="3807317"/>
                </a:cubicBezTo>
                <a:cubicBezTo>
                  <a:pt x="4806102" y="3787705"/>
                  <a:pt x="4790206" y="3771806"/>
                  <a:pt x="4770594" y="3771806"/>
                </a:cubicBezTo>
                <a:close/>
                <a:moveTo>
                  <a:pt x="4582682" y="3771806"/>
                </a:moveTo>
                <a:cubicBezTo>
                  <a:pt x="4563070" y="3771806"/>
                  <a:pt x="4547171" y="3787705"/>
                  <a:pt x="4547171" y="3807317"/>
                </a:cubicBezTo>
                <a:cubicBezTo>
                  <a:pt x="4547171" y="3826929"/>
                  <a:pt x="4563070" y="3842828"/>
                  <a:pt x="4582682" y="3842828"/>
                </a:cubicBezTo>
                <a:cubicBezTo>
                  <a:pt x="4602293" y="3842828"/>
                  <a:pt x="4618193" y="3826929"/>
                  <a:pt x="4618193" y="3807317"/>
                </a:cubicBezTo>
                <a:cubicBezTo>
                  <a:pt x="4618193" y="3787705"/>
                  <a:pt x="4602293" y="3771806"/>
                  <a:pt x="4582682" y="3771806"/>
                </a:cubicBezTo>
                <a:close/>
                <a:moveTo>
                  <a:pt x="4394773" y="3771806"/>
                </a:moveTo>
                <a:cubicBezTo>
                  <a:pt x="4375161" y="3771806"/>
                  <a:pt x="4359261" y="3787705"/>
                  <a:pt x="4359261" y="3807317"/>
                </a:cubicBezTo>
                <a:cubicBezTo>
                  <a:pt x="4359261" y="3826929"/>
                  <a:pt x="4375161" y="3842828"/>
                  <a:pt x="4394773" y="3842828"/>
                </a:cubicBezTo>
                <a:cubicBezTo>
                  <a:pt x="4414385" y="3842828"/>
                  <a:pt x="4430285" y="3826929"/>
                  <a:pt x="4430285" y="3807317"/>
                </a:cubicBezTo>
                <a:cubicBezTo>
                  <a:pt x="4430285" y="3787705"/>
                  <a:pt x="4414385" y="3771806"/>
                  <a:pt x="4394773" y="3771806"/>
                </a:cubicBezTo>
                <a:close/>
                <a:moveTo>
                  <a:pt x="4206862" y="3771806"/>
                </a:moveTo>
                <a:cubicBezTo>
                  <a:pt x="4187257" y="3771806"/>
                  <a:pt x="4171356" y="3787705"/>
                  <a:pt x="4171356" y="3807317"/>
                </a:cubicBezTo>
                <a:cubicBezTo>
                  <a:pt x="4171356" y="3826929"/>
                  <a:pt x="4187257" y="3842828"/>
                  <a:pt x="4206862" y="3842828"/>
                </a:cubicBezTo>
                <a:cubicBezTo>
                  <a:pt x="4226473" y="3842828"/>
                  <a:pt x="4242372" y="3826929"/>
                  <a:pt x="4242372" y="3807317"/>
                </a:cubicBezTo>
                <a:cubicBezTo>
                  <a:pt x="4242372" y="3787705"/>
                  <a:pt x="4226473" y="3771806"/>
                  <a:pt x="4206862" y="3771806"/>
                </a:cubicBezTo>
                <a:close/>
                <a:moveTo>
                  <a:pt x="4018959" y="3771806"/>
                </a:moveTo>
                <a:cubicBezTo>
                  <a:pt x="3999346" y="3771806"/>
                  <a:pt x="3983449" y="3787705"/>
                  <a:pt x="3983449" y="3807317"/>
                </a:cubicBezTo>
                <a:cubicBezTo>
                  <a:pt x="3983449" y="3826929"/>
                  <a:pt x="3999346" y="3842828"/>
                  <a:pt x="4018959" y="3842828"/>
                </a:cubicBezTo>
                <a:cubicBezTo>
                  <a:pt x="4038571" y="3842828"/>
                  <a:pt x="4054470" y="3826929"/>
                  <a:pt x="4054470" y="3807317"/>
                </a:cubicBezTo>
                <a:cubicBezTo>
                  <a:pt x="4054470" y="3787705"/>
                  <a:pt x="4038571" y="3771806"/>
                  <a:pt x="4018959" y="3771806"/>
                </a:cubicBezTo>
                <a:close/>
                <a:moveTo>
                  <a:pt x="3831047" y="3771806"/>
                </a:moveTo>
                <a:cubicBezTo>
                  <a:pt x="3811436" y="3771806"/>
                  <a:pt x="3795536" y="3787705"/>
                  <a:pt x="3795536" y="3807317"/>
                </a:cubicBezTo>
                <a:cubicBezTo>
                  <a:pt x="3795536" y="3826929"/>
                  <a:pt x="3811436" y="3842828"/>
                  <a:pt x="3831047" y="3842828"/>
                </a:cubicBezTo>
                <a:cubicBezTo>
                  <a:pt x="3850660" y="3842828"/>
                  <a:pt x="3866559" y="3826929"/>
                  <a:pt x="3866559" y="3807317"/>
                </a:cubicBezTo>
                <a:cubicBezTo>
                  <a:pt x="3866559" y="3787705"/>
                  <a:pt x="3850660" y="3771806"/>
                  <a:pt x="3831047" y="3771806"/>
                </a:cubicBezTo>
                <a:close/>
                <a:moveTo>
                  <a:pt x="3643135" y="3771806"/>
                </a:moveTo>
                <a:cubicBezTo>
                  <a:pt x="3623524" y="3771806"/>
                  <a:pt x="3607624" y="3787705"/>
                  <a:pt x="3607624" y="3807317"/>
                </a:cubicBezTo>
                <a:cubicBezTo>
                  <a:pt x="3607624" y="3826929"/>
                  <a:pt x="3623524" y="3842828"/>
                  <a:pt x="3643135" y="3842828"/>
                </a:cubicBezTo>
                <a:cubicBezTo>
                  <a:pt x="3662748" y="3842828"/>
                  <a:pt x="3678648" y="3826929"/>
                  <a:pt x="3678648" y="3807317"/>
                </a:cubicBezTo>
                <a:cubicBezTo>
                  <a:pt x="3678648" y="3787705"/>
                  <a:pt x="3662748" y="3771806"/>
                  <a:pt x="3643135" y="3771806"/>
                </a:cubicBezTo>
                <a:close/>
                <a:moveTo>
                  <a:pt x="3455228" y="3771806"/>
                </a:moveTo>
                <a:cubicBezTo>
                  <a:pt x="3435616" y="3771806"/>
                  <a:pt x="3419718" y="3787705"/>
                  <a:pt x="3419718" y="3807317"/>
                </a:cubicBezTo>
                <a:cubicBezTo>
                  <a:pt x="3419718" y="3826929"/>
                  <a:pt x="3435616" y="3842828"/>
                  <a:pt x="3455228" y="3842828"/>
                </a:cubicBezTo>
                <a:cubicBezTo>
                  <a:pt x="3474841" y="3842828"/>
                  <a:pt x="3490738" y="3826929"/>
                  <a:pt x="3490738" y="3807317"/>
                </a:cubicBezTo>
                <a:cubicBezTo>
                  <a:pt x="3490738" y="3787705"/>
                  <a:pt x="3474841" y="3771806"/>
                  <a:pt x="3455228" y="3771806"/>
                </a:cubicBezTo>
                <a:close/>
                <a:moveTo>
                  <a:pt x="3267322" y="3771806"/>
                </a:moveTo>
                <a:cubicBezTo>
                  <a:pt x="3247709" y="3771806"/>
                  <a:pt x="3231812" y="3787705"/>
                  <a:pt x="3231812" y="3807317"/>
                </a:cubicBezTo>
                <a:cubicBezTo>
                  <a:pt x="3231812" y="3826929"/>
                  <a:pt x="3247709" y="3842828"/>
                  <a:pt x="3267322" y="3842828"/>
                </a:cubicBezTo>
                <a:cubicBezTo>
                  <a:pt x="3286933" y="3842828"/>
                  <a:pt x="3302832" y="3826929"/>
                  <a:pt x="3302832" y="3807317"/>
                </a:cubicBezTo>
                <a:cubicBezTo>
                  <a:pt x="3302832" y="3787705"/>
                  <a:pt x="3286933" y="3771806"/>
                  <a:pt x="3267322" y="3771806"/>
                </a:cubicBezTo>
                <a:close/>
                <a:moveTo>
                  <a:pt x="3079409" y="3771806"/>
                </a:moveTo>
                <a:cubicBezTo>
                  <a:pt x="3059798" y="3771806"/>
                  <a:pt x="3043899" y="3787705"/>
                  <a:pt x="3043899" y="3807317"/>
                </a:cubicBezTo>
                <a:cubicBezTo>
                  <a:pt x="3043899" y="3826929"/>
                  <a:pt x="3059798" y="3842828"/>
                  <a:pt x="3079409" y="3842828"/>
                </a:cubicBezTo>
                <a:cubicBezTo>
                  <a:pt x="3099022" y="3842828"/>
                  <a:pt x="3114921" y="3826929"/>
                  <a:pt x="3114921" y="3807317"/>
                </a:cubicBezTo>
                <a:cubicBezTo>
                  <a:pt x="3114921" y="3787705"/>
                  <a:pt x="3099022" y="3771806"/>
                  <a:pt x="3079409" y="3771806"/>
                </a:cubicBezTo>
                <a:close/>
                <a:moveTo>
                  <a:pt x="2891500" y="3771806"/>
                </a:moveTo>
                <a:cubicBezTo>
                  <a:pt x="2871887" y="3771806"/>
                  <a:pt x="2855988" y="3787705"/>
                  <a:pt x="2855988" y="3807317"/>
                </a:cubicBezTo>
                <a:cubicBezTo>
                  <a:pt x="2855988" y="3826929"/>
                  <a:pt x="2871887" y="3842828"/>
                  <a:pt x="2891500" y="3842828"/>
                </a:cubicBezTo>
                <a:cubicBezTo>
                  <a:pt x="2911111" y="3842828"/>
                  <a:pt x="2927011" y="3826929"/>
                  <a:pt x="2927011" y="3807317"/>
                </a:cubicBezTo>
                <a:cubicBezTo>
                  <a:pt x="2927011" y="3787705"/>
                  <a:pt x="2911111" y="3771806"/>
                  <a:pt x="2891500" y="3771806"/>
                </a:cubicBezTo>
                <a:close/>
                <a:moveTo>
                  <a:pt x="2703588" y="3771806"/>
                </a:moveTo>
                <a:cubicBezTo>
                  <a:pt x="2683978" y="3771806"/>
                  <a:pt x="2668078" y="3787705"/>
                  <a:pt x="2668078" y="3807317"/>
                </a:cubicBezTo>
                <a:cubicBezTo>
                  <a:pt x="2668078" y="3826929"/>
                  <a:pt x="2683978" y="3842828"/>
                  <a:pt x="2703588" y="3842828"/>
                </a:cubicBezTo>
                <a:cubicBezTo>
                  <a:pt x="2723201" y="3842828"/>
                  <a:pt x="2739100" y="3826929"/>
                  <a:pt x="2739100" y="3807317"/>
                </a:cubicBezTo>
                <a:cubicBezTo>
                  <a:pt x="2739100" y="3787705"/>
                  <a:pt x="2723201" y="3771806"/>
                  <a:pt x="2703588" y="3771806"/>
                </a:cubicBezTo>
                <a:close/>
                <a:moveTo>
                  <a:pt x="2515679" y="3771806"/>
                </a:moveTo>
                <a:cubicBezTo>
                  <a:pt x="2496067" y="3771806"/>
                  <a:pt x="2480169" y="3787705"/>
                  <a:pt x="2480169" y="3807317"/>
                </a:cubicBezTo>
                <a:cubicBezTo>
                  <a:pt x="2480169" y="3826929"/>
                  <a:pt x="2496067" y="3842828"/>
                  <a:pt x="2515679" y="3842828"/>
                </a:cubicBezTo>
                <a:cubicBezTo>
                  <a:pt x="2535292" y="3842828"/>
                  <a:pt x="2551191" y="3826929"/>
                  <a:pt x="2551191" y="3807317"/>
                </a:cubicBezTo>
                <a:cubicBezTo>
                  <a:pt x="2551191" y="3787705"/>
                  <a:pt x="2535292" y="3771806"/>
                  <a:pt x="2515679" y="3771806"/>
                </a:cubicBezTo>
                <a:close/>
                <a:moveTo>
                  <a:pt x="2327769" y="3771806"/>
                </a:moveTo>
                <a:cubicBezTo>
                  <a:pt x="2308158" y="3771806"/>
                  <a:pt x="2292259" y="3787705"/>
                  <a:pt x="2292259" y="3807317"/>
                </a:cubicBezTo>
                <a:cubicBezTo>
                  <a:pt x="2292259" y="3826929"/>
                  <a:pt x="2308158" y="3842828"/>
                  <a:pt x="2327769" y="3842828"/>
                </a:cubicBezTo>
                <a:cubicBezTo>
                  <a:pt x="2347382" y="3842828"/>
                  <a:pt x="2363281" y="3826929"/>
                  <a:pt x="2363281" y="3807317"/>
                </a:cubicBezTo>
                <a:cubicBezTo>
                  <a:pt x="2363281" y="3787705"/>
                  <a:pt x="2347382" y="3771806"/>
                  <a:pt x="2327769" y="3771806"/>
                </a:cubicBezTo>
                <a:close/>
                <a:moveTo>
                  <a:pt x="2139862" y="3771806"/>
                </a:moveTo>
                <a:cubicBezTo>
                  <a:pt x="2120248" y="3771806"/>
                  <a:pt x="2104350" y="3787705"/>
                  <a:pt x="2104350" y="3807317"/>
                </a:cubicBezTo>
                <a:cubicBezTo>
                  <a:pt x="2104350" y="3826929"/>
                  <a:pt x="2120248" y="3842828"/>
                  <a:pt x="2139862" y="3842828"/>
                </a:cubicBezTo>
                <a:cubicBezTo>
                  <a:pt x="2159472" y="3842828"/>
                  <a:pt x="2175372" y="3826929"/>
                  <a:pt x="2175372" y="3807317"/>
                </a:cubicBezTo>
                <a:cubicBezTo>
                  <a:pt x="2175372" y="3787705"/>
                  <a:pt x="2159472" y="3771806"/>
                  <a:pt x="2139862" y="3771806"/>
                </a:cubicBezTo>
                <a:close/>
                <a:moveTo>
                  <a:pt x="1951949" y="3771806"/>
                </a:moveTo>
                <a:cubicBezTo>
                  <a:pt x="1932337" y="3771806"/>
                  <a:pt x="1916438" y="3787705"/>
                  <a:pt x="1916438" y="3807317"/>
                </a:cubicBezTo>
                <a:cubicBezTo>
                  <a:pt x="1916438" y="3826929"/>
                  <a:pt x="1932337" y="3842828"/>
                  <a:pt x="1951949" y="3842828"/>
                </a:cubicBezTo>
                <a:cubicBezTo>
                  <a:pt x="1971561" y="3842828"/>
                  <a:pt x="1987461" y="3826929"/>
                  <a:pt x="1987461" y="3807317"/>
                </a:cubicBezTo>
                <a:cubicBezTo>
                  <a:pt x="1987461" y="3787705"/>
                  <a:pt x="1971561" y="3771806"/>
                  <a:pt x="1951949" y="3771806"/>
                </a:cubicBezTo>
                <a:close/>
                <a:moveTo>
                  <a:pt x="1764040" y="3771806"/>
                </a:moveTo>
                <a:cubicBezTo>
                  <a:pt x="1744428" y="3771806"/>
                  <a:pt x="1728529" y="3787705"/>
                  <a:pt x="1728529" y="3807317"/>
                </a:cubicBezTo>
                <a:cubicBezTo>
                  <a:pt x="1728529" y="3826929"/>
                  <a:pt x="1744428" y="3842828"/>
                  <a:pt x="1764040" y="3842828"/>
                </a:cubicBezTo>
                <a:cubicBezTo>
                  <a:pt x="1783652" y="3842828"/>
                  <a:pt x="1799551" y="3826929"/>
                  <a:pt x="1799551" y="3807317"/>
                </a:cubicBezTo>
                <a:cubicBezTo>
                  <a:pt x="1799551" y="3787705"/>
                  <a:pt x="1783652" y="3771806"/>
                  <a:pt x="1764040" y="3771806"/>
                </a:cubicBezTo>
                <a:close/>
                <a:moveTo>
                  <a:pt x="1576130" y="3771806"/>
                </a:moveTo>
                <a:cubicBezTo>
                  <a:pt x="1556518" y="3771806"/>
                  <a:pt x="1540619" y="3787705"/>
                  <a:pt x="1540619" y="3807317"/>
                </a:cubicBezTo>
                <a:cubicBezTo>
                  <a:pt x="1540619" y="3826929"/>
                  <a:pt x="1556518" y="3842828"/>
                  <a:pt x="1576130" y="3842828"/>
                </a:cubicBezTo>
                <a:cubicBezTo>
                  <a:pt x="1595742" y="3842828"/>
                  <a:pt x="1611641" y="3826929"/>
                  <a:pt x="1611641" y="3807317"/>
                </a:cubicBezTo>
                <a:cubicBezTo>
                  <a:pt x="1611641" y="3787705"/>
                  <a:pt x="1595742" y="3771806"/>
                  <a:pt x="1576130" y="3771806"/>
                </a:cubicBezTo>
                <a:close/>
                <a:moveTo>
                  <a:pt x="1388220" y="3771806"/>
                </a:moveTo>
                <a:cubicBezTo>
                  <a:pt x="1368608" y="3771806"/>
                  <a:pt x="1352709" y="3787705"/>
                  <a:pt x="1352709" y="3807317"/>
                </a:cubicBezTo>
                <a:cubicBezTo>
                  <a:pt x="1352709" y="3826929"/>
                  <a:pt x="1368608" y="3842828"/>
                  <a:pt x="1388220" y="3842828"/>
                </a:cubicBezTo>
                <a:cubicBezTo>
                  <a:pt x="1407832" y="3842828"/>
                  <a:pt x="1423731" y="3826929"/>
                  <a:pt x="1423731" y="3807317"/>
                </a:cubicBezTo>
                <a:cubicBezTo>
                  <a:pt x="1423731" y="3787705"/>
                  <a:pt x="1407832" y="3771806"/>
                  <a:pt x="1388220" y="3771806"/>
                </a:cubicBezTo>
                <a:close/>
                <a:moveTo>
                  <a:pt x="1200311" y="3771806"/>
                </a:moveTo>
                <a:cubicBezTo>
                  <a:pt x="1180699" y="3771806"/>
                  <a:pt x="1164800" y="3787705"/>
                  <a:pt x="1164800" y="3807317"/>
                </a:cubicBezTo>
                <a:cubicBezTo>
                  <a:pt x="1164800" y="3826929"/>
                  <a:pt x="1180699" y="3842828"/>
                  <a:pt x="1200311" y="3842828"/>
                </a:cubicBezTo>
                <a:cubicBezTo>
                  <a:pt x="1219923" y="3842828"/>
                  <a:pt x="1235822" y="3826929"/>
                  <a:pt x="1235822" y="3807317"/>
                </a:cubicBezTo>
                <a:cubicBezTo>
                  <a:pt x="1235822" y="3787705"/>
                  <a:pt x="1219923" y="3771806"/>
                  <a:pt x="1200311" y="3771806"/>
                </a:cubicBezTo>
                <a:close/>
                <a:moveTo>
                  <a:pt x="1012401" y="3771806"/>
                </a:moveTo>
                <a:cubicBezTo>
                  <a:pt x="992789" y="3771806"/>
                  <a:pt x="976890" y="3787705"/>
                  <a:pt x="976890" y="3807317"/>
                </a:cubicBezTo>
                <a:cubicBezTo>
                  <a:pt x="976890" y="3826929"/>
                  <a:pt x="992789" y="3842828"/>
                  <a:pt x="1012401" y="3842828"/>
                </a:cubicBezTo>
                <a:cubicBezTo>
                  <a:pt x="1032013" y="3842828"/>
                  <a:pt x="1047912" y="3826929"/>
                  <a:pt x="1047912" y="3807317"/>
                </a:cubicBezTo>
                <a:cubicBezTo>
                  <a:pt x="1047912" y="3787705"/>
                  <a:pt x="1032013" y="3771806"/>
                  <a:pt x="1012401" y="3771806"/>
                </a:cubicBezTo>
                <a:close/>
                <a:moveTo>
                  <a:pt x="824491" y="3771806"/>
                </a:moveTo>
                <a:cubicBezTo>
                  <a:pt x="804879" y="3771806"/>
                  <a:pt x="788980" y="3787705"/>
                  <a:pt x="788980" y="3807317"/>
                </a:cubicBezTo>
                <a:cubicBezTo>
                  <a:pt x="788980" y="3826929"/>
                  <a:pt x="804879" y="3842828"/>
                  <a:pt x="824491" y="3842828"/>
                </a:cubicBezTo>
                <a:cubicBezTo>
                  <a:pt x="844103" y="3842828"/>
                  <a:pt x="860002" y="3826929"/>
                  <a:pt x="860002" y="3807317"/>
                </a:cubicBezTo>
                <a:cubicBezTo>
                  <a:pt x="860002" y="3787705"/>
                  <a:pt x="844103" y="3771806"/>
                  <a:pt x="824491" y="3771806"/>
                </a:cubicBezTo>
                <a:close/>
                <a:moveTo>
                  <a:pt x="636582" y="3771806"/>
                </a:moveTo>
                <a:cubicBezTo>
                  <a:pt x="616970" y="3771806"/>
                  <a:pt x="601070" y="3787705"/>
                  <a:pt x="601070" y="3807317"/>
                </a:cubicBezTo>
                <a:cubicBezTo>
                  <a:pt x="601070" y="3826929"/>
                  <a:pt x="616970" y="3842828"/>
                  <a:pt x="636582" y="3842828"/>
                </a:cubicBezTo>
                <a:cubicBezTo>
                  <a:pt x="656194" y="3842828"/>
                  <a:pt x="672092" y="3826929"/>
                  <a:pt x="672092" y="3807317"/>
                </a:cubicBezTo>
                <a:cubicBezTo>
                  <a:pt x="672092" y="3787705"/>
                  <a:pt x="656194" y="3771806"/>
                  <a:pt x="636582" y="3771806"/>
                </a:cubicBezTo>
                <a:close/>
                <a:moveTo>
                  <a:pt x="448672" y="3771806"/>
                </a:moveTo>
                <a:cubicBezTo>
                  <a:pt x="429060" y="3771806"/>
                  <a:pt x="413161" y="3787705"/>
                  <a:pt x="413161" y="3807317"/>
                </a:cubicBezTo>
                <a:cubicBezTo>
                  <a:pt x="413161" y="3826929"/>
                  <a:pt x="429060" y="3842828"/>
                  <a:pt x="448672" y="3842828"/>
                </a:cubicBezTo>
                <a:cubicBezTo>
                  <a:pt x="468284" y="3842828"/>
                  <a:pt x="484183" y="3826929"/>
                  <a:pt x="484183" y="3807317"/>
                </a:cubicBezTo>
                <a:cubicBezTo>
                  <a:pt x="484183" y="3787705"/>
                  <a:pt x="468284" y="3771806"/>
                  <a:pt x="448672" y="3771806"/>
                </a:cubicBezTo>
                <a:close/>
                <a:moveTo>
                  <a:pt x="260762" y="3771806"/>
                </a:moveTo>
                <a:cubicBezTo>
                  <a:pt x="241150" y="3771806"/>
                  <a:pt x="225251" y="3787705"/>
                  <a:pt x="225251" y="3807317"/>
                </a:cubicBezTo>
                <a:cubicBezTo>
                  <a:pt x="225251" y="3826929"/>
                  <a:pt x="241150" y="3842828"/>
                  <a:pt x="260762" y="3842828"/>
                </a:cubicBezTo>
                <a:cubicBezTo>
                  <a:pt x="280374" y="3842828"/>
                  <a:pt x="296273" y="3826929"/>
                  <a:pt x="296273" y="3807317"/>
                </a:cubicBezTo>
                <a:cubicBezTo>
                  <a:pt x="296273" y="3787705"/>
                  <a:pt x="280374" y="3771806"/>
                  <a:pt x="260762" y="3771806"/>
                </a:cubicBezTo>
                <a:close/>
                <a:moveTo>
                  <a:pt x="78814" y="3771805"/>
                </a:moveTo>
                <a:cubicBezTo>
                  <a:pt x="59201" y="3771805"/>
                  <a:pt x="43302" y="3787704"/>
                  <a:pt x="43302" y="3807316"/>
                </a:cubicBezTo>
                <a:cubicBezTo>
                  <a:pt x="43302" y="3826928"/>
                  <a:pt x="59201" y="3842827"/>
                  <a:pt x="78814" y="3842827"/>
                </a:cubicBezTo>
                <a:cubicBezTo>
                  <a:pt x="98425" y="3842827"/>
                  <a:pt x="114324" y="3826928"/>
                  <a:pt x="114324" y="3807316"/>
                </a:cubicBezTo>
                <a:cubicBezTo>
                  <a:pt x="114324" y="3787704"/>
                  <a:pt x="98425" y="3771805"/>
                  <a:pt x="78814" y="3771805"/>
                </a:cubicBezTo>
                <a:close/>
                <a:moveTo>
                  <a:pt x="12007004" y="3619406"/>
                </a:moveTo>
                <a:cubicBezTo>
                  <a:pt x="11987392" y="3619406"/>
                  <a:pt x="11971493" y="3635305"/>
                  <a:pt x="11971493" y="3654917"/>
                </a:cubicBezTo>
                <a:cubicBezTo>
                  <a:pt x="11971493" y="3674529"/>
                  <a:pt x="11987392" y="3690428"/>
                  <a:pt x="12007004" y="3690428"/>
                </a:cubicBezTo>
                <a:cubicBezTo>
                  <a:pt x="12026616" y="3690428"/>
                  <a:pt x="12042515" y="3674529"/>
                  <a:pt x="12042515" y="3654917"/>
                </a:cubicBezTo>
                <a:cubicBezTo>
                  <a:pt x="12042515" y="3635305"/>
                  <a:pt x="12026616" y="3619406"/>
                  <a:pt x="12007004" y="3619406"/>
                </a:cubicBezTo>
                <a:close/>
                <a:moveTo>
                  <a:pt x="11819094" y="3619406"/>
                </a:moveTo>
                <a:cubicBezTo>
                  <a:pt x="11799482" y="3619406"/>
                  <a:pt x="11783583" y="3635305"/>
                  <a:pt x="11783583" y="3654917"/>
                </a:cubicBezTo>
                <a:cubicBezTo>
                  <a:pt x="11783583" y="3674529"/>
                  <a:pt x="11799482" y="3690428"/>
                  <a:pt x="11819094" y="3690428"/>
                </a:cubicBezTo>
                <a:cubicBezTo>
                  <a:pt x="11838706" y="3690428"/>
                  <a:pt x="11854605" y="3674529"/>
                  <a:pt x="11854605" y="3654917"/>
                </a:cubicBezTo>
                <a:cubicBezTo>
                  <a:pt x="11854605" y="3635305"/>
                  <a:pt x="11838706" y="3619406"/>
                  <a:pt x="11819094" y="3619406"/>
                </a:cubicBezTo>
                <a:close/>
                <a:moveTo>
                  <a:pt x="11631184" y="3619406"/>
                </a:moveTo>
                <a:cubicBezTo>
                  <a:pt x="11611572" y="3619406"/>
                  <a:pt x="11595673" y="3635305"/>
                  <a:pt x="11595673" y="3654917"/>
                </a:cubicBezTo>
                <a:cubicBezTo>
                  <a:pt x="11595673" y="3674529"/>
                  <a:pt x="11611572" y="3690428"/>
                  <a:pt x="11631184" y="3690428"/>
                </a:cubicBezTo>
                <a:cubicBezTo>
                  <a:pt x="11650796" y="3690428"/>
                  <a:pt x="11666695" y="3674529"/>
                  <a:pt x="11666695" y="3654917"/>
                </a:cubicBezTo>
                <a:cubicBezTo>
                  <a:pt x="11666695" y="3635305"/>
                  <a:pt x="11650796" y="3619406"/>
                  <a:pt x="11631184" y="3619406"/>
                </a:cubicBezTo>
                <a:close/>
                <a:moveTo>
                  <a:pt x="11443274" y="3619406"/>
                </a:moveTo>
                <a:cubicBezTo>
                  <a:pt x="11423662" y="3619406"/>
                  <a:pt x="11407763" y="3635305"/>
                  <a:pt x="11407763" y="3654917"/>
                </a:cubicBezTo>
                <a:cubicBezTo>
                  <a:pt x="11407763" y="3674529"/>
                  <a:pt x="11423662" y="3690428"/>
                  <a:pt x="11443274" y="3690428"/>
                </a:cubicBezTo>
                <a:cubicBezTo>
                  <a:pt x="11462886" y="3690428"/>
                  <a:pt x="11478785" y="3674529"/>
                  <a:pt x="11478785" y="3654917"/>
                </a:cubicBezTo>
                <a:cubicBezTo>
                  <a:pt x="11478785" y="3635305"/>
                  <a:pt x="11462886" y="3619406"/>
                  <a:pt x="11443274" y="3619406"/>
                </a:cubicBezTo>
                <a:close/>
                <a:moveTo>
                  <a:pt x="11255364" y="3619406"/>
                </a:moveTo>
                <a:cubicBezTo>
                  <a:pt x="11235752" y="3619406"/>
                  <a:pt x="11219853" y="3635305"/>
                  <a:pt x="11219853" y="3654917"/>
                </a:cubicBezTo>
                <a:cubicBezTo>
                  <a:pt x="11219853" y="3674529"/>
                  <a:pt x="11235752" y="3690428"/>
                  <a:pt x="11255364" y="3690428"/>
                </a:cubicBezTo>
                <a:cubicBezTo>
                  <a:pt x="11274976" y="3690428"/>
                  <a:pt x="11290875" y="3674529"/>
                  <a:pt x="11290875" y="3654917"/>
                </a:cubicBezTo>
                <a:cubicBezTo>
                  <a:pt x="11290875" y="3635305"/>
                  <a:pt x="11274976" y="3619406"/>
                  <a:pt x="11255364" y="3619406"/>
                </a:cubicBezTo>
                <a:close/>
                <a:moveTo>
                  <a:pt x="11067454" y="3619406"/>
                </a:moveTo>
                <a:cubicBezTo>
                  <a:pt x="11047842" y="3619406"/>
                  <a:pt x="11031943" y="3635305"/>
                  <a:pt x="11031943" y="3654917"/>
                </a:cubicBezTo>
                <a:cubicBezTo>
                  <a:pt x="11031943" y="3674529"/>
                  <a:pt x="11047842" y="3690428"/>
                  <a:pt x="11067454" y="3690428"/>
                </a:cubicBezTo>
                <a:cubicBezTo>
                  <a:pt x="11087066" y="3690428"/>
                  <a:pt x="11102965" y="3674529"/>
                  <a:pt x="11102965" y="3654917"/>
                </a:cubicBezTo>
                <a:cubicBezTo>
                  <a:pt x="11102965" y="3635305"/>
                  <a:pt x="11087066" y="3619406"/>
                  <a:pt x="11067454" y="3619406"/>
                </a:cubicBezTo>
                <a:close/>
                <a:moveTo>
                  <a:pt x="10879544" y="3619406"/>
                </a:moveTo>
                <a:cubicBezTo>
                  <a:pt x="10859932" y="3619406"/>
                  <a:pt x="10844033" y="3635305"/>
                  <a:pt x="10844033" y="3654917"/>
                </a:cubicBezTo>
                <a:cubicBezTo>
                  <a:pt x="10844033" y="3674529"/>
                  <a:pt x="10859932" y="3690428"/>
                  <a:pt x="10879544" y="3690428"/>
                </a:cubicBezTo>
                <a:cubicBezTo>
                  <a:pt x="10899156" y="3690428"/>
                  <a:pt x="10915055" y="3674529"/>
                  <a:pt x="10915055" y="3654917"/>
                </a:cubicBezTo>
                <a:cubicBezTo>
                  <a:pt x="10915055" y="3635305"/>
                  <a:pt x="10899156" y="3619406"/>
                  <a:pt x="10879544" y="3619406"/>
                </a:cubicBezTo>
                <a:close/>
                <a:moveTo>
                  <a:pt x="10691634" y="3619406"/>
                </a:moveTo>
                <a:cubicBezTo>
                  <a:pt x="10672022" y="3619406"/>
                  <a:pt x="10656123" y="3635305"/>
                  <a:pt x="10656123" y="3654917"/>
                </a:cubicBezTo>
                <a:cubicBezTo>
                  <a:pt x="10656123" y="3674529"/>
                  <a:pt x="10672022" y="3690428"/>
                  <a:pt x="10691634" y="3690428"/>
                </a:cubicBezTo>
                <a:cubicBezTo>
                  <a:pt x="10711246" y="3690428"/>
                  <a:pt x="10727145" y="3674529"/>
                  <a:pt x="10727145" y="3654917"/>
                </a:cubicBezTo>
                <a:cubicBezTo>
                  <a:pt x="10727145" y="3635305"/>
                  <a:pt x="10711246" y="3619406"/>
                  <a:pt x="10691634" y="3619406"/>
                </a:cubicBezTo>
                <a:close/>
                <a:moveTo>
                  <a:pt x="10503724" y="3619406"/>
                </a:moveTo>
                <a:cubicBezTo>
                  <a:pt x="10484112" y="3619406"/>
                  <a:pt x="10468213" y="3635305"/>
                  <a:pt x="10468213" y="3654917"/>
                </a:cubicBezTo>
                <a:cubicBezTo>
                  <a:pt x="10468213" y="3674529"/>
                  <a:pt x="10484112" y="3690428"/>
                  <a:pt x="10503724" y="3690428"/>
                </a:cubicBezTo>
                <a:cubicBezTo>
                  <a:pt x="10523336" y="3690428"/>
                  <a:pt x="10539235" y="3674529"/>
                  <a:pt x="10539235" y="3654917"/>
                </a:cubicBezTo>
                <a:cubicBezTo>
                  <a:pt x="10539235" y="3635305"/>
                  <a:pt x="10523336" y="3619406"/>
                  <a:pt x="10503724" y="3619406"/>
                </a:cubicBezTo>
                <a:close/>
                <a:moveTo>
                  <a:pt x="10315814" y="3619406"/>
                </a:moveTo>
                <a:cubicBezTo>
                  <a:pt x="10296202" y="3619406"/>
                  <a:pt x="10280303" y="3635305"/>
                  <a:pt x="10280303" y="3654917"/>
                </a:cubicBezTo>
                <a:cubicBezTo>
                  <a:pt x="10280303" y="3674529"/>
                  <a:pt x="10296202" y="3690428"/>
                  <a:pt x="10315814" y="3690428"/>
                </a:cubicBezTo>
                <a:cubicBezTo>
                  <a:pt x="10335426" y="3690428"/>
                  <a:pt x="10351325" y="3674529"/>
                  <a:pt x="10351325" y="3654917"/>
                </a:cubicBezTo>
                <a:cubicBezTo>
                  <a:pt x="10351325" y="3635305"/>
                  <a:pt x="10335426" y="3619406"/>
                  <a:pt x="10315814" y="3619406"/>
                </a:cubicBezTo>
                <a:close/>
                <a:moveTo>
                  <a:pt x="10127904" y="3619406"/>
                </a:moveTo>
                <a:cubicBezTo>
                  <a:pt x="10108292" y="3619406"/>
                  <a:pt x="10092393" y="3635305"/>
                  <a:pt x="10092393" y="3654917"/>
                </a:cubicBezTo>
                <a:cubicBezTo>
                  <a:pt x="10092393" y="3674529"/>
                  <a:pt x="10108292" y="3690428"/>
                  <a:pt x="10127904" y="3690428"/>
                </a:cubicBezTo>
                <a:cubicBezTo>
                  <a:pt x="10147516" y="3690428"/>
                  <a:pt x="10163415" y="3674529"/>
                  <a:pt x="10163415" y="3654917"/>
                </a:cubicBezTo>
                <a:cubicBezTo>
                  <a:pt x="10163415" y="3635305"/>
                  <a:pt x="10147516" y="3619406"/>
                  <a:pt x="10127904" y="3619406"/>
                </a:cubicBezTo>
                <a:close/>
                <a:moveTo>
                  <a:pt x="9939994" y="3619406"/>
                </a:moveTo>
                <a:cubicBezTo>
                  <a:pt x="9920382" y="3619406"/>
                  <a:pt x="9904483" y="3635305"/>
                  <a:pt x="9904483" y="3654917"/>
                </a:cubicBezTo>
                <a:cubicBezTo>
                  <a:pt x="9904483" y="3674529"/>
                  <a:pt x="9920382" y="3690428"/>
                  <a:pt x="9939994" y="3690428"/>
                </a:cubicBezTo>
                <a:cubicBezTo>
                  <a:pt x="9959606" y="3690428"/>
                  <a:pt x="9975505" y="3674529"/>
                  <a:pt x="9975505" y="3654917"/>
                </a:cubicBezTo>
                <a:cubicBezTo>
                  <a:pt x="9975505" y="3635305"/>
                  <a:pt x="9959606" y="3619406"/>
                  <a:pt x="9939994" y="3619406"/>
                </a:cubicBezTo>
                <a:close/>
                <a:moveTo>
                  <a:pt x="9752084" y="3619406"/>
                </a:moveTo>
                <a:cubicBezTo>
                  <a:pt x="9732472" y="3619406"/>
                  <a:pt x="9716573" y="3635305"/>
                  <a:pt x="9716573" y="3654917"/>
                </a:cubicBezTo>
                <a:cubicBezTo>
                  <a:pt x="9716573" y="3674529"/>
                  <a:pt x="9732472" y="3690428"/>
                  <a:pt x="9752084" y="3690428"/>
                </a:cubicBezTo>
                <a:cubicBezTo>
                  <a:pt x="9771696" y="3690428"/>
                  <a:pt x="9787595" y="3674529"/>
                  <a:pt x="9787595" y="3654917"/>
                </a:cubicBezTo>
                <a:cubicBezTo>
                  <a:pt x="9787595" y="3635305"/>
                  <a:pt x="9771696" y="3619406"/>
                  <a:pt x="9752084" y="3619406"/>
                </a:cubicBezTo>
                <a:close/>
                <a:moveTo>
                  <a:pt x="9564174" y="3619406"/>
                </a:moveTo>
                <a:cubicBezTo>
                  <a:pt x="9544562" y="3619406"/>
                  <a:pt x="9528663" y="3635305"/>
                  <a:pt x="9528663" y="3654917"/>
                </a:cubicBezTo>
                <a:cubicBezTo>
                  <a:pt x="9528663" y="3674529"/>
                  <a:pt x="9544562" y="3690428"/>
                  <a:pt x="9564174" y="3690428"/>
                </a:cubicBezTo>
                <a:cubicBezTo>
                  <a:pt x="9583786" y="3690428"/>
                  <a:pt x="9599685" y="3674529"/>
                  <a:pt x="9599685" y="3654917"/>
                </a:cubicBezTo>
                <a:cubicBezTo>
                  <a:pt x="9599685" y="3635305"/>
                  <a:pt x="9583786" y="3619406"/>
                  <a:pt x="9564174" y="3619406"/>
                </a:cubicBezTo>
                <a:close/>
                <a:moveTo>
                  <a:pt x="9376264" y="3619406"/>
                </a:moveTo>
                <a:cubicBezTo>
                  <a:pt x="9356652" y="3619406"/>
                  <a:pt x="9340753" y="3635305"/>
                  <a:pt x="9340753" y="3654917"/>
                </a:cubicBezTo>
                <a:cubicBezTo>
                  <a:pt x="9340753" y="3674529"/>
                  <a:pt x="9356652" y="3690428"/>
                  <a:pt x="9376264" y="3690428"/>
                </a:cubicBezTo>
                <a:cubicBezTo>
                  <a:pt x="9395876" y="3690428"/>
                  <a:pt x="9411775" y="3674529"/>
                  <a:pt x="9411775" y="3654917"/>
                </a:cubicBezTo>
                <a:cubicBezTo>
                  <a:pt x="9411775" y="3635305"/>
                  <a:pt x="9395876" y="3619406"/>
                  <a:pt x="9376264" y="3619406"/>
                </a:cubicBezTo>
                <a:close/>
                <a:moveTo>
                  <a:pt x="9188354" y="3619406"/>
                </a:moveTo>
                <a:cubicBezTo>
                  <a:pt x="9168742" y="3619406"/>
                  <a:pt x="9152843" y="3635305"/>
                  <a:pt x="9152843" y="3654917"/>
                </a:cubicBezTo>
                <a:cubicBezTo>
                  <a:pt x="9152843" y="3674529"/>
                  <a:pt x="9168742" y="3690428"/>
                  <a:pt x="9188354" y="3690428"/>
                </a:cubicBezTo>
                <a:cubicBezTo>
                  <a:pt x="9207966" y="3690428"/>
                  <a:pt x="9223865" y="3674529"/>
                  <a:pt x="9223865" y="3654917"/>
                </a:cubicBezTo>
                <a:cubicBezTo>
                  <a:pt x="9223865" y="3635305"/>
                  <a:pt x="9207966" y="3619406"/>
                  <a:pt x="9188354" y="3619406"/>
                </a:cubicBezTo>
                <a:close/>
                <a:moveTo>
                  <a:pt x="9000444" y="3619406"/>
                </a:moveTo>
                <a:cubicBezTo>
                  <a:pt x="8980832" y="3619406"/>
                  <a:pt x="8964933" y="3635305"/>
                  <a:pt x="8964933" y="3654917"/>
                </a:cubicBezTo>
                <a:cubicBezTo>
                  <a:pt x="8964933" y="3674529"/>
                  <a:pt x="8980832" y="3690428"/>
                  <a:pt x="9000444" y="3690428"/>
                </a:cubicBezTo>
                <a:cubicBezTo>
                  <a:pt x="9020056" y="3690428"/>
                  <a:pt x="9035955" y="3674529"/>
                  <a:pt x="9035955" y="3654917"/>
                </a:cubicBezTo>
                <a:cubicBezTo>
                  <a:pt x="9035955" y="3635305"/>
                  <a:pt x="9020056" y="3619406"/>
                  <a:pt x="9000444" y="3619406"/>
                </a:cubicBezTo>
                <a:close/>
                <a:moveTo>
                  <a:pt x="8812534" y="3619406"/>
                </a:moveTo>
                <a:cubicBezTo>
                  <a:pt x="8792922" y="3619406"/>
                  <a:pt x="8777023" y="3635305"/>
                  <a:pt x="8777023" y="3654917"/>
                </a:cubicBezTo>
                <a:cubicBezTo>
                  <a:pt x="8777023" y="3674529"/>
                  <a:pt x="8792922" y="3690428"/>
                  <a:pt x="8812534" y="3690428"/>
                </a:cubicBezTo>
                <a:cubicBezTo>
                  <a:pt x="8832146" y="3690428"/>
                  <a:pt x="8848045" y="3674529"/>
                  <a:pt x="8848045" y="3654917"/>
                </a:cubicBezTo>
                <a:cubicBezTo>
                  <a:pt x="8848045" y="3635305"/>
                  <a:pt x="8832146" y="3619406"/>
                  <a:pt x="8812534" y="3619406"/>
                </a:cubicBezTo>
                <a:close/>
                <a:moveTo>
                  <a:pt x="8624624" y="3619406"/>
                </a:moveTo>
                <a:cubicBezTo>
                  <a:pt x="8605012" y="3619406"/>
                  <a:pt x="8589113" y="3635305"/>
                  <a:pt x="8589113" y="3654917"/>
                </a:cubicBezTo>
                <a:cubicBezTo>
                  <a:pt x="8589113" y="3674529"/>
                  <a:pt x="8605012" y="3690428"/>
                  <a:pt x="8624624" y="3690428"/>
                </a:cubicBezTo>
                <a:cubicBezTo>
                  <a:pt x="8644236" y="3690428"/>
                  <a:pt x="8660135" y="3674529"/>
                  <a:pt x="8660135" y="3654917"/>
                </a:cubicBezTo>
                <a:cubicBezTo>
                  <a:pt x="8660135" y="3635305"/>
                  <a:pt x="8644236" y="3619406"/>
                  <a:pt x="8624624" y="3619406"/>
                </a:cubicBezTo>
                <a:close/>
                <a:moveTo>
                  <a:pt x="8436714" y="3619406"/>
                </a:moveTo>
                <a:cubicBezTo>
                  <a:pt x="8417102" y="3619406"/>
                  <a:pt x="8401203" y="3635305"/>
                  <a:pt x="8401203" y="3654917"/>
                </a:cubicBezTo>
                <a:cubicBezTo>
                  <a:pt x="8401203" y="3674529"/>
                  <a:pt x="8417102" y="3690428"/>
                  <a:pt x="8436714" y="3690428"/>
                </a:cubicBezTo>
                <a:cubicBezTo>
                  <a:pt x="8456326" y="3690428"/>
                  <a:pt x="8472225" y="3674529"/>
                  <a:pt x="8472225" y="3654917"/>
                </a:cubicBezTo>
                <a:cubicBezTo>
                  <a:pt x="8472225" y="3635305"/>
                  <a:pt x="8456326" y="3619406"/>
                  <a:pt x="8436714" y="3619406"/>
                </a:cubicBezTo>
                <a:close/>
                <a:moveTo>
                  <a:pt x="8248804" y="3619406"/>
                </a:moveTo>
                <a:cubicBezTo>
                  <a:pt x="8229192" y="3619406"/>
                  <a:pt x="8213293" y="3635305"/>
                  <a:pt x="8213293" y="3654917"/>
                </a:cubicBezTo>
                <a:cubicBezTo>
                  <a:pt x="8213293" y="3674529"/>
                  <a:pt x="8229192" y="3690428"/>
                  <a:pt x="8248804" y="3690428"/>
                </a:cubicBezTo>
                <a:cubicBezTo>
                  <a:pt x="8268416" y="3690428"/>
                  <a:pt x="8284315" y="3674529"/>
                  <a:pt x="8284315" y="3654917"/>
                </a:cubicBezTo>
                <a:cubicBezTo>
                  <a:pt x="8284315" y="3635305"/>
                  <a:pt x="8268416" y="3619406"/>
                  <a:pt x="8248804" y="3619406"/>
                </a:cubicBezTo>
                <a:close/>
                <a:moveTo>
                  <a:pt x="8060894" y="3619406"/>
                </a:moveTo>
                <a:cubicBezTo>
                  <a:pt x="8041282" y="3619406"/>
                  <a:pt x="8025383" y="3635305"/>
                  <a:pt x="8025383" y="3654917"/>
                </a:cubicBezTo>
                <a:cubicBezTo>
                  <a:pt x="8025383" y="3674529"/>
                  <a:pt x="8041282" y="3690428"/>
                  <a:pt x="8060894" y="3690428"/>
                </a:cubicBezTo>
                <a:cubicBezTo>
                  <a:pt x="8080506" y="3690428"/>
                  <a:pt x="8096405" y="3674529"/>
                  <a:pt x="8096405" y="3654917"/>
                </a:cubicBezTo>
                <a:cubicBezTo>
                  <a:pt x="8096405" y="3635305"/>
                  <a:pt x="8080506" y="3619406"/>
                  <a:pt x="8060894" y="3619406"/>
                </a:cubicBezTo>
                <a:close/>
                <a:moveTo>
                  <a:pt x="7872984" y="3619406"/>
                </a:moveTo>
                <a:cubicBezTo>
                  <a:pt x="7853372" y="3619406"/>
                  <a:pt x="7837473" y="3635305"/>
                  <a:pt x="7837473" y="3654917"/>
                </a:cubicBezTo>
                <a:cubicBezTo>
                  <a:pt x="7837473" y="3674529"/>
                  <a:pt x="7853372" y="3690428"/>
                  <a:pt x="7872984" y="3690428"/>
                </a:cubicBezTo>
                <a:cubicBezTo>
                  <a:pt x="7892596" y="3690428"/>
                  <a:pt x="7908495" y="3674529"/>
                  <a:pt x="7908495" y="3654917"/>
                </a:cubicBezTo>
                <a:cubicBezTo>
                  <a:pt x="7908495" y="3635305"/>
                  <a:pt x="7892596" y="3619406"/>
                  <a:pt x="7872984" y="3619406"/>
                </a:cubicBezTo>
                <a:close/>
                <a:moveTo>
                  <a:pt x="7685074" y="3619406"/>
                </a:moveTo>
                <a:cubicBezTo>
                  <a:pt x="7665462" y="3619406"/>
                  <a:pt x="7649563" y="3635305"/>
                  <a:pt x="7649563" y="3654917"/>
                </a:cubicBezTo>
                <a:cubicBezTo>
                  <a:pt x="7649563" y="3674529"/>
                  <a:pt x="7665462" y="3690428"/>
                  <a:pt x="7685074" y="3690428"/>
                </a:cubicBezTo>
                <a:cubicBezTo>
                  <a:pt x="7704686" y="3690428"/>
                  <a:pt x="7720585" y="3674529"/>
                  <a:pt x="7720585" y="3654917"/>
                </a:cubicBezTo>
                <a:cubicBezTo>
                  <a:pt x="7720585" y="3635305"/>
                  <a:pt x="7704686" y="3619406"/>
                  <a:pt x="7685074" y="3619406"/>
                </a:cubicBezTo>
                <a:close/>
                <a:moveTo>
                  <a:pt x="7497164" y="3619406"/>
                </a:moveTo>
                <a:cubicBezTo>
                  <a:pt x="7477552" y="3619406"/>
                  <a:pt x="7461653" y="3635305"/>
                  <a:pt x="7461653" y="3654917"/>
                </a:cubicBezTo>
                <a:cubicBezTo>
                  <a:pt x="7461653" y="3674529"/>
                  <a:pt x="7477552" y="3690428"/>
                  <a:pt x="7497164" y="3690428"/>
                </a:cubicBezTo>
                <a:cubicBezTo>
                  <a:pt x="7516776" y="3690428"/>
                  <a:pt x="7532675" y="3674529"/>
                  <a:pt x="7532675" y="3654917"/>
                </a:cubicBezTo>
                <a:cubicBezTo>
                  <a:pt x="7532675" y="3635305"/>
                  <a:pt x="7516776" y="3619406"/>
                  <a:pt x="7497164" y="3619406"/>
                </a:cubicBezTo>
                <a:close/>
                <a:moveTo>
                  <a:pt x="7309254" y="3619406"/>
                </a:moveTo>
                <a:cubicBezTo>
                  <a:pt x="7289642" y="3619406"/>
                  <a:pt x="7273743" y="3635305"/>
                  <a:pt x="7273743" y="3654917"/>
                </a:cubicBezTo>
                <a:cubicBezTo>
                  <a:pt x="7273743" y="3674529"/>
                  <a:pt x="7289642" y="3690428"/>
                  <a:pt x="7309254" y="3690428"/>
                </a:cubicBezTo>
                <a:cubicBezTo>
                  <a:pt x="7328866" y="3690428"/>
                  <a:pt x="7344765" y="3674529"/>
                  <a:pt x="7344765" y="3654917"/>
                </a:cubicBezTo>
                <a:cubicBezTo>
                  <a:pt x="7344765" y="3635305"/>
                  <a:pt x="7328866" y="3619406"/>
                  <a:pt x="7309254" y="3619406"/>
                </a:cubicBezTo>
                <a:close/>
                <a:moveTo>
                  <a:pt x="7121344" y="3619406"/>
                </a:moveTo>
                <a:cubicBezTo>
                  <a:pt x="7101732" y="3619406"/>
                  <a:pt x="7085833" y="3635305"/>
                  <a:pt x="7085833" y="3654917"/>
                </a:cubicBezTo>
                <a:cubicBezTo>
                  <a:pt x="7085833" y="3674529"/>
                  <a:pt x="7101732" y="3690428"/>
                  <a:pt x="7121344" y="3690428"/>
                </a:cubicBezTo>
                <a:cubicBezTo>
                  <a:pt x="7140956" y="3690428"/>
                  <a:pt x="7156855" y="3674529"/>
                  <a:pt x="7156855" y="3654917"/>
                </a:cubicBezTo>
                <a:cubicBezTo>
                  <a:pt x="7156855" y="3635305"/>
                  <a:pt x="7140956" y="3619406"/>
                  <a:pt x="7121344" y="3619406"/>
                </a:cubicBezTo>
                <a:close/>
                <a:moveTo>
                  <a:pt x="6933434" y="3619406"/>
                </a:moveTo>
                <a:cubicBezTo>
                  <a:pt x="6913822" y="3619406"/>
                  <a:pt x="6897923" y="3635305"/>
                  <a:pt x="6897923" y="3654917"/>
                </a:cubicBezTo>
                <a:cubicBezTo>
                  <a:pt x="6897923" y="3674529"/>
                  <a:pt x="6913822" y="3690428"/>
                  <a:pt x="6933434" y="3690428"/>
                </a:cubicBezTo>
                <a:cubicBezTo>
                  <a:pt x="6953046" y="3690428"/>
                  <a:pt x="6968945" y="3674529"/>
                  <a:pt x="6968945" y="3654917"/>
                </a:cubicBezTo>
                <a:cubicBezTo>
                  <a:pt x="6968945" y="3635305"/>
                  <a:pt x="6953046" y="3619406"/>
                  <a:pt x="6933434" y="3619406"/>
                </a:cubicBezTo>
                <a:close/>
                <a:moveTo>
                  <a:pt x="6745524" y="3619406"/>
                </a:moveTo>
                <a:cubicBezTo>
                  <a:pt x="6725912" y="3619406"/>
                  <a:pt x="6710013" y="3635305"/>
                  <a:pt x="6710013" y="3654917"/>
                </a:cubicBezTo>
                <a:cubicBezTo>
                  <a:pt x="6710013" y="3674529"/>
                  <a:pt x="6725912" y="3690428"/>
                  <a:pt x="6745524" y="3690428"/>
                </a:cubicBezTo>
                <a:cubicBezTo>
                  <a:pt x="6765136" y="3690428"/>
                  <a:pt x="6781035" y="3674529"/>
                  <a:pt x="6781035" y="3654917"/>
                </a:cubicBezTo>
                <a:cubicBezTo>
                  <a:pt x="6781035" y="3635305"/>
                  <a:pt x="6765136" y="3619406"/>
                  <a:pt x="6745524" y="3619406"/>
                </a:cubicBezTo>
                <a:close/>
                <a:moveTo>
                  <a:pt x="6557614" y="3619406"/>
                </a:moveTo>
                <a:cubicBezTo>
                  <a:pt x="6538002" y="3619406"/>
                  <a:pt x="6522103" y="3635305"/>
                  <a:pt x="6522103" y="3654917"/>
                </a:cubicBezTo>
                <a:cubicBezTo>
                  <a:pt x="6522103" y="3674529"/>
                  <a:pt x="6538002" y="3690428"/>
                  <a:pt x="6557614" y="3690428"/>
                </a:cubicBezTo>
                <a:cubicBezTo>
                  <a:pt x="6577226" y="3690428"/>
                  <a:pt x="6593125" y="3674529"/>
                  <a:pt x="6593125" y="3654917"/>
                </a:cubicBezTo>
                <a:cubicBezTo>
                  <a:pt x="6593125" y="3635305"/>
                  <a:pt x="6577226" y="3619406"/>
                  <a:pt x="6557614" y="3619406"/>
                </a:cubicBezTo>
                <a:close/>
                <a:moveTo>
                  <a:pt x="6369704" y="3619406"/>
                </a:moveTo>
                <a:cubicBezTo>
                  <a:pt x="6350092" y="3619406"/>
                  <a:pt x="6334193" y="3635305"/>
                  <a:pt x="6334193" y="3654917"/>
                </a:cubicBezTo>
                <a:cubicBezTo>
                  <a:pt x="6334193" y="3674529"/>
                  <a:pt x="6350092" y="3690428"/>
                  <a:pt x="6369704" y="3690428"/>
                </a:cubicBezTo>
                <a:cubicBezTo>
                  <a:pt x="6389316" y="3690428"/>
                  <a:pt x="6405215" y="3674529"/>
                  <a:pt x="6405215" y="3654917"/>
                </a:cubicBezTo>
                <a:cubicBezTo>
                  <a:pt x="6405215" y="3635305"/>
                  <a:pt x="6389316" y="3619406"/>
                  <a:pt x="6369704" y="3619406"/>
                </a:cubicBezTo>
                <a:close/>
                <a:moveTo>
                  <a:pt x="6181794" y="3619406"/>
                </a:moveTo>
                <a:cubicBezTo>
                  <a:pt x="6162182" y="3619406"/>
                  <a:pt x="6146283" y="3635305"/>
                  <a:pt x="6146283" y="3654917"/>
                </a:cubicBezTo>
                <a:cubicBezTo>
                  <a:pt x="6146283" y="3674529"/>
                  <a:pt x="6162182" y="3690428"/>
                  <a:pt x="6181794" y="3690428"/>
                </a:cubicBezTo>
                <a:cubicBezTo>
                  <a:pt x="6201406" y="3690428"/>
                  <a:pt x="6217305" y="3674529"/>
                  <a:pt x="6217305" y="3654917"/>
                </a:cubicBezTo>
                <a:cubicBezTo>
                  <a:pt x="6217305" y="3635305"/>
                  <a:pt x="6201406" y="3619406"/>
                  <a:pt x="6181794" y="3619406"/>
                </a:cubicBezTo>
                <a:close/>
                <a:moveTo>
                  <a:pt x="5993886" y="3619406"/>
                </a:moveTo>
                <a:cubicBezTo>
                  <a:pt x="5974273" y="3619406"/>
                  <a:pt x="5958374" y="3635305"/>
                  <a:pt x="5958374" y="3654917"/>
                </a:cubicBezTo>
                <a:cubicBezTo>
                  <a:pt x="5958374" y="3674529"/>
                  <a:pt x="5974273" y="3690428"/>
                  <a:pt x="5993886" y="3690428"/>
                </a:cubicBezTo>
                <a:cubicBezTo>
                  <a:pt x="6013497" y="3690428"/>
                  <a:pt x="6029396" y="3674529"/>
                  <a:pt x="6029396" y="3654917"/>
                </a:cubicBezTo>
                <a:cubicBezTo>
                  <a:pt x="6029396" y="3635305"/>
                  <a:pt x="6013497" y="3619406"/>
                  <a:pt x="5993886" y="3619406"/>
                </a:cubicBezTo>
                <a:close/>
                <a:moveTo>
                  <a:pt x="5805976" y="3619406"/>
                </a:moveTo>
                <a:cubicBezTo>
                  <a:pt x="5786364" y="3619406"/>
                  <a:pt x="5770466" y="3635305"/>
                  <a:pt x="5770466" y="3654917"/>
                </a:cubicBezTo>
                <a:cubicBezTo>
                  <a:pt x="5770466" y="3674529"/>
                  <a:pt x="5786364" y="3690428"/>
                  <a:pt x="5805976" y="3690428"/>
                </a:cubicBezTo>
                <a:cubicBezTo>
                  <a:pt x="5825589" y="3690428"/>
                  <a:pt x="5841487" y="3674529"/>
                  <a:pt x="5841487" y="3654917"/>
                </a:cubicBezTo>
                <a:cubicBezTo>
                  <a:pt x="5841487" y="3635305"/>
                  <a:pt x="5825589" y="3619406"/>
                  <a:pt x="5805976" y="3619406"/>
                </a:cubicBezTo>
                <a:close/>
                <a:moveTo>
                  <a:pt x="5618068" y="3619406"/>
                </a:moveTo>
                <a:cubicBezTo>
                  <a:pt x="5598457" y="3619406"/>
                  <a:pt x="5582558" y="3635305"/>
                  <a:pt x="5582558" y="3654917"/>
                </a:cubicBezTo>
                <a:cubicBezTo>
                  <a:pt x="5582558" y="3674529"/>
                  <a:pt x="5598457" y="3690428"/>
                  <a:pt x="5618068" y="3690428"/>
                </a:cubicBezTo>
                <a:cubicBezTo>
                  <a:pt x="5637680" y="3690428"/>
                  <a:pt x="5653579" y="3674529"/>
                  <a:pt x="5653579" y="3654917"/>
                </a:cubicBezTo>
                <a:cubicBezTo>
                  <a:pt x="5653579" y="3635305"/>
                  <a:pt x="5637680" y="3619406"/>
                  <a:pt x="5618068" y="3619406"/>
                </a:cubicBezTo>
                <a:close/>
                <a:moveTo>
                  <a:pt x="5430159" y="3619406"/>
                </a:moveTo>
                <a:cubicBezTo>
                  <a:pt x="5410549" y="3619406"/>
                  <a:pt x="5394647" y="3635305"/>
                  <a:pt x="5394647" y="3654917"/>
                </a:cubicBezTo>
                <a:cubicBezTo>
                  <a:pt x="5394647" y="3674529"/>
                  <a:pt x="5410549" y="3690428"/>
                  <a:pt x="5430159" y="3690428"/>
                </a:cubicBezTo>
                <a:cubicBezTo>
                  <a:pt x="5449772" y="3690428"/>
                  <a:pt x="5465670" y="3674529"/>
                  <a:pt x="5465670" y="3654917"/>
                </a:cubicBezTo>
                <a:cubicBezTo>
                  <a:pt x="5465670" y="3635305"/>
                  <a:pt x="5449772" y="3619406"/>
                  <a:pt x="5430159" y="3619406"/>
                </a:cubicBezTo>
                <a:close/>
                <a:moveTo>
                  <a:pt x="5242249" y="3619406"/>
                </a:moveTo>
                <a:cubicBezTo>
                  <a:pt x="5222635" y="3619406"/>
                  <a:pt x="5206737" y="3635305"/>
                  <a:pt x="5206737" y="3654917"/>
                </a:cubicBezTo>
                <a:cubicBezTo>
                  <a:pt x="5206737" y="3674529"/>
                  <a:pt x="5222635" y="3690428"/>
                  <a:pt x="5242249" y="3690428"/>
                </a:cubicBezTo>
                <a:cubicBezTo>
                  <a:pt x="5261862" y="3690428"/>
                  <a:pt x="5277760" y="3674529"/>
                  <a:pt x="5277760" y="3654917"/>
                </a:cubicBezTo>
                <a:cubicBezTo>
                  <a:pt x="5277760" y="3635305"/>
                  <a:pt x="5261862" y="3619406"/>
                  <a:pt x="5242249" y="3619406"/>
                </a:cubicBezTo>
                <a:close/>
                <a:moveTo>
                  <a:pt x="5054338" y="3619406"/>
                </a:moveTo>
                <a:cubicBezTo>
                  <a:pt x="5034726" y="3619406"/>
                  <a:pt x="5018828" y="3635305"/>
                  <a:pt x="5018828" y="3654917"/>
                </a:cubicBezTo>
                <a:cubicBezTo>
                  <a:pt x="5018828" y="3674529"/>
                  <a:pt x="5034726" y="3690428"/>
                  <a:pt x="5054338" y="3690428"/>
                </a:cubicBezTo>
                <a:cubicBezTo>
                  <a:pt x="5073951" y="3690428"/>
                  <a:pt x="5089850" y="3674529"/>
                  <a:pt x="5089850" y="3654917"/>
                </a:cubicBezTo>
                <a:cubicBezTo>
                  <a:pt x="5089850" y="3635305"/>
                  <a:pt x="5073951" y="3619406"/>
                  <a:pt x="5054338" y="3619406"/>
                </a:cubicBezTo>
                <a:close/>
                <a:moveTo>
                  <a:pt x="4866430" y="3619406"/>
                </a:moveTo>
                <a:cubicBezTo>
                  <a:pt x="4846819" y="3619406"/>
                  <a:pt x="4830924" y="3635305"/>
                  <a:pt x="4830924" y="3654917"/>
                </a:cubicBezTo>
                <a:cubicBezTo>
                  <a:pt x="4830924" y="3674529"/>
                  <a:pt x="4846819" y="3690428"/>
                  <a:pt x="4866430" y="3690428"/>
                </a:cubicBezTo>
                <a:cubicBezTo>
                  <a:pt x="4886041" y="3690428"/>
                  <a:pt x="4901941" y="3674529"/>
                  <a:pt x="4901941" y="3654917"/>
                </a:cubicBezTo>
                <a:cubicBezTo>
                  <a:pt x="4901941" y="3635305"/>
                  <a:pt x="4886041" y="3619406"/>
                  <a:pt x="4866430" y="3619406"/>
                </a:cubicBezTo>
                <a:close/>
                <a:moveTo>
                  <a:pt x="4678519" y="3619406"/>
                </a:moveTo>
                <a:cubicBezTo>
                  <a:pt x="4658907" y="3619406"/>
                  <a:pt x="4643007" y="3635305"/>
                  <a:pt x="4643007" y="3654917"/>
                </a:cubicBezTo>
                <a:cubicBezTo>
                  <a:pt x="4643007" y="3674529"/>
                  <a:pt x="4658907" y="3690428"/>
                  <a:pt x="4678519" y="3690428"/>
                </a:cubicBezTo>
                <a:cubicBezTo>
                  <a:pt x="4698130" y="3690428"/>
                  <a:pt x="4714030" y="3674529"/>
                  <a:pt x="4714030" y="3654917"/>
                </a:cubicBezTo>
                <a:cubicBezTo>
                  <a:pt x="4714030" y="3635305"/>
                  <a:pt x="4698130" y="3619406"/>
                  <a:pt x="4678519" y="3619406"/>
                </a:cubicBezTo>
                <a:close/>
                <a:moveTo>
                  <a:pt x="4490610" y="3619406"/>
                </a:moveTo>
                <a:cubicBezTo>
                  <a:pt x="4470998" y="3619406"/>
                  <a:pt x="4455098" y="3635305"/>
                  <a:pt x="4455098" y="3654917"/>
                </a:cubicBezTo>
                <a:cubicBezTo>
                  <a:pt x="4455098" y="3674529"/>
                  <a:pt x="4470998" y="3690428"/>
                  <a:pt x="4490610" y="3690428"/>
                </a:cubicBezTo>
                <a:cubicBezTo>
                  <a:pt x="4510220" y="3690428"/>
                  <a:pt x="4526118" y="3674529"/>
                  <a:pt x="4526118" y="3654917"/>
                </a:cubicBezTo>
                <a:cubicBezTo>
                  <a:pt x="4526118" y="3635305"/>
                  <a:pt x="4510220" y="3619406"/>
                  <a:pt x="4490610" y="3619406"/>
                </a:cubicBezTo>
                <a:close/>
                <a:moveTo>
                  <a:pt x="4302698" y="3619406"/>
                </a:moveTo>
                <a:cubicBezTo>
                  <a:pt x="4283086" y="3619406"/>
                  <a:pt x="4267187" y="3635305"/>
                  <a:pt x="4267187" y="3654917"/>
                </a:cubicBezTo>
                <a:cubicBezTo>
                  <a:pt x="4267187" y="3674529"/>
                  <a:pt x="4283086" y="3690428"/>
                  <a:pt x="4302698" y="3690428"/>
                </a:cubicBezTo>
                <a:cubicBezTo>
                  <a:pt x="4322311" y="3690428"/>
                  <a:pt x="4338210" y="3674529"/>
                  <a:pt x="4338210" y="3654917"/>
                </a:cubicBezTo>
                <a:cubicBezTo>
                  <a:pt x="4338210" y="3635305"/>
                  <a:pt x="4322311" y="3619406"/>
                  <a:pt x="4302698" y="3619406"/>
                </a:cubicBezTo>
                <a:close/>
                <a:moveTo>
                  <a:pt x="4114802" y="3619406"/>
                </a:moveTo>
                <a:cubicBezTo>
                  <a:pt x="4095188" y="3619406"/>
                  <a:pt x="4079291" y="3635305"/>
                  <a:pt x="4079291" y="3654917"/>
                </a:cubicBezTo>
                <a:cubicBezTo>
                  <a:pt x="4079291" y="3674529"/>
                  <a:pt x="4095188" y="3690428"/>
                  <a:pt x="4114802" y="3690428"/>
                </a:cubicBezTo>
                <a:cubicBezTo>
                  <a:pt x="4134411" y="3690428"/>
                  <a:pt x="4150308" y="3674529"/>
                  <a:pt x="4150308" y="3654917"/>
                </a:cubicBezTo>
                <a:cubicBezTo>
                  <a:pt x="4150308" y="3635305"/>
                  <a:pt x="4134411" y="3619406"/>
                  <a:pt x="4114802" y="3619406"/>
                </a:cubicBezTo>
                <a:close/>
                <a:moveTo>
                  <a:pt x="3926888" y="3619406"/>
                </a:moveTo>
                <a:cubicBezTo>
                  <a:pt x="3907279" y="3619406"/>
                  <a:pt x="3891378" y="3635305"/>
                  <a:pt x="3891378" y="3654917"/>
                </a:cubicBezTo>
                <a:cubicBezTo>
                  <a:pt x="3891378" y="3674529"/>
                  <a:pt x="3907279" y="3690428"/>
                  <a:pt x="3926888" y="3690428"/>
                </a:cubicBezTo>
                <a:cubicBezTo>
                  <a:pt x="3946503" y="3690428"/>
                  <a:pt x="3962401" y="3674529"/>
                  <a:pt x="3962401" y="3654917"/>
                </a:cubicBezTo>
                <a:cubicBezTo>
                  <a:pt x="3962401" y="3635305"/>
                  <a:pt x="3946503" y="3619406"/>
                  <a:pt x="3926888" y="3619406"/>
                </a:cubicBezTo>
                <a:close/>
                <a:moveTo>
                  <a:pt x="3738979" y="3619406"/>
                </a:moveTo>
                <a:cubicBezTo>
                  <a:pt x="3719366" y="3619406"/>
                  <a:pt x="3703467" y="3635305"/>
                  <a:pt x="3703467" y="3654917"/>
                </a:cubicBezTo>
                <a:cubicBezTo>
                  <a:pt x="3703467" y="3674529"/>
                  <a:pt x="3719366" y="3690428"/>
                  <a:pt x="3738979" y="3690428"/>
                </a:cubicBezTo>
                <a:cubicBezTo>
                  <a:pt x="3758591" y="3690428"/>
                  <a:pt x="3774489" y="3674529"/>
                  <a:pt x="3774489" y="3654917"/>
                </a:cubicBezTo>
                <a:cubicBezTo>
                  <a:pt x="3774489" y="3635305"/>
                  <a:pt x="3758591" y="3619406"/>
                  <a:pt x="3738979" y="3619406"/>
                </a:cubicBezTo>
                <a:close/>
                <a:moveTo>
                  <a:pt x="3551069" y="3619406"/>
                </a:moveTo>
                <a:cubicBezTo>
                  <a:pt x="3531458" y="3619406"/>
                  <a:pt x="3515557" y="3635305"/>
                  <a:pt x="3515557" y="3654917"/>
                </a:cubicBezTo>
                <a:cubicBezTo>
                  <a:pt x="3515557" y="3674529"/>
                  <a:pt x="3531458" y="3690428"/>
                  <a:pt x="3551069" y="3690428"/>
                </a:cubicBezTo>
                <a:cubicBezTo>
                  <a:pt x="3570679" y="3690428"/>
                  <a:pt x="3586579" y="3674529"/>
                  <a:pt x="3586579" y="3654917"/>
                </a:cubicBezTo>
                <a:cubicBezTo>
                  <a:pt x="3586579" y="3635305"/>
                  <a:pt x="3570679" y="3619406"/>
                  <a:pt x="3551069" y="3619406"/>
                </a:cubicBezTo>
                <a:close/>
                <a:moveTo>
                  <a:pt x="3363163" y="3619406"/>
                </a:moveTo>
                <a:cubicBezTo>
                  <a:pt x="3343550" y="3619406"/>
                  <a:pt x="3327653" y="3635305"/>
                  <a:pt x="3327653" y="3654917"/>
                </a:cubicBezTo>
                <a:cubicBezTo>
                  <a:pt x="3327653" y="3674529"/>
                  <a:pt x="3343550" y="3690428"/>
                  <a:pt x="3363163" y="3690428"/>
                </a:cubicBezTo>
                <a:cubicBezTo>
                  <a:pt x="3382774" y="3690428"/>
                  <a:pt x="3398674" y="3674529"/>
                  <a:pt x="3398674" y="3654917"/>
                </a:cubicBezTo>
                <a:cubicBezTo>
                  <a:pt x="3398674" y="3635305"/>
                  <a:pt x="3382774" y="3619406"/>
                  <a:pt x="3363163" y="3619406"/>
                </a:cubicBezTo>
                <a:close/>
                <a:moveTo>
                  <a:pt x="3175253" y="3619406"/>
                </a:moveTo>
                <a:cubicBezTo>
                  <a:pt x="3155640" y="3619406"/>
                  <a:pt x="3139740" y="3635305"/>
                  <a:pt x="3139740" y="3654917"/>
                </a:cubicBezTo>
                <a:cubicBezTo>
                  <a:pt x="3139740" y="3674529"/>
                  <a:pt x="3155640" y="3690428"/>
                  <a:pt x="3175253" y="3690428"/>
                </a:cubicBezTo>
                <a:cubicBezTo>
                  <a:pt x="3194866" y="3690428"/>
                  <a:pt x="3210767" y="3674529"/>
                  <a:pt x="3210767" y="3654917"/>
                </a:cubicBezTo>
                <a:cubicBezTo>
                  <a:pt x="3210767" y="3635305"/>
                  <a:pt x="3194866" y="3619406"/>
                  <a:pt x="3175253" y="3619406"/>
                </a:cubicBezTo>
                <a:close/>
                <a:moveTo>
                  <a:pt x="2987343" y="3619406"/>
                </a:moveTo>
                <a:cubicBezTo>
                  <a:pt x="2967728" y="3619406"/>
                  <a:pt x="2951833" y="3635305"/>
                  <a:pt x="2951833" y="3654917"/>
                </a:cubicBezTo>
                <a:cubicBezTo>
                  <a:pt x="2951833" y="3674529"/>
                  <a:pt x="2967728" y="3690428"/>
                  <a:pt x="2987343" y="3690428"/>
                </a:cubicBezTo>
                <a:cubicBezTo>
                  <a:pt x="3006954" y="3690428"/>
                  <a:pt x="3022854" y="3674529"/>
                  <a:pt x="3022854" y="3654917"/>
                </a:cubicBezTo>
                <a:cubicBezTo>
                  <a:pt x="3022854" y="3635305"/>
                  <a:pt x="3006954" y="3619406"/>
                  <a:pt x="2987343" y="3619406"/>
                </a:cubicBezTo>
                <a:close/>
                <a:moveTo>
                  <a:pt x="2799432" y="3619406"/>
                </a:moveTo>
                <a:cubicBezTo>
                  <a:pt x="2779821" y="3619406"/>
                  <a:pt x="2763919" y="3635305"/>
                  <a:pt x="2763919" y="3654917"/>
                </a:cubicBezTo>
                <a:cubicBezTo>
                  <a:pt x="2763919" y="3674529"/>
                  <a:pt x="2779821" y="3690428"/>
                  <a:pt x="2799432" y="3690428"/>
                </a:cubicBezTo>
                <a:cubicBezTo>
                  <a:pt x="2819042" y="3690428"/>
                  <a:pt x="2834941" y="3674529"/>
                  <a:pt x="2834941" y="3654917"/>
                </a:cubicBezTo>
                <a:cubicBezTo>
                  <a:pt x="2834941" y="3635305"/>
                  <a:pt x="2819042" y="3619406"/>
                  <a:pt x="2799432" y="3619406"/>
                </a:cubicBezTo>
                <a:close/>
                <a:moveTo>
                  <a:pt x="2611522" y="3619406"/>
                </a:moveTo>
                <a:cubicBezTo>
                  <a:pt x="2591910" y="3619406"/>
                  <a:pt x="2576011" y="3635305"/>
                  <a:pt x="2576011" y="3654917"/>
                </a:cubicBezTo>
                <a:cubicBezTo>
                  <a:pt x="2576011" y="3674529"/>
                  <a:pt x="2591910" y="3690428"/>
                  <a:pt x="2611522" y="3690428"/>
                </a:cubicBezTo>
                <a:cubicBezTo>
                  <a:pt x="2631134" y="3690428"/>
                  <a:pt x="2647033" y="3674529"/>
                  <a:pt x="2647033" y="3654917"/>
                </a:cubicBezTo>
                <a:cubicBezTo>
                  <a:pt x="2647033" y="3635305"/>
                  <a:pt x="2631134" y="3619406"/>
                  <a:pt x="2611522" y="3619406"/>
                </a:cubicBezTo>
                <a:close/>
                <a:moveTo>
                  <a:pt x="2423611" y="3619406"/>
                </a:moveTo>
                <a:cubicBezTo>
                  <a:pt x="2403999" y="3619406"/>
                  <a:pt x="2388100" y="3635305"/>
                  <a:pt x="2388100" y="3654917"/>
                </a:cubicBezTo>
                <a:cubicBezTo>
                  <a:pt x="2388100" y="3674529"/>
                  <a:pt x="2403999" y="3690428"/>
                  <a:pt x="2423611" y="3690428"/>
                </a:cubicBezTo>
                <a:cubicBezTo>
                  <a:pt x="2443223" y="3690428"/>
                  <a:pt x="2459122" y="3674529"/>
                  <a:pt x="2459122" y="3654917"/>
                </a:cubicBezTo>
                <a:cubicBezTo>
                  <a:pt x="2459122" y="3635305"/>
                  <a:pt x="2443223" y="3619406"/>
                  <a:pt x="2423611" y="3619406"/>
                </a:cubicBezTo>
                <a:close/>
                <a:moveTo>
                  <a:pt x="2235702" y="3619406"/>
                </a:moveTo>
                <a:cubicBezTo>
                  <a:pt x="2216091" y="3619406"/>
                  <a:pt x="2200189" y="3635305"/>
                  <a:pt x="2200189" y="3654917"/>
                </a:cubicBezTo>
                <a:cubicBezTo>
                  <a:pt x="2200189" y="3674529"/>
                  <a:pt x="2216091" y="3690428"/>
                  <a:pt x="2235702" y="3690428"/>
                </a:cubicBezTo>
                <a:cubicBezTo>
                  <a:pt x="2255313" y="3690428"/>
                  <a:pt x="2271213" y="3674529"/>
                  <a:pt x="2271213" y="3654917"/>
                </a:cubicBezTo>
                <a:cubicBezTo>
                  <a:pt x="2271213" y="3635305"/>
                  <a:pt x="2255313" y="3619406"/>
                  <a:pt x="2235702" y="3619406"/>
                </a:cubicBezTo>
                <a:close/>
                <a:moveTo>
                  <a:pt x="2047792" y="3619406"/>
                </a:moveTo>
                <a:cubicBezTo>
                  <a:pt x="2028180" y="3619406"/>
                  <a:pt x="2012280" y="3635305"/>
                  <a:pt x="2012280" y="3654917"/>
                </a:cubicBezTo>
                <a:cubicBezTo>
                  <a:pt x="2012280" y="3674529"/>
                  <a:pt x="2028180" y="3690428"/>
                  <a:pt x="2047792" y="3690428"/>
                </a:cubicBezTo>
                <a:cubicBezTo>
                  <a:pt x="2067404" y="3690428"/>
                  <a:pt x="2083302" y="3674529"/>
                  <a:pt x="2083302" y="3654917"/>
                </a:cubicBezTo>
                <a:cubicBezTo>
                  <a:pt x="2083302" y="3635305"/>
                  <a:pt x="2067404" y="3619406"/>
                  <a:pt x="2047792" y="3619406"/>
                </a:cubicBezTo>
                <a:close/>
                <a:moveTo>
                  <a:pt x="1859881" y="3619406"/>
                </a:moveTo>
                <a:cubicBezTo>
                  <a:pt x="1840269" y="3619406"/>
                  <a:pt x="1824370" y="3635305"/>
                  <a:pt x="1824370" y="3654917"/>
                </a:cubicBezTo>
                <a:cubicBezTo>
                  <a:pt x="1824370" y="3674529"/>
                  <a:pt x="1840269" y="3690428"/>
                  <a:pt x="1859881" y="3690428"/>
                </a:cubicBezTo>
                <a:cubicBezTo>
                  <a:pt x="1879494" y="3690428"/>
                  <a:pt x="1895392" y="3674529"/>
                  <a:pt x="1895392" y="3654917"/>
                </a:cubicBezTo>
                <a:cubicBezTo>
                  <a:pt x="1895392" y="3635305"/>
                  <a:pt x="1879494" y="3619406"/>
                  <a:pt x="1859881" y="3619406"/>
                </a:cubicBezTo>
                <a:close/>
                <a:moveTo>
                  <a:pt x="1671972" y="3619406"/>
                </a:moveTo>
                <a:cubicBezTo>
                  <a:pt x="1652359" y="3619406"/>
                  <a:pt x="1636460" y="3635305"/>
                  <a:pt x="1636460" y="3654917"/>
                </a:cubicBezTo>
                <a:cubicBezTo>
                  <a:pt x="1636460" y="3674529"/>
                  <a:pt x="1652359" y="3690428"/>
                  <a:pt x="1671972" y="3690428"/>
                </a:cubicBezTo>
                <a:cubicBezTo>
                  <a:pt x="1691584" y="3690428"/>
                  <a:pt x="1707482" y="3674529"/>
                  <a:pt x="1707482" y="3654917"/>
                </a:cubicBezTo>
                <a:cubicBezTo>
                  <a:pt x="1707482" y="3635305"/>
                  <a:pt x="1691584" y="3619406"/>
                  <a:pt x="1671972" y="3619406"/>
                </a:cubicBezTo>
                <a:close/>
                <a:moveTo>
                  <a:pt x="1484062" y="3619406"/>
                </a:moveTo>
                <a:cubicBezTo>
                  <a:pt x="1464450" y="3619406"/>
                  <a:pt x="1448551" y="3635305"/>
                  <a:pt x="1448551" y="3654917"/>
                </a:cubicBezTo>
                <a:cubicBezTo>
                  <a:pt x="1448551" y="3674529"/>
                  <a:pt x="1464450" y="3690428"/>
                  <a:pt x="1484062" y="3690428"/>
                </a:cubicBezTo>
                <a:cubicBezTo>
                  <a:pt x="1503673" y="3690428"/>
                  <a:pt x="1519572" y="3674529"/>
                  <a:pt x="1519572" y="3654917"/>
                </a:cubicBezTo>
                <a:cubicBezTo>
                  <a:pt x="1519572" y="3635305"/>
                  <a:pt x="1503673" y="3619406"/>
                  <a:pt x="1484062" y="3619406"/>
                </a:cubicBezTo>
                <a:close/>
                <a:moveTo>
                  <a:pt x="1296152" y="3619406"/>
                </a:moveTo>
                <a:cubicBezTo>
                  <a:pt x="1276540" y="3619406"/>
                  <a:pt x="1260641" y="3635305"/>
                  <a:pt x="1260641" y="3654917"/>
                </a:cubicBezTo>
                <a:cubicBezTo>
                  <a:pt x="1260641" y="3674529"/>
                  <a:pt x="1276540" y="3690428"/>
                  <a:pt x="1296152" y="3690428"/>
                </a:cubicBezTo>
                <a:cubicBezTo>
                  <a:pt x="1315764" y="3690428"/>
                  <a:pt x="1331663" y="3674529"/>
                  <a:pt x="1331663" y="3654917"/>
                </a:cubicBezTo>
                <a:cubicBezTo>
                  <a:pt x="1331663" y="3635305"/>
                  <a:pt x="1315764" y="3619406"/>
                  <a:pt x="1296152" y="3619406"/>
                </a:cubicBezTo>
                <a:close/>
                <a:moveTo>
                  <a:pt x="1108242" y="3619406"/>
                </a:moveTo>
                <a:cubicBezTo>
                  <a:pt x="1088630" y="3619406"/>
                  <a:pt x="1072731" y="3635305"/>
                  <a:pt x="1072731" y="3654917"/>
                </a:cubicBezTo>
                <a:cubicBezTo>
                  <a:pt x="1072731" y="3674529"/>
                  <a:pt x="1088630" y="3690428"/>
                  <a:pt x="1108242" y="3690428"/>
                </a:cubicBezTo>
                <a:cubicBezTo>
                  <a:pt x="1127855" y="3690428"/>
                  <a:pt x="1143752" y="3674529"/>
                  <a:pt x="1143752" y="3654917"/>
                </a:cubicBezTo>
                <a:cubicBezTo>
                  <a:pt x="1143752" y="3635305"/>
                  <a:pt x="1127855" y="3619406"/>
                  <a:pt x="1108242" y="3619406"/>
                </a:cubicBezTo>
                <a:close/>
                <a:moveTo>
                  <a:pt x="920333" y="3619406"/>
                </a:moveTo>
                <a:cubicBezTo>
                  <a:pt x="900720" y="3619406"/>
                  <a:pt x="884821" y="3635305"/>
                  <a:pt x="884821" y="3654917"/>
                </a:cubicBezTo>
                <a:cubicBezTo>
                  <a:pt x="884821" y="3674529"/>
                  <a:pt x="900720" y="3690428"/>
                  <a:pt x="920333" y="3690428"/>
                </a:cubicBezTo>
                <a:cubicBezTo>
                  <a:pt x="939944" y="3690428"/>
                  <a:pt x="955843" y="3674529"/>
                  <a:pt x="955843" y="3654917"/>
                </a:cubicBezTo>
                <a:cubicBezTo>
                  <a:pt x="955843" y="3635305"/>
                  <a:pt x="939944" y="3619406"/>
                  <a:pt x="920333" y="3619406"/>
                </a:cubicBezTo>
                <a:close/>
                <a:moveTo>
                  <a:pt x="732423" y="3619406"/>
                </a:moveTo>
                <a:cubicBezTo>
                  <a:pt x="712810" y="3619406"/>
                  <a:pt x="696911" y="3635305"/>
                  <a:pt x="696911" y="3654917"/>
                </a:cubicBezTo>
                <a:cubicBezTo>
                  <a:pt x="696911" y="3674529"/>
                  <a:pt x="712810" y="3690428"/>
                  <a:pt x="732423" y="3690428"/>
                </a:cubicBezTo>
                <a:cubicBezTo>
                  <a:pt x="752035" y="3690428"/>
                  <a:pt x="767933" y="3674529"/>
                  <a:pt x="767933" y="3654917"/>
                </a:cubicBezTo>
                <a:cubicBezTo>
                  <a:pt x="767933" y="3635305"/>
                  <a:pt x="752035" y="3619406"/>
                  <a:pt x="732423" y="3619406"/>
                </a:cubicBezTo>
                <a:close/>
                <a:moveTo>
                  <a:pt x="544513" y="3619406"/>
                </a:moveTo>
                <a:cubicBezTo>
                  <a:pt x="524900" y="3619406"/>
                  <a:pt x="509002" y="3635305"/>
                  <a:pt x="509002" y="3654917"/>
                </a:cubicBezTo>
                <a:cubicBezTo>
                  <a:pt x="509002" y="3674529"/>
                  <a:pt x="524900" y="3690428"/>
                  <a:pt x="544513" y="3690428"/>
                </a:cubicBezTo>
                <a:cubicBezTo>
                  <a:pt x="564125" y="3690428"/>
                  <a:pt x="580024" y="3674529"/>
                  <a:pt x="580024" y="3654917"/>
                </a:cubicBezTo>
                <a:cubicBezTo>
                  <a:pt x="580024" y="3635305"/>
                  <a:pt x="564125" y="3619406"/>
                  <a:pt x="544513" y="3619406"/>
                </a:cubicBezTo>
                <a:close/>
                <a:moveTo>
                  <a:pt x="356603" y="3619406"/>
                </a:moveTo>
                <a:cubicBezTo>
                  <a:pt x="336991" y="3619406"/>
                  <a:pt x="321092" y="3635305"/>
                  <a:pt x="321092" y="3654917"/>
                </a:cubicBezTo>
                <a:cubicBezTo>
                  <a:pt x="321092" y="3674529"/>
                  <a:pt x="336991" y="3690428"/>
                  <a:pt x="356603" y="3690428"/>
                </a:cubicBezTo>
                <a:cubicBezTo>
                  <a:pt x="376216" y="3690428"/>
                  <a:pt x="392114" y="3674529"/>
                  <a:pt x="392114" y="3654917"/>
                </a:cubicBezTo>
                <a:cubicBezTo>
                  <a:pt x="392114" y="3635305"/>
                  <a:pt x="376216" y="3619406"/>
                  <a:pt x="356603" y="3619406"/>
                </a:cubicBezTo>
                <a:close/>
                <a:moveTo>
                  <a:pt x="168693" y="3619406"/>
                </a:moveTo>
                <a:cubicBezTo>
                  <a:pt x="149081" y="3619406"/>
                  <a:pt x="133182" y="3635305"/>
                  <a:pt x="133182" y="3654917"/>
                </a:cubicBezTo>
                <a:cubicBezTo>
                  <a:pt x="133182" y="3674529"/>
                  <a:pt x="149081" y="3690428"/>
                  <a:pt x="168693" y="3690428"/>
                </a:cubicBezTo>
                <a:cubicBezTo>
                  <a:pt x="188305" y="3690428"/>
                  <a:pt x="204205" y="3674529"/>
                  <a:pt x="204205" y="3654917"/>
                </a:cubicBezTo>
                <a:cubicBezTo>
                  <a:pt x="204205" y="3635305"/>
                  <a:pt x="188305" y="3619406"/>
                  <a:pt x="168693" y="3619406"/>
                </a:cubicBezTo>
                <a:close/>
                <a:moveTo>
                  <a:pt x="12099079" y="3471075"/>
                </a:moveTo>
                <a:cubicBezTo>
                  <a:pt x="12079467" y="3471075"/>
                  <a:pt x="12063568" y="3486974"/>
                  <a:pt x="12063568" y="3506586"/>
                </a:cubicBezTo>
                <a:cubicBezTo>
                  <a:pt x="12063568" y="3526198"/>
                  <a:pt x="12079467" y="3542097"/>
                  <a:pt x="12099079" y="3542097"/>
                </a:cubicBezTo>
                <a:cubicBezTo>
                  <a:pt x="12118691" y="3542097"/>
                  <a:pt x="12134590" y="3526198"/>
                  <a:pt x="12134590" y="3506586"/>
                </a:cubicBezTo>
                <a:cubicBezTo>
                  <a:pt x="12134590" y="3486974"/>
                  <a:pt x="12118691" y="3471075"/>
                  <a:pt x="12099079" y="3471075"/>
                </a:cubicBezTo>
                <a:close/>
                <a:moveTo>
                  <a:pt x="11911169" y="3471075"/>
                </a:moveTo>
                <a:cubicBezTo>
                  <a:pt x="11891557" y="3471075"/>
                  <a:pt x="11875658" y="3486974"/>
                  <a:pt x="11875658" y="3506586"/>
                </a:cubicBezTo>
                <a:cubicBezTo>
                  <a:pt x="11875658" y="3526198"/>
                  <a:pt x="11891557" y="3542097"/>
                  <a:pt x="11911169" y="3542097"/>
                </a:cubicBezTo>
                <a:cubicBezTo>
                  <a:pt x="11930781" y="3542097"/>
                  <a:pt x="11946680" y="3526198"/>
                  <a:pt x="11946680" y="3506586"/>
                </a:cubicBezTo>
                <a:cubicBezTo>
                  <a:pt x="11946680" y="3486974"/>
                  <a:pt x="11930781" y="3471075"/>
                  <a:pt x="11911169" y="3471075"/>
                </a:cubicBezTo>
                <a:close/>
                <a:moveTo>
                  <a:pt x="11723259" y="3471075"/>
                </a:moveTo>
                <a:cubicBezTo>
                  <a:pt x="11703647" y="3471075"/>
                  <a:pt x="11687748" y="3486974"/>
                  <a:pt x="11687748" y="3506586"/>
                </a:cubicBezTo>
                <a:cubicBezTo>
                  <a:pt x="11687748" y="3526198"/>
                  <a:pt x="11703647" y="3542097"/>
                  <a:pt x="11723259" y="3542097"/>
                </a:cubicBezTo>
                <a:cubicBezTo>
                  <a:pt x="11742871" y="3542097"/>
                  <a:pt x="11758770" y="3526198"/>
                  <a:pt x="11758770" y="3506586"/>
                </a:cubicBezTo>
                <a:cubicBezTo>
                  <a:pt x="11758770" y="3486974"/>
                  <a:pt x="11742871" y="3471075"/>
                  <a:pt x="11723259" y="3471075"/>
                </a:cubicBezTo>
                <a:close/>
                <a:moveTo>
                  <a:pt x="11535349" y="3471075"/>
                </a:moveTo>
                <a:cubicBezTo>
                  <a:pt x="11515737" y="3471075"/>
                  <a:pt x="11499838" y="3486974"/>
                  <a:pt x="11499838" y="3506586"/>
                </a:cubicBezTo>
                <a:cubicBezTo>
                  <a:pt x="11499838" y="3526198"/>
                  <a:pt x="11515737" y="3542097"/>
                  <a:pt x="11535349" y="3542097"/>
                </a:cubicBezTo>
                <a:cubicBezTo>
                  <a:pt x="11554961" y="3542097"/>
                  <a:pt x="11570860" y="3526198"/>
                  <a:pt x="11570860" y="3506586"/>
                </a:cubicBezTo>
                <a:cubicBezTo>
                  <a:pt x="11570860" y="3486974"/>
                  <a:pt x="11554961" y="3471075"/>
                  <a:pt x="11535349" y="3471075"/>
                </a:cubicBezTo>
                <a:close/>
                <a:moveTo>
                  <a:pt x="11347439" y="3471075"/>
                </a:moveTo>
                <a:cubicBezTo>
                  <a:pt x="11327827" y="3471075"/>
                  <a:pt x="11311928" y="3486974"/>
                  <a:pt x="11311928" y="3506586"/>
                </a:cubicBezTo>
                <a:cubicBezTo>
                  <a:pt x="11311928" y="3526198"/>
                  <a:pt x="11327827" y="3542097"/>
                  <a:pt x="11347439" y="3542097"/>
                </a:cubicBezTo>
                <a:cubicBezTo>
                  <a:pt x="11367051" y="3542097"/>
                  <a:pt x="11382950" y="3526198"/>
                  <a:pt x="11382950" y="3506586"/>
                </a:cubicBezTo>
                <a:cubicBezTo>
                  <a:pt x="11382950" y="3486974"/>
                  <a:pt x="11367051" y="3471075"/>
                  <a:pt x="11347439" y="3471075"/>
                </a:cubicBezTo>
                <a:close/>
                <a:moveTo>
                  <a:pt x="11159529" y="3471075"/>
                </a:moveTo>
                <a:cubicBezTo>
                  <a:pt x="11139917" y="3471075"/>
                  <a:pt x="11124018" y="3486974"/>
                  <a:pt x="11124018" y="3506586"/>
                </a:cubicBezTo>
                <a:cubicBezTo>
                  <a:pt x="11124018" y="3526198"/>
                  <a:pt x="11139917" y="3542097"/>
                  <a:pt x="11159529" y="3542097"/>
                </a:cubicBezTo>
                <a:cubicBezTo>
                  <a:pt x="11179141" y="3542097"/>
                  <a:pt x="11195040" y="3526198"/>
                  <a:pt x="11195040" y="3506586"/>
                </a:cubicBezTo>
                <a:cubicBezTo>
                  <a:pt x="11195040" y="3486974"/>
                  <a:pt x="11179141" y="3471075"/>
                  <a:pt x="11159529" y="3471075"/>
                </a:cubicBezTo>
                <a:close/>
                <a:moveTo>
                  <a:pt x="10971619" y="3471075"/>
                </a:moveTo>
                <a:cubicBezTo>
                  <a:pt x="10952007" y="3471075"/>
                  <a:pt x="10936108" y="3486974"/>
                  <a:pt x="10936108" y="3506586"/>
                </a:cubicBezTo>
                <a:cubicBezTo>
                  <a:pt x="10936108" y="3526198"/>
                  <a:pt x="10952007" y="3542097"/>
                  <a:pt x="10971619" y="3542097"/>
                </a:cubicBezTo>
                <a:cubicBezTo>
                  <a:pt x="10991231" y="3542097"/>
                  <a:pt x="11007130" y="3526198"/>
                  <a:pt x="11007130" y="3506586"/>
                </a:cubicBezTo>
                <a:cubicBezTo>
                  <a:pt x="11007130" y="3486974"/>
                  <a:pt x="10991231" y="3471075"/>
                  <a:pt x="10971619" y="3471075"/>
                </a:cubicBezTo>
                <a:close/>
                <a:moveTo>
                  <a:pt x="10783709" y="3471075"/>
                </a:moveTo>
                <a:cubicBezTo>
                  <a:pt x="10764097" y="3471075"/>
                  <a:pt x="10748198" y="3486974"/>
                  <a:pt x="10748198" y="3506586"/>
                </a:cubicBezTo>
                <a:cubicBezTo>
                  <a:pt x="10748198" y="3526198"/>
                  <a:pt x="10764097" y="3542097"/>
                  <a:pt x="10783709" y="3542097"/>
                </a:cubicBezTo>
                <a:cubicBezTo>
                  <a:pt x="10803321" y="3542097"/>
                  <a:pt x="10819220" y="3526198"/>
                  <a:pt x="10819220" y="3506586"/>
                </a:cubicBezTo>
                <a:cubicBezTo>
                  <a:pt x="10819220" y="3486974"/>
                  <a:pt x="10803321" y="3471075"/>
                  <a:pt x="10783709" y="3471075"/>
                </a:cubicBezTo>
                <a:close/>
                <a:moveTo>
                  <a:pt x="10595799" y="3471075"/>
                </a:moveTo>
                <a:cubicBezTo>
                  <a:pt x="10576187" y="3471075"/>
                  <a:pt x="10560288" y="3486974"/>
                  <a:pt x="10560288" y="3506586"/>
                </a:cubicBezTo>
                <a:cubicBezTo>
                  <a:pt x="10560288" y="3526198"/>
                  <a:pt x="10576187" y="3542097"/>
                  <a:pt x="10595799" y="3542097"/>
                </a:cubicBezTo>
                <a:cubicBezTo>
                  <a:pt x="10615411" y="3542097"/>
                  <a:pt x="10631310" y="3526198"/>
                  <a:pt x="10631310" y="3506586"/>
                </a:cubicBezTo>
                <a:cubicBezTo>
                  <a:pt x="10631310" y="3486974"/>
                  <a:pt x="10615411" y="3471075"/>
                  <a:pt x="10595799" y="3471075"/>
                </a:cubicBezTo>
                <a:close/>
                <a:moveTo>
                  <a:pt x="10407889" y="3471075"/>
                </a:moveTo>
                <a:cubicBezTo>
                  <a:pt x="10388277" y="3471075"/>
                  <a:pt x="10372378" y="3486974"/>
                  <a:pt x="10372378" y="3506586"/>
                </a:cubicBezTo>
                <a:cubicBezTo>
                  <a:pt x="10372378" y="3526198"/>
                  <a:pt x="10388277" y="3542097"/>
                  <a:pt x="10407889" y="3542097"/>
                </a:cubicBezTo>
                <a:cubicBezTo>
                  <a:pt x="10427501" y="3542097"/>
                  <a:pt x="10443400" y="3526198"/>
                  <a:pt x="10443400" y="3506586"/>
                </a:cubicBezTo>
                <a:cubicBezTo>
                  <a:pt x="10443400" y="3486974"/>
                  <a:pt x="10427501" y="3471075"/>
                  <a:pt x="10407889" y="3471075"/>
                </a:cubicBezTo>
                <a:close/>
                <a:moveTo>
                  <a:pt x="10219979" y="3471075"/>
                </a:moveTo>
                <a:cubicBezTo>
                  <a:pt x="10200367" y="3471075"/>
                  <a:pt x="10184468" y="3486974"/>
                  <a:pt x="10184468" y="3506586"/>
                </a:cubicBezTo>
                <a:cubicBezTo>
                  <a:pt x="10184468" y="3526198"/>
                  <a:pt x="10200367" y="3542097"/>
                  <a:pt x="10219979" y="3542097"/>
                </a:cubicBezTo>
                <a:cubicBezTo>
                  <a:pt x="10239591" y="3542097"/>
                  <a:pt x="10255490" y="3526198"/>
                  <a:pt x="10255490" y="3506586"/>
                </a:cubicBezTo>
                <a:cubicBezTo>
                  <a:pt x="10255490" y="3486974"/>
                  <a:pt x="10239591" y="3471075"/>
                  <a:pt x="10219979" y="3471075"/>
                </a:cubicBezTo>
                <a:close/>
                <a:moveTo>
                  <a:pt x="10032069" y="3471075"/>
                </a:moveTo>
                <a:cubicBezTo>
                  <a:pt x="10012457" y="3471075"/>
                  <a:pt x="9996558" y="3486974"/>
                  <a:pt x="9996558" y="3506586"/>
                </a:cubicBezTo>
                <a:cubicBezTo>
                  <a:pt x="9996558" y="3526198"/>
                  <a:pt x="10012457" y="3542097"/>
                  <a:pt x="10032069" y="3542097"/>
                </a:cubicBezTo>
                <a:cubicBezTo>
                  <a:pt x="10051681" y="3542097"/>
                  <a:pt x="10067580" y="3526198"/>
                  <a:pt x="10067580" y="3506586"/>
                </a:cubicBezTo>
                <a:cubicBezTo>
                  <a:pt x="10067580" y="3486974"/>
                  <a:pt x="10051681" y="3471075"/>
                  <a:pt x="10032069" y="3471075"/>
                </a:cubicBezTo>
                <a:close/>
                <a:moveTo>
                  <a:pt x="9844159" y="3471075"/>
                </a:moveTo>
                <a:cubicBezTo>
                  <a:pt x="9824547" y="3471075"/>
                  <a:pt x="9808648" y="3486974"/>
                  <a:pt x="9808648" y="3506586"/>
                </a:cubicBezTo>
                <a:cubicBezTo>
                  <a:pt x="9808648" y="3526198"/>
                  <a:pt x="9824547" y="3542097"/>
                  <a:pt x="9844159" y="3542097"/>
                </a:cubicBezTo>
                <a:cubicBezTo>
                  <a:pt x="9863771" y="3542097"/>
                  <a:pt x="9879670" y="3526198"/>
                  <a:pt x="9879670" y="3506586"/>
                </a:cubicBezTo>
                <a:cubicBezTo>
                  <a:pt x="9879670" y="3486974"/>
                  <a:pt x="9863771" y="3471075"/>
                  <a:pt x="9844159" y="3471075"/>
                </a:cubicBezTo>
                <a:close/>
                <a:moveTo>
                  <a:pt x="9656249" y="3471075"/>
                </a:moveTo>
                <a:cubicBezTo>
                  <a:pt x="9636637" y="3471075"/>
                  <a:pt x="9620738" y="3486974"/>
                  <a:pt x="9620738" y="3506586"/>
                </a:cubicBezTo>
                <a:cubicBezTo>
                  <a:pt x="9620738" y="3526198"/>
                  <a:pt x="9636637" y="3542097"/>
                  <a:pt x="9656249" y="3542097"/>
                </a:cubicBezTo>
                <a:cubicBezTo>
                  <a:pt x="9675861" y="3542097"/>
                  <a:pt x="9691760" y="3526198"/>
                  <a:pt x="9691760" y="3506586"/>
                </a:cubicBezTo>
                <a:cubicBezTo>
                  <a:pt x="9691760" y="3486974"/>
                  <a:pt x="9675861" y="3471075"/>
                  <a:pt x="9656249" y="3471075"/>
                </a:cubicBezTo>
                <a:close/>
                <a:moveTo>
                  <a:pt x="9468339" y="3471075"/>
                </a:moveTo>
                <a:cubicBezTo>
                  <a:pt x="9448727" y="3471075"/>
                  <a:pt x="9432828" y="3486974"/>
                  <a:pt x="9432828" y="3506586"/>
                </a:cubicBezTo>
                <a:cubicBezTo>
                  <a:pt x="9432828" y="3526198"/>
                  <a:pt x="9448727" y="3542097"/>
                  <a:pt x="9468339" y="3542097"/>
                </a:cubicBezTo>
                <a:cubicBezTo>
                  <a:pt x="9487951" y="3542097"/>
                  <a:pt x="9503850" y="3526198"/>
                  <a:pt x="9503850" y="3506586"/>
                </a:cubicBezTo>
                <a:cubicBezTo>
                  <a:pt x="9503850" y="3486974"/>
                  <a:pt x="9487951" y="3471075"/>
                  <a:pt x="9468339" y="3471075"/>
                </a:cubicBezTo>
                <a:close/>
                <a:moveTo>
                  <a:pt x="9280429" y="3471075"/>
                </a:moveTo>
                <a:cubicBezTo>
                  <a:pt x="9260817" y="3471075"/>
                  <a:pt x="9244918" y="3486974"/>
                  <a:pt x="9244918" y="3506586"/>
                </a:cubicBezTo>
                <a:cubicBezTo>
                  <a:pt x="9244918" y="3526198"/>
                  <a:pt x="9260817" y="3542097"/>
                  <a:pt x="9280429" y="3542097"/>
                </a:cubicBezTo>
                <a:cubicBezTo>
                  <a:pt x="9300041" y="3542097"/>
                  <a:pt x="9315940" y="3526198"/>
                  <a:pt x="9315940" y="3506586"/>
                </a:cubicBezTo>
                <a:cubicBezTo>
                  <a:pt x="9315940" y="3486974"/>
                  <a:pt x="9300041" y="3471075"/>
                  <a:pt x="9280429" y="3471075"/>
                </a:cubicBezTo>
                <a:close/>
                <a:moveTo>
                  <a:pt x="9092519" y="3471075"/>
                </a:moveTo>
                <a:cubicBezTo>
                  <a:pt x="9072907" y="3471075"/>
                  <a:pt x="9057008" y="3486974"/>
                  <a:pt x="9057008" y="3506586"/>
                </a:cubicBezTo>
                <a:cubicBezTo>
                  <a:pt x="9057008" y="3526198"/>
                  <a:pt x="9072907" y="3542097"/>
                  <a:pt x="9092519" y="3542097"/>
                </a:cubicBezTo>
                <a:cubicBezTo>
                  <a:pt x="9112131" y="3542097"/>
                  <a:pt x="9128030" y="3526198"/>
                  <a:pt x="9128030" y="3506586"/>
                </a:cubicBezTo>
                <a:cubicBezTo>
                  <a:pt x="9128030" y="3486974"/>
                  <a:pt x="9112131" y="3471075"/>
                  <a:pt x="9092519" y="3471075"/>
                </a:cubicBezTo>
                <a:close/>
                <a:moveTo>
                  <a:pt x="8904609" y="3471075"/>
                </a:moveTo>
                <a:cubicBezTo>
                  <a:pt x="8884997" y="3471075"/>
                  <a:pt x="8869098" y="3486974"/>
                  <a:pt x="8869098" y="3506586"/>
                </a:cubicBezTo>
                <a:cubicBezTo>
                  <a:pt x="8869098" y="3526198"/>
                  <a:pt x="8884997" y="3542097"/>
                  <a:pt x="8904609" y="3542097"/>
                </a:cubicBezTo>
                <a:cubicBezTo>
                  <a:pt x="8924221" y="3542097"/>
                  <a:pt x="8940120" y="3526198"/>
                  <a:pt x="8940120" y="3506586"/>
                </a:cubicBezTo>
                <a:cubicBezTo>
                  <a:pt x="8940120" y="3486974"/>
                  <a:pt x="8924221" y="3471075"/>
                  <a:pt x="8904609" y="3471075"/>
                </a:cubicBezTo>
                <a:close/>
                <a:moveTo>
                  <a:pt x="8716699" y="3471075"/>
                </a:moveTo>
                <a:cubicBezTo>
                  <a:pt x="8697087" y="3471075"/>
                  <a:pt x="8681188" y="3486974"/>
                  <a:pt x="8681188" y="3506586"/>
                </a:cubicBezTo>
                <a:cubicBezTo>
                  <a:pt x="8681188" y="3526198"/>
                  <a:pt x="8697087" y="3542097"/>
                  <a:pt x="8716699" y="3542097"/>
                </a:cubicBezTo>
                <a:cubicBezTo>
                  <a:pt x="8736311" y="3542097"/>
                  <a:pt x="8752210" y="3526198"/>
                  <a:pt x="8752210" y="3506586"/>
                </a:cubicBezTo>
                <a:cubicBezTo>
                  <a:pt x="8752210" y="3486974"/>
                  <a:pt x="8736311" y="3471075"/>
                  <a:pt x="8716699" y="3471075"/>
                </a:cubicBezTo>
                <a:close/>
                <a:moveTo>
                  <a:pt x="8528789" y="3471075"/>
                </a:moveTo>
                <a:cubicBezTo>
                  <a:pt x="8509177" y="3471075"/>
                  <a:pt x="8493278" y="3486974"/>
                  <a:pt x="8493278" y="3506586"/>
                </a:cubicBezTo>
                <a:cubicBezTo>
                  <a:pt x="8493278" y="3526198"/>
                  <a:pt x="8509177" y="3542097"/>
                  <a:pt x="8528789" y="3542097"/>
                </a:cubicBezTo>
                <a:cubicBezTo>
                  <a:pt x="8548401" y="3542097"/>
                  <a:pt x="8564300" y="3526198"/>
                  <a:pt x="8564300" y="3506586"/>
                </a:cubicBezTo>
                <a:cubicBezTo>
                  <a:pt x="8564300" y="3486974"/>
                  <a:pt x="8548401" y="3471075"/>
                  <a:pt x="8528789" y="3471075"/>
                </a:cubicBezTo>
                <a:close/>
                <a:moveTo>
                  <a:pt x="8340879" y="3471075"/>
                </a:moveTo>
                <a:cubicBezTo>
                  <a:pt x="8321267" y="3471075"/>
                  <a:pt x="8305368" y="3486974"/>
                  <a:pt x="8305368" y="3506586"/>
                </a:cubicBezTo>
                <a:cubicBezTo>
                  <a:pt x="8305368" y="3526198"/>
                  <a:pt x="8321267" y="3542097"/>
                  <a:pt x="8340879" y="3542097"/>
                </a:cubicBezTo>
                <a:cubicBezTo>
                  <a:pt x="8360491" y="3542097"/>
                  <a:pt x="8376390" y="3526198"/>
                  <a:pt x="8376390" y="3506586"/>
                </a:cubicBezTo>
                <a:cubicBezTo>
                  <a:pt x="8376390" y="3486974"/>
                  <a:pt x="8360491" y="3471075"/>
                  <a:pt x="8340879" y="3471075"/>
                </a:cubicBezTo>
                <a:close/>
                <a:moveTo>
                  <a:pt x="8152969" y="3471075"/>
                </a:moveTo>
                <a:cubicBezTo>
                  <a:pt x="8133357" y="3471075"/>
                  <a:pt x="8117458" y="3486974"/>
                  <a:pt x="8117458" y="3506586"/>
                </a:cubicBezTo>
                <a:cubicBezTo>
                  <a:pt x="8117458" y="3526198"/>
                  <a:pt x="8133357" y="3542097"/>
                  <a:pt x="8152969" y="3542097"/>
                </a:cubicBezTo>
                <a:cubicBezTo>
                  <a:pt x="8172581" y="3542097"/>
                  <a:pt x="8188480" y="3526198"/>
                  <a:pt x="8188480" y="3506586"/>
                </a:cubicBezTo>
                <a:cubicBezTo>
                  <a:pt x="8188480" y="3486974"/>
                  <a:pt x="8172581" y="3471075"/>
                  <a:pt x="8152969" y="3471075"/>
                </a:cubicBezTo>
                <a:close/>
                <a:moveTo>
                  <a:pt x="7965059" y="3471075"/>
                </a:moveTo>
                <a:cubicBezTo>
                  <a:pt x="7945447" y="3471075"/>
                  <a:pt x="7929548" y="3486974"/>
                  <a:pt x="7929548" y="3506586"/>
                </a:cubicBezTo>
                <a:cubicBezTo>
                  <a:pt x="7929548" y="3526198"/>
                  <a:pt x="7945447" y="3542097"/>
                  <a:pt x="7965059" y="3542097"/>
                </a:cubicBezTo>
                <a:cubicBezTo>
                  <a:pt x="7984671" y="3542097"/>
                  <a:pt x="8000570" y="3526198"/>
                  <a:pt x="8000570" y="3506586"/>
                </a:cubicBezTo>
                <a:cubicBezTo>
                  <a:pt x="8000570" y="3486974"/>
                  <a:pt x="7984671" y="3471075"/>
                  <a:pt x="7965059" y="3471075"/>
                </a:cubicBezTo>
                <a:close/>
                <a:moveTo>
                  <a:pt x="7777149" y="3471075"/>
                </a:moveTo>
                <a:cubicBezTo>
                  <a:pt x="7757537" y="3471075"/>
                  <a:pt x="7741638" y="3486974"/>
                  <a:pt x="7741638" y="3506586"/>
                </a:cubicBezTo>
                <a:cubicBezTo>
                  <a:pt x="7741638" y="3526198"/>
                  <a:pt x="7757537" y="3542097"/>
                  <a:pt x="7777149" y="3542097"/>
                </a:cubicBezTo>
                <a:cubicBezTo>
                  <a:pt x="7796761" y="3542097"/>
                  <a:pt x="7812660" y="3526198"/>
                  <a:pt x="7812660" y="3506586"/>
                </a:cubicBezTo>
                <a:cubicBezTo>
                  <a:pt x="7812660" y="3486974"/>
                  <a:pt x="7796761" y="3471075"/>
                  <a:pt x="7777149" y="3471075"/>
                </a:cubicBezTo>
                <a:close/>
                <a:moveTo>
                  <a:pt x="7589239" y="3471075"/>
                </a:moveTo>
                <a:cubicBezTo>
                  <a:pt x="7569627" y="3471075"/>
                  <a:pt x="7553728" y="3486974"/>
                  <a:pt x="7553728" y="3506586"/>
                </a:cubicBezTo>
                <a:cubicBezTo>
                  <a:pt x="7553728" y="3526198"/>
                  <a:pt x="7569627" y="3542097"/>
                  <a:pt x="7589239" y="3542097"/>
                </a:cubicBezTo>
                <a:cubicBezTo>
                  <a:pt x="7608851" y="3542097"/>
                  <a:pt x="7624750" y="3526198"/>
                  <a:pt x="7624750" y="3506586"/>
                </a:cubicBezTo>
                <a:cubicBezTo>
                  <a:pt x="7624750" y="3486974"/>
                  <a:pt x="7608851" y="3471075"/>
                  <a:pt x="7589239" y="3471075"/>
                </a:cubicBezTo>
                <a:close/>
                <a:moveTo>
                  <a:pt x="7401329" y="3471075"/>
                </a:moveTo>
                <a:cubicBezTo>
                  <a:pt x="7381717" y="3471075"/>
                  <a:pt x="7365818" y="3486974"/>
                  <a:pt x="7365818" y="3506586"/>
                </a:cubicBezTo>
                <a:cubicBezTo>
                  <a:pt x="7365818" y="3526198"/>
                  <a:pt x="7381717" y="3542097"/>
                  <a:pt x="7401329" y="3542097"/>
                </a:cubicBezTo>
                <a:cubicBezTo>
                  <a:pt x="7420941" y="3542097"/>
                  <a:pt x="7436840" y="3526198"/>
                  <a:pt x="7436840" y="3506586"/>
                </a:cubicBezTo>
                <a:cubicBezTo>
                  <a:pt x="7436840" y="3486974"/>
                  <a:pt x="7420941" y="3471075"/>
                  <a:pt x="7401329" y="3471075"/>
                </a:cubicBezTo>
                <a:close/>
                <a:moveTo>
                  <a:pt x="7213419" y="3471075"/>
                </a:moveTo>
                <a:cubicBezTo>
                  <a:pt x="7193807" y="3471075"/>
                  <a:pt x="7177908" y="3486974"/>
                  <a:pt x="7177908" y="3506586"/>
                </a:cubicBezTo>
                <a:cubicBezTo>
                  <a:pt x="7177908" y="3526198"/>
                  <a:pt x="7193807" y="3542097"/>
                  <a:pt x="7213419" y="3542097"/>
                </a:cubicBezTo>
                <a:cubicBezTo>
                  <a:pt x="7233031" y="3542097"/>
                  <a:pt x="7248930" y="3526198"/>
                  <a:pt x="7248930" y="3506586"/>
                </a:cubicBezTo>
                <a:cubicBezTo>
                  <a:pt x="7248930" y="3486974"/>
                  <a:pt x="7233031" y="3471075"/>
                  <a:pt x="7213419" y="3471075"/>
                </a:cubicBezTo>
                <a:close/>
                <a:moveTo>
                  <a:pt x="7025509" y="3471075"/>
                </a:moveTo>
                <a:cubicBezTo>
                  <a:pt x="7005897" y="3471075"/>
                  <a:pt x="6989998" y="3486974"/>
                  <a:pt x="6989998" y="3506586"/>
                </a:cubicBezTo>
                <a:cubicBezTo>
                  <a:pt x="6989998" y="3526198"/>
                  <a:pt x="7005897" y="3542097"/>
                  <a:pt x="7025509" y="3542097"/>
                </a:cubicBezTo>
                <a:cubicBezTo>
                  <a:pt x="7045121" y="3542097"/>
                  <a:pt x="7061020" y="3526198"/>
                  <a:pt x="7061020" y="3506586"/>
                </a:cubicBezTo>
                <a:cubicBezTo>
                  <a:pt x="7061020" y="3486974"/>
                  <a:pt x="7045121" y="3471075"/>
                  <a:pt x="7025509" y="3471075"/>
                </a:cubicBezTo>
                <a:close/>
                <a:moveTo>
                  <a:pt x="6837599" y="3471075"/>
                </a:moveTo>
                <a:cubicBezTo>
                  <a:pt x="6817987" y="3471075"/>
                  <a:pt x="6802088" y="3486974"/>
                  <a:pt x="6802088" y="3506586"/>
                </a:cubicBezTo>
                <a:cubicBezTo>
                  <a:pt x="6802088" y="3526198"/>
                  <a:pt x="6817987" y="3542097"/>
                  <a:pt x="6837599" y="3542097"/>
                </a:cubicBezTo>
                <a:cubicBezTo>
                  <a:pt x="6857211" y="3542097"/>
                  <a:pt x="6873110" y="3526198"/>
                  <a:pt x="6873110" y="3506586"/>
                </a:cubicBezTo>
                <a:cubicBezTo>
                  <a:pt x="6873110" y="3486974"/>
                  <a:pt x="6857211" y="3471075"/>
                  <a:pt x="6837599" y="3471075"/>
                </a:cubicBezTo>
                <a:close/>
                <a:moveTo>
                  <a:pt x="6649689" y="3471075"/>
                </a:moveTo>
                <a:cubicBezTo>
                  <a:pt x="6630077" y="3471075"/>
                  <a:pt x="6614178" y="3486974"/>
                  <a:pt x="6614178" y="3506586"/>
                </a:cubicBezTo>
                <a:cubicBezTo>
                  <a:pt x="6614178" y="3526198"/>
                  <a:pt x="6630077" y="3542097"/>
                  <a:pt x="6649689" y="3542097"/>
                </a:cubicBezTo>
                <a:cubicBezTo>
                  <a:pt x="6669301" y="3542097"/>
                  <a:pt x="6685200" y="3526198"/>
                  <a:pt x="6685200" y="3506586"/>
                </a:cubicBezTo>
                <a:cubicBezTo>
                  <a:pt x="6685200" y="3486974"/>
                  <a:pt x="6669301" y="3471075"/>
                  <a:pt x="6649689" y="3471075"/>
                </a:cubicBezTo>
                <a:close/>
                <a:moveTo>
                  <a:pt x="6461779" y="3471075"/>
                </a:moveTo>
                <a:cubicBezTo>
                  <a:pt x="6442167" y="3471075"/>
                  <a:pt x="6426268" y="3486974"/>
                  <a:pt x="6426268" y="3506586"/>
                </a:cubicBezTo>
                <a:cubicBezTo>
                  <a:pt x="6426268" y="3526198"/>
                  <a:pt x="6442167" y="3542097"/>
                  <a:pt x="6461779" y="3542097"/>
                </a:cubicBezTo>
                <a:cubicBezTo>
                  <a:pt x="6481391" y="3542097"/>
                  <a:pt x="6497290" y="3526198"/>
                  <a:pt x="6497290" y="3506586"/>
                </a:cubicBezTo>
                <a:cubicBezTo>
                  <a:pt x="6497290" y="3486974"/>
                  <a:pt x="6481391" y="3471075"/>
                  <a:pt x="6461779" y="3471075"/>
                </a:cubicBezTo>
                <a:close/>
                <a:moveTo>
                  <a:pt x="6273869" y="3471075"/>
                </a:moveTo>
                <a:cubicBezTo>
                  <a:pt x="6254257" y="3471075"/>
                  <a:pt x="6238358" y="3486974"/>
                  <a:pt x="6238358" y="3506586"/>
                </a:cubicBezTo>
                <a:cubicBezTo>
                  <a:pt x="6238358" y="3526198"/>
                  <a:pt x="6254257" y="3542097"/>
                  <a:pt x="6273869" y="3542097"/>
                </a:cubicBezTo>
                <a:cubicBezTo>
                  <a:pt x="6293481" y="3542097"/>
                  <a:pt x="6309380" y="3526198"/>
                  <a:pt x="6309380" y="3506586"/>
                </a:cubicBezTo>
                <a:cubicBezTo>
                  <a:pt x="6309380" y="3486974"/>
                  <a:pt x="6293481" y="3471075"/>
                  <a:pt x="6273869" y="3471075"/>
                </a:cubicBezTo>
                <a:close/>
                <a:moveTo>
                  <a:pt x="6085959" y="3471075"/>
                </a:moveTo>
                <a:cubicBezTo>
                  <a:pt x="6066347" y="3471075"/>
                  <a:pt x="6050449" y="3486974"/>
                  <a:pt x="6050449" y="3506586"/>
                </a:cubicBezTo>
                <a:cubicBezTo>
                  <a:pt x="6050449" y="3526198"/>
                  <a:pt x="6066347" y="3542097"/>
                  <a:pt x="6085959" y="3542097"/>
                </a:cubicBezTo>
                <a:cubicBezTo>
                  <a:pt x="6105571" y="3542097"/>
                  <a:pt x="6121470" y="3526198"/>
                  <a:pt x="6121470" y="3506586"/>
                </a:cubicBezTo>
                <a:cubicBezTo>
                  <a:pt x="6121470" y="3486974"/>
                  <a:pt x="6105571" y="3471075"/>
                  <a:pt x="6085959" y="3471075"/>
                </a:cubicBezTo>
                <a:close/>
                <a:moveTo>
                  <a:pt x="5898050" y="3471075"/>
                </a:moveTo>
                <a:cubicBezTo>
                  <a:pt x="5878438" y="3471075"/>
                  <a:pt x="5862539" y="3486974"/>
                  <a:pt x="5862539" y="3506586"/>
                </a:cubicBezTo>
                <a:cubicBezTo>
                  <a:pt x="5862539" y="3526198"/>
                  <a:pt x="5878438" y="3542097"/>
                  <a:pt x="5898050" y="3542097"/>
                </a:cubicBezTo>
                <a:cubicBezTo>
                  <a:pt x="5917662" y="3542097"/>
                  <a:pt x="5933561" y="3526198"/>
                  <a:pt x="5933561" y="3506586"/>
                </a:cubicBezTo>
                <a:cubicBezTo>
                  <a:pt x="5933561" y="3486974"/>
                  <a:pt x="5917662" y="3471075"/>
                  <a:pt x="5898050" y="3471075"/>
                </a:cubicBezTo>
                <a:close/>
                <a:moveTo>
                  <a:pt x="5710141" y="3471075"/>
                </a:moveTo>
                <a:cubicBezTo>
                  <a:pt x="5690529" y="3471075"/>
                  <a:pt x="5674630" y="3486974"/>
                  <a:pt x="5674630" y="3506586"/>
                </a:cubicBezTo>
                <a:cubicBezTo>
                  <a:pt x="5674630" y="3526198"/>
                  <a:pt x="5690529" y="3542097"/>
                  <a:pt x="5710141" y="3542097"/>
                </a:cubicBezTo>
                <a:cubicBezTo>
                  <a:pt x="5729752" y="3542097"/>
                  <a:pt x="5745652" y="3526198"/>
                  <a:pt x="5745652" y="3506586"/>
                </a:cubicBezTo>
                <a:cubicBezTo>
                  <a:pt x="5745652" y="3486974"/>
                  <a:pt x="5729752" y="3471075"/>
                  <a:pt x="5710141" y="3471075"/>
                </a:cubicBezTo>
                <a:close/>
                <a:moveTo>
                  <a:pt x="5522232" y="3471075"/>
                </a:moveTo>
                <a:cubicBezTo>
                  <a:pt x="5502620" y="3471075"/>
                  <a:pt x="5486721" y="3486974"/>
                  <a:pt x="5486721" y="3506586"/>
                </a:cubicBezTo>
                <a:cubicBezTo>
                  <a:pt x="5486721" y="3526198"/>
                  <a:pt x="5502620" y="3542097"/>
                  <a:pt x="5522232" y="3542097"/>
                </a:cubicBezTo>
                <a:cubicBezTo>
                  <a:pt x="5541843" y="3542097"/>
                  <a:pt x="5557742" y="3526198"/>
                  <a:pt x="5557742" y="3506586"/>
                </a:cubicBezTo>
                <a:cubicBezTo>
                  <a:pt x="5557742" y="3486974"/>
                  <a:pt x="5541843" y="3471075"/>
                  <a:pt x="5522232" y="3471075"/>
                </a:cubicBezTo>
                <a:close/>
                <a:moveTo>
                  <a:pt x="5334321" y="3471075"/>
                </a:moveTo>
                <a:cubicBezTo>
                  <a:pt x="5314711" y="3471075"/>
                  <a:pt x="5298812" y="3486974"/>
                  <a:pt x="5298812" y="3506586"/>
                </a:cubicBezTo>
                <a:cubicBezTo>
                  <a:pt x="5298812" y="3526198"/>
                  <a:pt x="5314711" y="3542097"/>
                  <a:pt x="5334321" y="3542097"/>
                </a:cubicBezTo>
                <a:cubicBezTo>
                  <a:pt x="5353934" y="3542097"/>
                  <a:pt x="5369832" y="3526198"/>
                  <a:pt x="5369832" y="3506586"/>
                </a:cubicBezTo>
                <a:cubicBezTo>
                  <a:pt x="5369832" y="3486974"/>
                  <a:pt x="5353934" y="3471075"/>
                  <a:pt x="5334321" y="3471075"/>
                </a:cubicBezTo>
                <a:close/>
                <a:moveTo>
                  <a:pt x="5146412" y="3471075"/>
                </a:moveTo>
                <a:cubicBezTo>
                  <a:pt x="5126803" y="3471075"/>
                  <a:pt x="5110901" y="3486974"/>
                  <a:pt x="5110901" y="3506586"/>
                </a:cubicBezTo>
                <a:cubicBezTo>
                  <a:pt x="5110901" y="3526198"/>
                  <a:pt x="5126803" y="3542097"/>
                  <a:pt x="5146412" y="3542097"/>
                </a:cubicBezTo>
                <a:cubicBezTo>
                  <a:pt x="5166021" y="3542097"/>
                  <a:pt x="5181923" y="3526198"/>
                  <a:pt x="5181923" y="3506586"/>
                </a:cubicBezTo>
                <a:cubicBezTo>
                  <a:pt x="5181923" y="3486974"/>
                  <a:pt x="5166021" y="3471075"/>
                  <a:pt x="5146412" y="3471075"/>
                </a:cubicBezTo>
                <a:close/>
                <a:moveTo>
                  <a:pt x="4958502" y="3471075"/>
                </a:moveTo>
                <a:cubicBezTo>
                  <a:pt x="4938890" y="3471075"/>
                  <a:pt x="4922992" y="3486974"/>
                  <a:pt x="4922992" y="3506586"/>
                </a:cubicBezTo>
                <a:cubicBezTo>
                  <a:pt x="4922992" y="3526198"/>
                  <a:pt x="4938890" y="3542097"/>
                  <a:pt x="4958502" y="3542097"/>
                </a:cubicBezTo>
                <a:cubicBezTo>
                  <a:pt x="4978115" y="3542097"/>
                  <a:pt x="4994014" y="3526198"/>
                  <a:pt x="4994014" y="3506586"/>
                </a:cubicBezTo>
                <a:cubicBezTo>
                  <a:pt x="4994014" y="3486974"/>
                  <a:pt x="4978115" y="3471075"/>
                  <a:pt x="4958502" y="3471075"/>
                </a:cubicBezTo>
                <a:close/>
                <a:moveTo>
                  <a:pt x="4770594" y="3471075"/>
                </a:moveTo>
                <a:cubicBezTo>
                  <a:pt x="4750980" y="3471075"/>
                  <a:pt x="4735082" y="3486974"/>
                  <a:pt x="4735082" y="3506586"/>
                </a:cubicBezTo>
                <a:cubicBezTo>
                  <a:pt x="4735082" y="3526198"/>
                  <a:pt x="4750980" y="3542097"/>
                  <a:pt x="4770594" y="3542097"/>
                </a:cubicBezTo>
                <a:cubicBezTo>
                  <a:pt x="4790206" y="3542097"/>
                  <a:pt x="4806102" y="3526198"/>
                  <a:pt x="4806102" y="3506586"/>
                </a:cubicBezTo>
                <a:cubicBezTo>
                  <a:pt x="4806102" y="3486974"/>
                  <a:pt x="4790206" y="3471075"/>
                  <a:pt x="4770594" y="3471075"/>
                </a:cubicBezTo>
                <a:close/>
                <a:moveTo>
                  <a:pt x="4582682" y="3471075"/>
                </a:moveTo>
                <a:cubicBezTo>
                  <a:pt x="4563070" y="3471075"/>
                  <a:pt x="4547171" y="3486974"/>
                  <a:pt x="4547171" y="3506586"/>
                </a:cubicBezTo>
                <a:cubicBezTo>
                  <a:pt x="4547171" y="3526198"/>
                  <a:pt x="4563070" y="3542097"/>
                  <a:pt x="4582682" y="3542097"/>
                </a:cubicBezTo>
                <a:cubicBezTo>
                  <a:pt x="4602293" y="3542097"/>
                  <a:pt x="4618193" y="3526198"/>
                  <a:pt x="4618193" y="3506586"/>
                </a:cubicBezTo>
                <a:cubicBezTo>
                  <a:pt x="4618193" y="3486974"/>
                  <a:pt x="4602293" y="3471075"/>
                  <a:pt x="4582682" y="3471075"/>
                </a:cubicBezTo>
                <a:close/>
                <a:moveTo>
                  <a:pt x="4394773" y="3471075"/>
                </a:moveTo>
                <a:cubicBezTo>
                  <a:pt x="4375161" y="3471075"/>
                  <a:pt x="4359261" y="3486974"/>
                  <a:pt x="4359261" y="3506586"/>
                </a:cubicBezTo>
                <a:cubicBezTo>
                  <a:pt x="4359261" y="3526198"/>
                  <a:pt x="4375161" y="3542097"/>
                  <a:pt x="4394773" y="3542097"/>
                </a:cubicBezTo>
                <a:cubicBezTo>
                  <a:pt x="4414385" y="3542097"/>
                  <a:pt x="4430285" y="3526198"/>
                  <a:pt x="4430285" y="3506586"/>
                </a:cubicBezTo>
                <a:cubicBezTo>
                  <a:pt x="4430285" y="3486974"/>
                  <a:pt x="4414385" y="3471075"/>
                  <a:pt x="4394773" y="3471075"/>
                </a:cubicBezTo>
                <a:close/>
                <a:moveTo>
                  <a:pt x="4206862" y="3471075"/>
                </a:moveTo>
                <a:cubicBezTo>
                  <a:pt x="4187257" y="3471075"/>
                  <a:pt x="4171356" y="3486974"/>
                  <a:pt x="4171356" y="3506586"/>
                </a:cubicBezTo>
                <a:cubicBezTo>
                  <a:pt x="4171356" y="3526198"/>
                  <a:pt x="4187257" y="3542097"/>
                  <a:pt x="4206862" y="3542097"/>
                </a:cubicBezTo>
                <a:cubicBezTo>
                  <a:pt x="4226473" y="3542097"/>
                  <a:pt x="4242372" y="3526198"/>
                  <a:pt x="4242372" y="3506586"/>
                </a:cubicBezTo>
                <a:cubicBezTo>
                  <a:pt x="4242372" y="3486974"/>
                  <a:pt x="4226473" y="3471075"/>
                  <a:pt x="4206862" y="3471075"/>
                </a:cubicBezTo>
                <a:close/>
                <a:moveTo>
                  <a:pt x="4018959" y="3471075"/>
                </a:moveTo>
                <a:cubicBezTo>
                  <a:pt x="3999346" y="3471075"/>
                  <a:pt x="3983449" y="3486974"/>
                  <a:pt x="3983449" y="3506586"/>
                </a:cubicBezTo>
                <a:cubicBezTo>
                  <a:pt x="3983449" y="3526198"/>
                  <a:pt x="3999346" y="3542097"/>
                  <a:pt x="4018959" y="3542097"/>
                </a:cubicBezTo>
                <a:cubicBezTo>
                  <a:pt x="4038571" y="3542097"/>
                  <a:pt x="4054470" y="3526198"/>
                  <a:pt x="4054470" y="3506586"/>
                </a:cubicBezTo>
                <a:cubicBezTo>
                  <a:pt x="4054470" y="3486974"/>
                  <a:pt x="4038571" y="3471075"/>
                  <a:pt x="4018959" y="3471075"/>
                </a:cubicBezTo>
                <a:close/>
                <a:moveTo>
                  <a:pt x="3831047" y="3471075"/>
                </a:moveTo>
                <a:cubicBezTo>
                  <a:pt x="3811436" y="3471075"/>
                  <a:pt x="3795536" y="3486974"/>
                  <a:pt x="3795536" y="3506586"/>
                </a:cubicBezTo>
                <a:cubicBezTo>
                  <a:pt x="3795536" y="3526198"/>
                  <a:pt x="3811436" y="3542097"/>
                  <a:pt x="3831047" y="3542097"/>
                </a:cubicBezTo>
                <a:cubicBezTo>
                  <a:pt x="3850660" y="3542097"/>
                  <a:pt x="3866559" y="3526198"/>
                  <a:pt x="3866559" y="3506586"/>
                </a:cubicBezTo>
                <a:cubicBezTo>
                  <a:pt x="3866559" y="3486974"/>
                  <a:pt x="3850660" y="3471075"/>
                  <a:pt x="3831047" y="3471075"/>
                </a:cubicBezTo>
                <a:close/>
                <a:moveTo>
                  <a:pt x="3643135" y="3471075"/>
                </a:moveTo>
                <a:cubicBezTo>
                  <a:pt x="3623524" y="3471075"/>
                  <a:pt x="3607624" y="3486974"/>
                  <a:pt x="3607624" y="3506586"/>
                </a:cubicBezTo>
                <a:cubicBezTo>
                  <a:pt x="3607624" y="3526198"/>
                  <a:pt x="3623524" y="3542097"/>
                  <a:pt x="3643135" y="3542097"/>
                </a:cubicBezTo>
                <a:cubicBezTo>
                  <a:pt x="3662748" y="3542097"/>
                  <a:pt x="3678648" y="3526198"/>
                  <a:pt x="3678648" y="3506586"/>
                </a:cubicBezTo>
                <a:cubicBezTo>
                  <a:pt x="3678648" y="3486974"/>
                  <a:pt x="3662748" y="3471075"/>
                  <a:pt x="3643135" y="3471075"/>
                </a:cubicBezTo>
                <a:close/>
                <a:moveTo>
                  <a:pt x="3455228" y="3471075"/>
                </a:moveTo>
                <a:cubicBezTo>
                  <a:pt x="3435616" y="3471075"/>
                  <a:pt x="3419718" y="3486974"/>
                  <a:pt x="3419718" y="3506586"/>
                </a:cubicBezTo>
                <a:cubicBezTo>
                  <a:pt x="3419718" y="3526198"/>
                  <a:pt x="3435616" y="3542097"/>
                  <a:pt x="3455228" y="3542097"/>
                </a:cubicBezTo>
                <a:cubicBezTo>
                  <a:pt x="3474841" y="3542097"/>
                  <a:pt x="3490738" y="3526198"/>
                  <a:pt x="3490738" y="3506586"/>
                </a:cubicBezTo>
                <a:cubicBezTo>
                  <a:pt x="3490738" y="3486974"/>
                  <a:pt x="3474841" y="3471075"/>
                  <a:pt x="3455228" y="3471075"/>
                </a:cubicBezTo>
                <a:close/>
                <a:moveTo>
                  <a:pt x="3267322" y="3471075"/>
                </a:moveTo>
                <a:cubicBezTo>
                  <a:pt x="3247709" y="3471075"/>
                  <a:pt x="3231812" y="3486974"/>
                  <a:pt x="3231812" y="3506586"/>
                </a:cubicBezTo>
                <a:cubicBezTo>
                  <a:pt x="3231812" y="3526198"/>
                  <a:pt x="3247709" y="3542097"/>
                  <a:pt x="3267322" y="3542097"/>
                </a:cubicBezTo>
                <a:cubicBezTo>
                  <a:pt x="3286933" y="3542097"/>
                  <a:pt x="3302832" y="3526198"/>
                  <a:pt x="3302832" y="3506586"/>
                </a:cubicBezTo>
                <a:cubicBezTo>
                  <a:pt x="3302832" y="3486974"/>
                  <a:pt x="3286933" y="3471075"/>
                  <a:pt x="3267322" y="3471075"/>
                </a:cubicBezTo>
                <a:close/>
                <a:moveTo>
                  <a:pt x="3079409" y="3471075"/>
                </a:moveTo>
                <a:cubicBezTo>
                  <a:pt x="3059798" y="3471075"/>
                  <a:pt x="3043899" y="3486974"/>
                  <a:pt x="3043899" y="3506586"/>
                </a:cubicBezTo>
                <a:cubicBezTo>
                  <a:pt x="3043899" y="3526198"/>
                  <a:pt x="3059798" y="3542097"/>
                  <a:pt x="3079409" y="3542097"/>
                </a:cubicBezTo>
                <a:cubicBezTo>
                  <a:pt x="3099022" y="3542097"/>
                  <a:pt x="3114921" y="3526198"/>
                  <a:pt x="3114921" y="3506586"/>
                </a:cubicBezTo>
                <a:cubicBezTo>
                  <a:pt x="3114921" y="3486974"/>
                  <a:pt x="3099022" y="3471075"/>
                  <a:pt x="3079409" y="3471075"/>
                </a:cubicBezTo>
                <a:close/>
                <a:moveTo>
                  <a:pt x="2891500" y="3471075"/>
                </a:moveTo>
                <a:cubicBezTo>
                  <a:pt x="2871887" y="3471075"/>
                  <a:pt x="2855988" y="3486974"/>
                  <a:pt x="2855988" y="3506586"/>
                </a:cubicBezTo>
                <a:cubicBezTo>
                  <a:pt x="2855988" y="3526198"/>
                  <a:pt x="2871887" y="3542097"/>
                  <a:pt x="2891500" y="3542097"/>
                </a:cubicBezTo>
                <a:cubicBezTo>
                  <a:pt x="2911111" y="3542097"/>
                  <a:pt x="2927011" y="3526198"/>
                  <a:pt x="2927011" y="3506586"/>
                </a:cubicBezTo>
                <a:cubicBezTo>
                  <a:pt x="2927011" y="3486974"/>
                  <a:pt x="2911111" y="3471075"/>
                  <a:pt x="2891500" y="3471075"/>
                </a:cubicBezTo>
                <a:close/>
                <a:moveTo>
                  <a:pt x="2703588" y="3471075"/>
                </a:moveTo>
                <a:cubicBezTo>
                  <a:pt x="2683978" y="3471075"/>
                  <a:pt x="2668078" y="3486974"/>
                  <a:pt x="2668078" y="3506586"/>
                </a:cubicBezTo>
                <a:cubicBezTo>
                  <a:pt x="2668078" y="3526198"/>
                  <a:pt x="2683978" y="3542097"/>
                  <a:pt x="2703588" y="3542097"/>
                </a:cubicBezTo>
                <a:cubicBezTo>
                  <a:pt x="2723201" y="3542097"/>
                  <a:pt x="2739100" y="3526198"/>
                  <a:pt x="2739100" y="3506586"/>
                </a:cubicBezTo>
                <a:cubicBezTo>
                  <a:pt x="2739100" y="3486974"/>
                  <a:pt x="2723201" y="3471075"/>
                  <a:pt x="2703588" y="3471075"/>
                </a:cubicBezTo>
                <a:close/>
                <a:moveTo>
                  <a:pt x="2515679" y="3471075"/>
                </a:moveTo>
                <a:cubicBezTo>
                  <a:pt x="2496067" y="3471075"/>
                  <a:pt x="2480169" y="3486974"/>
                  <a:pt x="2480169" y="3506586"/>
                </a:cubicBezTo>
                <a:cubicBezTo>
                  <a:pt x="2480169" y="3526198"/>
                  <a:pt x="2496067" y="3542097"/>
                  <a:pt x="2515679" y="3542097"/>
                </a:cubicBezTo>
                <a:cubicBezTo>
                  <a:pt x="2535292" y="3542097"/>
                  <a:pt x="2551191" y="3526198"/>
                  <a:pt x="2551191" y="3506586"/>
                </a:cubicBezTo>
                <a:cubicBezTo>
                  <a:pt x="2551191" y="3486974"/>
                  <a:pt x="2535292" y="3471075"/>
                  <a:pt x="2515679" y="3471075"/>
                </a:cubicBezTo>
                <a:close/>
                <a:moveTo>
                  <a:pt x="2327769" y="3471075"/>
                </a:moveTo>
                <a:cubicBezTo>
                  <a:pt x="2308158" y="3471075"/>
                  <a:pt x="2292259" y="3486974"/>
                  <a:pt x="2292259" y="3506586"/>
                </a:cubicBezTo>
                <a:cubicBezTo>
                  <a:pt x="2292259" y="3526198"/>
                  <a:pt x="2308158" y="3542097"/>
                  <a:pt x="2327769" y="3542097"/>
                </a:cubicBezTo>
                <a:cubicBezTo>
                  <a:pt x="2347382" y="3542097"/>
                  <a:pt x="2363281" y="3526198"/>
                  <a:pt x="2363281" y="3506586"/>
                </a:cubicBezTo>
                <a:cubicBezTo>
                  <a:pt x="2363281" y="3486974"/>
                  <a:pt x="2347382" y="3471075"/>
                  <a:pt x="2327769" y="3471075"/>
                </a:cubicBezTo>
                <a:close/>
                <a:moveTo>
                  <a:pt x="2139862" y="3471075"/>
                </a:moveTo>
                <a:cubicBezTo>
                  <a:pt x="2120248" y="3471075"/>
                  <a:pt x="2104350" y="3486974"/>
                  <a:pt x="2104350" y="3506586"/>
                </a:cubicBezTo>
                <a:cubicBezTo>
                  <a:pt x="2104350" y="3526198"/>
                  <a:pt x="2120248" y="3542097"/>
                  <a:pt x="2139862" y="3542097"/>
                </a:cubicBezTo>
                <a:cubicBezTo>
                  <a:pt x="2159472" y="3542097"/>
                  <a:pt x="2175372" y="3526198"/>
                  <a:pt x="2175372" y="3506586"/>
                </a:cubicBezTo>
                <a:cubicBezTo>
                  <a:pt x="2175372" y="3486974"/>
                  <a:pt x="2159472" y="3471075"/>
                  <a:pt x="2139862" y="3471075"/>
                </a:cubicBezTo>
                <a:close/>
                <a:moveTo>
                  <a:pt x="1951949" y="3471075"/>
                </a:moveTo>
                <a:cubicBezTo>
                  <a:pt x="1932337" y="3471075"/>
                  <a:pt x="1916438" y="3486974"/>
                  <a:pt x="1916438" y="3506586"/>
                </a:cubicBezTo>
                <a:cubicBezTo>
                  <a:pt x="1916438" y="3526198"/>
                  <a:pt x="1932337" y="3542097"/>
                  <a:pt x="1951949" y="3542097"/>
                </a:cubicBezTo>
                <a:cubicBezTo>
                  <a:pt x="1971561" y="3542097"/>
                  <a:pt x="1987461" y="3526198"/>
                  <a:pt x="1987461" y="3506586"/>
                </a:cubicBezTo>
                <a:cubicBezTo>
                  <a:pt x="1987461" y="3486974"/>
                  <a:pt x="1971561" y="3471075"/>
                  <a:pt x="1951949" y="3471075"/>
                </a:cubicBezTo>
                <a:close/>
                <a:moveTo>
                  <a:pt x="1764040" y="3471075"/>
                </a:moveTo>
                <a:cubicBezTo>
                  <a:pt x="1744428" y="3471075"/>
                  <a:pt x="1728529" y="3486974"/>
                  <a:pt x="1728529" y="3506586"/>
                </a:cubicBezTo>
                <a:cubicBezTo>
                  <a:pt x="1728529" y="3526198"/>
                  <a:pt x="1744428" y="3542097"/>
                  <a:pt x="1764040" y="3542097"/>
                </a:cubicBezTo>
                <a:cubicBezTo>
                  <a:pt x="1783652" y="3542097"/>
                  <a:pt x="1799551" y="3526198"/>
                  <a:pt x="1799551" y="3506586"/>
                </a:cubicBezTo>
                <a:cubicBezTo>
                  <a:pt x="1799551" y="3486974"/>
                  <a:pt x="1783652" y="3471075"/>
                  <a:pt x="1764040" y="3471075"/>
                </a:cubicBezTo>
                <a:close/>
                <a:moveTo>
                  <a:pt x="1576130" y="3471075"/>
                </a:moveTo>
                <a:cubicBezTo>
                  <a:pt x="1556518" y="3471075"/>
                  <a:pt x="1540619" y="3486974"/>
                  <a:pt x="1540619" y="3506586"/>
                </a:cubicBezTo>
                <a:cubicBezTo>
                  <a:pt x="1540619" y="3526198"/>
                  <a:pt x="1556518" y="3542097"/>
                  <a:pt x="1576130" y="3542097"/>
                </a:cubicBezTo>
                <a:cubicBezTo>
                  <a:pt x="1595742" y="3542097"/>
                  <a:pt x="1611641" y="3526198"/>
                  <a:pt x="1611641" y="3506586"/>
                </a:cubicBezTo>
                <a:cubicBezTo>
                  <a:pt x="1611641" y="3486974"/>
                  <a:pt x="1595742" y="3471075"/>
                  <a:pt x="1576130" y="3471075"/>
                </a:cubicBezTo>
                <a:close/>
                <a:moveTo>
                  <a:pt x="1388220" y="3471075"/>
                </a:moveTo>
                <a:cubicBezTo>
                  <a:pt x="1368608" y="3471075"/>
                  <a:pt x="1352709" y="3486974"/>
                  <a:pt x="1352709" y="3506586"/>
                </a:cubicBezTo>
                <a:cubicBezTo>
                  <a:pt x="1352709" y="3526198"/>
                  <a:pt x="1368608" y="3542097"/>
                  <a:pt x="1388220" y="3542097"/>
                </a:cubicBezTo>
                <a:cubicBezTo>
                  <a:pt x="1407832" y="3542097"/>
                  <a:pt x="1423731" y="3526198"/>
                  <a:pt x="1423731" y="3506586"/>
                </a:cubicBezTo>
                <a:cubicBezTo>
                  <a:pt x="1423731" y="3486974"/>
                  <a:pt x="1407832" y="3471075"/>
                  <a:pt x="1388220" y="3471075"/>
                </a:cubicBezTo>
                <a:close/>
                <a:moveTo>
                  <a:pt x="1200311" y="3471075"/>
                </a:moveTo>
                <a:cubicBezTo>
                  <a:pt x="1180699" y="3471075"/>
                  <a:pt x="1164800" y="3486974"/>
                  <a:pt x="1164800" y="3506586"/>
                </a:cubicBezTo>
                <a:cubicBezTo>
                  <a:pt x="1164800" y="3526198"/>
                  <a:pt x="1180699" y="3542097"/>
                  <a:pt x="1200311" y="3542097"/>
                </a:cubicBezTo>
                <a:cubicBezTo>
                  <a:pt x="1219923" y="3542097"/>
                  <a:pt x="1235822" y="3526198"/>
                  <a:pt x="1235822" y="3506586"/>
                </a:cubicBezTo>
                <a:cubicBezTo>
                  <a:pt x="1235822" y="3486974"/>
                  <a:pt x="1219923" y="3471075"/>
                  <a:pt x="1200311" y="3471075"/>
                </a:cubicBezTo>
                <a:close/>
                <a:moveTo>
                  <a:pt x="1012401" y="3471075"/>
                </a:moveTo>
                <a:cubicBezTo>
                  <a:pt x="992789" y="3471075"/>
                  <a:pt x="976890" y="3486974"/>
                  <a:pt x="976890" y="3506586"/>
                </a:cubicBezTo>
                <a:cubicBezTo>
                  <a:pt x="976890" y="3526198"/>
                  <a:pt x="992789" y="3542097"/>
                  <a:pt x="1012401" y="3542097"/>
                </a:cubicBezTo>
                <a:cubicBezTo>
                  <a:pt x="1032013" y="3542097"/>
                  <a:pt x="1047912" y="3526198"/>
                  <a:pt x="1047912" y="3506586"/>
                </a:cubicBezTo>
                <a:cubicBezTo>
                  <a:pt x="1047912" y="3486974"/>
                  <a:pt x="1032013" y="3471075"/>
                  <a:pt x="1012401" y="3471075"/>
                </a:cubicBezTo>
                <a:close/>
                <a:moveTo>
                  <a:pt x="824491" y="3471075"/>
                </a:moveTo>
                <a:cubicBezTo>
                  <a:pt x="804879" y="3471075"/>
                  <a:pt x="788980" y="3486974"/>
                  <a:pt x="788980" y="3506586"/>
                </a:cubicBezTo>
                <a:cubicBezTo>
                  <a:pt x="788980" y="3526198"/>
                  <a:pt x="804879" y="3542097"/>
                  <a:pt x="824491" y="3542097"/>
                </a:cubicBezTo>
                <a:cubicBezTo>
                  <a:pt x="844103" y="3542097"/>
                  <a:pt x="860002" y="3526198"/>
                  <a:pt x="860002" y="3506586"/>
                </a:cubicBezTo>
                <a:cubicBezTo>
                  <a:pt x="860002" y="3486974"/>
                  <a:pt x="844103" y="3471075"/>
                  <a:pt x="824491" y="3471075"/>
                </a:cubicBezTo>
                <a:close/>
                <a:moveTo>
                  <a:pt x="636582" y="3471075"/>
                </a:moveTo>
                <a:cubicBezTo>
                  <a:pt x="616970" y="3471075"/>
                  <a:pt x="601070" y="3486974"/>
                  <a:pt x="601070" y="3506586"/>
                </a:cubicBezTo>
                <a:cubicBezTo>
                  <a:pt x="601070" y="3526198"/>
                  <a:pt x="616970" y="3542097"/>
                  <a:pt x="636582" y="3542097"/>
                </a:cubicBezTo>
                <a:cubicBezTo>
                  <a:pt x="656194" y="3542097"/>
                  <a:pt x="672092" y="3526198"/>
                  <a:pt x="672092" y="3506586"/>
                </a:cubicBezTo>
                <a:cubicBezTo>
                  <a:pt x="672092" y="3486974"/>
                  <a:pt x="656194" y="3471075"/>
                  <a:pt x="636582" y="3471075"/>
                </a:cubicBezTo>
                <a:close/>
                <a:moveTo>
                  <a:pt x="448672" y="3471075"/>
                </a:moveTo>
                <a:cubicBezTo>
                  <a:pt x="429060" y="3471075"/>
                  <a:pt x="413161" y="3486974"/>
                  <a:pt x="413161" y="3506586"/>
                </a:cubicBezTo>
                <a:cubicBezTo>
                  <a:pt x="413161" y="3526198"/>
                  <a:pt x="429060" y="3542097"/>
                  <a:pt x="448672" y="3542097"/>
                </a:cubicBezTo>
                <a:cubicBezTo>
                  <a:pt x="468284" y="3542097"/>
                  <a:pt x="484183" y="3526198"/>
                  <a:pt x="484183" y="3506586"/>
                </a:cubicBezTo>
                <a:cubicBezTo>
                  <a:pt x="484183" y="3486974"/>
                  <a:pt x="468284" y="3471075"/>
                  <a:pt x="448672" y="3471075"/>
                </a:cubicBezTo>
                <a:close/>
                <a:moveTo>
                  <a:pt x="260762" y="3471075"/>
                </a:moveTo>
                <a:cubicBezTo>
                  <a:pt x="241150" y="3471075"/>
                  <a:pt x="225251" y="3486974"/>
                  <a:pt x="225251" y="3506586"/>
                </a:cubicBezTo>
                <a:cubicBezTo>
                  <a:pt x="225251" y="3526198"/>
                  <a:pt x="241150" y="3542097"/>
                  <a:pt x="260762" y="3542097"/>
                </a:cubicBezTo>
                <a:cubicBezTo>
                  <a:pt x="280374" y="3542097"/>
                  <a:pt x="296273" y="3526198"/>
                  <a:pt x="296273" y="3506586"/>
                </a:cubicBezTo>
                <a:cubicBezTo>
                  <a:pt x="296273" y="3486974"/>
                  <a:pt x="280374" y="3471075"/>
                  <a:pt x="260762" y="3471075"/>
                </a:cubicBezTo>
                <a:close/>
                <a:moveTo>
                  <a:pt x="78814" y="3471074"/>
                </a:moveTo>
                <a:cubicBezTo>
                  <a:pt x="59201" y="3471074"/>
                  <a:pt x="43302" y="3486973"/>
                  <a:pt x="43302" y="3506585"/>
                </a:cubicBezTo>
                <a:cubicBezTo>
                  <a:pt x="43302" y="3526197"/>
                  <a:pt x="59201" y="3542096"/>
                  <a:pt x="78814" y="3542096"/>
                </a:cubicBezTo>
                <a:cubicBezTo>
                  <a:pt x="98425" y="3542096"/>
                  <a:pt x="114324" y="3526197"/>
                  <a:pt x="114324" y="3506585"/>
                </a:cubicBezTo>
                <a:cubicBezTo>
                  <a:pt x="114324" y="3486973"/>
                  <a:pt x="98425" y="3471074"/>
                  <a:pt x="78814" y="3471074"/>
                </a:cubicBezTo>
                <a:close/>
                <a:moveTo>
                  <a:pt x="12007004" y="3318676"/>
                </a:moveTo>
                <a:cubicBezTo>
                  <a:pt x="11987392" y="3318676"/>
                  <a:pt x="11971493" y="3334574"/>
                  <a:pt x="11971493" y="3354186"/>
                </a:cubicBezTo>
                <a:cubicBezTo>
                  <a:pt x="11971493" y="3373798"/>
                  <a:pt x="11987392" y="3389698"/>
                  <a:pt x="12007004" y="3389698"/>
                </a:cubicBezTo>
                <a:cubicBezTo>
                  <a:pt x="12026616" y="3389698"/>
                  <a:pt x="12042515" y="3373798"/>
                  <a:pt x="12042515" y="3354186"/>
                </a:cubicBezTo>
                <a:cubicBezTo>
                  <a:pt x="12042515" y="3334574"/>
                  <a:pt x="12026616" y="3318676"/>
                  <a:pt x="12007004" y="3318676"/>
                </a:cubicBezTo>
                <a:close/>
                <a:moveTo>
                  <a:pt x="11819094" y="3318676"/>
                </a:moveTo>
                <a:cubicBezTo>
                  <a:pt x="11799482" y="3318676"/>
                  <a:pt x="11783583" y="3334574"/>
                  <a:pt x="11783583" y="3354186"/>
                </a:cubicBezTo>
                <a:cubicBezTo>
                  <a:pt x="11783583" y="3373798"/>
                  <a:pt x="11799482" y="3389698"/>
                  <a:pt x="11819094" y="3389698"/>
                </a:cubicBezTo>
                <a:cubicBezTo>
                  <a:pt x="11838706" y="3389698"/>
                  <a:pt x="11854605" y="3373798"/>
                  <a:pt x="11854605" y="3354186"/>
                </a:cubicBezTo>
                <a:cubicBezTo>
                  <a:pt x="11854605" y="3334574"/>
                  <a:pt x="11838706" y="3318676"/>
                  <a:pt x="11819094" y="3318676"/>
                </a:cubicBezTo>
                <a:close/>
                <a:moveTo>
                  <a:pt x="11631184" y="3318676"/>
                </a:moveTo>
                <a:cubicBezTo>
                  <a:pt x="11611572" y="3318676"/>
                  <a:pt x="11595673" y="3334574"/>
                  <a:pt x="11595673" y="3354186"/>
                </a:cubicBezTo>
                <a:cubicBezTo>
                  <a:pt x="11595673" y="3373798"/>
                  <a:pt x="11611572" y="3389698"/>
                  <a:pt x="11631184" y="3389698"/>
                </a:cubicBezTo>
                <a:cubicBezTo>
                  <a:pt x="11650796" y="3389698"/>
                  <a:pt x="11666695" y="3373798"/>
                  <a:pt x="11666695" y="3354186"/>
                </a:cubicBezTo>
                <a:cubicBezTo>
                  <a:pt x="11666695" y="3334574"/>
                  <a:pt x="11650796" y="3318676"/>
                  <a:pt x="11631184" y="3318676"/>
                </a:cubicBezTo>
                <a:close/>
                <a:moveTo>
                  <a:pt x="11443274" y="3318676"/>
                </a:moveTo>
                <a:cubicBezTo>
                  <a:pt x="11423662" y="3318676"/>
                  <a:pt x="11407763" y="3334574"/>
                  <a:pt x="11407763" y="3354186"/>
                </a:cubicBezTo>
                <a:cubicBezTo>
                  <a:pt x="11407763" y="3373798"/>
                  <a:pt x="11423662" y="3389698"/>
                  <a:pt x="11443274" y="3389698"/>
                </a:cubicBezTo>
                <a:cubicBezTo>
                  <a:pt x="11462886" y="3389698"/>
                  <a:pt x="11478785" y="3373798"/>
                  <a:pt x="11478785" y="3354186"/>
                </a:cubicBezTo>
                <a:cubicBezTo>
                  <a:pt x="11478785" y="3334574"/>
                  <a:pt x="11462886" y="3318676"/>
                  <a:pt x="11443274" y="3318676"/>
                </a:cubicBezTo>
                <a:close/>
                <a:moveTo>
                  <a:pt x="11255364" y="3318676"/>
                </a:moveTo>
                <a:cubicBezTo>
                  <a:pt x="11235752" y="3318676"/>
                  <a:pt x="11219853" y="3334574"/>
                  <a:pt x="11219853" y="3354186"/>
                </a:cubicBezTo>
                <a:cubicBezTo>
                  <a:pt x="11219853" y="3373798"/>
                  <a:pt x="11235752" y="3389698"/>
                  <a:pt x="11255364" y="3389698"/>
                </a:cubicBezTo>
                <a:cubicBezTo>
                  <a:pt x="11274976" y="3389698"/>
                  <a:pt x="11290875" y="3373798"/>
                  <a:pt x="11290875" y="3354186"/>
                </a:cubicBezTo>
                <a:cubicBezTo>
                  <a:pt x="11290875" y="3334574"/>
                  <a:pt x="11274976" y="3318676"/>
                  <a:pt x="11255364" y="3318676"/>
                </a:cubicBezTo>
                <a:close/>
                <a:moveTo>
                  <a:pt x="11067454" y="3318676"/>
                </a:moveTo>
                <a:cubicBezTo>
                  <a:pt x="11047842" y="3318676"/>
                  <a:pt x="11031943" y="3334574"/>
                  <a:pt x="11031943" y="3354186"/>
                </a:cubicBezTo>
                <a:cubicBezTo>
                  <a:pt x="11031943" y="3373798"/>
                  <a:pt x="11047842" y="3389698"/>
                  <a:pt x="11067454" y="3389698"/>
                </a:cubicBezTo>
                <a:cubicBezTo>
                  <a:pt x="11087066" y="3389698"/>
                  <a:pt x="11102965" y="3373798"/>
                  <a:pt x="11102965" y="3354186"/>
                </a:cubicBezTo>
                <a:cubicBezTo>
                  <a:pt x="11102965" y="3334574"/>
                  <a:pt x="11087066" y="3318676"/>
                  <a:pt x="11067454" y="3318676"/>
                </a:cubicBezTo>
                <a:close/>
                <a:moveTo>
                  <a:pt x="10879544" y="3318676"/>
                </a:moveTo>
                <a:cubicBezTo>
                  <a:pt x="10859932" y="3318676"/>
                  <a:pt x="10844033" y="3334574"/>
                  <a:pt x="10844033" y="3354186"/>
                </a:cubicBezTo>
                <a:cubicBezTo>
                  <a:pt x="10844033" y="3373798"/>
                  <a:pt x="10859932" y="3389698"/>
                  <a:pt x="10879544" y="3389698"/>
                </a:cubicBezTo>
                <a:cubicBezTo>
                  <a:pt x="10899156" y="3389698"/>
                  <a:pt x="10915055" y="3373798"/>
                  <a:pt x="10915055" y="3354186"/>
                </a:cubicBezTo>
                <a:cubicBezTo>
                  <a:pt x="10915055" y="3334574"/>
                  <a:pt x="10899156" y="3318676"/>
                  <a:pt x="10879544" y="3318676"/>
                </a:cubicBezTo>
                <a:close/>
                <a:moveTo>
                  <a:pt x="10691634" y="3318676"/>
                </a:moveTo>
                <a:cubicBezTo>
                  <a:pt x="10672022" y="3318676"/>
                  <a:pt x="10656123" y="3334574"/>
                  <a:pt x="10656123" y="3354186"/>
                </a:cubicBezTo>
                <a:cubicBezTo>
                  <a:pt x="10656123" y="3373798"/>
                  <a:pt x="10672022" y="3389698"/>
                  <a:pt x="10691634" y="3389698"/>
                </a:cubicBezTo>
                <a:cubicBezTo>
                  <a:pt x="10711246" y="3389698"/>
                  <a:pt x="10727145" y="3373798"/>
                  <a:pt x="10727145" y="3354186"/>
                </a:cubicBezTo>
                <a:cubicBezTo>
                  <a:pt x="10727145" y="3334574"/>
                  <a:pt x="10711246" y="3318676"/>
                  <a:pt x="10691634" y="3318676"/>
                </a:cubicBezTo>
                <a:close/>
                <a:moveTo>
                  <a:pt x="10503724" y="3318676"/>
                </a:moveTo>
                <a:cubicBezTo>
                  <a:pt x="10484112" y="3318676"/>
                  <a:pt x="10468213" y="3334574"/>
                  <a:pt x="10468213" y="3354186"/>
                </a:cubicBezTo>
                <a:cubicBezTo>
                  <a:pt x="10468213" y="3373798"/>
                  <a:pt x="10484112" y="3389698"/>
                  <a:pt x="10503724" y="3389698"/>
                </a:cubicBezTo>
                <a:cubicBezTo>
                  <a:pt x="10523336" y="3389698"/>
                  <a:pt x="10539235" y="3373798"/>
                  <a:pt x="10539235" y="3354186"/>
                </a:cubicBezTo>
                <a:cubicBezTo>
                  <a:pt x="10539235" y="3334574"/>
                  <a:pt x="10523336" y="3318676"/>
                  <a:pt x="10503724" y="3318676"/>
                </a:cubicBezTo>
                <a:close/>
                <a:moveTo>
                  <a:pt x="10315814" y="3318676"/>
                </a:moveTo>
                <a:cubicBezTo>
                  <a:pt x="10296202" y="3318676"/>
                  <a:pt x="10280303" y="3334574"/>
                  <a:pt x="10280303" y="3354186"/>
                </a:cubicBezTo>
                <a:cubicBezTo>
                  <a:pt x="10280303" y="3373798"/>
                  <a:pt x="10296202" y="3389698"/>
                  <a:pt x="10315814" y="3389698"/>
                </a:cubicBezTo>
                <a:cubicBezTo>
                  <a:pt x="10335426" y="3389698"/>
                  <a:pt x="10351325" y="3373798"/>
                  <a:pt x="10351325" y="3354186"/>
                </a:cubicBezTo>
                <a:cubicBezTo>
                  <a:pt x="10351325" y="3334574"/>
                  <a:pt x="10335426" y="3318676"/>
                  <a:pt x="10315814" y="3318676"/>
                </a:cubicBezTo>
                <a:close/>
                <a:moveTo>
                  <a:pt x="10127904" y="3318676"/>
                </a:moveTo>
                <a:cubicBezTo>
                  <a:pt x="10108292" y="3318676"/>
                  <a:pt x="10092393" y="3334574"/>
                  <a:pt x="10092393" y="3354186"/>
                </a:cubicBezTo>
                <a:cubicBezTo>
                  <a:pt x="10092393" y="3373798"/>
                  <a:pt x="10108292" y="3389698"/>
                  <a:pt x="10127904" y="3389698"/>
                </a:cubicBezTo>
                <a:cubicBezTo>
                  <a:pt x="10147516" y="3389698"/>
                  <a:pt x="10163415" y="3373798"/>
                  <a:pt x="10163415" y="3354186"/>
                </a:cubicBezTo>
                <a:cubicBezTo>
                  <a:pt x="10163415" y="3334574"/>
                  <a:pt x="10147516" y="3318676"/>
                  <a:pt x="10127904" y="3318676"/>
                </a:cubicBezTo>
                <a:close/>
                <a:moveTo>
                  <a:pt x="9939994" y="3318676"/>
                </a:moveTo>
                <a:cubicBezTo>
                  <a:pt x="9920382" y="3318676"/>
                  <a:pt x="9904483" y="3334574"/>
                  <a:pt x="9904483" y="3354186"/>
                </a:cubicBezTo>
                <a:cubicBezTo>
                  <a:pt x="9904483" y="3373798"/>
                  <a:pt x="9920382" y="3389698"/>
                  <a:pt x="9939994" y="3389698"/>
                </a:cubicBezTo>
                <a:cubicBezTo>
                  <a:pt x="9959606" y="3389698"/>
                  <a:pt x="9975505" y="3373798"/>
                  <a:pt x="9975505" y="3354186"/>
                </a:cubicBezTo>
                <a:cubicBezTo>
                  <a:pt x="9975505" y="3334574"/>
                  <a:pt x="9959606" y="3318676"/>
                  <a:pt x="9939994" y="3318676"/>
                </a:cubicBezTo>
                <a:close/>
                <a:moveTo>
                  <a:pt x="9752084" y="3318676"/>
                </a:moveTo>
                <a:cubicBezTo>
                  <a:pt x="9732472" y="3318676"/>
                  <a:pt x="9716573" y="3334574"/>
                  <a:pt x="9716573" y="3354186"/>
                </a:cubicBezTo>
                <a:cubicBezTo>
                  <a:pt x="9716573" y="3373798"/>
                  <a:pt x="9732472" y="3389698"/>
                  <a:pt x="9752084" y="3389698"/>
                </a:cubicBezTo>
                <a:cubicBezTo>
                  <a:pt x="9771696" y="3389698"/>
                  <a:pt x="9787595" y="3373798"/>
                  <a:pt x="9787595" y="3354186"/>
                </a:cubicBezTo>
                <a:cubicBezTo>
                  <a:pt x="9787595" y="3334574"/>
                  <a:pt x="9771696" y="3318676"/>
                  <a:pt x="9752084" y="3318676"/>
                </a:cubicBezTo>
                <a:close/>
                <a:moveTo>
                  <a:pt x="9564174" y="3318676"/>
                </a:moveTo>
                <a:cubicBezTo>
                  <a:pt x="9544562" y="3318676"/>
                  <a:pt x="9528663" y="3334574"/>
                  <a:pt x="9528663" y="3354186"/>
                </a:cubicBezTo>
                <a:cubicBezTo>
                  <a:pt x="9528663" y="3373798"/>
                  <a:pt x="9544562" y="3389698"/>
                  <a:pt x="9564174" y="3389698"/>
                </a:cubicBezTo>
                <a:cubicBezTo>
                  <a:pt x="9583786" y="3389698"/>
                  <a:pt x="9599685" y="3373798"/>
                  <a:pt x="9599685" y="3354186"/>
                </a:cubicBezTo>
                <a:cubicBezTo>
                  <a:pt x="9599685" y="3334574"/>
                  <a:pt x="9583786" y="3318676"/>
                  <a:pt x="9564174" y="3318676"/>
                </a:cubicBezTo>
                <a:close/>
                <a:moveTo>
                  <a:pt x="9376264" y="3318676"/>
                </a:moveTo>
                <a:cubicBezTo>
                  <a:pt x="9356652" y="3318676"/>
                  <a:pt x="9340753" y="3334574"/>
                  <a:pt x="9340753" y="3354186"/>
                </a:cubicBezTo>
                <a:cubicBezTo>
                  <a:pt x="9340753" y="3373798"/>
                  <a:pt x="9356652" y="3389698"/>
                  <a:pt x="9376264" y="3389698"/>
                </a:cubicBezTo>
                <a:cubicBezTo>
                  <a:pt x="9395876" y="3389698"/>
                  <a:pt x="9411775" y="3373798"/>
                  <a:pt x="9411775" y="3354186"/>
                </a:cubicBezTo>
                <a:cubicBezTo>
                  <a:pt x="9411775" y="3334574"/>
                  <a:pt x="9395876" y="3318676"/>
                  <a:pt x="9376264" y="3318676"/>
                </a:cubicBezTo>
                <a:close/>
                <a:moveTo>
                  <a:pt x="9188354" y="3318676"/>
                </a:moveTo>
                <a:cubicBezTo>
                  <a:pt x="9168742" y="3318676"/>
                  <a:pt x="9152843" y="3334574"/>
                  <a:pt x="9152843" y="3354186"/>
                </a:cubicBezTo>
                <a:cubicBezTo>
                  <a:pt x="9152843" y="3373798"/>
                  <a:pt x="9168742" y="3389698"/>
                  <a:pt x="9188354" y="3389698"/>
                </a:cubicBezTo>
                <a:cubicBezTo>
                  <a:pt x="9207966" y="3389698"/>
                  <a:pt x="9223865" y="3373798"/>
                  <a:pt x="9223865" y="3354186"/>
                </a:cubicBezTo>
                <a:cubicBezTo>
                  <a:pt x="9223865" y="3334574"/>
                  <a:pt x="9207966" y="3318676"/>
                  <a:pt x="9188354" y="3318676"/>
                </a:cubicBezTo>
                <a:close/>
                <a:moveTo>
                  <a:pt x="9000444" y="3318676"/>
                </a:moveTo>
                <a:cubicBezTo>
                  <a:pt x="8980832" y="3318676"/>
                  <a:pt x="8964933" y="3334574"/>
                  <a:pt x="8964933" y="3354186"/>
                </a:cubicBezTo>
                <a:cubicBezTo>
                  <a:pt x="8964933" y="3373798"/>
                  <a:pt x="8980832" y="3389698"/>
                  <a:pt x="9000444" y="3389698"/>
                </a:cubicBezTo>
                <a:cubicBezTo>
                  <a:pt x="9020056" y="3389698"/>
                  <a:pt x="9035955" y="3373798"/>
                  <a:pt x="9035955" y="3354186"/>
                </a:cubicBezTo>
                <a:cubicBezTo>
                  <a:pt x="9035955" y="3334574"/>
                  <a:pt x="9020056" y="3318676"/>
                  <a:pt x="9000444" y="3318676"/>
                </a:cubicBezTo>
                <a:close/>
                <a:moveTo>
                  <a:pt x="8812534" y="3318676"/>
                </a:moveTo>
                <a:cubicBezTo>
                  <a:pt x="8792922" y="3318676"/>
                  <a:pt x="8777023" y="3334574"/>
                  <a:pt x="8777023" y="3354186"/>
                </a:cubicBezTo>
                <a:cubicBezTo>
                  <a:pt x="8777023" y="3373798"/>
                  <a:pt x="8792922" y="3389698"/>
                  <a:pt x="8812534" y="3389698"/>
                </a:cubicBezTo>
                <a:cubicBezTo>
                  <a:pt x="8832146" y="3389698"/>
                  <a:pt x="8848045" y="3373798"/>
                  <a:pt x="8848045" y="3354186"/>
                </a:cubicBezTo>
                <a:cubicBezTo>
                  <a:pt x="8848045" y="3334574"/>
                  <a:pt x="8832146" y="3318676"/>
                  <a:pt x="8812534" y="3318676"/>
                </a:cubicBezTo>
                <a:close/>
                <a:moveTo>
                  <a:pt x="8624624" y="3318676"/>
                </a:moveTo>
                <a:cubicBezTo>
                  <a:pt x="8605012" y="3318676"/>
                  <a:pt x="8589113" y="3334574"/>
                  <a:pt x="8589113" y="3354186"/>
                </a:cubicBezTo>
                <a:cubicBezTo>
                  <a:pt x="8589113" y="3373798"/>
                  <a:pt x="8605012" y="3389698"/>
                  <a:pt x="8624624" y="3389698"/>
                </a:cubicBezTo>
                <a:cubicBezTo>
                  <a:pt x="8644236" y="3389698"/>
                  <a:pt x="8660135" y="3373798"/>
                  <a:pt x="8660135" y="3354186"/>
                </a:cubicBezTo>
                <a:cubicBezTo>
                  <a:pt x="8660135" y="3334574"/>
                  <a:pt x="8644236" y="3318676"/>
                  <a:pt x="8624624" y="3318676"/>
                </a:cubicBezTo>
                <a:close/>
                <a:moveTo>
                  <a:pt x="8436714" y="3318676"/>
                </a:moveTo>
                <a:cubicBezTo>
                  <a:pt x="8417102" y="3318676"/>
                  <a:pt x="8401203" y="3334574"/>
                  <a:pt x="8401203" y="3354186"/>
                </a:cubicBezTo>
                <a:cubicBezTo>
                  <a:pt x="8401203" y="3373798"/>
                  <a:pt x="8417102" y="3389698"/>
                  <a:pt x="8436714" y="3389698"/>
                </a:cubicBezTo>
                <a:cubicBezTo>
                  <a:pt x="8456326" y="3389698"/>
                  <a:pt x="8472225" y="3373798"/>
                  <a:pt x="8472225" y="3354186"/>
                </a:cubicBezTo>
                <a:cubicBezTo>
                  <a:pt x="8472225" y="3334574"/>
                  <a:pt x="8456326" y="3318676"/>
                  <a:pt x="8436714" y="3318676"/>
                </a:cubicBezTo>
                <a:close/>
                <a:moveTo>
                  <a:pt x="8248804" y="3318676"/>
                </a:moveTo>
                <a:cubicBezTo>
                  <a:pt x="8229192" y="3318676"/>
                  <a:pt x="8213293" y="3334574"/>
                  <a:pt x="8213293" y="3354186"/>
                </a:cubicBezTo>
                <a:cubicBezTo>
                  <a:pt x="8213293" y="3373798"/>
                  <a:pt x="8229192" y="3389698"/>
                  <a:pt x="8248804" y="3389698"/>
                </a:cubicBezTo>
                <a:cubicBezTo>
                  <a:pt x="8268416" y="3389698"/>
                  <a:pt x="8284315" y="3373798"/>
                  <a:pt x="8284315" y="3354186"/>
                </a:cubicBezTo>
                <a:cubicBezTo>
                  <a:pt x="8284315" y="3334574"/>
                  <a:pt x="8268416" y="3318676"/>
                  <a:pt x="8248804" y="3318676"/>
                </a:cubicBezTo>
                <a:close/>
                <a:moveTo>
                  <a:pt x="8060894" y="3318676"/>
                </a:moveTo>
                <a:cubicBezTo>
                  <a:pt x="8041282" y="3318676"/>
                  <a:pt x="8025383" y="3334574"/>
                  <a:pt x="8025383" y="3354186"/>
                </a:cubicBezTo>
                <a:cubicBezTo>
                  <a:pt x="8025383" y="3373798"/>
                  <a:pt x="8041282" y="3389698"/>
                  <a:pt x="8060894" y="3389698"/>
                </a:cubicBezTo>
                <a:cubicBezTo>
                  <a:pt x="8080506" y="3389698"/>
                  <a:pt x="8096405" y="3373798"/>
                  <a:pt x="8096405" y="3354186"/>
                </a:cubicBezTo>
                <a:cubicBezTo>
                  <a:pt x="8096405" y="3334574"/>
                  <a:pt x="8080506" y="3318676"/>
                  <a:pt x="8060894" y="3318676"/>
                </a:cubicBezTo>
                <a:close/>
                <a:moveTo>
                  <a:pt x="7872984" y="3318676"/>
                </a:moveTo>
                <a:cubicBezTo>
                  <a:pt x="7853372" y="3318676"/>
                  <a:pt x="7837473" y="3334574"/>
                  <a:pt x="7837473" y="3354186"/>
                </a:cubicBezTo>
                <a:cubicBezTo>
                  <a:pt x="7837473" y="3373798"/>
                  <a:pt x="7853372" y="3389698"/>
                  <a:pt x="7872984" y="3389698"/>
                </a:cubicBezTo>
                <a:cubicBezTo>
                  <a:pt x="7892596" y="3389698"/>
                  <a:pt x="7908495" y="3373798"/>
                  <a:pt x="7908495" y="3354186"/>
                </a:cubicBezTo>
                <a:cubicBezTo>
                  <a:pt x="7908495" y="3334574"/>
                  <a:pt x="7892596" y="3318676"/>
                  <a:pt x="7872984" y="3318676"/>
                </a:cubicBezTo>
                <a:close/>
                <a:moveTo>
                  <a:pt x="7685074" y="3318676"/>
                </a:moveTo>
                <a:cubicBezTo>
                  <a:pt x="7665462" y="3318676"/>
                  <a:pt x="7649563" y="3334574"/>
                  <a:pt x="7649563" y="3354186"/>
                </a:cubicBezTo>
                <a:cubicBezTo>
                  <a:pt x="7649563" y="3373798"/>
                  <a:pt x="7665462" y="3389698"/>
                  <a:pt x="7685074" y="3389698"/>
                </a:cubicBezTo>
                <a:cubicBezTo>
                  <a:pt x="7704686" y="3389698"/>
                  <a:pt x="7720585" y="3373798"/>
                  <a:pt x="7720585" y="3354186"/>
                </a:cubicBezTo>
                <a:cubicBezTo>
                  <a:pt x="7720585" y="3334574"/>
                  <a:pt x="7704686" y="3318676"/>
                  <a:pt x="7685074" y="3318676"/>
                </a:cubicBezTo>
                <a:close/>
                <a:moveTo>
                  <a:pt x="7497164" y="3318676"/>
                </a:moveTo>
                <a:cubicBezTo>
                  <a:pt x="7477552" y="3318676"/>
                  <a:pt x="7461653" y="3334574"/>
                  <a:pt x="7461653" y="3354186"/>
                </a:cubicBezTo>
                <a:cubicBezTo>
                  <a:pt x="7461653" y="3373798"/>
                  <a:pt x="7477552" y="3389698"/>
                  <a:pt x="7497164" y="3389698"/>
                </a:cubicBezTo>
                <a:cubicBezTo>
                  <a:pt x="7516776" y="3389698"/>
                  <a:pt x="7532675" y="3373798"/>
                  <a:pt x="7532675" y="3354186"/>
                </a:cubicBezTo>
                <a:cubicBezTo>
                  <a:pt x="7532675" y="3334574"/>
                  <a:pt x="7516776" y="3318676"/>
                  <a:pt x="7497164" y="3318676"/>
                </a:cubicBezTo>
                <a:close/>
                <a:moveTo>
                  <a:pt x="7309254" y="3318676"/>
                </a:moveTo>
                <a:cubicBezTo>
                  <a:pt x="7289642" y="3318676"/>
                  <a:pt x="7273743" y="3334574"/>
                  <a:pt x="7273743" y="3354186"/>
                </a:cubicBezTo>
                <a:cubicBezTo>
                  <a:pt x="7273743" y="3373798"/>
                  <a:pt x="7289642" y="3389698"/>
                  <a:pt x="7309254" y="3389698"/>
                </a:cubicBezTo>
                <a:cubicBezTo>
                  <a:pt x="7328866" y="3389698"/>
                  <a:pt x="7344765" y="3373798"/>
                  <a:pt x="7344765" y="3354186"/>
                </a:cubicBezTo>
                <a:cubicBezTo>
                  <a:pt x="7344765" y="3334574"/>
                  <a:pt x="7328866" y="3318676"/>
                  <a:pt x="7309254" y="3318676"/>
                </a:cubicBezTo>
                <a:close/>
                <a:moveTo>
                  <a:pt x="7121344" y="3318676"/>
                </a:moveTo>
                <a:cubicBezTo>
                  <a:pt x="7101732" y="3318676"/>
                  <a:pt x="7085833" y="3334574"/>
                  <a:pt x="7085833" y="3354186"/>
                </a:cubicBezTo>
                <a:cubicBezTo>
                  <a:pt x="7085833" y="3373798"/>
                  <a:pt x="7101732" y="3389698"/>
                  <a:pt x="7121344" y="3389698"/>
                </a:cubicBezTo>
                <a:cubicBezTo>
                  <a:pt x="7140956" y="3389698"/>
                  <a:pt x="7156855" y="3373798"/>
                  <a:pt x="7156855" y="3354186"/>
                </a:cubicBezTo>
                <a:cubicBezTo>
                  <a:pt x="7156855" y="3334574"/>
                  <a:pt x="7140956" y="3318676"/>
                  <a:pt x="7121344" y="3318676"/>
                </a:cubicBezTo>
                <a:close/>
                <a:moveTo>
                  <a:pt x="6933434" y="3318676"/>
                </a:moveTo>
                <a:cubicBezTo>
                  <a:pt x="6913822" y="3318676"/>
                  <a:pt x="6897923" y="3334574"/>
                  <a:pt x="6897923" y="3354186"/>
                </a:cubicBezTo>
                <a:cubicBezTo>
                  <a:pt x="6897923" y="3373798"/>
                  <a:pt x="6913822" y="3389698"/>
                  <a:pt x="6933434" y="3389698"/>
                </a:cubicBezTo>
                <a:cubicBezTo>
                  <a:pt x="6953046" y="3389698"/>
                  <a:pt x="6968945" y="3373798"/>
                  <a:pt x="6968945" y="3354186"/>
                </a:cubicBezTo>
                <a:cubicBezTo>
                  <a:pt x="6968945" y="3334574"/>
                  <a:pt x="6953046" y="3318676"/>
                  <a:pt x="6933434" y="3318676"/>
                </a:cubicBezTo>
                <a:close/>
                <a:moveTo>
                  <a:pt x="6745524" y="3318676"/>
                </a:moveTo>
                <a:cubicBezTo>
                  <a:pt x="6725912" y="3318676"/>
                  <a:pt x="6710013" y="3334574"/>
                  <a:pt x="6710013" y="3354186"/>
                </a:cubicBezTo>
                <a:cubicBezTo>
                  <a:pt x="6710013" y="3373798"/>
                  <a:pt x="6725912" y="3389698"/>
                  <a:pt x="6745524" y="3389698"/>
                </a:cubicBezTo>
                <a:cubicBezTo>
                  <a:pt x="6765136" y="3389698"/>
                  <a:pt x="6781035" y="3373798"/>
                  <a:pt x="6781035" y="3354186"/>
                </a:cubicBezTo>
                <a:cubicBezTo>
                  <a:pt x="6781035" y="3334574"/>
                  <a:pt x="6765136" y="3318676"/>
                  <a:pt x="6745524" y="3318676"/>
                </a:cubicBezTo>
                <a:close/>
                <a:moveTo>
                  <a:pt x="6557614" y="3318676"/>
                </a:moveTo>
                <a:cubicBezTo>
                  <a:pt x="6538002" y="3318676"/>
                  <a:pt x="6522103" y="3334574"/>
                  <a:pt x="6522103" y="3354186"/>
                </a:cubicBezTo>
                <a:cubicBezTo>
                  <a:pt x="6522103" y="3373798"/>
                  <a:pt x="6538002" y="3389698"/>
                  <a:pt x="6557614" y="3389698"/>
                </a:cubicBezTo>
                <a:cubicBezTo>
                  <a:pt x="6577226" y="3389698"/>
                  <a:pt x="6593125" y="3373798"/>
                  <a:pt x="6593125" y="3354186"/>
                </a:cubicBezTo>
                <a:cubicBezTo>
                  <a:pt x="6593125" y="3334574"/>
                  <a:pt x="6577226" y="3318676"/>
                  <a:pt x="6557614" y="3318676"/>
                </a:cubicBezTo>
                <a:close/>
                <a:moveTo>
                  <a:pt x="6369704" y="3318676"/>
                </a:moveTo>
                <a:cubicBezTo>
                  <a:pt x="6350092" y="3318676"/>
                  <a:pt x="6334193" y="3334574"/>
                  <a:pt x="6334193" y="3354186"/>
                </a:cubicBezTo>
                <a:cubicBezTo>
                  <a:pt x="6334193" y="3373798"/>
                  <a:pt x="6350092" y="3389698"/>
                  <a:pt x="6369704" y="3389698"/>
                </a:cubicBezTo>
                <a:cubicBezTo>
                  <a:pt x="6389316" y="3389698"/>
                  <a:pt x="6405215" y="3373798"/>
                  <a:pt x="6405215" y="3354186"/>
                </a:cubicBezTo>
                <a:cubicBezTo>
                  <a:pt x="6405215" y="3334574"/>
                  <a:pt x="6389316" y="3318676"/>
                  <a:pt x="6369704" y="3318676"/>
                </a:cubicBezTo>
                <a:close/>
                <a:moveTo>
                  <a:pt x="6181794" y="3318676"/>
                </a:moveTo>
                <a:cubicBezTo>
                  <a:pt x="6162182" y="3318676"/>
                  <a:pt x="6146283" y="3334574"/>
                  <a:pt x="6146283" y="3354186"/>
                </a:cubicBezTo>
                <a:cubicBezTo>
                  <a:pt x="6146283" y="3373798"/>
                  <a:pt x="6162182" y="3389698"/>
                  <a:pt x="6181794" y="3389698"/>
                </a:cubicBezTo>
                <a:cubicBezTo>
                  <a:pt x="6201406" y="3389698"/>
                  <a:pt x="6217305" y="3373798"/>
                  <a:pt x="6217305" y="3354186"/>
                </a:cubicBezTo>
                <a:cubicBezTo>
                  <a:pt x="6217305" y="3334574"/>
                  <a:pt x="6201406" y="3318676"/>
                  <a:pt x="6181794" y="3318676"/>
                </a:cubicBezTo>
                <a:close/>
                <a:moveTo>
                  <a:pt x="5993886" y="3318676"/>
                </a:moveTo>
                <a:cubicBezTo>
                  <a:pt x="5974273" y="3318676"/>
                  <a:pt x="5958374" y="3334574"/>
                  <a:pt x="5958374" y="3354186"/>
                </a:cubicBezTo>
                <a:cubicBezTo>
                  <a:pt x="5958374" y="3373798"/>
                  <a:pt x="5974273" y="3389698"/>
                  <a:pt x="5993886" y="3389698"/>
                </a:cubicBezTo>
                <a:cubicBezTo>
                  <a:pt x="6013497" y="3389698"/>
                  <a:pt x="6029396" y="3373798"/>
                  <a:pt x="6029396" y="3354186"/>
                </a:cubicBezTo>
                <a:cubicBezTo>
                  <a:pt x="6029396" y="3334574"/>
                  <a:pt x="6013497" y="3318676"/>
                  <a:pt x="5993886" y="3318676"/>
                </a:cubicBezTo>
                <a:close/>
                <a:moveTo>
                  <a:pt x="5805976" y="3318676"/>
                </a:moveTo>
                <a:cubicBezTo>
                  <a:pt x="5786364" y="3318676"/>
                  <a:pt x="5770466" y="3334574"/>
                  <a:pt x="5770466" y="3354186"/>
                </a:cubicBezTo>
                <a:cubicBezTo>
                  <a:pt x="5770466" y="3373798"/>
                  <a:pt x="5786364" y="3389698"/>
                  <a:pt x="5805976" y="3389698"/>
                </a:cubicBezTo>
                <a:cubicBezTo>
                  <a:pt x="5825589" y="3389698"/>
                  <a:pt x="5841487" y="3373798"/>
                  <a:pt x="5841487" y="3354186"/>
                </a:cubicBezTo>
                <a:cubicBezTo>
                  <a:pt x="5841487" y="3334574"/>
                  <a:pt x="5825589" y="3318676"/>
                  <a:pt x="5805976" y="3318676"/>
                </a:cubicBezTo>
                <a:close/>
                <a:moveTo>
                  <a:pt x="5618068" y="3318676"/>
                </a:moveTo>
                <a:cubicBezTo>
                  <a:pt x="5598457" y="3318676"/>
                  <a:pt x="5582558" y="3334574"/>
                  <a:pt x="5582558" y="3354186"/>
                </a:cubicBezTo>
                <a:cubicBezTo>
                  <a:pt x="5582558" y="3373798"/>
                  <a:pt x="5598457" y="3389698"/>
                  <a:pt x="5618068" y="3389698"/>
                </a:cubicBezTo>
                <a:cubicBezTo>
                  <a:pt x="5637680" y="3389698"/>
                  <a:pt x="5653579" y="3373798"/>
                  <a:pt x="5653579" y="3354186"/>
                </a:cubicBezTo>
                <a:cubicBezTo>
                  <a:pt x="5653579" y="3334574"/>
                  <a:pt x="5637680" y="3318676"/>
                  <a:pt x="5618068" y="3318676"/>
                </a:cubicBezTo>
                <a:close/>
                <a:moveTo>
                  <a:pt x="5430159" y="3318676"/>
                </a:moveTo>
                <a:cubicBezTo>
                  <a:pt x="5410549" y="3318676"/>
                  <a:pt x="5394647" y="3334574"/>
                  <a:pt x="5394647" y="3354186"/>
                </a:cubicBezTo>
                <a:cubicBezTo>
                  <a:pt x="5394647" y="3373798"/>
                  <a:pt x="5410549" y="3389698"/>
                  <a:pt x="5430159" y="3389698"/>
                </a:cubicBezTo>
                <a:cubicBezTo>
                  <a:pt x="5449772" y="3389698"/>
                  <a:pt x="5465670" y="3373798"/>
                  <a:pt x="5465670" y="3354186"/>
                </a:cubicBezTo>
                <a:cubicBezTo>
                  <a:pt x="5465670" y="3334574"/>
                  <a:pt x="5449772" y="3318676"/>
                  <a:pt x="5430159" y="3318676"/>
                </a:cubicBezTo>
                <a:close/>
                <a:moveTo>
                  <a:pt x="5242249" y="3318676"/>
                </a:moveTo>
                <a:cubicBezTo>
                  <a:pt x="5222635" y="3318676"/>
                  <a:pt x="5206737" y="3334574"/>
                  <a:pt x="5206737" y="3354186"/>
                </a:cubicBezTo>
                <a:cubicBezTo>
                  <a:pt x="5206737" y="3373798"/>
                  <a:pt x="5222635" y="3389698"/>
                  <a:pt x="5242249" y="3389698"/>
                </a:cubicBezTo>
                <a:cubicBezTo>
                  <a:pt x="5261862" y="3389698"/>
                  <a:pt x="5277760" y="3373798"/>
                  <a:pt x="5277760" y="3354186"/>
                </a:cubicBezTo>
                <a:cubicBezTo>
                  <a:pt x="5277760" y="3334574"/>
                  <a:pt x="5261862" y="3318676"/>
                  <a:pt x="5242249" y="3318676"/>
                </a:cubicBezTo>
                <a:close/>
                <a:moveTo>
                  <a:pt x="5054338" y="3318676"/>
                </a:moveTo>
                <a:cubicBezTo>
                  <a:pt x="5034726" y="3318676"/>
                  <a:pt x="5018828" y="3334574"/>
                  <a:pt x="5018828" y="3354186"/>
                </a:cubicBezTo>
                <a:cubicBezTo>
                  <a:pt x="5018828" y="3373798"/>
                  <a:pt x="5034726" y="3389698"/>
                  <a:pt x="5054338" y="3389698"/>
                </a:cubicBezTo>
                <a:cubicBezTo>
                  <a:pt x="5073951" y="3389698"/>
                  <a:pt x="5089850" y="3373798"/>
                  <a:pt x="5089850" y="3354186"/>
                </a:cubicBezTo>
                <a:cubicBezTo>
                  <a:pt x="5089850" y="3334574"/>
                  <a:pt x="5073951" y="3318676"/>
                  <a:pt x="5054338" y="3318676"/>
                </a:cubicBezTo>
                <a:close/>
                <a:moveTo>
                  <a:pt x="4866430" y="3318676"/>
                </a:moveTo>
                <a:cubicBezTo>
                  <a:pt x="4846819" y="3318676"/>
                  <a:pt x="4830924" y="3334574"/>
                  <a:pt x="4830924" y="3354186"/>
                </a:cubicBezTo>
                <a:cubicBezTo>
                  <a:pt x="4830924" y="3373798"/>
                  <a:pt x="4846819" y="3389698"/>
                  <a:pt x="4866430" y="3389698"/>
                </a:cubicBezTo>
                <a:cubicBezTo>
                  <a:pt x="4886041" y="3389698"/>
                  <a:pt x="4901941" y="3373798"/>
                  <a:pt x="4901941" y="3354186"/>
                </a:cubicBezTo>
                <a:cubicBezTo>
                  <a:pt x="4901941" y="3334574"/>
                  <a:pt x="4886041" y="3318676"/>
                  <a:pt x="4866430" y="3318676"/>
                </a:cubicBezTo>
                <a:close/>
                <a:moveTo>
                  <a:pt x="4678519" y="3318676"/>
                </a:moveTo>
                <a:cubicBezTo>
                  <a:pt x="4658907" y="3318676"/>
                  <a:pt x="4643007" y="3334574"/>
                  <a:pt x="4643007" y="3354186"/>
                </a:cubicBezTo>
                <a:cubicBezTo>
                  <a:pt x="4643007" y="3373798"/>
                  <a:pt x="4658907" y="3389698"/>
                  <a:pt x="4678519" y="3389698"/>
                </a:cubicBezTo>
                <a:cubicBezTo>
                  <a:pt x="4698130" y="3389698"/>
                  <a:pt x="4714030" y="3373798"/>
                  <a:pt x="4714030" y="3354186"/>
                </a:cubicBezTo>
                <a:cubicBezTo>
                  <a:pt x="4714030" y="3334574"/>
                  <a:pt x="4698130" y="3318676"/>
                  <a:pt x="4678519" y="3318676"/>
                </a:cubicBezTo>
                <a:close/>
                <a:moveTo>
                  <a:pt x="4490610" y="3318676"/>
                </a:moveTo>
                <a:cubicBezTo>
                  <a:pt x="4470998" y="3318676"/>
                  <a:pt x="4455098" y="3334574"/>
                  <a:pt x="4455098" y="3354186"/>
                </a:cubicBezTo>
                <a:cubicBezTo>
                  <a:pt x="4455098" y="3373798"/>
                  <a:pt x="4470998" y="3389698"/>
                  <a:pt x="4490610" y="3389698"/>
                </a:cubicBezTo>
                <a:cubicBezTo>
                  <a:pt x="4510220" y="3389698"/>
                  <a:pt x="4526118" y="3373798"/>
                  <a:pt x="4526118" y="3354186"/>
                </a:cubicBezTo>
                <a:cubicBezTo>
                  <a:pt x="4526118" y="3334574"/>
                  <a:pt x="4510220" y="3318676"/>
                  <a:pt x="4490610" y="3318676"/>
                </a:cubicBezTo>
                <a:close/>
                <a:moveTo>
                  <a:pt x="4302698" y="3318676"/>
                </a:moveTo>
                <a:cubicBezTo>
                  <a:pt x="4283086" y="3318676"/>
                  <a:pt x="4267187" y="3334574"/>
                  <a:pt x="4267187" y="3354186"/>
                </a:cubicBezTo>
                <a:cubicBezTo>
                  <a:pt x="4267187" y="3373798"/>
                  <a:pt x="4283086" y="3389698"/>
                  <a:pt x="4302698" y="3389698"/>
                </a:cubicBezTo>
                <a:cubicBezTo>
                  <a:pt x="4322311" y="3389698"/>
                  <a:pt x="4338210" y="3373798"/>
                  <a:pt x="4338210" y="3354186"/>
                </a:cubicBezTo>
                <a:cubicBezTo>
                  <a:pt x="4338210" y="3334574"/>
                  <a:pt x="4322311" y="3318676"/>
                  <a:pt x="4302698" y="3318676"/>
                </a:cubicBezTo>
                <a:close/>
                <a:moveTo>
                  <a:pt x="4114802" y="3318676"/>
                </a:moveTo>
                <a:cubicBezTo>
                  <a:pt x="4095188" y="3318676"/>
                  <a:pt x="4079291" y="3334574"/>
                  <a:pt x="4079291" y="3354186"/>
                </a:cubicBezTo>
                <a:cubicBezTo>
                  <a:pt x="4079291" y="3373798"/>
                  <a:pt x="4095188" y="3389698"/>
                  <a:pt x="4114802" y="3389698"/>
                </a:cubicBezTo>
                <a:cubicBezTo>
                  <a:pt x="4134411" y="3389698"/>
                  <a:pt x="4150308" y="3373798"/>
                  <a:pt x="4150308" y="3354186"/>
                </a:cubicBezTo>
                <a:cubicBezTo>
                  <a:pt x="4150308" y="3334574"/>
                  <a:pt x="4134411" y="3318676"/>
                  <a:pt x="4114802" y="3318676"/>
                </a:cubicBezTo>
                <a:close/>
                <a:moveTo>
                  <a:pt x="3926888" y="3318676"/>
                </a:moveTo>
                <a:cubicBezTo>
                  <a:pt x="3907279" y="3318676"/>
                  <a:pt x="3891378" y="3334574"/>
                  <a:pt x="3891378" y="3354186"/>
                </a:cubicBezTo>
                <a:cubicBezTo>
                  <a:pt x="3891378" y="3373798"/>
                  <a:pt x="3907279" y="3389698"/>
                  <a:pt x="3926888" y="3389698"/>
                </a:cubicBezTo>
                <a:cubicBezTo>
                  <a:pt x="3946503" y="3389698"/>
                  <a:pt x="3962401" y="3373798"/>
                  <a:pt x="3962401" y="3354186"/>
                </a:cubicBezTo>
                <a:cubicBezTo>
                  <a:pt x="3962401" y="3334574"/>
                  <a:pt x="3946503" y="3318676"/>
                  <a:pt x="3926888" y="3318676"/>
                </a:cubicBezTo>
                <a:close/>
                <a:moveTo>
                  <a:pt x="3738979" y="3318676"/>
                </a:moveTo>
                <a:cubicBezTo>
                  <a:pt x="3719366" y="3318676"/>
                  <a:pt x="3703467" y="3334574"/>
                  <a:pt x="3703467" y="3354186"/>
                </a:cubicBezTo>
                <a:cubicBezTo>
                  <a:pt x="3703467" y="3373798"/>
                  <a:pt x="3719366" y="3389698"/>
                  <a:pt x="3738979" y="3389698"/>
                </a:cubicBezTo>
                <a:cubicBezTo>
                  <a:pt x="3758591" y="3389698"/>
                  <a:pt x="3774489" y="3373798"/>
                  <a:pt x="3774489" y="3354186"/>
                </a:cubicBezTo>
                <a:cubicBezTo>
                  <a:pt x="3774489" y="3334574"/>
                  <a:pt x="3758591" y="3318676"/>
                  <a:pt x="3738979" y="3318676"/>
                </a:cubicBezTo>
                <a:close/>
                <a:moveTo>
                  <a:pt x="3551069" y="3318676"/>
                </a:moveTo>
                <a:cubicBezTo>
                  <a:pt x="3531458" y="3318676"/>
                  <a:pt x="3515557" y="3334574"/>
                  <a:pt x="3515557" y="3354186"/>
                </a:cubicBezTo>
                <a:cubicBezTo>
                  <a:pt x="3515557" y="3373798"/>
                  <a:pt x="3531458" y="3389698"/>
                  <a:pt x="3551069" y="3389698"/>
                </a:cubicBezTo>
                <a:cubicBezTo>
                  <a:pt x="3570679" y="3389698"/>
                  <a:pt x="3586579" y="3373798"/>
                  <a:pt x="3586579" y="3354186"/>
                </a:cubicBezTo>
                <a:cubicBezTo>
                  <a:pt x="3586579" y="3334574"/>
                  <a:pt x="3570679" y="3318676"/>
                  <a:pt x="3551069" y="3318676"/>
                </a:cubicBezTo>
                <a:close/>
                <a:moveTo>
                  <a:pt x="3363163" y="3318676"/>
                </a:moveTo>
                <a:cubicBezTo>
                  <a:pt x="3343550" y="3318676"/>
                  <a:pt x="3327653" y="3334574"/>
                  <a:pt x="3327653" y="3354186"/>
                </a:cubicBezTo>
                <a:cubicBezTo>
                  <a:pt x="3327653" y="3373798"/>
                  <a:pt x="3343550" y="3389698"/>
                  <a:pt x="3363163" y="3389698"/>
                </a:cubicBezTo>
                <a:cubicBezTo>
                  <a:pt x="3382774" y="3389698"/>
                  <a:pt x="3398674" y="3373798"/>
                  <a:pt x="3398674" y="3354186"/>
                </a:cubicBezTo>
                <a:cubicBezTo>
                  <a:pt x="3398674" y="3334574"/>
                  <a:pt x="3382774" y="3318676"/>
                  <a:pt x="3363163" y="3318676"/>
                </a:cubicBezTo>
                <a:close/>
                <a:moveTo>
                  <a:pt x="3175253" y="3318676"/>
                </a:moveTo>
                <a:cubicBezTo>
                  <a:pt x="3155640" y="3318676"/>
                  <a:pt x="3139740" y="3334574"/>
                  <a:pt x="3139740" y="3354186"/>
                </a:cubicBezTo>
                <a:cubicBezTo>
                  <a:pt x="3139740" y="3373798"/>
                  <a:pt x="3155640" y="3389698"/>
                  <a:pt x="3175253" y="3389698"/>
                </a:cubicBezTo>
                <a:cubicBezTo>
                  <a:pt x="3194866" y="3389698"/>
                  <a:pt x="3210767" y="3373798"/>
                  <a:pt x="3210767" y="3354186"/>
                </a:cubicBezTo>
                <a:cubicBezTo>
                  <a:pt x="3210767" y="3334574"/>
                  <a:pt x="3194866" y="3318676"/>
                  <a:pt x="3175253" y="3318676"/>
                </a:cubicBezTo>
                <a:close/>
                <a:moveTo>
                  <a:pt x="2987343" y="3318676"/>
                </a:moveTo>
                <a:cubicBezTo>
                  <a:pt x="2967728" y="3318676"/>
                  <a:pt x="2951833" y="3334574"/>
                  <a:pt x="2951833" y="3354186"/>
                </a:cubicBezTo>
                <a:cubicBezTo>
                  <a:pt x="2951833" y="3373798"/>
                  <a:pt x="2967728" y="3389698"/>
                  <a:pt x="2987343" y="3389698"/>
                </a:cubicBezTo>
                <a:cubicBezTo>
                  <a:pt x="3006954" y="3389698"/>
                  <a:pt x="3022854" y="3373798"/>
                  <a:pt x="3022854" y="3354186"/>
                </a:cubicBezTo>
                <a:cubicBezTo>
                  <a:pt x="3022854" y="3334574"/>
                  <a:pt x="3006954" y="3318676"/>
                  <a:pt x="2987343" y="3318676"/>
                </a:cubicBezTo>
                <a:close/>
                <a:moveTo>
                  <a:pt x="2799432" y="3318676"/>
                </a:moveTo>
                <a:cubicBezTo>
                  <a:pt x="2779821" y="3318676"/>
                  <a:pt x="2763919" y="3334574"/>
                  <a:pt x="2763919" y="3354186"/>
                </a:cubicBezTo>
                <a:cubicBezTo>
                  <a:pt x="2763919" y="3373798"/>
                  <a:pt x="2779821" y="3389698"/>
                  <a:pt x="2799432" y="3389698"/>
                </a:cubicBezTo>
                <a:cubicBezTo>
                  <a:pt x="2819042" y="3389698"/>
                  <a:pt x="2834941" y="3373798"/>
                  <a:pt x="2834941" y="3354186"/>
                </a:cubicBezTo>
                <a:cubicBezTo>
                  <a:pt x="2834941" y="3334574"/>
                  <a:pt x="2819042" y="3318676"/>
                  <a:pt x="2799432" y="3318676"/>
                </a:cubicBezTo>
                <a:close/>
                <a:moveTo>
                  <a:pt x="2611522" y="3318676"/>
                </a:moveTo>
                <a:cubicBezTo>
                  <a:pt x="2591910" y="3318676"/>
                  <a:pt x="2576011" y="3334574"/>
                  <a:pt x="2576011" y="3354186"/>
                </a:cubicBezTo>
                <a:cubicBezTo>
                  <a:pt x="2576011" y="3373798"/>
                  <a:pt x="2591910" y="3389698"/>
                  <a:pt x="2611522" y="3389698"/>
                </a:cubicBezTo>
                <a:cubicBezTo>
                  <a:pt x="2631134" y="3389698"/>
                  <a:pt x="2647033" y="3373798"/>
                  <a:pt x="2647033" y="3354186"/>
                </a:cubicBezTo>
                <a:cubicBezTo>
                  <a:pt x="2647033" y="3334574"/>
                  <a:pt x="2631134" y="3318676"/>
                  <a:pt x="2611522" y="3318676"/>
                </a:cubicBezTo>
                <a:close/>
                <a:moveTo>
                  <a:pt x="2423611" y="3318676"/>
                </a:moveTo>
                <a:cubicBezTo>
                  <a:pt x="2403999" y="3318676"/>
                  <a:pt x="2388100" y="3334574"/>
                  <a:pt x="2388100" y="3354186"/>
                </a:cubicBezTo>
                <a:cubicBezTo>
                  <a:pt x="2388100" y="3373798"/>
                  <a:pt x="2403999" y="3389698"/>
                  <a:pt x="2423611" y="3389698"/>
                </a:cubicBezTo>
                <a:cubicBezTo>
                  <a:pt x="2443223" y="3389698"/>
                  <a:pt x="2459122" y="3373798"/>
                  <a:pt x="2459122" y="3354186"/>
                </a:cubicBezTo>
                <a:cubicBezTo>
                  <a:pt x="2459122" y="3334574"/>
                  <a:pt x="2443223" y="3318676"/>
                  <a:pt x="2423611" y="3318676"/>
                </a:cubicBezTo>
                <a:close/>
                <a:moveTo>
                  <a:pt x="2235702" y="3318676"/>
                </a:moveTo>
                <a:cubicBezTo>
                  <a:pt x="2216091" y="3318676"/>
                  <a:pt x="2200189" y="3334574"/>
                  <a:pt x="2200189" y="3354186"/>
                </a:cubicBezTo>
                <a:cubicBezTo>
                  <a:pt x="2200189" y="3373798"/>
                  <a:pt x="2216091" y="3389698"/>
                  <a:pt x="2235702" y="3389698"/>
                </a:cubicBezTo>
                <a:cubicBezTo>
                  <a:pt x="2255313" y="3389698"/>
                  <a:pt x="2271213" y="3373798"/>
                  <a:pt x="2271213" y="3354186"/>
                </a:cubicBezTo>
                <a:cubicBezTo>
                  <a:pt x="2271213" y="3334574"/>
                  <a:pt x="2255313" y="3318676"/>
                  <a:pt x="2235702" y="3318676"/>
                </a:cubicBezTo>
                <a:close/>
                <a:moveTo>
                  <a:pt x="2047792" y="3318676"/>
                </a:moveTo>
                <a:cubicBezTo>
                  <a:pt x="2028180" y="3318676"/>
                  <a:pt x="2012280" y="3334574"/>
                  <a:pt x="2012280" y="3354186"/>
                </a:cubicBezTo>
                <a:cubicBezTo>
                  <a:pt x="2012280" y="3373798"/>
                  <a:pt x="2028180" y="3389698"/>
                  <a:pt x="2047792" y="3389698"/>
                </a:cubicBezTo>
                <a:cubicBezTo>
                  <a:pt x="2067404" y="3389698"/>
                  <a:pt x="2083302" y="3373798"/>
                  <a:pt x="2083302" y="3354186"/>
                </a:cubicBezTo>
                <a:cubicBezTo>
                  <a:pt x="2083302" y="3334574"/>
                  <a:pt x="2067404" y="3318676"/>
                  <a:pt x="2047792" y="3318676"/>
                </a:cubicBezTo>
                <a:close/>
                <a:moveTo>
                  <a:pt x="1859881" y="3318676"/>
                </a:moveTo>
                <a:cubicBezTo>
                  <a:pt x="1840269" y="3318676"/>
                  <a:pt x="1824370" y="3334574"/>
                  <a:pt x="1824370" y="3354186"/>
                </a:cubicBezTo>
                <a:cubicBezTo>
                  <a:pt x="1824370" y="3373798"/>
                  <a:pt x="1840269" y="3389698"/>
                  <a:pt x="1859881" y="3389698"/>
                </a:cubicBezTo>
                <a:cubicBezTo>
                  <a:pt x="1879494" y="3389698"/>
                  <a:pt x="1895392" y="3373798"/>
                  <a:pt x="1895392" y="3354186"/>
                </a:cubicBezTo>
                <a:cubicBezTo>
                  <a:pt x="1895392" y="3334574"/>
                  <a:pt x="1879494" y="3318676"/>
                  <a:pt x="1859881" y="3318676"/>
                </a:cubicBezTo>
                <a:close/>
                <a:moveTo>
                  <a:pt x="1671972" y="3318676"/>
                </a:moveTo>
                <a:cubicBezTo>
                  <a:pt x="1652359" y="3318676"/>
                  <a:pt x="1636460" y="3334574"/>
                  <a:pt x="1636460" y="3354186"/>
                </a:cubicBezTo>
                <a:cubicBezTo>
                  <a:pt x="1636460" y="3373798"/>
                  <a:pt x="1652359" y="3389698"/>
                  <a:pt x="1671972" y="3389698"/>
                </a:cubicBezTo>
                <a:cubicBezTo>
                  <a:pt x="1691584" y="3389698"/>
                  <a:pt x="1707482" y="3373798"/>
                  <a:pt x="1707482" y="3354186"/>
                </a:cubicBezTo>
                <a:cubicBezTo>
                  <a:pt x="1707482" y="3334574"/>
                  <a:pt x="1691584" y="3318676"/>
                  <a:pt x="1671972" y="3318676"/>
                </a:cubicBezTo>
                <a:close/>
                <a:moveTo>
                  <a:pt x="1484062" y="3318676"/>
                </a:moveTo>
                <a:cubicBezTo>
                  <a:pt x="1464450" y="3318676"/>
                  <a:pt x="1448551" y="3334574"/>
                  <a:pt x="1448551" y="3354186"/>
                </a:cubicBezTo>
                <a:cubicBezTo>
                  <a:pt x="1448551" y="3373798"/>
                  <a:pt x="1464450" y="3389698"/>
                  <a:pt x="1484062" y="3389698"/>
                </a:cubicBezTo>
                <a:cubicBezTo>
                  <a:pt x="1503673" y="3389698"/>
                  <a:pt x="1519572" y="3373798"/>
                  <a:pt x="1519572" y="3354186"/>
                </a:cubicBezTo>
                <a:cubicBezTo>
                  <a:pt x="1519572" y="3334574"/>
                  <a:pt x="1503673" y="3318676"/>
                  <a:pt x="1484062" y="3318676"/>
                </a:cubicBezTo>
                <a:close/>
                <a:moveTo>
                  <a:pt x="1296152" y="3318676"/>
                </a:moveTo>
                <a:cubicBezTo>
                  <a:pt x="1276540" y="3318676"/>
                  <a:pt x="1260641" y="3334574"/>
                  <a:pt x="1260641" y="3354186"/>
                </a:cubicBezTo>
                <a:cubicBezTo>
                  <a:pt x="1260641" y="3373798"/>
                  <a:pt x="1276540" y="3389698"/>
                  <a:pt x="1296152" y="3389698"/>
                </a:cubicBezTo>
                <a:cubicBezTo>
                  <a:pt x="1315764" y="3389698"/>
                  <a:pt x="1331663" y="3373798"/>
                  <a:pt x="1331663" y="3354186"/>
                </a:cubicBezTo>
                <a:cubicBezTo>
                  <a:pt x="1331663" y="3334574"/>
                  <a:pt x="1315764" y="3318676"/>
                  <a:pt x="1296152" y="3318676"/>
                </a:cubicBezTo>
                <a:close/>
                <a:moveTo>
                  <a:pt x="1108242" y="3318676"/>
                </a:moveTo>
                <a:cubicBezTo>
                  <a:pt x="1088630" y="3318676"/>
                  <a:pt x="1072731" y="3334574"/>
                  <a:pt x="1072731" y="3354186"/>
                </a:cubicBezTo>
                <a:cubicBezTo>
                  <a:pt x="1072731" y="3373798"/>
                  <a:pt x="1088630" y="3389698"/>
                  <a:pt x="1108242" y="3389698"/>
                </a:cubicBezTo>
                <a:cubicBezTo>
                  <a:pt x="1127855" y="3389698"/>
                  <a:pt x="1143752" y="3373798"/>
                  <a:pt x="1143752" y="3354186"/>
                </a:cubicBezTo>
                <a:cubicBezTo>
                  <a:pt x="1143752" y="3334574"/>
                  <a:pt x="1127855" y="3318676"/>
                  <a:pt x="1108242" y="3318676"/>
                </a:cubicBezTo>
                <a:close/>
                <a:moveTo>
                  <a:pt x="920333" y="3318676"/>
                </a:moveTo>
                <a:cubicBezTo>
                  <a:pt x="900720" y="3318676"/>
                  <a:pt x="884821" y="3334574"/>
                  <a:pt x="884821" y="3354186"/>
                </a:cubicBezTo>
                <a:cubicBezTo>
                  <a:pt x="884821" y="3373798"/>
                  <a:pt x="900720" y="3389698"/>
                  <a:pt x="920333" y="3389698"/>
                </a:cubicBezTo>
                <a:cubicBezTo>
                  <a:pt x="939944" y="3389698"/>
                  <a:pt x="955843" y="3373798"/>
                  <a:pt x="955843" y="3354186"/>
                </a:cubicBezTo>
                <a:cubicBezTo>
                  <a:pt x="955843" y="3334574"/>
                  <a:pt x="939944" y="3318676"/>
                  <a:pt x="920333" y="3318676"/>
                </a:cubicBezTo>
                <a:close/>
                <a:moveTo>
                  <a:pt x="732423" y="3318676"/>
                </a:moveTo>
                <a:cubicBezTo>
                  <a:pt x="712810" y="3318676"/>
                  <a:pt x="696911" y="3334574"/>
                  <a:pt x="696911" y="3354186"/>
                </a:cubicBezTo>
                <a:cubicBezTo>
                  <a:pt x="696911" y="3373798"/>
                  <a:pt x="712810" y="3389698"/>
                  <a:pt x="732423" y="3389698"/>
                </a:cubicBezTo>
                <a:cubicBezTo>
                  <a:pt x="752035" y="3389698"/>
                  <a:pt x="767933" y="3373798"/>
                  <a:pt x="767933" y="3354186"/>
                </a:cubicBezTo>
                <a:cubicBezTo>
                  <a:pt x="767933" y="3334574"/>
                  <a:pt x="752035" y="3318676"/>
                  <a:pt x="732423" y="3318676"/>
                </a:cubicBezTo>
                <a:close/>
                <a:moveTo>
                  <a:pt x="544513" y="3318676"/>
                </a:moveTo>
                <a:cubicBezTo>
                  <a:pt x="524900" y="3318676"/>
                  <a:pt x="509002" y="3334574"/>
                  <a:pt x="509002" y="3354186"/>
                </a:cubicBezTo>
                <a:cubicBezTo>
                  <a:pt x="509002" y="3373798"/>
                  <a:pt x="524900" y="3389698"/>
                  <a:pt x="544513" y="3389698"/>
                </a:cubicBezTo>
                <a:cubicBezTo>
                  <a:pt x="564125" y="3389698"/>
                  <a:pt x="580024" y="3373798"/>
                  <a:pt x="580024" y="3354186"/>
                </a:cubicBezTo>
                <a:cubicBezTo>
                  <a:pt x="580024" y="3334574"/>
                  <a:pt x="564125" y="3318676"/>
                  <a:pt x="544513" y="3318676"/>
                </a:cubicBezTo>
                <a:close/>
                <a:moveTo>
                  <a:pt x="356603" y="3318676"/>
                </a:moveTo>
                <a:cubicBezTo>
                  <a:pt x="336991" y="3318676"/>
                  <a:pt x="321092" y="3334574"/>
                  <a:pt x="321092" y="3354186"/>
                </a:cubicBezTo>
                <a:cubicBezTo>
                  <a:pt x="321092" y="3373798"/>
                  <a:pt x="336991" y="3389698"/>
                  <a:pt x="356603" y="3389698"/>
                </a:cubicBezTo>
                <a:cubicBezTo>
                  <a:pt x="376216" y="3389698"/>
                  <a:pt x="392114" y="3373798"/>
                  <a:pt x="392114" y="3354186"/>
                </a:cubicBezTo>
                <a:cubicBezTo>
                  <a:pt x="392114" y="3334574"/>
                  <a:pt x="376216" y="3318676"/>
                  <a:pt x="356603" y="3318676"/>
                </a:cubicBezTo>
                <a:close/>
                <a:moveTo>
                  <a:pt x="168693" y="3318676"/>
                </a:moveTo>
                <a:cubicBezTo>
                  <a:pt x="149081" y="3318676"/>
                  <a:pt x="133182" y="3334574"/>
                  <a:pt x="133182" y="3354186"/>
                </a:cubicBezTo>
                <a:cubicBezTo>
                  <a:pt x="133182" y="3373798"/>
                  <a:pt x="149081" y="3389698"/>
                  <a:pt x="168693" y="3389698"/>
                </a:cubicBezTo>
                <a:cubicBezTo>
                  <a:pt x="188305" y="3389698"/>
                  <a:pt x="204205" y="3373798"/>
                  <a:pt x="204205" y="3354186"/>
                </a:cubicBezTo>
                <a:cubicBezTo>
                  <a:pt x="204205" y="3334574"/>
                  <a:pt x="188305" y="3318676"/>
                  <a:pt x="168693" y="3318676"/>
                </a:cubicBezTo>
                <a:close/>
                <a:moveTo>
                  <a:pt x="12099079" y="3170345"/>
                </a:moveTo>
                <a:cubicBezTo>
                  <a:pt x="12079467" y="3170345"/>
                  <a:pt x="12063568" y="3186244"/>
                  <a:pt x="12063568" y="3205856"/>
                </a:cubicBezTo>
                <a:cubicBezTo>
                  <a:pt x="12063568" y="3225467"/>
                  <a:pt x="12079467" y="3241367"/>
                  <a:pt x="12099079" y="3241367"/>
                </a:cubicBezTo>
                <a:cubicBezTo>
                  <a:pt x="12118691" y="3241367"/>
                  <a:pt x="12134590" y="3225467"/>
                  <a:pt x="12134590" y="3205856"/>
                </a:cubicBezTo>
                <a:cubicBezTo>
                  <a:pt x="12134590" y="3186244"/>
                  <a:pt x="12118691" y="3170345"/>
                  <a:pt x="12099079" y="3170345"/>
                </a:cubicBezTo>
                <a:close/>
                <a:moveTo>
                  <a:pt x="11911169" y="3170345"/>
                </a:moveTo>
                <a:cubicBezTo>
                  <a:pt x="11891557" y="3170345"/>
                  <a:pt x="11875658" y="3186244"/>
                  <a:pt x="11875658" y="3205856"/>
                </a:cubicBezTo>
                <a:cubicBezTo>
                  <a:pt x="11875658" y="3225467"/>
                  <a:pt x="11891557" y="3241367"/>
                  <a:pt x="11911169" y="3241367"/>
                </a:cubicBezTo>
                <a:cubicBezTo>
                  <a:pt x="11930781" y="3241367"/>
                  <a:pt x="11946680" y="3225467"/>
                  <a:pt x="11946680" y="3205856"/>
                </a:cubicBezTo>
                <a:cubicBezTo>
                  <a:pt x="11946680" y="3186244"/>
                  <a:pt x="11930781" y="3170345"/>
                  <a:pt x="11911169" y="3170345"/>
                </a:cubicBezTo>
                <a:close/>
                <a:moveTo>
                  <a:pt x="11723259" y="3170345"/>
                </a:moveTo>
                <a:cubicBezTo>
                  <a:pt x="11703647" y="3170345"/>
                  <a:pt x="11687748" y="3186244"/>
                  <a:pt x="11687748" y="3205856"/>
                </a:cubicBezTo>
                <a:cubicBezTo>
                  <a:pt x="11687748" y="3225467"/>
                  <a:pt x="11703647" y="3241367"/>
                  <a:pt x="11723259" y="3241367"/>
                </a:cubicBezTo>
                <a:cubicBezTo>
                  <a:pt x="11742871" y="3241367"/>
                  <a:pt x="11758770" y="3225467"/>
                  <a:pt x="11758770" y="3205856"/>
                </a:cubicBezTo>
                <a:cubicBezTo>
                  <a:pt x="11758770" y="3186244"/>
                  <a:pt x="11742871" y="3170345"/>
                  <a:pt x="11723259" y="3170345"/>
                </a:cubicBezTo>
                <a:close/>
                <a:moveTo>
                  <a:pt x="11535349" y="3170345"/>
                </a:moveTo>
                <a:cubicBezTo>
                  <a:pt x="11515737" y="3170345"/>
                  <a:pt x="11499838" y="3186244"/>
                  <a:pt x="11499838" y="3205856"/>
                </a:cubicBezTo>
                <a:cubicBezTo>
                  <a:pt x="11499838" y="3225467"/>
                  <a:pt x="11515737" y="3241367"/>
                  <a:pt x="11535349" y="3241367"/>
                </a:cubicBezTo>
                <a:cubicBezTo>
                  <a:pt x="11554961" y="3241367"/>
                  <a:pt x="11570860" y="3225467"/>
                  <a:pt x="11570860" y="3205856"/>
                </a:cubicBezTo>
                <a:cubicBezTo>
                  <a:pt x="11570860" y="3186244"/>
                  <a:pt x="11554961" y="3170345"/>
                  <a:pt x="11535349" y="3170345"/>
                </a:cubicBezTo>
                <a:close/>
                <a:moveTo>
                  <a:pt x="11347439" y="3170345"/>
                </a:moveTo>
                <a:cubicBezTo>
                  <a:pt x="11327827" y="3170345"/>
                  <a:pt x="11311928" y="3186244"/>
                  <a:pt x="11311928" y="3205856"/>
                </a:cubicBezTo>
                <a:cubicBezTo>
                  <a:pt x="11311928" y="3225467"/>
                  <a:pt x="11327827" y="3241367"/>
                  <a:pt x="11347439" y="3241367"/>
                </a:cubicBezTo>
                <a:cubicBezTo>
                  <a:pt x="11367051" y="3241367"/>
                  <a:pt x="11382950" y="3225467"/>
                  <a:pt x="11382950" y="3205856"/>
                </a:cubicBezTo>
                <a:cubicBezTo>
                  <a:pt x="11382950" y="3186244"/>
                  <a:pt x="11367051" y="3170345"/>
                  <a:pt x="11347439" y="3170345"/>
                </a:cubicBezTo>
                <a:close/>
                <a:moveTo>
                  <a:pt x="11159529" y="3170345"/>
                </a:moveTo>
                <a:cubicBezTo>
                  <a:pt x="11139917" y="3170345"/>
                  <a:pt x="11124018" y="3186244"/>
                  <a:pt x="11124018" y="3205856"/>
                </a:cubicBezTo>
                <a:cubicBezTo>
                  <a:pt x="11124018" y="3225467"/>
                  <a:pt x="11139917" y="3241367"/>
                  <a:pt x="11159529" y="3241367"/>
                </a:cubicBezTo>
                <a:cubicBezTo>
                  <a:pt x="11179141" y="3241367"/>
                  <a:pt x="11195040" y="3225467"/>
                  <a:pt x="11195040" y="3205856"/>
                </a:cubicBezTo>
                <a:cubicBezTo>
                  <a:pt x="11195040" y="3186244"/>
                  <a:pt x="11179141" y="3170345"/>
                  <a:pt x="11159529" y="3170345"/>
                </a:cubicBezTo>
                <a:close/>
                <a:moveTo>
                  <a:pt x="10971619" y="3170345"/>
                </a:moveTo>
                <a:cubicBezTo>
                  <a:pt x="10952007" y="3170345"/>
                  <a:pt x="10936108" y="3186244"/>
                  <a:pt x="10936108" y="3205856"/>
                </a:cubicBezTo>
                <a:cubicBezTo>
                  <a:pt x="10936108" y="3225467"/>
                  <a:pt x="10952007" y="3241367"/>
                  <a:pt x="10971619" y="3241367"/>
                </a:cubicBezTo>
                <a:cubicBezTo>
                  <a:pt x="10991231" y="3241367"/>
                  <a:pt x="11007130" y="3225467"/>
                  <a:pt x="11007130" y="3205856"/>
                </a:cubicBezTo>
                <a:cubicBezTo>
                  <a:pt x="11007130" y="3186244"/>
                  <a:pt x="10991231" y="3170345"/>
                  <a:pt x="10971619" y="3170345"/>
                </a:cubicBezTo>
                <a:close/>
                <a:moveTo>
                  <a:pt x="10783709" y="3170345"/>
                </a:moveTo>
                <a:cubicBezTo>
                  <a:pt x="10764097" y="3170345"/>
                  <a:pt x="10748198" y="3186244"/>
                  <a:pt x="10748198" y="3205856"/>
                </a:cubicBezTo>
                <a:cubicBezTo>
                  <a:pt x="10748198" y="3225467"/>
                  <a:pt x="10764097" y="3241367"/>
                  <a:pt x="10783709" y="3241367"/>
                </a:cubicBezTo>
                <a:cubicBezTo>
                  <a:pt x="10803321" y="3241367"/>
                  <a:pt x="10819220" y="3225467"/>
                  <a:pt x="10819220" y="3205856"/>
                </a:cubicBezTo>
                <a:cubicBezTo>
                  <a:pt x="10819220" y="3186244"/>
                  <a:pt x="10803321" y="3170345"/>
                  <a:pt x="10783709" y="3170345"/>
                </a:cubicBezTo>
                <a:close/>
                <a:moveTo>
                  <a:pt x="10595799" y="3170345"/>
                </a:moveTo>
                <a:cubicBezTo>
                  <a:pt x="10576187" y="3170345"/>
                  <a:pt x="10560288" y="3186244"/>
                  <a:pt x="10560288" y="3205856"/>
                </a:cubicBezTo>
                <a:cubicBezTo>
                  <a:pt x="10560288" y="3225467"/>
                  <a:pt x="10576187" y="3241367"/>
                  <a:pt x="10595799" y="3241367"/>
                </a:cubicBezTo>
                <a:cubicBezTo>
                  <a:pt x="10615411" y="3241367"/>
                  <a:pt x="10631310" y="3225467"/>
                  <a:pt x="10631310" y="3205856"/>
                </a:cubicBezTo>
                <a:cubicBezTo>
                  <a:pt x="10631310" y="3186244"/>
                  <a:pt x="10615411" y="3170345"/>
                  <a:pt x="10595799" y="3170345"/>
                </a:cubicBezTo>
                <a:close/>
                <a:moveTo>
                  <a:pt x="10407889" y="3170345"/>
                </a:moveTo>
                <a:cubicBezTo>
                  <a:pt x="10388277" y="3170345"/>
                  <a:pt x="10372378" y="3186244"/>
                  <a:pt x="10372378" y="3205856"/>
                </a:cubicBezTo>
                <a:cubicBezTo>
                  <a:pt x="10372378" y="3225467"/>
                  <a:pt x="10388277" y="3241367"/>
                  <a:pt x="10407889" y="3241367"/>
                </a:cubicBezTo>
                <a:cubicBezTo>
                  <a:pt x="10427501" y="3241367"/>
                  <a:pt x="10443400" y="3225467"/>
                  <a:pt x="10443400" y="3205856"/>
                </a:cubicBezTo>
                <a:cubicBezTo>
                  <a:pt x="10443400" y="3186244"/>
                  <a:pt x="10427501" y="3170345"/>
                  <a:pt x="10407889" y="3170345"/>
                </a:cubicBezTo>
                <a:close/>
                <a:moveTo>
                  <a:pt x="10219979" y="3170345"/>
                </a:moveTo>
                <a:cubicBezTo>
                  <a:pt x="10200367" y="3170345"/>
                  <a:pt x="10184468" y="3186244"/>
                  <a:pt x="10184468" y="3205856"/>
                </a:cubicBezTo>
                <a:cubicBezTo>
                  <a:pt x="10184468" y="3225467"/>
                  <a:pt x="10200367" y="3241367"/>
                  <a:pt x="10219979" y="3241367"/>
                </a:cubicBezTo>
                <a:cubicBezTo>
                  <a:pt x="10239591" y="3241367"/>
                  <a:pt x="10255490" y="3225467"/>
                  <a:pt x="10255490" y="3205856"/>
                </a:cubicBezTo>
                <a:cubicBezTo>
                  <a:pt x="10255490" y="3186244"/>
                  <a:pt x="10239591" y="3170345"/>
                  <a:pt x="10219979" y="3170345"/>
                </a:cubicBezTo>
                <a:close/>
                <a:moveTo>
                  <a:pt x="10032069" y="3170345"/>
                </a:moveTo>
                <a:cubicBezTo>
                  <a:pt x="10012457" y="3170345"/>
                  <a:pt x="9996558" y="3186244"/>
                  <a:pt x="9996558" y="3205856"/>
                </a:cubicBezTo>
                <a:cubicBezTo>
                  <a:pt x="9996558" y="3225467"/>
                  <a:pt x="10012457" y="3241367"/>
                  <a:pt x="10032069" y="3241367"/>
                </a:cubicBezTo>
                <a:cubicBezTo>
                  <a:pt x="10051681" y="3241367"/>
                  <a:pt x="10067580" y="3225467"/>
                  <a:pt x="10067580" y="3205856"/>
                </a:cubicBezTo>
                <a:cubicBezTo>
                  <a:pt x="10067580" y="3186244"/>
                  <a:pt x="10051681" y="3170345"/>
                  <a:pt x="10032069" y="3170345"/>
                </a:cubicBezTo>
                <a:close/>
                <a:moveTo>
                  <a:pt x="9844159" y="3170345"/>
                </a:moveTo>
                <a:cubicBezTo>
                  <a:pt x="9824547" y="3170345"/>
                  <a:pt x="9808648" y="3186244"/>
                  <a:pt x="9808648" y="3205856"/>
                </a:cubicBezTo>
                <a:cubicBezTo>
                  <a:pt x="9808648" y="3225467"/>
                  <a:pt x="9824547" y="3241367"/>
                  <a:pt x="9844159" y="3241367"/>
                </a:cubicBezTo>
                <a:cubicBezTo>
                  <a:pt x="9863771" y="3241367"/>
                  <a:pt x="9879670" y="3225467"/>
                  <a:pt x="9879670" y="3205856"/>
                </a:cubicBezTo>
                <a:cubicBezTo>
                  <a:pt x="9879670" y="3186244"/>
                  <a:pt x="9863771" y="3170345"/>
                  <a:pt x="9844159" y="3170345"/>
                </a:cubicBezTo>
                <a:close/>
                <a:moveTo>
                  <a:pt x="9656249" y="3170345"/>
                </a:moveTo>
                <a:cubicBezTo>
                  <a:pt x="9636637" y="3170345"/>
                  <a:pt x="9620738" y="3186244"/>
                  <a:pt x="9620738" y="3205856"/>
                </a:cubicBezTo>
                <a:cubicBezTo>
                  <a:pt x="9620738" y="3225467"/>
                  <a:pt x="9636637" y="3241367"/>
                  <a:pt x="9656249" y="3241367"/>
                </a:cubicBezTo>
                <a:cubicBezTo>
                  <a:pt x="9675861" y="3241367"/>
                  <a:pt x="9691760" y="3225467"/>
                  <a:pt x="9691760" y="3205856"/>
                </a:cubicBezTo>
                <a:cubicBezTo>
                  <a:pt x="9691760" y="3186244"/>
                  <a:pt x="9675861" y="3170345"/>
                  <a:pt x="9656249" y="3170345"/>
                </a:cubicBezTo>
                <a:close/>
                <a:moveTo>
                  <a:pt x="9468339" y="3170345"/>
                </a:moveTo>
                <a:cubicBezTo>
                  <a:pt x="9448727" y="3170345"/>
                  <a:pt x="9432828" y="3186244"/>
                  <a:pt x="9432828" y="3205856"/>
                </a:cubicBezTo>
                <a:cubicBezTo>
                  <a:pt x="9432828" y="3225467"/>
                  <a:pt x="9448727" y="3241367"/>
                  <a:pt x="9468339" y="3241367"/>
                </a:cubicBezTo>
                <a:cubicBezTo>
                  <a:pt x="9487951" y="3241367"/>
                  <a:pt x="9503850" y="3225467"/>
                  <a:pt x="9503850" y="3205856"/>
                </a:cubicBezTo>
                <a:cubicBezTo>
                  <a:pt x="9503850" y="3186244"/>
                  <a:pt x="9487951" y="3170345"/>
                  <a:pt x="9468339" y="3170345"/>
                </a:cubicBezTo>
                <a:close/>
                <a:moveTo>
                  <a:pt x="9280429" y="3170345"/>
                </a:moveTo>
                <a:cubicBezTo>
                  <a:pt x="9260817" y="3170345"/>
                  <a:pt x="9244918" y="3186244"/>
                  <a:pt x="9244918" y="3205856"/>
                </a:cubicBezTo>
                <a:cubicBezTo>
                  <a:pt x="9244918" y="3225467"/>
                  <a:pt x="9260817" y="3241367"/>
                  <a:pt x="9280429" y="3241367"/>
                </a:cubicBezTo>
                <a:cubicBezTo>
                  <a:pt x="9300041" y="3241367"/>
                  <a:pt x="9315940" y="3225467"/>
                  <a:pt x="9315940" y="3205856"/>
                </a:cubicBezTo>
                <a:cubicBezTo>
                  <a:pt x="9315940" y="3186244"/>
                  <a:pt x="9300041" y="3170345"/>
                  <a:pt x="9280429" y="3170345"/>
                </a:cubicBezTo>
                <a:close/>
                <a:moveTo>
                  <a:pt x="9092519" y="3170345"/>
                </a:moveTo>
                <a:cubicBezTo>
                  <a:pt x="9072907" y="3170345"/>
                  <a:pt x="9057008" y="3186244"/>
                  <a:pt x="9057008" y="3205856"/>
                </a:cubicBezTo>
                <a:cubicBezTo>
                  <a:pt x="9057008" y="3225467"/>
                  <a:pt x="9072907" y="3241367"/>
                  <a:pt x="9092519" y="3241367"/>
                </a:cubicBezTo>
                <a:cubicBezTo>
                  <a:pt x="9112131" y="3241367"/>
                  <a:pt x="9128030" y="3225467"/>
                  <a:pt x="9128030" y="3205856"/>
                </a:cubicBezTo>
                <a:cubicBezTo>
                  <a:pt x="9128030" y="3186244"/>
                  <a:pt x="9112131" y="3170345"/>
                  <a:pt x="9092519" y="3170345"/>
                </a:cubicBezTo>
                <a:close/>
                <a:moveTo>
                  <a:pt x="8904609" y="3170345"/>
                </a:moveTo>
                <a:cubicBezTo>
                  <a:pt x="8884997" y="3170345"/>
                  <a:pt x="8869098" y="3186244"/>
                  <a:pt x="8869098" y="3205856"/>
                </a:cubicBezTo>
                <a:cubicBezTo>
                  <a:pt x="8869098" y="3225467"/>
                  <a:pt x="8884997" y="3241367"/>
                  <a:pt x="8904609" y="3241367"/>
                </a:cubicBezTo>
                <a:cubicBezTo>
                  <a:pt x="8924221" y="3241367"/>
                  <a:pt x="8940120" y="3225467"/>
                  <a:pt x="8940120" y="3205856"/>
                </a:cubicBezTo>
                <a:cubicBezTo>
                  <a:pt x="8940120" y="3186244"/>
                  <a:pt x="8924221" y="3170345"/>
                  <a:pt x="8904609" y="3170345"/>
                </a:cubicBezTo>
                <a:close/>
                <a:moveTo>
                  <a:pt x="8716699" y="3170345"/>
                </a:moveTo>
                <a:cubicBezTo>
                  <a:pt x="8697087" y="3170345"/>
                  <a:pt x="8681188" y="3186244"/>
                  <a:pt x="8681188" y="3205856"/>
                </a:cubicBezTo>
                <a:cubicBezTo>
                  <a:pt x="8681188" y="3225467"/>
                  <a:pt x="8697087" y="3241367"/>
                  <a:pt x="8716699" y="3241367"/>
                </a:cubicBezTo>
                <a:cubicBezTo>
                  <a:pt x="8736311" y="3241367"/>
                  <a:pt x="8752210" y="3225467"/>
                  <a:pt x="8752210" y="3205856"/>
                </a:cubicBezTo>
                <a:cubicBezTo>
                  <a:pt x="8752210" y="3186244"/>
                  <a:pt x="8736311" y="3170345"/>
                  <a:pt x="8716699" y="3170345"/>
                </a:cubicBezTo>
                <a:close/>
                <a:moveTo>
                  <a:pt x="8528789" y="3170345"/>
                </a:moveTo>
                <a:cubicBezTo>
                  <a:pt x="8509177" y="3170345"/>
                  <a:pt x="8493278" y="3186244"/>
                  <a:pt x="8493278" y="3205856"/>
                </a:cubicBezTo>
                <a:cubicBezTo>
                  <a:pt x="8493278" y="3225467"/>
                  <a:pt x="8509177" y="3241367"/>
                  <a:pt x="8528789" y="3241367"/>
                </a:cubicBezTo>
                <a:cubicBezTo>
                  <a:pt x="8548401" y="3241367"/>
                  <a:pt x="8564300" y="3225467"/>
                  <a:pt x="8564300" y="3205856"/>
                </a:cubicBezTo>
                <a:cubicBezTo>
                  <a:pt x="8564300" y="3186244"/>
                  <a:pt x="8548401" y="3170345"/>
                  <a:pt x="8528789" y="3170345"/>
                </a:cubicBezTo>
                <a:close/>
                <a:moveTo>
                  <a:pt x="8340879" y="3170345"/>
                </a:moveTo>
                <a:cubicBezTo>
                  <a:pt x="8321267" y="3170345"/>
                  <a:pt x="8305368" y="3186244"/>
                  <a:pt x="8305368" y="3205856"/>
                </a:cubicBezTo>
                <a:cubicBezTo>
                  <a:pt x="8305368" y="3225467"/>
                  <a:pt x="8321267" y="3241367"/>
                  <a:pt x="8340879" y="3241367"/>
                </a:cubicBezTo>
                <a:cubicBezTo>
                  <a:pt x="8360491" y="3241367"/>
                  <a:pt x="8376390" y="3225467"/>
                  <a:pt x="8376390" y="3205856"/>
                </a:cubicBezTo>
                <a:cubicBezTo>
                  <a:pt x="8376390" y="3186244"/>
                  <a:pt x="8360491" y="3170345"/>
                  <a:pt x="8340879" y="3170345"/>
                </a:cubicBezTo>
                <a:close/>
                <a:moveTo>
                  <a:pt x="8152969" y="3170345"/>
                </a:moveTo>
                <a:cubicBezTo>
                  <a:pt x="8133357" y="3170345"/>
                  <a:pt x="8117458" y="3186244"/>
                  <a:pt x="8117458" y="3205856"/>
                </a:cubicBezTo>
                <a:cubicBezTo>
                  <a:pt x="8117458" y="3225467"/>
                  <a:pt x="8133357" y="3241367"/>
                  <a:pt x="8152969" y="3241367"/>
                </a:cubicBezTo>
                <a:cubicBezTo>
                  <a:pt x="8172581" y="3241367"/>
                  <a:pt x="8188480" y="3225467"/>
                  <a:pt x="8188480" y="3205856"/>
                </a:cubicBezTo>
                <a:cubicBezTo>
                  <a:pt x="8188480" y="3186244"/>
                  <a:pt x="8172581" y="3170345"/>
                  <a:pt x="8152969" y="3170345"/>
                </a:cubicBezTo>
                <a:close/>
                <a:moveTo>
                  <a:pt x="7965059" y="3170345"/>
                </a:moveTo>
                <a:cubicBezTo>
                  <a:pt x="7945447" y="3170345"/>
                  <a:pt x="7929548" y="3186244"/>
                  <a:pt x="7929548" y="3205856"/>
                </a:cubicBezTo>
                <a:cubicBezTo>
                  <a:pt x="7929548" y="3225467"/>
                  <a:pt x="7945447" y="3241367"/>
                  <a:pt x="7965059" y="3241367"/>
                </a:cubicBezTo>
                <a:cubicBezTo>
                  <a:pt x="7984671" y="3241367"/>
                  <a:pt x="8000570" y="3225467"/>
                  <a:pt x="8000570" y="3205856"/>
                </a:cubicBezTo>
                <a:cubicBezTo>
                  <a:pt x="8000570" y="3186244"/>
                  <a:pt x="7984671" y="3170345"/>
                  <a:pt x="7965059" y="3170345"/>
                </a:cubicBezTo>
                <a:close/>
                <a:moveTo>
                  <a:pt x="7777149" y="3170345"/>
                </a:moveTo>
                <a:cubicBezTo>
                  <a:pt x="7757537" y="3170345"/>
                  <a:pt x="7741638" y="3186244"/>
                  <a:pt x="7741638" y="3205856"/>
                </a:cubicBezTo>
                <a:cubicBezTo>
                  <a:pt x="7741638" y="3225467"/>
                  <a:pt x="7757537" y="3241367"/>
                  <a:pt x="7777149" y="3241367"/>
                </a:cubicBezTo>
                <a:cubicBezTo>
                  <a:pt x="7796761" y="3241367"/>
                  <a:pt x="7812660" y="3225467"/>
                  <a:pt x="7812660" y="3205856"/>
                </a:cubicBezTo>
                <a:cubicBezTo>
                  <a:pt x="7812660" y="3186244"/>
                  <a:pt x="7796761" y="3170345"/>
                  <a:pt x="7777149" y="3170345"/>
                </a:cubicBezTo>
                <a:close/>
                <a:moveTo>
                  <a:pt x="7589239" y="3170345"/>
                </a:moveTo>
                <a:cubicBezTo>
                  <a:pt x="7569627" y="3170345"/>
                  <a:pt x="7553728" y="3186244"/>
                  <a:pt x="7553728" y="3205856"/>
                </a:cubicBezTo>
                <a:cubicBezTo>
                  <a:pt x="7553728" y="3225467"/>
                  <a:pt x="7569627" y="3241367"/>
                  <a:pt x="7589239" y="3241367"/>
                </a:cubicBezTo>
                <a:cubicBezTo>
                  <a:pt x="7608851" y="3241367"/>
                  <a:pt x="7624750" y="3225467"/>
                  <a:pt x="7624750" y="3205856"/>
                </a:cubicBezTo>
                <a:cubicBezTo>
                  <a:pt x="7624750" y="3186244"/>
                  <a:pt x="7608851" y="3170345"/>
                  <a:pt x="7589239" y="3170345"/>
                </a:cubicBezTo>
                <a:close/>
                <a:moveTo>
                  <a:pt x="7401329" y="3170345"/>
                </a:moveTo>
                <a:cubicBezTo>
                  <a:pt x="7381717" y="3170345"/>
                  <a:pt x="7365818" y="3186244"/>
                  <a:pt x="7365818" y="3205856"/>
                </a:cubicBezTo>
                <a:cubicBezTo>
                  <a:pt x="7365818" y="3225467"/>
                  <a:pt x="7381717" y="3241367"/>
                  <a:pt x="7401329" y="3241367"/>
                </a:cubicBezTo>
                <a:cubicBezTo>
                  <a:pt x="7420941" y="3241367"/>
                  <a:pt x="7436840" y="3225467"/>
                  <a:pt x="7436840" y="3205856"/>
                </a:cubicBezTo>
                <a:cubicBezTo>
                  <a:pt x="7436840" y="3186244"/>
                  <a:pt x="7420941" y="3170345"/>
                  <a:pt x="7401329" y="3170345"/>
                </a:cubicBezTo>
                <a:close/>
                <a:moveTo>
                  <a:pt x="7213419" y="3170345"/>
                </a:moveTo>
                <a:cubicBezTo>
                  <a:pt x="7193807" y="3170345"/>
                  <a:pt x="7177908" y="3186244"/>
                  <a:pt x="7177908" y="3205856"/>
                </a:cubicBezTo>
                <a:cubicBezTo>
                  <a:pt x="7177908" y="3225467"/>
                  <a:pt x="7193807" y="3241367"/>
                  <a:pt x="7213419" y="3241367"/>
                </a:cubicBezTo>
                <a:cubicBezTo>
                  <a:pt x="7233031" y="3241367"/>
                  <a:pt x="7248930" y="3225467"/>
                  <a:pt x="7248930" y="3205856"/>
                </a:cubicBezTo>
                <a:cubicBezTo>
                  <a:pt x="7248930" y="3186244"/>
                  <a:pt x="7233031" y="3170345"/>
                  <a:pt x="7213419" y="3170345"/>
                </a:cubicBezTo>
                <a:close/>
                <a:moveTo>
                  <a:pt x="7025509" y="3170345"/>
                </a:moveTo>
                <a:cubicBezTo>
                  <a:pt x="7005897" y="3170345"/>
                  <a:pt x="6989998" y="3186244"/>
                  <a:pt x="6989998" y="3205856"/>
                </a:cubicBezTo>
                <a:cubicBezTo>
                  <a:pt x="6989998" y="3225467"/>
                  <a:pt x="7005897" y="3241367"/>
                  <a:pt x="7025509" y="3241367"/>
                </a:cubicBezTo>
                <a:cubicBezTo>
                  <a:pt x="7045121" y="3241367"/>
                  <a:pt x="7061020" y="3225467"/>
                  <a:pt x="7061020" y="3205856"/>
                </a:cubicBezTo>
                <a:cubicBezTo>
                  <a:pt x="7061020" y="3186244"/>
                  <a:pt x="7045121" y="3170345"/>
                  <a:pt x="7025509" y="3170345"/>
                </a:cubicBezTo>
                <a:close/>
                <a:moveTo>
                  <a:pt x="6837599" y="3170345"/>
                </a:moveTo>
                <a:cubicBezTo>
                  <a:pt x="6817987" y="3170345"/>
                  <a:pt x="6802088" y="3186244"/>
                  <a:pt x="6802088" y="3205856"/>
                </a:cubicBezTo>
                <a:cubicBezTo>
                  <a:pt x="6802088" y="3225467"/>
                  <a:pt x="6817987" y="3241367"/>
                  <a:pt x="6837599" y="3241367"/>
                </a:cubicBezTo>
                <a:cubicBezTo>
                  <a:pt x="6857211" y="3241367"/>
                  <a:pt x="6873110" y="3225467"/>
                  <a:pt x="6873110" y="3205856"/>
                </a:cubicBezTo>
                <a:cubicBezTo>
                  <a:pt x="6873110" y="3186244"/>
                  <a:pt x="6857211" y="3170345"/>
                  <a:pt x="6837599" y="3170345"/>
                </a:cubicBezTo>
                <a:close/>
                <a:moveTo>
                  <a:pt x="6649689" y="3170345"/>
                </a:moveTo>
                <a:cubicBezTo>
                  <a:pt x="6630077" y="3170345"/>
                  <a:pt x="6614178" y="3186244"/>
                  <a:pt x="6614178" y="3205856"/>
                </a:cubicBezTo>
                <a:cubicBezTo>
                  <a:pt x="6614178" y="3225467"/>
                  <a:pt x="6630077" y="3241367"/>
                  <a:pt x="6649689" y="3241367"/>
                </a:cubicBezTo>
                <a:cubicBezTo>
                  <a:pt x="6669301" y="3241367"/>
                  <a:pt x="6685200" y="3225467"/>
                  <a:pt x="6685200" y="3205856"/>
                </a:cubicBezTo>
                <a:cubicBezTo>
                  <a:pt x="6685200" y="3186244"/>
                  <a:pt x="6669301" y="3170345"/>
                  <a:pt x="6649689" y="3170345"/>
                </a:cubicBezTo>
                <a:close/>
                <a:moveTo>
                  <a:pt x="6461779" y="3170345"/>
                </a:moveTo>
                <a:cubicBezTo>
                  <a:pt x="6442167" y="3170345"/>
                  <a:pt x="6426268" y="3186244"/>
                  <a:pt x="6426268" y="3205856"/>
                </a:cubicBezTo>
                <a:cubicBezTo>
                  <a:pt x="6426268" y="3225467"/>
                  <a:pt x="6442167" y="3241367"/>
                  <a:pt x="6461779" y="3241367"/>
                </a:cubicBezTo>
                <a:cubicBezTo>
                  <a:pt x="6481391" y="3241367"/>
                  <a:pt x="6497290" y="3225467"/>
                  <a:pt x="6497290" y="3205856"/>
                </a:cubicBezTo>
                <a:cubicBezTo>
                  <a:pt x="6497290" y="3186244"/>
                  <a:pt x="6481391" y="3170345"/>
                  <a:pt x="6461779" y="3170345"/>
                </a:cubicBezTo>
                <a:close/>
                <a:moveTo>
                  <a:pt x="6273869" y="3170345"/>
                </a:moveTo>
                <a:cubicBezTo>
                  <a:pt x="6254257" y="3170345"/>
                  <a:pt x="6238358" y="3186244"/>
                  <a:pt x="6238358" y="3205856"/>
                </a:cubicBezTo>
                <a:cubicBezTo>
                  <a:pt x="6238358" y="3225467"/>
                  <a:pt x="6254257" y="3241367"/>
                  <a:pt x="6273869" y="3241367"/>
                </a:cubicBezTo>
                <a:cubicBezTo>
                  <a:pt x="6293481" y="3241367"/>
                  <a:pt x="6309380" y="3225467"/>
                  <a:pt x="6309380" y="3205856"/>
                </a:cubicBezTo>
                <a:cubicBezTo>
                  <a:pt x="6309380" y="3186244"/>
                  <a:pt x="6293481" y="3170345"/>
                  <a:pt x="6273869" y="3170345"/>
                </a:cubicBezTo>
                <a:close/>
                <a:moveTo>
                  <a:pt x="6085959" y="3170345"/>
                </a:moveTo>
                <a:cubicBezTo>
                  <a:pt x="6066347" y="3170345"/>
                  <a:pt x="6050449" y="3186244"/>
                  <a:pt x="6050449" y="3205856"/>
                </a:cubicBezTo>
                <a:cubicBezTo>
                  <a:pt x="6050449" y="3225467"/>
                  <a:pt x="6066347" y="3241367"/>
                  <a:pt x="6085959" y="3241367"/>
                </a:cubicBezTo>
                <a:cubicBezTo>
                  <a:pt x="6105571" y="3241367"/>
                  <a:pt x="6121470" y="3225467"/>
                  <a:pt x="6121470" y="3205856"/>
                </a:cubicBezTo>
                <a:cubicBezTo>
                  <a:pt x="6121470" y="3186244"/>
                  <a:pt x="6105571" y="3170345"/>
                  <a:pt x="6085959" y="3170345"/>
                </a:cubicBezTo>
                <a:close/>
                <a:moveTo>
                  <a:pt x="5898050" y="3170345"/>
                </a:moveTo>
                <a:cubicBezTo>
                  <a:pt x="5878438" y="3170345"/>
                  <a:pt x="5862539" y="3186244"/>
                  <a:pt x="5862539" y="3205856"/>
                </a:cubicBezTo>
                <a:cubicBezTo>
                  <a:pt x="5862539" y="3225467"/>
                  <a:pt x="5878438" y="3241367"/>
                  <a:pt x="5898050" y="3241367"/>
                </a:cubicBezTo>
                <a:cubicBezTo>
                  <a:pt x="5917662" y="3241367"/>
                  <a:pt x="5933561" y="3225467"/>
                  <a:pt x="5933561" y="3205856"/>
                </a:cubicBezTo>
                <a:cubicBezTo>
                  <a:pt x="5933561" y="3186244"/>
                  <a:pt x="5917662" y="3170345"/>
                  <a:pt x="5898050" y="3170345"/>
                </a:cubicBezTo>
                <a:close/>
                <a:moveTo>
                  <a:pt x="5710141" y="3170345"/>
                </a:moveTo>
                <a:cubicBezTo>
                  <a:pt x="5690529" y="3170345"/>
                  <a:pt x="5674630" y="3186244"/>
                  <a:pt x="5674630" y="3205856"/>
                </a:cubicBezTo>
                <a:cubicBezTo>
                  <a:pt x="5674630" y="3225467"/>
                  <a:pt x="5690529" y="3241367"/>
                  <a:pt x="5710141" y="3241367"/>
                </a:cubicBezTo>
                <a:cubicBezTo>
                  <a:pt x="5729752" y="3241367"/>
                  <a:pt x="5745652" y="3225467"/>
                  <a:pt x="5745652" y="3205856"/>
                </a:cubicBezTo>
                <a:cubicBezTo>
                  <a:pt x="5745652" y="3186244"/>
                  <a:pt x="5729752" y="3170345"/>
                  <a:pt x="5710141" y="3170345"/>
                </a:cubicBezTo>
                <a:close/>
                <a:moveTo>
                  <a:pt x="5522232" y="3170345"/>
                </a:moveTo>
                <a:cubicBezTo>
                  <a:pt x="5502620" y="3170345"/>
                  <a:pt x="5486721" y="3186244"/>
                  <a:pt x="5486721" y="3205856"/>
                </a:cubicBezTo>
                <a:cubicBezTo>
                  <a:pt x="5486721" y="3225467"/>
                  <a:pt x="5502620" y="3241367"/>
                  <a:pt x="5522232" y="3241367"/>
                </a:cubicBezTo>
                <a:cubicBezTo>
                  <a:pt x="5541843" y="3241367"/>
                  <a:pt x="5557742" y="3225467"/>
                  <a:pt x="5557742" y="3205856"/>
                </a:cubicBezTo>
                <a:cubicBezTo>
                  <a:pt x="5557742" y="3186244"/>
                  <a:pt x="5541843" y="3170345"/>
                  <a:pt x="5522232" y="3170345"/>
                </a:cubicBezTo>
                <a:close/>
                <a:moveTo>
                  <a:pt x="5334321" y="3170345"/>
                </a:moveTo>
                <a:cubicBezTo>
                  <a:pt x="5314711" y="3170345"/>
                  <a:pt x="5298812" y="3186244"/>
                  <a:pt x="5298812" y="3205856"/>
                </a:cubicBezTo>
                <a:cubicBezTo>
                  <a:pt x="5298812" y="3225467"/>
                  <a:pt x="5314711" y="3241367"/>
                  <a:pt x="5334321" y="3241367"/>
                </a:cubicBezTo>
                <a:cubicBezTo>
                  <a:pt x="5353934" y="3241367"/>
                  <a:pt x="5369832" y="3225467"/>
                  <a:pt x="5369832" y="3205856"/>
                </a:cubicBezTo>
                <a:cubicBezTo>
                  <a:pt x="5369832" y="3186244"/>
                  <a:pt x="5353934" y="3170345"/>
                  <a:pt x="5334321" y="3170345"/>
                </a:cubicBezTo>
                <a:close/>
                <a:moveTo>
                  <a:pt x="5146412" y="3170345"/>
                </a:moveTo>
                <a:cubicBezTo>
                  <a:pt x="5126803" y="3170345"/>
                  <a:pt x="5110901" y="3186244"/>
                  <a:pt x="5110901" y="3205856"/>
                </a:cubicBezTo>
                <a:cubicBezTo>
                  <a:pt x="5110901" y="3225467"/>
                  <a:pt x="5126803" y="3241367"/>
                  <a:pt x="5146412" y="3241367"/>
                </a:cubicBezTo>
                <a:cubicBezTo>
                  <a:pt x="5166021" y="3241367"/>
                  <a:pt x="5181923" y="3225467"/>
                  <a:pt x="5181923" y="3205856"/>
                </a:cubicBezTo>
                <a:cubicBezTo>
                  <a:pt x="5181923" y="3186244"/>
                  <a:pt x="5166021" y="3170345"/>
                  <a:pt x="5146412" y="3170345"/>
                </a:cubicBezTo>
                <a:close/>
                <a:moveTo>
                  <a:pt x="4958502" y="3170345"/>
                </a:moveTo>
                <a:cubicBezTo>
                  <a:pt x="4938890" y="3170345"/>
                  <a:pt x="4922992" y="3186244"/>
                  <a:pt x="4922992" y="3205856"/>
                </a:cubicBezTo>
                <a:cubicBezTo>
                  <a:pt x="4922992" y="3225467"/>
                  <a:pt x="4938890" y="3241367"/>
                  <a:pt x="4958502" y="3241367"/>
                </a:cubicBezTo>
                <a:cubicBezTo>
                  <a:pt x="4978115" y="3241367"/>
                  <a:pt x="4994014" y="3225467"/>
                  <a:pt x="4994014" y="3205856"/>
                </a:cubicBezTo>
                <a:cubicBezTo>
                  <a:pt x="4994014" y="3186244"/>
                  <a:pt x="4978115" y="3170345"/>
                  <a:pt x="4958502" y="3170345"/>
                </a:cubicBezTo>
                <a:close/>
                <a:moveTo>
                  <a:pt x="4770594" y="3170345"/>
                </a:moveTo>
                <a:cubicBezTo>
                  <a:pt x="4750980" y="3170345"/>
                  <a:pt x="4735082" y="3186244"/>
                  <a:pt x="4735082" y="3205856"/>
                </a:cubicBezTo>
                <a:cubicBezTo>
                  <a:pt x="4735082" y="3225467"/>
                  <a:pt x="4750980" y="3241367"/>
                  <a:pt x="4770594" y="3241367"/>
                </a:cubicBezTo>
                <a:cubicBezTo>
                  <a:pt x="4790206" y="3241367"/>
                  <a:pt x="4806102" y="3225467"/>
                  <a:pt x="4806102" y="3205856"/>
                </a:cubicBezTo>
                <a:cubicBezTo>
                  <a:pt x="4806102" y="3186244"/>
                  <a:pt x="4790206" y="3170345"/>
                  <a:pt x="4770594" y="3170345"/>
                </a:cubicBezTo>
                <a:close/>
                <a:moveTo>
                  <a:pt x="4582682" y="3170345"/>
                </a:moveTo>
                <a:cubicBezTo>
                  <a:pt x="4563070" y="3170345"/>
                  <a:pt x="4547171" y="3186244"/>
                  <a:pt x="4547171" y="3205856"/>
                </a:cubicBezTo>
                <a:cubicBezTo>
                  <a:pt x="4547171" y="3225467"/>
                  <a:pt x="4563070" y="3241367"/>
                  <a:pt x="4582682" y="3241367"/>
                </a:cubicBezTo>
                <a:cubicBezTo>
                  <a:pt x="4602293" y="3241367"/>
                  <a:pt x="4618193" y="3225467"/>
                  <a:pt x="4618193" y="3205856"/>
                </a:cubicBezTo>
                <a:cubicBezTo>
                  <a:pt x="4618193" y="3186244"/>
                  <a:pt x="4602293" y="3170345"/>
                  <a:pt x="4582682" y="3170345"/>
                </a:cubicBezTo>
                <a:close/>
                <a:moveTo>
                  <a:pt x="4394773" y="3170345"/>
                </a:moveTo>
                <a:cubicBezTo>
                  <a:pt x="4375161" y="3170345"/>
                  <a:pt x="4359261" y="3186244"/>
                  <a:pt x="4359261" y="3205856"/>
                </a:cubicBezTo>
                <a:cubicBezTo>
                  <a:pt x="4359261" y="3225467"/>
                  <a:pt x="4375161" y="3241367"/>
                  <a:pt x="4394773" y="3241367"/>
                </a:cubicBezTo>
                <a:cubicBezTo>
                  <a:pt x="4414385" y="3241367"/>
                  <a:pt x="4430285" y="3225467"/>
                  <a:pt x="4430285" y="3205856"/>
                </a:cubicBezTo>
                <a:cubicBezTo>
                  <a:pt x="4430285" y="3186244"/>
                  <a:pt x="4414385" y="3170345"/>
                  <a:pt x="4394773" y="3170345"/>
                </a:cubicBezTo>
                <a:close/>
                <a:moveTo>
                  <a:pt x="4206862" y="3170345"/>
                </a:moveTo>
                <a:cubicBezTo>
                  <a:pt x="4187257" y="3170345"/>
                  <a:pt x="4171356" y="3186244"/>
                  <a:pt x="4171356" y="3205856"/>
                </a:cubicBezTo>
                <a:cubicBezTo>
                  <a:pt x="4171356" y="3225467"/>
                  <a:pt x="4187257" y="3241367"/>
                  <a:pt x="4206862" y="3241367"/>
                </a:cubicBezTo>
                <a:cubicBezTo>
                  <a:pt x="4226473" y="3241367"/>
                  <a:pt x="4242372" y="3225467"/>
                  <a:pt x="4242372" y="3205856"/>
                </a:cubicBezTo>
                <a:cubicBezTo>
                  <a:pt x="4242372" y="3186244"/>
                  <a:pt x="4226473" y="3170345"/>
                  <a:pt x="4206862" y="3170345"/>
                </a:cubicBezTo>
                <a:close/>
                <a:moveTo>
                  <a:pt x="4018959" y="3170345"/>
                </a:moveTo>
                <a:cubicBezTo>
                  <a:pt x="3999346" y="3170345"/>
                  <a:pt x="3983449" y="3186244"/>
                  <a:pt x="3983449" y="3205856"/>
                </a:cubicBezTo>
                <a:cubicBezTo>
                  <a:pt x="3983449" y="3225467"/>
                  <a:pt x="3999346" y="3241367"/>
                  <a:pt x="4018959" y="3241367"/>
                </a:cubicBezTo>
                <a:cubicBezTo>
                  <a:pt x="4038571" y="3241367"/>
                  <a:pt x="4054470" y="3225467"/>
                  <a:pt x="4054470" y="3205856"/>
                </a:cubicBezTo>
                <a:cubicBezTo>
                  <a:pt x="4054470" y="3186244"/>
                  <a:pt x="4038571" y="3170345"/>
                  <a:pt x="4018959" y="3170345"/>
                </a:cubicBezTo>
                <a:close/>
                <a:moveTo>
                  <a:pt x="3831047" y="3170345"/>
                </a:moveTo>
                <a:cubicBezTo>
                  <a:pt x="3811436" y="3170345"/>
                  <a:pt x="3795536" y="3186244"/>
                  <a:pt x="3795536" y="3205856"/>
                </a:cubicBezTo>
                <a:cubicBezTo>
                  <a:pt x="3795536" y="3225467"/>
                  <a:pt x="3811436" y="3241367"/>
                  <a:pt x="3831047" y="3241367"/>
                </a:cubicBezTo>
                <a:cubicBezTo>
                  <a:pt x="3850660" y="3241367"/>
                  <a:pt x="3866559" y="3225467"/>
                  <a:pt x="3866559" y="3205856"/>
                </a:cubicBezTo>
                <a:cubicBezTo>
                  <a:pt x="3866559" y="3186244"/>
                  <a:pt x="3850660" y="3170345"/>
                  <a:pt x="3831047" y="3170345"/>
                </a:cubicBezTo>
                <a:close/>
                <a:moveTo>
                  <a:pt x="3643135" y="3170345"/>
                </a:moveTo>
                <a:cubicBezTo>
                  <a:pt x="3623524" y="3170345"/>
                  <a:pt x="3607624" y="3186244"/>
                  <a:pt x="3607624" y="3205856"/>
                </a:cubicBezTo>
                <a:cubicBezTo>
                  <a:pt x="3607624" y="3225467"/>
                  <a:pt x="3623524" y="3241367"/>
                  <a:pt x="3643135" y="3241367"/>
                </a:cubicBezTo>
                <a:cubicBezTo>
                  <a:pt x="3662748" y="3241367"/>
                  <a:pt x="3678648" y="3225467"/>
                  <a:pt x="3678648" y="3205856"/>
                </a:cubicBezTo>
                <a:cubicBezTo>
                  <a:pt x="3678648" y="3186244"/>
                  <a:pt x="3662748" y="3170345"/>
                  <a:pt x="3643135" y="3170345"/>
                </a:cubicBezTo>
                <a:close/>
                <a:moveTo>
                  <a:pt x="3455228" y="3170345"/>
                </a:moveTo>
                <a:cubicBezTo>
                  <a:pt x="3435616" y="3170345"/>
                  <a:pt x="3419718" y="3186244"/>
                  <a:pt x="3419718" y="3205856"/>
                </a:cubicBezTo>
                <a:cubicBezTo>
                  <a:pt x="3419718" y="3225467"/>
                  <a:pt x="3435616" y="3241367"/>
                  <a:pt x="3455228" y="3241367"/>
                </a:cubicBezTo>
                <a:cubicBezTo>
                  <a:pt x="3474841" y="3241367"/>
                  <a:pt x="3490738" y="3225467"/>
                  <a:pt x="3490738" y="3205856"/>
                </a:cubicBezTo>
                <a:cubicBezTo>
                  <a:pt x="3490738" y="3186244"/>
                  <a:pt x="3474841" y="3170345"/>
                  <a:pt x="3455228" y="3170345"/>
                </a:cubicBezTo>
                <a:close/>
                <a:moveTo>
                  <a:pt x="3267322" y="3170345"/>
                </a:moveTo>
                <a:cubicBezTo>
                  <a:pt x="3247709" y="3170345"/>
                  <a:pt x="3231812" y="3186244"/>
                  <a:pt x="3231812" y="3205856"/>
                </a:cubicBezTo>
                <a:cubicBezTo>
                  <a:pt x="3231812" y="3225467"/>
                  <a:pt x="3247709" y="3241367"/>
                  <a:pt x="3267322" y="3241367"/>
                </a:cubicBezTo>
                <a:cubicBezTo>
                  <a:pt x="3286933" y="3241367"/>
                  <a:pt x="3302832" y="3225467"/>
                  <a:pt x="3302832" y="3205856"/>
                </a:cubicBezTo>
                <a:cubicBezTo>
                  <a:pt x="3302832" y="3186244"/>
                  <a:pt x="3286933" y="3170345"/>
                  <a:pt x="3267322" y="3170345"/>
                </a:cubicBezTo>
                <a:close/>
                <a:moveTo>
                  <a:pt x="3079409" y="3170345"/>
                </a:moveTo>
                <a:cubicBezTo>
                  <a:pt x="3059798" y="3170345"/>
                  <a:pt x="3043899" y="3186244"/>
                  <a:pt x="3043899" y="3205856"/>
                </a:cubicBezTo>
                <a:cubicBezTo>
                  <a:pt x="3043899" y="3225467"/>
                  <a:pt x="3059798" y="3241367"/>
                  <a:pt x="3079409" y="3241367"/>
                </a:cubicBezTo>
                <a:cubicBezTo>
                  <a:pt x="3099022" y="3241367"/>
                  <a:pt x="3114921" y="3225467"/>
                  <a:pt x="3114921" y="3205856"/>
                </a:cubicBezTo>
                <a:cubicBezTo>
                  <a:pt x="3114921" y="3186244"/>
                  <a:pt x="3099022" y="3170345"/>
                  <a:pt x="3079409" y="3170345"/>
                </a:cubicBezTo>
                <a:close/>
                <a:moveTo>
                  <a:pt x="2891500" y="3170345"/>
                </a:moveTo>
                <a:cubicBezTo>
                  <a:pt x="2871887" y="3170345"/>
                  <a:pt x="2855988" y="3186244"/>
                  <a:pt x="2855988" y="3205856"/>
                </a:cubicBezTo>
                <a:cubicBezTo>
                  <a:pt x="2855988" y="3225467"/>
                  <a:pt x="2871887" y="3241367"/>
                  <a:pt x="2891500" y="3241367"/>
                </a:cubicBezTo>
                <a:cubicBezTo>
                  <a:pt x="2911111" y="3241367"/>
                  <a:pt x="2927011" y="3225467"/>
                  <a:pt x="2927011" y="3205856"/>
                </a:cubicBezTo>
                <a:cubicBezTo>
                  <a:pt x="2927011" y="3186244"/>
                  <a:pt x="2911111" y="3170345"/>
                  <a:pt x="2891500" y="3170345"/>
                </a:cubicBezTo>
                <a:close/>
                <a:moveTo>
                  <a:pt x="2703588" y="3170345"/>
                </a:moveTo>
                <a:cubicBezTo>
                  <a:pt x="2683978" y="3170345"/>
                  <a:pt x="2668078" y="3186244"/>
                  <a:pt x="2668078" y="3205856"/>
                </a:cubicBezTo>
                <a:cubicBezTo>
                  <a:pt x="2668078" y="3225467"/>
                  <a:pt x="2683978" y="3241367"/>
                  <a:pt x="2703588" y="3241367"/>
                </a:cubicBezTo>
                <a:cubicBezTo>
                  <a:pt x="2723201" y="3241367"/>
                  <a:pt x="2739100" y="3225467"/>
                  <a:pt x="2739100" y="3205856"/>
                </a:cubicBezTo>
                <a:cubicBezTo>
                  <a:pt x="2739100" y="3186244"/>
                  <a:pt x="2723201" y="3170345"/>
                  <a:pt x="2703588" y="3170345"/>
                </a:cubicBezTo>
                <a:close/>
                <a:moveTo>
                  <a:pt x="2515679" y="3170345"/>
                </a:moveTo>
                <a:cubicBezTo>
                  <a:pt x="2496067" y="3170345"/>
                  <a:pt x="2480169" y="3186244"/>
                  <a:pt x="2480169" y="3205856"/>
                </a:cubicBezTo>
                <a:cubicBezTo>
                  <a:pt x="2480169" y="3225467"/>
                  <a:pt x="2496067" y="3241367"/>
                  <a:pt x="2515679" y="3241367"/>
                </a:cubicBezTo>
                <a:cubicBezTo>
                  <a:pt x="2535292" y="3241367"/>
                  <a:pt x="2551191" y="3225467"/>
                  <a:pt x="2551191" y="3205856"/>
                </a:cubicBezTo>
                <a:cubicBezTo>
                  <a:pt x="2551191" y="3186244"/>
                  <a:pt x="2535292" y="3170345"/>
                  <a:pt x="2515679" y="3170345"/>
                </a:cubicBezTo>
                <a:close/>
                <a:moveTo>
                  <a:pt x="2327769" y="3170345"/>
                </a:moveTo>
                <a:cubicBezTo>
                  <a:pt x="2308158" y="3170345"/>
                  <a:pt x="2292259" y="3186244"/>
                  <a:pt x="2292259" y="3205856"/>
                </a:cubicBezTo>
                <a:cubicBezTo>
                  <a:pt x="2292259" y="3225467"/>
                  <a:pt x="2308158" y="3241367"/>
                  <a:pt x="2327769" y="3241367"/>
                </a:cubicBezTo>
                <a:cubicBezTo>
                  <a:pt x="2347382" y="3241367"/>
                  <a:pt x="2363281" y="3225467"/>
                  <a:pt x="2363281" y="3205856"/>
                </a:cubicBezTo>
                <a:cubicBezTo>
                  <a:pt x="2363281" y="3186244"/>
                  <a:pt x="2347382" y="3170345"/>
                  <a:pt x="2327769" y="3170345"/>
                </a:cubicBezTo>
                <a:close/>
                <a:moveTo>
                  <a:pt x="2139862" y="3170345"/>
                </a:moveTo>
                <a:cubicBezTo>
                  <a:pt x="2120248" y="3170345"/>
                  <a:pt x="2104350" y="3186244"/>
                  <a:pt x="2104350" y="3205856"/>
                </a:cubicBezTo>
                <a:cubicBezTo>
                  <a:pt x="2104350" y="3225467"/>
                  <a:pt x="2120248" y="3241367"/>
                  <a:pt x="2139862" y="3241367"/>
                </a:cubicBezTo>
                <a:cubicBezTo>
                  <a:pt x="2159472" y="3241367"/>
                  <a:pt x="2175372" y="3225467"/>
                  <a:pt x="2175372" y="3205856"/>
                </a:cubicBezTo>
                <a:cubicBezTo>
                  <a:pt x="2175372" y="3186244"/>
                  <a:pt x="2159472" y="3170345"/>
                  <a:pt x="2139862" y="3170345"/>
                </a:cubicBezTo>
                <a:close/>
                <a:moveTo>
                  <a:pt x="1951949" y="3170345"/>
                </a:moveTo>
                <a:cubicBezTo>
                  <a:pt x="1932337" y="3170345"/>
                  <a:pt x="1916438" y="3186244"/>
                  <a:pt x="1916438" y="3205856"/>
                </a:cubicBezTo>
                <a:cubicBezTo>
                  <a:pt x="1916438" y="3225467"/>
                  <a:pt x="1932337" y="3241367"/>
                  <a:pt x="1951949" y="3241367"/>
                </a:cubicBezTo>
                <a:cubicBezTo>
                  <a:pt x="1971561" y="3241367"/>
                  <a:pt x="1987461" y="3225467"/>
                  <a:pt x="1987461" y="3205856"/>
                </a:cubicBezTo>
                <a:cubicBezTo>
                  <a:pt x="1987461" y="3186244"/>
                  <a:pt x="1971561" y="3170345"/>
                  <a:pt x="1951949" y="3170345"/>
                </a:cubicBezTo>
                <a:close/>
                <a:moveTo>
                  <a:pt x="1764040" y="3170345"/>
                </a:moveTo>
                <a:cubicBezTo>
                  <a:pt x="1744428" y="3170345"/>
                  <a:pt x="1728529" y="3186244"/>
                  <a:pt x="1728529" y="3205856"/>
                </a:cubicBezTo>
                <a:cubicBezTo>
                  <a:pt x="1728529" y="3225467"/>
                  <a:pt x="1744428" y="3241367"/>
                  <a:pt x="1764040" y="3241367"/>
                </a:cubicBezTo>
                <a:cubicBezTo>
                  <a:pt x="1783652" y="3241367"/>
                  <a:pt x="1799551" y="3225467"/>
                  <a:pt x="1799551" y="3205856"/>
                </a:cubicBezTo>
                <a:cubicBezTo>
                  <a:pt x="1799551" y="3186244"/>
                  <a:pt x="1783652" y="3170345"/>
                  <a:pt x="1764040" y="3170345"/>
                </a:cubicBezTo>
                <a:close/>
                <a:moveTo>
                  <a:pt x="1576130" y="3170345"/>
                </a:moveTo>
                <a:cubicBezTo>
                  <a:pt x="1556518" y="3170345"/>
                  <a:pt x="1540619" y="3186244"/>
                  <a:pt x="1540619" y="3205856"/>
                </a:cubicBezTo>
                <a:cubicBezTo>
                  <a:pt x="1540619" y="3225467"/>
                  <a:pt x="1556518" y="3241367"/>
                  <a:pt x="1576130" y="3241367"/>
                </a:cubicBezTo>
                <a:cubicBezTo>
                  <a:pt x="1595742" y="3241367"/>
                  <a:pt x="1611641" y="3225467"/>
                  <a:pt x="1611641" y="3205856"/>
                </a:cubicBezTo>
                <a:cubicBezTo>
                  <a:pt x="1611641" y="3186244"/>
                  <a:pt x="1595742" y="3170345"/>
                  <a:pt x="1576130" y="3170345"/>
                </a:cubicBezTo>
                <a:close/>
                <a:moveTo>
                  <a:pt x="1388220" y="3170345"/>
                </a:moveTo>
                <a:cubicBezTo>
                  <a:pt x="1368608" y="3170345"/>
                  <a:pt x="1352709" y="3186244"/>
                  <a:pt x="1352709" y="3205856"/>
                </a:cubicBezTo>
                <a:cubicBezTo>
                  <a:pt x="1352709" y="3225467"/>
                  <a:pt x="1368608" y="3241367"/>
                  <a:pt x="1388220" y="3241367"/>
                </a:cubicBezTo>
                <a:cubicBezTo>
                  <a:pt x="1407832" y="3241367"/>
                  <a:pt x="1423731" y="3225467"/>
                  <a:pt x="1423731" y="3205856"/>
                </a:cubicBezTo>
                <a:cubicBezTo>
                  <a:pt x="1423731" y="3186244"/>
                  <a:pt x="1407832" y="3170345"/>
                  <a:pt x="1388220" y="3170345"/>
                </a:cubicBezTo>
                <a:close/>
                <a:moveTo>
                  <a:pt x="1200311" y="3170345"/>
                </a:moveTo>
                <a:cubicBezTo>
                  <a:pt x="1180699" y="3170345"/>
                  <a:pt x="1164800" y="3186244"/>
                  <a:pt x="1164800" y="3205856"/>
                </a:cubicBezTo>
                <a:cubicBezTo>
                  <a:pt x="1164800" y="3225467"/>
                  <a:pt x="1180699" y="3241367"/>
                  <a:pt x="1200311" y="3241367"/>
                </a:cubicBezTo>
                <a:cubicBezTo>
                  <a:pt x="1219923" y="3241367"/>
                  <a:pt x="1235822" y="3225467"/>
                  <a:pt x="1235822" y="3205856"/>
                </a:cubicBezTo>
                <a:cubicBezTo>
                  <a:pt x="1235822" y="3186244"/>
                  <a:pt x="1219923" y="3170345"/>
                  <a:pt x="1200311" y="3170345"/>
                </a:cubicBezTo>
                <a:close/>
                <a:moveTo>
                  <a:pt x="1012401" y="3170345"/>
                </a:moveTo>
                <a:cubicBezTo>
                  <a:pt x="992789" y="3170345"/>
                  <a:pt x="976890" y="3186244"/>
                  <a:pt x="976890" y="3205856"/>
                </a:cubicBezTo>
                <a:cubicBezTo>
                  <a:pt x="976890" y="3225467"/>
                  <a:pt x="992789" y="3241367"/>
                  <a:pt x="1012401" y="3241367"/>
                </a:cubicBezTo>
                <a:cubicBezTo>
                  <a:pt x="1032013" y="3241367"/>
                  <a:pt x="1047912" y="3225467"/>
                  <a:pt x="1047912" y="3205856"/>
                </a:cubicBezTo>
                <a:cubicBezTo>
                  <a:pt x="1047912" y="3186244"/>
                  <a:pt x="1032013" y="3170345"/>
                  <a:pt x="1012401" y="3170345"/>
                </a:cubicBezTo>
                <a:close/>
                <a:moveTo>
                  <a:pt x="824491" y="3170345"/>
                </a:moveTo>
                <a:cubicBezTo>
                  <a:pt x="804879" y="3170345"/>
                  <a:pt x="788980" y="3186244"/>
                  <a:pt x="788980" y="3205856"/>
                </a:cubicBezTo>
                <a:cubicBezTo>
                  <a:pt x="788980" y="3225467"/>
                  <a:pt x="804879" y="3241367"/>
                  <a:pt x="824491" y="3241367"/>
                </a:cubicBezTo>
                <a:cubicBezTo>
                  <a:pt x="844103" y="3241367"/>
                  <a:pt x="860002" y="3225467"/>
                  <a:pt x="860002" y="3205856"/>
                </a:cubicBezTo>
                <a:cubicBezTo>
                  <a:pt x="860002" y="3186244"/>
                  <a:pt x="844103" y="3170345"/>
                  <a:pt x="824491" y="3170345"/>
                </a:cubicBezTo>
                <a:close/>
                <a:moveTo>
                  <a:pt x="636582" y="3170345"/>
                </a:moveTo>
                <a:cubicBezTo>
                  <a:pt x="616970" y="3170345"/>
                  <a:pt x="601070" y="3186244"/>
                  <a:pt x="601070" y="3205856"/>
                </a:cubicBezTo>
                <a:cubicBezTo>
                  <a:pt x="601070" y="3225467"/>
                  <a:pt x="616970" y="3241367"/>
                  <a:pt x="636582" y="3241367"/>
                </a:cubicBezTo>
                <a:cubicBezTo>
                  <a:pt x="656194" y="3241367"/>
                  <a:pt x="672092" y="3225467"/>
                  <a:pt x="672092" y="3205856"/>
                </a:cubicBezTo>
                <a:cubicBezTo>
                  <a:pt x="672092" y="3186244"/>
                  <a:pt x="656194" y="3170345"/>
                  <a:pt x="636582" y="3170345"/>
                </a:cubicBezTo>
                <a:close/>
                <a:moveTo>
                  <a:pt x="448672" y="3170345"/>
                </a:moveTo>
                <a:cubicBezTo>
                  <a:pt x="429060" y="3170345"/>
                  <a:pt x="413161" y="3186244"/>
                  <a:pt x="413161" y="3205856"/>
                </a:cubicBezTo>
                <a:cubicBezTo>
                  <a:pt x="413161" y="3225467"/>
                  <a:pt x="429060" y="3241367"/>
                  <a:pt x="448672" y="3241367"/>
                </a:cubicBezTo>
                <a:cubicBezTo>
                  <a:pt x="468284" y="3241367"/>
                  <a:pt x="484183" y="3225467"/>
                  <a:pt x="484183" y="3205856"/>
                </a:cubicBezTo>
                <a:cubicBezTo>
                  <a:pt x="484183" y="3186244"/>
                  <a:pt x="468284" y="3170345"/>
                  <a:pt x="448672" y="3170345"/>
                </a:cubicBezTo>
                <a:close/>
                <a:moveTo>
                  <a:pt x="260762" y="3170345"/>
                </a:moveTo>
                <a:cubicBezTo>
                  <a:pt x="241150" y="3170345"/>
                  <a:pt x="225251" y="3186244"/>
                  <a:pt x="225251" y="3205856"/>
                </a:cubicBezTo>
                <a:cubicBezTo>
                  <a:pt x="225251" y="3225467"/>
                  <a:pt x="241150" y="3241367"/>
                  <a:pt x="260762" y="3241367"/>
                </a:cubicBezTo>
                <a:cubicBezTo>
                  <a:pt x="280374" y="3241367"/>
                  <a:pt x="296273" y="3225467"/>
                  <a:pt x="296273" y="3205856"/>
                </a:cubicBezTo>
                <a:cubicBezTo>
                  <a:pt x="296273" y="3186244"/>
                  <a:pt x="280374" y="3170345"/>
                  <a:pt x="260762" y="3170345"/>
                </a:cubicBezTo>
                <a:close/>
                <a:moveTo>
                  <a:pt x="78814" y="3170344"/>
                </a:moveTo>
                <a:cubicBezTo>
                  <a:pt x="59201" y="3170344"/>
                  <a:pt x="43302" y="3186243"/>
                  <a:pt x="43302" y="3205855"/>
                </a:cubicBezTo>
                <a:cubicBezTo>
                  <a:pt x="43302" y="3225467"/>
                  <a:pt x="59201" y="3241366"/>
                  <a:pt x="78814" y="3241366"/>
                </a:cubicBezTo>
                <a:cubicBezTo>
                  <a:pt x="98425" y="3241366"/>
                  <a:pt x="114324" y="3225467"/>
                  <a:pt x="114324" y="3205855"/>
                </a:cubicBezTo>
                <a:cubicBezTo>
                  <a:pt x="114324" y="3186243"/>
                  <a:pt x="98425" y="3170344"/>
                  <a:pt x="78814" y="3170344"/>
                </a:cubicBezTo>
                <a:close/>
                <a:moveTo>
                  <a:pt x="12007004" y="3017945"/>
                </a:moveTo>
                <a:cubicBezTo>
                  <a:pt x="11987392" y="3017945"/>
                  <a:pt x="11971493" y="3033844"/>
                  <a:pt x="11971493" y="3053456"/>
                </a:cubicBezTo>
                <a:cubicBezTo>
                  <a:pt x="11971493" y="3073068"/>
                  <a:pt x="11987392" y="3088967"/>
                  <a:pt x="12007004" y="3088967"/>
                </a:cubicBezTo>
                <a:cubicBezTo>
                  <a:pt x="12026616" y="3088967"/>
                  <a:pt x="12042515" y="3073068"/>
                  <a:pt x="12042515" y="3053456"/>
                </a:cubicBezTo>
                <a:cubicBezTo>
                  <a:pt x="12042515" y="3033844"/>
                  <a:pt x="12026616" y="3017945"/>
                  <a:pt x="12007004" y="3017945"/>
                </a:cubicBezTo>
                <a:close/>
                <a:moveTo>
                  <a:pt x="11819094" y="3017945"/>
                </a:moveTo>
                <a:cubicBezTo>
                  <a:pt x="11799482" y="3017945"/>
                  <a:pt x="11783583" y="3033844"/>
                  <a:pt x="11783583" y="3053456"/>
                </a:cubicBezTo>
                <a:cubicBezTo>
                  <a:pt x="11783583" y="3073068"/>
                  <a:pt x="11799482" y="3088967"/>
                  <a:pt x="11819094" y="3088967"/>
                </a:cubicBezTo>
                <a:cubicBezTo>
                  <a:pt x="11838706" y="3088967"/>
                  <a:pt x="11854605" y="3073068"/>
                  <a:pt x="11854605" y="3053456"/>
                </a:cubicBezTo>
                <a:cubicBezTo>
                  <a:pt x="11854605" y="3033844"/>
                  <a:pt x="11838706" y="3017945"/>
                  <a:pt x="11819094" y="3017945"/>
                </a:cubicBezTo>
                <a:close/>
                <a:moveTo>
                  <a:pt x="11631184" y="3017945"/>
                </a:moveTo>
                <a:cubicBezTo>
                  <a:pt x="11611572" y="3017945"/>
                  <a:pt x="11595673" y="3033844"/>
                  <a:pt x="11595673" y="3053456"/>
                </a:cubicBezTo>
                <a:cubicBezTo>
                  <a:pt x="11595673" y="3073068"/>
                  <a:pt x="11611572" y="3088967"/>
                  <a:pt x="11631184" y="3088967"/>
                </a:cubicBezTo>
                <a:cubicBezTo>
                  <a:pt x="11650796" y="3088967"/>
                  <a:pt x="11666695" y="3073068"/>
                  <a:pt x="11666695" y="3053456"/>
                </a:cubicBezTo>
                <a:cubicBezTo>
                  <a:pt x="11666695" y="3033844"/>
                  <a:pt x="11650796" y="3017945"/>
                  <a:pt x="11631184" y="3017945"/>
                </a:cubicBezTo>
                <a:close/>
                <a:moveTo>
                  <a:pt x="11443274" y="3017945"/>
                </a:moveTo>
                <a:cubicBezTo>
                  <a:pt x="11423662" y="3017945"/>
                  <a:pt x="11407763" y="3033844"/>
                  <a:pt x="11407763" y="3053456"/>
                </a:cubicBezTo>
                <a:cubicBezTo>
                  <a:pt x="11407763" y="3073068"/>
                  <a:pt x="11423662" y="3088967"/>
                  <a:pt x="11443274" y="3088967"/>
                </a:cubicBezTo>
                <a:cubicBezTo>
                  <a:pt x="11462886" y="3088967"/>
                  <a:pt x="11478785" y="3073068"/>
                  <a:pt x="11478785" y="3053456"/>
                </a:cubicBezTo>
                <a:cubicBezTo>
                  <a:pt x="11478785" y="3033844"/>
                  <a:pt x="11462886" y="3017945"/>
                  <a:pt x="11443274" y="3017945"/>
                </a:cubicBezTo>
                <a:close/>
                <a:moveTo>
                  <a:pt x="11255364" y="3017945"/>
                </a:moveTo>
                <a:cubicBezTo>
                  <a:pt x="11235752" y="3017945"/>
                  <a:pt x="11219853" y="3033844"/>
                  <a:pt x="11219853" y="3053456"/>
                </a:cubicBezTo>
                <a:cubicBezTo>
                  <a:pt x="11219853" y="3073068"/>
                  <a:pt x="11235752" y="3088967"/>
                  <a:pt x="11255364" y="3088967"/>
                </a:cubicBezTo>
                <a:cubicBezTo>
                  <a:pt x="11274976" y="3088967"/>
                  <a:pt x="11290875" y="3073068"/>
                  <a:pt x="11290875" y="3053456"/>
                </a:cubicBezTo>
                <a:cubicBezTo>
                  <a:pt x="11290875" y="3033844"/>
                  <a:pt x="11274976" y="3017945"/>
                  <a:pt x="11255364" y="3017945"/>
                </a:cubicBezTo>
                <a:close/>
                <a:moveTo>
                  <a:pt x="11067454" y="3017945"/>
                </a:moveTo>
                <a:cubicBezTo>
                  <a:pt x="11047842" y="3017945"/>
                  <a:pt x="11031943" y="3033844"/>
                  <a:pt x="11031943" y="3053456"/>
                </a:cubicBezTo>
                <a:cubicBezTo>
                  <a:pt x="11031943" y="3073068"/>
                  <a:pt x="11047842" y="3088967"/>
                  <a:pt x="11067454" y="3088967"/>
                </a:cubicBezTo>
                <a:cubicBezTo>
                  <a:pt x="11087066" y="3088967"/>
                  <a:pt x="11102965" y="3073068"/>
                  <a:pt x="11102965" y="3053456"/>
                </a:cubicBezTo>
                <a:cubicBezTo>
                  <a:pt x="11102965" y="3033844"/>
                  <a:pt x="11087066" y="3017945"/>
                  <a:pt x="11067454" y="3017945"/>
                </a:cubicBezTo>
                <a:close/>
                <a:moveTo>
                  <a:pt x="10879544" y="3017945"/>
                </a:moveTo>
                <a:cubicBezTo>
                  <a:pt x="10859932" y="3017945"/>
                  <a:pt x="10844033" y="3033844"/>
                  <a:pt x="10844033" y="3053456"/>
                </a:cubicBezTo>
                <a:cubicBezTo>
                  <a:pt x="10844033" y="3073068"/>
                  <a:pt x="10859932" y="3088967"/>
                  <a:pt x="10879544" y="3088967"/>
                </a:cubicBezTo>
                <a:cubicBezTo>
                  <a:pt x="10899156" y="3088967"/>
                  <a:pt x="10915055" y="3073068"/>
                  <a:pt x="10915055" y="3053456"/>
                </a:cubicBezTo>
                <a:cubicBezTo>
                  <a:pt x="10915055" y="3033844"/>
                  <a:pt x="10899156" y="3017945"/>
                  <a:pt x="10879544" y="3017945"/>
                </a:cubicBezTo>
                <a:close/>
                <a:moveTo>
                  <a:pt x="10691634" y="3017945"/>
                </a:moveTo>
                <a:cubicBezTo>
                  <a:pt x="10672022" y="3017945"/>
                  <a:pt x="10656123" y="3033844"/>
                  <a:pt x="10656123" y="3053456"/>
                </a:cubicBezTo>
                <a:cubicBezTo>
                  <a:pt x="10656123" y="3073068"/>
                  <a:pt x="10672022" y="3088967"/>
                  <a:pt x="10691634" y="3088967"/>
                </a:cubicBezTo>
                <a:cubicBezTo>
                  <a:pt x="10711246" y="3088967"/>
                  <a:pt x="10727145" y="3073068"/>
                  <a:pt x="10727145" y="3053456"/>
                </a:cubicBezTo>
                <a:cubicBezTo>
                  <a:pt x="10727145" y="3033844"/>
                  <a:pt x="10711246" y="3017945"/>
                  <a:pt x="10691634" y="3017945"/>
                </a:cubicBezTo>
                <a:close/>
                <a:moveTo>
                  <a:pt x="10503724" y="3017945"/>
                </a:moveTo>
                <a:cubicBezTo>
                  <a:pt x="10484112" y="3017945"/>
                  <a:pt x="10468213" y="3033844"/>
                  <a:pt x="10468213" y="3053456"/>
                </a:cubicBezTo>
                <a:cubicBezTo>
                  <a:pt x="10468213" y="3073068"/>
                  <a:pt x="10484112" y="3088967"/>
                  <a:pt x="10503724" y="3088967"/>
                </a:cubicBezTo>
                <a:cubicBezTo>
                  <a:pt x="10523336" y="3088967"/>
                  <a:pt x="10539235" y="3073068"/>
                  <a:pt x="10539235" y="3053456"/>
                </a:cubicBezTo>
                <a:cubicBezTo>
                  <a:pt x="10539235" y="3033844"/>
                  <a:pt x="10523336" y="3017945"/>
                  <a:pt x="10503724" y="3017945"/>
                </a:cubicBezTo>
                <a:close/>
                <a:moveTo>
                  <a:pt x="10315814" y="3017945"/>
                </a:moveTo>
                <a:cubicBezTo>
                  <a:pt x="10296202" y="3017945"/>
                  <a:pt x="10280303" y="3033844"/>
                  <a:pt x="10280303" y="3053456"/>
                </a:cubicBezTo>
                <a:cubicBezTo>
                  <a:pt x="10280303" y="3073068"/>
                  <a:pt x="10296202" y="3088967"/>
                  <a:pt x="10315814" y="3088967"/>
                </a:cubicBezTo>
                <a:cubicBezTo>
                  <a:pt x="10335426" y="3088967"/>
                  <a:pt x="10351325" y="3073068"/>
                  <a:pt x="10351325" y="3053456"/>
                </a:cubicBezTo>
                <a:cubicBezTo>
                  <a:pt x="10351325" y="3033844"/>
                  <a:pt x="10335426" y="3017945"/>
                  <a:pt x="10315814" y="3017945"/>
                </a:cubicBezTo>
                <a:close/>
                <a:moveTo>
                  <a:pt x="10127904" y="3017945"/>
                </a:moveTo>
                <a:cubicBezTo>
                  <a:pt x="10108292" y="3017945"/>
                  <a:pt x="10092393" y="3033844"/>
                  <a:pt x="10092393" y="3053456"/>
                </a:cubicBezTo>
                <a:cubicBezTo>
                  <a:pt x="10092393" y="3073068"/>
                  <a:pt x="10108292" y="3088967"/>
                  <a:pt x="10127904" y="3088967"/>
                </a:cubicBezTo>
                <a:cubicBezTo>
                  <a:pt x="10147516" y="3088967"/>
                  <a:pt x="10163415" y="3073068"/>
                  <a:pt x="10163415" y="3053456"/>
                </a:cubicBezTo>
                <a:cubicBezTo>
                  <a:pt x="10163415" y="3033844"/>
                  <a:pt x="10147516" y="3017945"/>
                  <a:pt x="10127904" y="3017945"/>
                </a:cubicBezTo>
                <a:close/>
                <a:moveTo>
                  <a:pt x="9939994" y="3017945"/>
                </a:moveTo>
                <a:cubicBezTo>
                  <a:pt x="9920382" y="3017945"/>
                  <a:pt x="9904483" y="3033844"/>
                  <a:pt x="9904483" y="3053456"/>
                </a:cubicBezTo>
                <a:cubicBezTo>
                  <a:pt x="9904483" y="3073068"/>
                  <a:pt x="9920382" y="3088967"/>
                  <a:pt x="9939994" y="3088967"/>
                </a:cubicBezTo>
                <a:cubicBezTo>
                  <a:pt x="9959606" y="3088967"/>
                  <a:pt x="9975505" y="3073068"/>
                  <a:pt x="9975505" y="3053456"/>
                </a:cubicBezTo>
                <a:cubicBezTo>
                  <a:pt x="9975505" y="3033844"/>
                  <a:pt x="9959606" y="3017945"/>
                  <a:pt x="9939994" y="3017945"/>
                </a:cubicBezTo>
                <a:close/>
                <a:moveTo>
                  <a:pt x="9752084" y="3017945"/>
                </a:moveTo>
                <a:cubicBezTo>
                  <a:pt x="9732472" y="3017945"/>
                  <a:pt x="9716573" y="3033844"/>
                  <a:pt x="9716573" y="3053456"/>
                </a:cubicBezTo>
                <a:cubicBezTo>
                  <a:pt x="9716573" y="3073068"/>
                  <a:pt x="9732472" y="3088967"/>
                  <a:pt x="9752084" y="3088967"/>
                </a:cubicBezTo>
                <a:cubicBezTo>
                  <a:pt x="9771696" y="3088967"/>
                  <a:pt x="9787595" y="3073068"/>
                  <a:pt x="9787595" y="3053456"/>
                </a:cubicBezTo>
                <a:cubicBezTo>
                  <a:pt x="9787595" y="3033844"/>
                  <a:pt x="9771696" y="3017945"/>
                  <a:pt x="9752084" y="3017945"/>
                </a:cubicBezTo>
                <a:close/>
                <a:moveTo>
                  <a:pt x="9564174" y="3017945"/>
                </a:moveTo>
                <a:cubicBezTo>
                  <a:pt x="9544562" y="3017945"/>
                  <a:pt x="9528663" y="3033844"/>
                  <a:pt x="9528663" y="3053456"/>
                </a:cubicBezTo>
                <a:cubicBezTo>
                  <a:pt x="9528663" y="3073068"/>
                  <a:pt x="9544562" y="3088967"/>
                  <a:pt x="9564174" y="3088967"/>
                </a:cubicBezTo>
                <a:cubicBezTo>
                  <a:pt x="9583786" y="3088967"/>
                  <a:pt x="9599685" y="3073068"/>
                  <a:pt x="9599685" y="3053456"/>
                </a:cubicBezTo>
                <a:cubicBezTo>
                  <a:pt x="9599685" y="3033844"/>
                  <a:pt x="9583786" y="3017945"/>
                  <a:pt x="9564174" y="3017945"/>
                </a:cubicBezTo>
                <a:close/>
                <a:moveTo>
                  <a:pt x="9376264" y="3017945"/>
                </a:moveTo>
                <a:cubicBezTo>
                  <a:pt x="9356652" y="3017945"/>
                  <a:pt x="9340753" y="3033844"/>
                  <a:pt x="9340753" y="3053456"/>
                </a:cubicBezTo>
                <a:cubicBezTo>
                  <a:pt x="9340753" y="3073068"/>
                  <a:pt x="9356652" y="3088967"/>
                  <a:pt x="9376264" y="3088967"/>
                </a:cubicBezTo>
                <a:cubicBezTo>
                  <a:pt x="9395876" y="3088967"/>
                  <a:pt x="9411775" y="3073068"/>
                  <a:pt x="9411775" y="3053456"/>
                </a:cubicBezTo>
                <a:cubicBezTo>
                  <a:pt x="9411775" y="3033844"/>
                  <a:pt x="9395876" y="3017945"/>
                  <a:pt x="9376264" y="3017945"/>
                </a:cubicBezTo>
                <a:close/>
                <a:moveTo>
                  <a:pt x="9188354" y="3017945"/>
                </a:moveTo>
                <a:cubicBezTo>
                  <a:pt x="9168742" y="3017945"/>
                  <a:pt x="9152843" y="3033844"/>
                  <a:pt x="9152843" y="3053456"/>
                </a:cubicBezTo>
                <a:cubicBezTo>
                  <a:pt x="9152843" y="3073068"/>
                  <a:pt x="9168742" y="3088967"/>
                  <a:pt x="9188354" y="3088967"/>
                </a:cubicBezTo>
                <a:cubicBezTo>
                  <a:pt x="9207966" y="3088967"/>
                  <a:pt x="9223865" y="3073068"/>
                  <a:pt x="9223865" y="3053456"/>
                </a:cubicBezTo>
                <a:cubicBezTo>
                  <a:pt x="9223865" y="3033844"/>
                  <a:pt x="9207966" y="3017945"/>
                  <a:pt x="9188354" y="3017945"/>
                </a:cubicBezTo>
                <a:close/>
                <a:moveTo>
                  <a:pt x="9000444" y="3017945"/>
                </a:moveTo>
                <a:cubicBezTo>
                  <a:pt x="8980832" y="3017945"/>
                  <a:pt x="8964933" y="3033844"/>
                  <a:pt x="8964933" y="3053456"/>
                </a:cubicBezTo>
                <a:cubicBezTo>
                  <a:pt x="8964933" y="3073068"/>
                  <a:pt x="8980832" y="3088967"/>
                  <a:pt x="9000444" y="3088967"/>
                </a:cubicBezTo>
                <a:cubicBezTo>
                  <a:pt x="9020056" y="3088967"/>
                  <a:pt x="9035955" y="3073068"/>
                  <a:pt x="9035955" y="3053456"/>
                </a:cubicBezTo>
                <a:cubicBezTo>
                  <a:pt x="9035955" y="3033844"/>
                  <a:pt x="9020056" y="3017945"/>
                  <a:pt x="9000444" y="3017945"/>
                </a:cubicBezTo>
                <a:close/>
                <a:moveTo>
                  <a:pt x="8812534" y="3017945"/>
                </a:moveTo>
                <a:cubicBezTo>
                  <a:pt x="8792922" y="3017945"/>
                  <a:pt x="8777023" y="3033844"/>
                  <a:pt x="8777023" y="3053456"/>
                </a:cubicBezTo>
                <a:cubicBezTo>
                  <a:pt x="8777023" y="3073068"/>
                  <a:pt x="8792922" y="3088967"/>
                  <a:pt x="8812534" y="3088967"/>
                </a:cubicBezTo>
                <a:cubicBezTo>
                  <a:pt x="8832146" y="3088967"/>
                  <a:pt x="8848045" y="3073068"/>
                  <a:pt x="8848045" y="3053456"/>
                </a:cubicBezTo>
                <a:cubicBezTo>
                  <a:pt x="8848045" y="3033844"/>
                  <a:pt x="8832146" y="3017945"/>
                  <a:pt x="8812534" y="3017945"/>
                </a:cubicBezTo>
                <a:close/>
                <a:moveTo>
                  <a:pt x="8624624" y="3017945"/>
                </a:moveTo>
                <a:cubicBezTo>
                  <a:pt x="8605012" y="3017945"/>
                  <a:pt x="8589113" y="3033844"/>
                  <a:pt x="8589113" y="3053456"/>
                </a:cubicBezTo>
                <a:cubicBezTo>
                  <a:pt x="8589113" y="3073068"/>
                  <a:pt x="8605012" y="3088967"/>
                  <a:pt x="8624624" y="3088967"/>
                </a:cubicBezTo>
                <a:cubicBezTo>
                  <a:pt x="8644236" y="3088967"/>
                  <a:pt x="8660135" y="3073068"/>
                  <a:pt x="8660135" y="3053456"/>
                </a:cubicBezTo>
                <a:cubicBezTo>
                  <a:pt x="8660135" y="3033844"/>
                  <a:pt x="8644236" y="3017945"/>
                  <a:pt x="8624624" y="3017945"/>
                </a:cubicBezTo>
                <a:close/>
                <a:moveTo>
                  <a:pt x="8436714" y="3017945"/>
                </a:moveTo>
                <a:cubicBezTo>
                  <a:pt x="8417102" y="3017945"/>
                  <a:pt x="8401203" y="3033844"/>
                  <a:pt x="8401203" y="3053456"/>
                </a:cubicBezTo>
                <a:cubicBezTo>
                  <a:pt x="8401203" y="3073068"/>
                  <a:pt x="8417102" y="3088967"/>
                  <a:pt x="8436714" y="3088967"/>
                </a:cubicBezTo>
                <a:cubicBezTo>
                  <a:pt x="8456326" y="3088967"/>
                  <a:pt x="8472225" y="3073068"/>
                  <a:pt x="8472225" y="3053456"/>
                </a:cubicBezTo>
                <a:cubicBezTo>
                  <a:pt x="8472225" y="3033844"/>
                  <a:pt x="8456326" y="3017945"/>
                  <a:pt x="8436714" y="3017945"/>
                </a:cubicBezTo>
                <a:close/>
                <a:moveTo>
                  <a:pt x="8248804" y="3017945"/>
                </a:moveTo>
                <a:cubicBezTo>
                  <a:pt x="8229192" y="3017945"/>
                  <a:pt x="8213293" y="3033844"/>
                  <a:pt x="8213293" y="3053456"/>
                </a:cubicBezTo>
                <a:cubicBezTo>
                  <a:pt x="8213293" y="3073068"/>
                  <a:pt x="8229192" y="3088967"/>
                  <a:pt x="8248804" y="3088967"/>
                </a:cubicBezTo>
                <a:cubicBezTo>
                  <a:pt x="8268416" y="3088967"/>
                  <a:pt x="8284315" y="3073068"/>
                  <a:pt x="8284315" y="3053456"/>
                </a:cubicBezTo>
                <a:cubicBezTo>
                  <a:pt x="8284315" y="3033844"/>
                  <a:pt x="8268416" y="3017945"/>
                  <a:pt x="8248804" y="3017945"/>
                </a:cubicBezTo>
                <a:close/>
                <a:moveTo>
                  <a:pt x="8060894" y="3017945"/>
                </a:moveTo>
                <a:cubicBezTo>
                  <a:pt x="8041282" y="3017945"/>
                  <a:pt x="8025383" y="3033844"/>
                  <a:pt x="8025383" y="3053456"/>
                </a:cubicBezTo>
                <a:cubicBezTo>
                  <a:pt x="8025383" y="3073068"/>
                  <a:pt x="8041282" y="3088967"/>
                  <a:pt x="8060894" y="3088967"/>
                </a:cubicBezTo>
                <a:cubicBezTo>
                  <a:pt x="8080506" y="3088967"/>
                  <a:pt x="8096405" y="3073068"/>
                  <a:pt x="8096405" y="3053456"/>
                </a:cubicBezTo>
                <a:cubicBezTo>
                  <a:pt x="8096405" y="3033844"/>
                  <a:pt x="8080506" y="3017945"/>
                  <a:pt x="8060894" y="3017945"/>
                </a:cubicBezTo>
                <a:close/>
                <a:moveTo>
                  <a:pt x="7872984" y="3017945"/>
                </a:moveTo>
                <a:cubicBezTo>
                  <a:pt x="7853372" y="3017945"/>
                  <a:pt x="7837473" y="3033844"/>
                  <a:pt x="7837473" y="3053456"/>
                </a:cubicBezTo>
                <a:cubicBezTo>
                  <a:pt x="7837473" y="3073068"/>
                  <a:pt x="7853372" y="3088967"/>
                  <a:pt x="7872984" y="3088967"/>
                </a:cubicBezTo>
                <a:cubicBezTo>
                  <a:pt x="7892596" y="3088967"/>
                  <a:pt x="7908495" y="3073068"/>
                  <a:pt x="7908495" y="3053456"/>
                </a:cubicBezTo>
                <a:cubicBezTo>
                  <a:pt x="7908495" y="3033844"/>
                  <a:pt x="7892596" y="3017945"/>
                  <a:pt x="7872984" y="3017945"/>
                </a:cubicBezTo>
                <a:close/>
                <a:moveTo>
                  <a:pt x="7685074" y="3017945"/>
                </a:moveTo>
                <a:cubicBezTo>
                  <a:pt x="7665462" y="3017945"/>
                  <a:pt x="7649563" y="3033844"/>
                  <a:pt x="7649563" y="3053456"/>
                </a:cubicBezTo>
                <a:cubicBezTo>
                  <a:pt x="7649563" y="3073068"/>
                  <a:pt x="7665462" y="3088967"/>
                  <a:pt x="7685074" y="3088967"/>
                </a:cubicBezTo>
                <a:cubicBezTo>
                  <a:pt x="7704686" y="3088967"/>
                  <a:pt x="7720585" y="3073068"/>
                  <a:pt x="7720585" y="3053456"/>
                </a:cubicBezTo>
                <a:cubicBezTo>
                  <a:pt x="7720585" y="3033844"/>
                  <a:pt x="7704686" y="3017945"/>
                  <a:pt x="7685074" y="3017945"/>
                </a:cubicBezTo>
                <a:close/>
                <a:moveTo>
                  <a:pt x="7497164" y="3017945"/>
                </a:moveTo>
                <a:cubicBezTo>
                  <a:pt x="7477552" y="3017945"/>
                  <a:pt x="7461653" y="3033844"/>
                  <a:pt x="7461653" y="3053456"/>
                </a:cubicBezTo>
                <a:cubicBezTo>
                  <a:pt x="7461653" y="3073068"/>
                  <a:pt x="7477552" y="3088967"/>
                  <a:pt x="7497164" y="3088967"/>
                </a:cubicBezTo>
                <a:cubicBezTo>
                  <a:pt x="7516776" y="3088967"/>
                  <a:pt x="7532675" y="3073068"/>
                  <a:pt x="7532675" y="3053456"/>
                </a:cubicBezTo>
                <a:cubicBezTo>
                  <a:pt x="7532675" y="3033844"/>
                  <a:pt x="7516776" y="3017945"/>
                  <a:pt x="7497164" y="3017945"/>
                </a:cubicBezTo>
                <a:close/>
                <a:moveTo>
                  <a:pt x="7309254" y="3017945"/>
                </a:moveTo>
                <a:cubicBezTo>
                  <a:pt x="7289642" y="3017945"/>
                  <a:pt x="7273743" y="3033844"/>
                  <a:pt x="7273743" y="3053456"/>
                </a:cubicBezTo>
                <a:cubicBezTo>
                  <a:pt x="7273743" y="3073068"/>
                  <a:pt x="7289642" y="3088967"/>
                  <a:pt x="7309254" y="3088967"/>
                </a:cubicBezTo>
                <a:cubicBezTo>
                  <a:pt x="7328866" y="3088967"/>
                  <a:pt x="7344765" y="3073068"/>
                  <a:pt x="7344765" y="3053456"/>
                </a:cubicBezTo>
                <a:cubicBezTo>
                  <a:pt x="7344765" y="3033844"/>
                  <a:pt x="7328866" y="3017945"/>
                  <a:pt x="7309254" y="3017945"/>
                </a:cubicBezTo>
                <a:close/>
                <a:moveTo>
                  <a:pt x="7121344" y="3017945"/>
                </a:moveTo>
                <a:cubicBezTo>
                  <a:pt x="7101732" y="3017945"/>
                  <a:pt x="7085833" y="3033844"/>
                  <a:pt x="7085833" y="3053456"/>
                </a:cubicBezTo>
                <a:cubicBezTo>
                  <a:pt x="7085833" y="3073068"/>
                  <a:pt x="7101732" y="3088967"/>
                  <a:pt x="7121344" y="3088967"/>
                </a:cubicBezTo>
                <a:cubicBezTo>
                  <a:pt x="7140956" y="3088967"/>
                  <a:pt x="7156855" y="3073068"/>
                  <a:pt x="7156855" y="3053456"/>
                </a:cubicBezTo>
                <a:cubicBezTo>
                  <a:pt x="7156855" y="3033844"/>
                  <a:pt x="7140956" y="3017945"/>
                  <a:pt x="7121344" y="3017945"/>
                </a:cubicBezTo>
                <a:close/>
                <a:moveTo>
                  <a:pt x="6933434" y="3017945"/>
                </a:moveTo>
                <a:cubicBezTo>
                  <a:pt x="6913822" y="3017945"/>
                  <a:pt x="6897923" y="3033844"/>
                  <a:pt x="6897923" y="3053456"/>
                </a:cubicBezTo>
                <a:cubicBezTo>
                  <a:pt x="6897923" y="3073068"/>
                  <a:pt x="6913822" y="3088967"/>
                  <a:pt x="6933434" y="3088967"/>
                </a:cubicBezTo>
                <a:cubicBezTo>
                  <a:pt x="6953046" y="3088967"/>
                  <a:pt x="6968945" y="3073068"/>
                  <a:pt x="6968945" y="3053456"/>
                </a:cubicBezTo>
                <a:cubicBezTo>
                  <a:pt x="6968945" y="3033844"/>
                  <a:pt x="6953046" y="3017945"/>
                  <a:pt x="6933434" y="3017945"/>
                </a:cubicBezTo>
                <a:close/>
                <a:moveTo>
                  <a:pt x="6745524" y="3017945"/>
                </a:moveTo>
                <a:cubicBezTo>
                  <a:pt x="6725912" y="3017945"/>
                  <a:pt x="6710013" y="3033844"/>
                  <a:pt x="6710013" y="3053456"/>
                </a:cubicBezTo>
                <a:cubicBezTo>
                  <a:pt x="6710013" y="3073068"/>
                  <a:pt x="6725912" y="3088967"/>
                  <a:pt x="6745524" y="3088967"/>
                </a:cubicBezTo>
                <a:cubicBezTo>
                  <a:pt x="6765136" y="3088967"/>
                  <a:pt x="6781035" y="3073068"/>
                  <a:pt x="6781035" y="3053456"/>
                </a:cubicBezTo>
                <a:cubicBezTo>
                  <a:pt x="6781035" y="3033844"/>
                  <a:pt x="6765136" y="3017945"/>
                  <a:pt x="6745524" y="3017945"/>
                </a:cubicBezTo>
                <a:close/>
                <a:moveTo>
                  <a:pt x="6557614" y="3017945"/>
                </a:moveTo>
                <a:cubicBezTo>
                  <a:pt x="6538002" y="3017945"/>
                  <a:pt x="6522103" y="3033844"/>
                  <a:pt x="6522103" y="3053456"/>
                </a:cubicBezTo>
                <a:cubicBezTo>
                  <a:pt x="6522103" y="3073068"/>
                  <a:pt x="6538002" y="3088967"/>
                  <a:pt x="6557614" y="3088967"/>
                </a:cubicBezTo>
                <a:cubicBezTo>
                  <a:pt x="6577226" y="3088967"/>
                  <a:pt x="6593125" y="3073068"/>
                  <a:pt x="6593125" y="3053456"/>
                </a:cubicBezTo>
                <a:cubicBezTo>
                  <a:pt x="6593125" y="3033844"/>
                  <a:pt x="6577226" y="3017945"/>
                  <a:pt x="6557614" y="3017945"/>
                </a:cubicBezTo>
                <a:close/>
                <a:moveTo>
                  <a:pt x="6369704" y="3017945"/>
                </a:moveTo>
                <a:cubicBezTo>
                  <a:pt x="6350092" y="3017945"/>
                  <a:pt x="6334193" y="3033844"/>
                  <a:pt x="6334193" y="3053456"/>
                </a:cubicBezTo>
                <a:cubicBezTo>
                  <a:pt x="6334193" y="3073068"/>
                  <a:pt x="6350092" y="3088967"/>
                  <a:pt x="6369704" y="3088967"/>
                </a:cubicBezTo>
                <a:cubicBezTo>
                  <a:pt x="6389316" y="3088967"/>
                  <a:pt x="6405215" y="3073068"/>
                  <a:pt x="6405215" y="3053456"/>
                </a:cubicBezTo>
                <a:cubicBezTo>
                  <a:pt x="6405215" y="3033844"/>
                  <a:pt x="6389316" y="3017945"/>
                  <a:pt x="6369704" y="3017945"/>
                </a:cubicBezTo>
                <a:close/>
                <a:moveTo>
                  <a:pt x="6181794" y="3017945"/>
                </a:moveTo>
                <a:cubicBezTo>
                  <a:pt x="6162182" y="3017945"/>
                  <a:pt x="6146283" y="3033844"/>
                  <a:pt x="6146283" y="3053456"/>
                </a:cubicBezTo>
                <a:cubicBezTo>
                  <a:pt x="6146283" y="3073068"/>
                  <a:pt x="6162182" y="3088967"/>
                  <a:pt x="6181794" y="3088967"/>
                </a:cubicBezTo>
                <a:cubicBezTo>
                  <a:pt x="6201406" y="3088967"/>
                  <a:pt x="6217305" y="3073068"/>
                  <a:pt x="6217305" y="3053456"/>
                </a:cubicBezTo>
                <a:cubicBezTo>
                  <a:pt x="6217305" y="3033844"/>
                  <a:pt x="6201406" y="3017945"/>
                  <a:pt x="6181794" y="3017945"/>
                </a:cubicBezTo>
                <a:close/>
                <a:moveTo>
                  <a:pt x="5993886" y="3017945"/>
                </a:moveTo>
                <a:cubicBezTo>
                  <a:pt x="5974273" y="3017945"/>
                  <a:pt x="5958374" y="3033844"/>
                  <a:pt x="5958374" y="3053456"/>
                </a:cubicBezTo>
                <a:cubicBezTo>
                  <a:pt x="5958374" y="3073068"/>
                  <a:pt x="5974273" y="3088967"/>
                  <a:pt x="5993886" y="3088967"/>
                </a:cubicBezTo>
                <a:cubicBezTo>
                  <a:pt x="6013497" y="3088967"/>
                  <a:pt x="6029396" y="3073068"/>
                  <a:pt x="6029396" y="3053456"/>
                </a:cubicBezTo>
                <a:cubicBezTo>
                  <a:pt x="6029396" y="3033844"/>
                  <a:pt x="6013497" y="3017945"/>
                  <a:pt x="5993886" y="3017945"/>
                </a:cubicBezTo>
                <a:close/>
                <a:moveTo>
                  <a:pt x="5805976" y="3017945"/>
                </a:moveTo>
                <a:cubicBezTo>
                  <a:pt x="5786364" y="3017945"/>
                  <a:pt x="5770466" y="3033844"/>
                  <a:pt x="5770466" y="3053456"/>
                </a:cubicBezTo>
                <a:cubicBezTo>
                  <a:pt x="5770466" y="3073068"/>
                  <a:pt x="5786364" y="3088967"/>
                  <a:pt x="5805976" y="3088967"/>
                </a:cubicBezTo>
                <a:cubicBezTo>
                  <a:pt x="5825589" y="3088967"/>
                  <a:pt x="5841487" y="3073068"/>
                  <a:pt x="5841487" y="3053456"/>
                </a:cubicBezTo>
                <a:cubicBezTo>
                  <a:pt x="5841487" y="3033844"/>
                  <a:pt x="5825589" y="3017945"/>
                  <a:pt x="5805976" y="3017945"/>
                </a:cubicBezTo>
                <a:close/>
                <a:moveTo>
                  <a:pt x="5618068" y="3017945"/>
                </a:moveTo>
                <a:cubicBezTo>
                  <a:pt x="5598457" y="3017945"/>
                  <a:pt x="5582558" y="3033844"/>
                  <a:pt x="5582558" y="3053456"/>
                </a:cubicBezTo>
                <a:cubicBezTo>
                  <a:pt x="5582558" y="3073068"/>
                  <a:pt x="5598457" y="3088967"/>
                  <a:pt x="5618068" y="3088967"/>
                </a:cubicBezTo>
                <a:cubicBezTo>
                  <a:pt x="5637680" y="3088967"/>
                  <a:pt x="5653579" y="3073068"/>
                  <a:pt x="5653579" y="3053456"/>
                </a:cubicBezTo>
                <a:cubicBezTo>
                  <a:pt x="5653579" y="3033844"/>
                  <a:pt x="5637680" y="3017945"/>
                  <a:pt x="5618068" y="3017945"/>
                </a:cubicBezTo>
                <a:close/>
                <a:moveTo>
                  <a:pt x="5430159" y="3017945"/>
                </a:moveTo>
                <a:cubicBezTo>
                  <a:pt x="5410549" y="3017945"/>
                  <a:pt x="5394647" y="3033844"/>
                  <a:pt x="5394647" y="3053456"/>
                </a:cubicBezTo>
                <a:cubicBezTo>
                  <a:pt x="5394647" y="3073068"/>
                  <a:pt x="5410549" y="3088967"/>
                  <a:pt x="5430159" y="3088967"/>
                </a:cubicBezTo>
                <a:cubicBezTo>
                  <a:pt x="5449772" y="3088967"/>
                  <a:pt x="5465670" y="3073068"/>
                  <a:pt x="5465670" y="3053456"/>
                </a:cubicBezTo>
                <a:cubicBezTo>
                  <a:pt x="5465670" y="3033844"/>
                  <a:pt x="5449772" y="3017945"/>
                  <a:pt x="5430159" y="3017945"/>
                </a:cubicBezTo>
                <a:close/>
                <a:moveTo>
                  <a:pt x="5242249" y="3017945"/>
                </a:moveTo>
                <a:cubicBezTo>
                  <a:pt x="5222635" y="3017945"/>
                  <a:pt x="5206737" y="3033844"/>
                  <a:pt x="5206737" y="3053456"/>
                </a:cubicBezTo>
                <a:cubicBezTo>
                  <a:pt x="5206737" y="3073068"/>
                  <a:pt x="5222635" y="3088967"/>
                  <a:pt x="5242249" y="3088967"/>
                </a:cubicBezTo>
                <a:cubicBezTo>
                  <a:pt x="5261862" y="3088967"/>
                  <a:pt x="5277760" y="3073068"/>
                  <a:pt x="5277760" y="3053456"/>
                </a:cubicBezTo>
                <a:cubicBezTo>
                  <a:pt x="5277760" y="3033844"/>
                  <a:pt x="5261862" y="3017945"/>
                  <a:pt x="5242249" y="3017945"/>
                </a:cubicBezTo>
                <a:close/>
                <a:moveTo>
                  <a:pt x="5054338" y="3017945"/>
                </a:moveTo>
                <a:cubicBezTo>
                  <a:pt x="5034726" y="3017945"/>
                  <a:pt x="5018828" y="3033844"/>
                  <a:pt x="5018828" y="3053456"/>
                </a:cubicBezTo>
                <a:cubicBezTo>
                  <a:pt x="5018828" y="3073068"/>
                  <a:pt x="5034726" y="3088967"/>
                  <a:pt x="5054338" y="3088967"/>
                </a:cubicBezTo>
                <a:cubicBezTo>
                  <a:pt x="5073951" y="3088967"/>
                  <a:pt x="5089850" y="3073068"/>
                  <a:pt x="5089850" y="3053456"/>
                </a:cubicBezTo>
                <a:cubicBezTo>
                  <a:pt x="5089850" y="3033844"/>
                  <a:pt x="5073951" y="3017945"/>
                  <a:pt x="5054338" y="3017945"/>
                </a:cubicBezTo>
                <a:close/>
                <a:moveTo>
                  <a:pt x="4866430" y="3017945"/>
                </a:moveTo>
                <a:cubicBezTo>
                  <a:pt x="4846819" y="3017945"/>
                  <a:pt x="4830924" y="3033844"/>
                  <a:pt x="4830924" y="3053456"/>
                </a:cubicBezTo>
                <a:cubicBezTo>
                  <a:pt x="4830924" y="3073068"/>
                  <a:pt x="4846819" y="3088967"/>
                  <a:pt x="4866430" y="3088967"/>
                </a:cubicBezTo>
                <a:cubicBezTo>
                  <a:pt x="4886041" y="3088967"/>
                  <a:pt x="4901941" y="3073068"/>
                  <a:pt x="4901941" y="3053456"/>
                </a:cubicBezTo>
                <a:cubicBezTo>
                  <a:pt x="4901941" y="3033844"/>
                  <a:pt x="4886041" y="3017945"/>
                  <a:pt x="4866430" y="3017945"/>
                </a:cubicBezTo>
                <a:close/>
                <a:moveTo>
                  <a:pt x="4678519" y="3017945"/>
                </a:moveTo>
                <a:cubicBezTo>
                  <a:pt x="4658907" y="3017945"/>
                  <a:pt x="4643007" y="3033844"/>
                  <a:pt x="4643007" y="3053456"/>
                </a:cubicBezTo>
                <a:cubicBezTo>
                  <a:pt x="4643007" y="3073068"/>
                  <a:pt x="4658907" y="3088967"/>
                  <a:pt x="4678519" y="3088967"/>
                </a:cubicBezTo>
                <a:cubicBezTo>
                  <a:pt x="4698130" y="3088967"/>
                  <a:pt x="4714030" y="3073068"/>
                  <a:pt x="4714030" y="3053456"/>
                </a:cubicBezTo>
                <a:cubicBezTo>
                  <a:pt x="4714030" y="3033844"/>
                  <a:pt x="4698130" y="3017945"/>
                  <a:pt x="4678519" y="3017945"/>
                </a:cubicBezTo>
                <a:close/>
                <a:moveTo>
                  <a:pt x="4490610" y="3017945"/>
                </a:moveTo>
                <a:cubicBezTo>
                  <a:pt x="4470998" y="3017945"/>
                  <a:pt x="4455098" y="3033844"/>
                  <a:pt x="4455098" y="3053456"/>
                </a:cubicBezTo>
                <a:cubicBezTo>
                  <a:pt x="4455098" y="3073068"/>
                  <a:pt x="4470998" y="3088967"/>
                  <a:pt x="4490610" y="3088967"/>
                </a:cubicBezTo>
                <a:cubicBezTo>
                  <a:pt x="4510220" y="3088967"/>
                  <a:pt x="4526118" y="3073068"/>
                  <a:pt x="4526118" y="3053456"/>
                </a:cubicBezTo>
                <a:cubicBezTo>
                  <a:pt x="4526118" y="3033844"/>
                  <a:pt x="4510220" y="3017945"/>
                  <a:pt x="4490610" y="3017945"/>
                </a:cubicBezTo>
                <a:close/>
                <a:moveTo>
                  <a:pt x="4302698" y="3017945"/>
                </a:moveTo>
                <a:cubicBezTo>
                  <a:pt x="4283086" y="3017945"/>
                  <a:pt x="4267187" y="3033844"/>
                  <a:pt x="4267187" y="3053456"/>
                </a:cubicBezTo>
                <a:cubicBezTo>
                  <a:pt x="4267187" y="3073068"/>
                  <a:pt x="4283086" y="3088967"/>
                  <a:pt x="4302698" y="3088967"/>
                </a:cubicBezTo>
                <a:cubicBezTo>
                  <a:pt x="4322311" y="3088967"/>
                  <a:pt x="4338210" y="3073068"/>
                  <a:pt x="4338210" y="3053456"/>
                </a:cubicBezTo>
                <a:cubicBezTo>
                  <a:pt x="4338210" y="3033844"/>
                  <a:pt x="4322311" y="3017945"/>
                  <a:pt x="4302698" y="3017945"/>
                </a:cubicBezTo>
                <a:close/>
                <a:moveTo>
                  <a:pt x="4114802" y="3017945"/>
                </a:moveTo>
                <a:cubicBezTo>
                  <a:pt x="4095188" y="3017945"/>
                  <a:pt x="4079291" y="3033844"/>
                  <a:pt x="4079291" y="3053456"/>
                </a:cubicBezTo>
                <a:cubicBezTo>
                  <a:pt x="4079291" y="3073068"/>
                  <a:pt x="4095188" y="3088967"/>
                  <a:pt x="4114802" y="3088967"/>
                </a:cubicBezTo>
                <a:cubicBezTo>
                  <a:pt x="4134411" y="3088967"/>
                  <a:pt x="4150308" y="3073068"/>
                  <a:pt x="4150308" y="3053456"/>
                </a:cubicBezTo>
                <a:cubicBezTo>
                  <a:pt x="4150308" y="3033844"/>
                  <a:pt x="4134411" y="3017945"/>
                  <a:pt x="4114802" y="3017945"/>
                </a:cubicBezTo>
                <a:close/>
                <a:moveTo>
                  <a:pt x="3926888" y="3017945"/>
                </a:moveTo>
                <a:cubicBezTo>
                  <a:pt x="3907279" y="3017945"/>
                  <a:pt x="3891378" y="3033844"/>
                  <a:pt x="3891378" y="3053456"/>
                </a:cubicBezTo>
                <a:cubicBezTo>
                  <a:pt x="3891378" y="3073068"/>
                  <a:pt x="3907279" y="3088967"/>
                  <a:pt x="3926888" y="3088967"/>
                </a:cubicBezTo>
                <a:cubicBezTo>
                  <a:pt x="3946503" y="3088967"/>
                  <a:pt x="3962401" y="3073068"/>
                  <a:pt x="3962401" y="3053456"/>
                </a:cubicBezTo>
                <a:cubicBezTo>
                  <a:pt x="3962401" y="3033844"/>
                  <a:pt x="3946503" y="3017945"/>
                  <a:pt x="3926888" y="3017945"/>
                </a:cubicBezTo>
                <a:close/>
                <a:moveTo>
                  <a:pt x="3738979" y="3017945"/>
                </a:moveTo>
                <a:cubicBezTo>
                  <a:pt x="3719366" y="3017945"/>
                  <a:pt x="3703467" y="3033844"/>
                  <a:pt x="3703467" y="3053456"/>
                </a:cubicBezTo>
                <a:cubicBezTo>
                  <a:pt x="3703467" y="3073068"/>
                  <a:pt x="3719366" y="3088967"/>
                  <a:pt x="3738979" y="3088967"/>
                </a:cubicBezTo>
                <a:cubicBezTo>
                  <a:pt x="3758591" y="3088967"/>
                  <a:pt x="3774489" y="3073068"/>
                  <a:pt x="3774489" y="3053456"/>
                </a:cubicBezTo>
                <a:cubicBezTo>
                  <a:pt x="3774489" y="3033844"/>
                  <a:pt x="3758591" y="3017945"/>
                  <a:pt x="3738979" y="3017945"/>
                </a:cubicBezTo>
                <a:close/>
                <a:moveTo>
                  <a:pt x="3551069" y="3017945"/>
                </a:moveTo>
                <a:cubicBezTo>
                  <a:pt x="3531458" y="3017945"/>
                  <a:pt x="3515557" y="3033844"/>
                  <a:pt x="3515557" y="3053456"/>
                </a:cubicBezTo>
                <a:cubicBezTo>
                  <a:pt x="3515557" y="3073068"/>
                  <a:pt x="3531458" y="3088967"/>
                  <a:pt x="3551069" y="3088967"/>
                </a:cubicBezTo>
                <a:cubicBezTo>
                  <a:pt x="3570679" y="3088967"/>
                  <a:pt x="3586579" y="3073068"/>
                  <a:pt x="3586579" y="3053456"/>
                </a:cubicBezTo>
                <a:cubicBezTo>
                  <a:pt x="3586579" y="3033844"/>
                  <a:pt x="3570679" y="3017945"/>
                  <a:pt x="3551069" y="3017945"/>
                </a:cubicBezTo>
                <a:close/>
                <a:moveTo>
                  <a:pt x="3363163" y="3017945"/>
                </a:moveTo>
                <a:cubicBezTo>
                  <a:pt x="3343550" y="3017945"/>
                  <a:pt x="3327653" y="3033844"/>
                  <a:pt x="3327653" y="3053456"/>
                </a:cubicBezTo>
                <a:cubicBezTo>
                  <a:pt x="3327653" y="3073068"/>
                  <a:pt x="3343550" y="3088967"/>
                  <a:pt x="3363163" y="3088967"/>
                </a:cubicBezTo>
                <a:cubicBezTo>
                  <a:pt x="3382774" y="3088967"/>
                  <a:pt x="3398674" y="3073068"/>
                  <a:pt x="3398674" y="3053456"/>
                </a:cubicBezTo>
                <a:cubicBezTo>
                  <a:pt x="3398674" y="3033844"/>
                  <a:pt x="3382774" y="3017945"/>
                  <a:pt x="3363163" y="3017945"/>
                </a:cubicBezTo>
                <a:close/>
                <a:moveTo>
                  <a:pt x="3175253" y="3017945"/>
                </a:moveTo>
                <a:cubicBezTo>
                  <a:pt x="3155640" y="3017945"/>
                  <a:pt x="3139740" y="3033844"/>
                  <a:pt x="3139740" y="3053456"/>
                </a:cubicBezTo>
                <a:cubicBezTo>
                  <a:pt x="3139740" y="3073068"/>
                  <a:pt x="3155640" y="3088967"/>
                  <a:pt x="3175253" y="3088967"/>
                </a:cubicBezTo>
                <a:cubicBezTo>
                  <a:pt x="3194866" y="3088967"/>
                  <a:pt x="3210767" y="3073068"/>
                  <a:pt x="3210767" y="3053456"/>
                </a:cubicBezTo>
                <a:cubicBezTo>
                  <a:pt x="3210767" y="3033844"/>
                  <a:pt x="3194866" y="3017945"/>
                  <a:pt x="3175253" y="3017945"/>
                </a:cubicBezTo>
                <a:close/>
                <a:moveTo>
                  <a:pt x="2987343" y="3017945"/>
                </a:moveTo>
                <a:cubicBezTo>
                  <a:pt x="2967728" y="3017945"/>
                  <a:pt x="2951833" y="3033844"/>
                  <a:pt x="2951833" y="3053456"/>
                </a:cubicBezTo>
                <a:cubicBezTo>
                  <a:pt x="2951833" y="3073068"/>
                  <a:pt x="2967728" y="3088967"/>
                  <a:pt x="2987343" y="3088967"/>
                </a:cubicBezTo>
                <a:cubicBezTo>
                  <a:pt x="3006954" y="3088967"/>
                  <a:pt x="3022854" y="3073068"/>
                  <a:pt x="3022854" y="3053456"/>
                </a:cubicBezTo>
                <a:cubicBezTo>
                  <a:pt x="3022854" y="3033844"/>
                  <a:pt x="3006954" y="3017945"/>
                  <a:pt x="2987343" y="3017945"/>
                </a:cubicBezTo>
                <a:close/>
                <a:moveTo>
                  <a:pt x="2799432" y="3017945"/>
                </a:moveTo>
                <a:cubicBezTo>
                  <a:pt x="2779821" y="3017945"/>
                  <a:pt x="2763919" y="3033844"/>
                  <a:pt x="2763919" y="3053456"/>
                </a:cubicBezTo>
                <a:cubicBezTo>
                  <a:pt x="2763919" y="3073068"/>
                  <a:pt x="2779821" y="3088967"/>
                  <a:pt x="2799432" y="3088967"/>
                </a:cubicBezTo>
                <a:cubicBezTo>
                  <a:pt x="2819042" y="3088967"/>
                  <a:pt x="2834941" y="3073068"/>
                  <a:pt x="2834941" y="3053456"/>
                </a:cubicBezTo>
                <a:cubicBezTo>
                  <a:pt x="2834941" y="3033844"/>
                  <a:pt x="2819042" y="3017945"/>
                  <a:pt x="2799432" y="3017945"/>
                </a:cubicBezTo>
                <a:close/>
                <a:moveTo>
                  <a:pt x="2611522" y="3017945"/>
                </a:moveTo>
                <a:cubicBezTo>
                  <a:pt x="2591910" y="3017945"/>
                  <a:pt x="2576011" y="3033844"/>
                  <a:pt x="2576011" y="3053456"/>
                </a:cubicBezTo>
                <a:cubicBezTo>
                  <a:pt x="2576011" y="3073068"/>
                  <a:pt x="2591910" y="3088967"/>
                  <a:pt x="2611522" y="3088967"/>
                </a:cubicBezTo>
                <a:cubicBezTo>
                  <a:pt x="2631134" y="3088967"/>
                  <a:pt x="2647033" y="3073068"/>
                  <a:pt x="2647033" y="3053456"/>
                </a:cubicBezTo>
                <a:cubicBezTo>
                  <a:pt x="2647033" y="3033844"/>
                  <a:pt x="2631134" y="3017945"/>
                  <a:pt x="2611522" y="3017945"/>
                </a:cubicBezTo>
                <a:close/>
                <a:moveTo>
                  <a:pt x="2423611" y="3017945"/>
                </a:moveTo>
                <a:cubicBezTo>
                  <a:pt x="2403999" y="3017945"/>
                  <a:pt x="2388100" y="3033844"/>
                  <a:pt x="2388100" y="3053456"/>
                </a:cubicBezTo>
                <a:cubicBezTo>
                  <a:pt x="2388100" y="3073068"/>
                  <a:pt x="2403999" y="3088967"/>
                  <a:pt x="2423611" y="3088967"/>
                </a:cubicBezTo>
                <a:cubicBezTo>
                  <a:pt x="2443223" y="3088967"/>
                  <a:pt x="2459122" y="3073068"/>
                  <a:pt x="2459122" y="3053456"/>
                </a:cubicBezTo>
                <a:cubicBezTo>
                  <a:pt x="2459122" y="3033844"/>
                  <a:pt x="2443223" y="3017945"/>
                  <a:pt x="2423611" y="3017945"/>
                </a:cubicBezTo>
                <a:close/>
                <a:moveTo>
                  <a:pt x="2235702" y="3017945"/>
                </a:moveTo>
                <a:cubicBezTo>
                  <a:pt x="2216091" y="3017945"/>
                  <a:pt x="2200189" y="3033844"/>
                  <a:pt x="2200189" y="3053456"/>
                </a:cubicBezTo>
                <a:cubicBezTo>
                  <a:pt x="2200189" y="3073068"/>
                  <a:pt x="2216091" y="3088967"/>
                  <a:pt x="2235702" y="3088967"/>
                </a:cubicBezTo>
                <a:cubicBezTo>
                  <a:pt x="2255313" y="3088967"/>
                  <a:pt x="2271213" y="3073068"/>
                  <a:pt x="2271213" y="3053456"/>
                </a:cubicBezTo>
                <a:cubicBezTo>
                  <a:pt x="2271213" y="3033844"/>
                  <a:pt x="2255313" y="3017945"/>
                  <a:pt x="2235702" y="3017945"/>
                </a:cubicBezTo>
                <a:close/>
                <a:moveTo>
                  <a:pt x="2047792" y="3017945"/>
                </a:moveTo>
                <a:cubicBezTo>
                  <a:pt x="2028180" y="3017945"/>
                  <a:pt x="2012280" y="3033844"/>
                  <a:pt x="2012280" y="3053456"/>
                </a:cubicBezTo>
                <a:cubicBezTo>
                  <a:pt x="2012280" y="3073068"/>
                  <a:pt x="2028180" y="3088967"/>
                  <a:pt x="2047792" y="3088967"/>
                </a:cubicBezTo>
                <a:cubicBezTo>
                  <a:pt x="2067404" y="3088967"/>
                  <a:pt x="2083302" y="3073068"/>
                  <a:pt x="2083302" y="3053456"/>
                </a:cubicBezTo>
                <a:cubicBezTo>
                  <a:pt x="2083302" y="3033844"/>
                  <a:pt x="2067404" y="3017945"/>
                  <a:pt x="2047792" y="3017945"/>
                </a:cubicBezTo>
                <a:close/>
                <a:moveTo>
                  <a:pt x="1859881" y="3017945"/>
                </a:moveTo>
                <a:cubicBezTo>
                  <a:pt x="1840269" y="3017945"/>
                  <a:pt x="1824370" y="3033844"/>
                  <a:pt x="1824370" y="3053456"/>
                </a:cubicBezTo>
                <a:cubicBezTo>
                  <a:pt x="1824370" y="3073068"/>
                  <a:pt x="1840269" y="3088967"/>
                  <a:pt x="1859881" y="3088967"/>
                </a:cubicBezTo>
                <a:cubicBezTo>
                  <a:pt x="1879494" y="3088967"/>
                  <a:pt x="1895392" y="3073068"/>
                  <a:pt x="1895392" y="3053456"/>
                </a:cubicBezTo>
                <a:cubicBezTo>
                  <a:pt x="1895392" y="3033844"/>
                  <a:pt x="1879494" y="3017945"/>
                  <a:pt x="1859881" y="3017945"/>
                </a:cubicBezTo>
                <a:close/>
                <a:moveTo>
                  <a:pt x="1671972" y="3017945"/>
                </a:moveTo>
                <a:cubicBezTo>
                  <a:pt x="1652359" y="3017945"/>
                  <a:pt x="1636460" y="3033844"/>
                  <a:pt x="1636460" y="3053456"/>
                </a:cubicBezTo>
                <a:cubicBezTo>
                  <a:pt x="1636460" y="3073068"/>
                  <a:pt x="1652359" y="3088967"/>
                  <a:pt x="1671972" y="3088967"/>
                </a:cubicBezTo>
                <a:cubicBezTo>
                  <a:pt x="1691584" y="3088967"/>
                  <a:pt x="1707482" y="3073068"/>
                  <a:pt x="1707482" y="3053456"/>
                </a:cubicBezTo>
                <a:cubicBezTo>
                  <a:pt x="1707482" y="3033844"/>
                  <a:pt x="1691584" y="3017945"/>
                  <a:pt x="1671972" y="3017945"/>
                </a:cubicBezTo>
                <a:close/>
                <a:moveTo>
                  <a:pt x="1484062" y="3017945"/>
                </a:moveTo>
                <a:cubicBezTo>
                  <a:pt x="1464450" y="3017945"/>
                  <a:pt x="1448551" y="3033844"/>
                  <a:pt x="1448551" y="3053456"/>
                </a:cubicBezTo>
                <a:cubicBezTo>
                  <a:pt x="1448551" y="3073068"/>
                  <a:pt x="1464450" y="3088967"/>
                  <a:pt x="1484062" y="3088967"/>
                </a:cubicBezTo>
                <a:cubicBezTo>
                  <a:pt x="1503673" y="3088967"/>
                  <a:pt x="1519572" y="3073068"/>
                  <a:pt x="1519572" y="3053456"/>
                </a:cubicBezTo>
                <a:cubicBezTo>
                  <a:pt x="1519572" y="3033844"/>
                  <a:pt x="1503673" y="3017945"/>
                  <a:pt x="1484062" y="3017945"/>
                </a:cubicBezTo>
                <a:close/>
                <a:moveTo>
                  <a:pt x="1296152" y="3017945"/>
                </a:moveTo>
                <a:cubicBezTo>
                  <a:pt x="1276540" y="3017945"/>
                  <a:pt x="1260641" y="3033844"/>
                  <a:pt x="1260641" y="3053456"/>
                </a:cubicBezTo>
                <a:cubicBezTo>
                  <a:pt x="1260641" y="3073068"/>
                  <a:pt x="1276540" y="3088967"/>
                  <a:pt x="1296152" y="3088967"/>
                </a:cubicBezTo>
                <a:cubicBezTo>
                  <a:pt x="1315764" y="3088967"/>
                  <a:pt x="1331663" y="3073068"/>
                  <a:pt x="1331663" y="3053456"/>
                </a:cubicBezTo>
                <a:cubicBezTo>
                  <a:pt x="1331663" y="3033844"/>
                  <a:pt x="1315764" y="3017945"/>
                  <a:pt x="1296152" y="3017945"/>
                </a:cubicBezTo>
                <a:close/>
                <a:moveTo>
                  <a:pt x="1108242" y="3017945"/>
                </a:moveTo>
                <a:cubicBezTo>
                  <a:pt x="1088630" y="3017945"/>
                  <a:pt x="1072731" y="3033844"/>
                  <a:pt x="1072731" y="3053456"/>
                </a:cubicBezTo>
                <a:cubicBezTo>
                  <a:pt x="1072731" y="3073068"/>
                  <a:pt x="1088630" y="3088967"/>
                  <a:pt x="1108242" y="3088967"/>
                </a:cubicBezTo>
                <a:cubicBezTo>
                  <a:pt x="1127855" y="3088967"/>
                  <a:pt x="1143752" y="3073068"/>
                  <a:pt x="1143752" y="3053456"/>
                </a:cubicBezTo>
                <a:cubicBezTo>
                  <a:pt x="1143752" y="3033844"/>
                  <a:pt x="1127855" y="3017945"/>
                  <a:pt x="1108242" y="3017945"/>
                </a:cubicBezTo>
                <a:close/>
                <a:moveTo>
                  <a:pt x="920333" y="3017945"/>
                </a:moveTo>
                <a:cubicBezTo>
                  <a:pt x="900720" y="3017945"/>
                  <a:pt x="884821" y="3033844"/>
                  <a:pt x="884821" y="3053456"/>
                </a:cubicBezTo>
                <a:cubicBezTo>
                  <a:pt x="884821" y="3073068"/>
                  <a:pt x="900720" y="3088967"/>
                  <a:pt x="920333" y="3088967"/>
                </a:cubicBezTo>
                <a:cubicBezTo>
                  <a:pt x="939944" y="3088967"/>
                  <a:pt x="955843" y="3073068"/>
                  <a:pt x="955843" y="3053456"/>
                </a:cubicBezTo>
                <a:cubicBezTo>
                  <a:pt x="955843" y="3033844"/>
                  <a:pt x="939944" y="3017945"/>
                  <a:pt x="920333" y="3017945"/>
                </a:cubicBezTo>
                <a:close/>
                <a:moveTo>
                  <a:pt x="732423" y="3017945"/>
                </a:moveTo>
                <a:cubicBezTo>
                  <a:pt x="712810" y="3017945"/>
                  <a:pt x="696911" y="3033844"/>
                  <a:pt x="696911" y="3053456"/>
                </a:cubicBezTo>
                <a:cubicBezTo>
                  <a:pt x="696911" y="3073068"/>
                  <a:pt x="712810" y="3088967"/>
                  <a:pt x="732423" y="3088967"/>
                </a:cubicBezTo>
                <a:cubicBezTo>
                  <a:pt x="752035" y="3088967"/>
                  <a:pt x="767933" y="3073068"/>
                  <a:pt x="767933" y="3053456"/>
                </a:cubicBezTo>
                <a:cubicBezTo>
                  <a:pt x="767933" y="3033844"/>
                  <a:pt x="752035" y="3017945"/>
                  <a:pt x="732423" y="3017945"/>
                </a:cubicBezTo>
                <a:close/>
                <a:moveTo>
                  <a:pt x="544513" y="3017945"/>
                </a:moveTo>
                <a:cubicBezTo>
                  <a:pt x="524900" y="3017945"/>
                  <a:pt x="509002" y="3033844"/>
                  <a:pt x="509002" y="3053456"/>
                </a:cubicBezTo>
                <a:cubicBezTo>
                  <a:pt x="509002" y="3073068"/>
                  <a:pt x="524900" y="3088967"/>
                  <a:pt x="544513" y="3088967"/>
                </a:cubicBezTo>
                <a:cubicBezTo>
                  <a:pt x="564125" y="3088967"/>
                  <a:pt x="580024" y="3073068"/>
                  <a:pt x="580024" y="3053456"/>
                </a:cubicBezTo>
                <a:cubicBezTo>
                  <a:pt x="580024" y="3033844"/>
                  <a:pt x="564125" y="3017945"/>
                  <a:pt x="544513" y="3017945"/>
                </a:cubicBezTo>
                <a:close/>
                <a:moveTo>
                  <a:pt x="356603" y="3017945"/>
                </a:moveTo>
                <a:cubicBezTo>
                  <a:pt x="336991" y="3017945"/>
                  <a:pt x="321092" y="3033844"/>
                  <a:pt x="321092" y="3053456"/>
                </a:cubicBezTo>
                <a:cubicBezTo>
                  <a:pt x="321092" y="3073068"/>
                  <a:pt x="336991" y="3088967"/>
                  <a:pt x="356603" y="3088967"/>
                </a:cubicBezTo>
                <a:cubicBezTo>
                  <a:pt x="376216" y="3088967"/>
                  <a:pt x="392114" y="3073068"/>
                  <a:pt x="392114" y="3053456"/>
                </a:cubicBezTo>
                <a:cubicBezTo>
                  <a:pt x="392114" y="3033844"/>
                  <a:pt x="376216" y="3017945"/>
                  <a:pt x="356603" y="3017945"/>
                </a:cubicBezTo>
                <a:close/>
                <a:moveTo>
                  <a:pt x="168693" y="3017945"/>
                </a:moveTo>
                <a:cubicBezTo>
                  <a:pt x="149081" y="3017945"/>
                  <a:pt x="133182" y="3033844"/>
                  <a:pt x="133182" y="3053456"/>
                </a:cubicBezTo>
                <a:cubicBezTo>
                  <a:pt x="133182" y="3073068"/>
                  <a:pt x="149081" y="3088967"/>
                  <a:pt x="168693" y="3088967"/>
                </a:cubicBezTo>
                <a:cubicBezTo>
                  <a:pt x="188305" y="3088967"/>
                  <a:pt x="204205" y="3073068"/>
                  <a:pt x="204205" y="3053456"/>
                </a:cubicBezTo>
                <a:cubicBezTo>
                  <a:pt x="204205" y="3033844"/>
                  <a:pt x="188305" y="3017945"/>
                  <a:pt x="168693" y="3017945"/>
                </a:cubicBezTo>
                <a:close/>
                <a:moveTo>
                  <a:pt x="12099079" y="2869614"/>
                </a:moveTo>
                <a:cubicBezTo>
                  <a:pt x="12079467" y="2869614"/>
                  <a:pt x="12063568" y="2885513"/>
                  <a:pt x="12063568" y="2905125"/>
                </a:cubicBezTo>
                <a:cubicBezTo>
                  <a:pt x="12063568" y="2924737"/>
                  <a:pt x="12079467" y="2940636"/>
                  <a:pt x="12099079" y="2940636"/>
                </a:cubicBezTo>
                <a:cubicBezTo>
                  <a:pt x="12118691" y="2940636"/>
                  <a:pt x="12134590" y="2924737"/>
                  <a:pt x="12134590" y="2905125"/>
                </a:cubicBezTo>
                <a:cubicBezTo>
                  <a:pt x="12134590" y="2885513"/>
                  <a:pt x="12118691" y="2869614"/>
                  <a:pt x="12099079" y="2869614"/>
                </a:cubicBezTo>
                <a:close/>
                <a:moveTo>
                  <a:pt x="11911169" y="2869614"/>
                </a:moveTo>
                <a:cubicBezTo>
                  <a:pt x="11891557" y="2869614"/>
                  <a:pt x="11875658" y="2885513"/>
                  <a:pt x="11875658" y="2905125"/>
                </a:cubicBezTo>
                <a:cubicBezTo>
                  <a:pt x="11875658" y="2924737"/>
                  <a:pt x="11891557" y="2940636"/>
                  <a:pt x="11911169" y="2940636"/>
                </a:cubicBezTo>
                <a:cubicBezTo>
                  <a:pt x="11930781" y="2940636"/>
                  <a:pt x="11946680" y="2924737"/>
                  <a:pt x="11946680" y="2905125"/>
                </a:cubicBezTo>
                <a:cubicBezTo>
                  <a:pt x="11946680" y="2885513"/>
                  <a:pt x="11930781" y="2869614"/>
                  <a:pt x="11911169" y="2869614"/>
                </a:cubicBezTo>
                <a:close/>
                <a:moveTo>
                  <a:pt x="11723259" y="2869614"/>
                </a:moveTo>
                <a:cubicBezTo>
                  <a:pt x="11703647" y="2869614"/>
                  <a:pt x="11687748" y="2885513"/>
                  <a:pt x="11687748" y="2905125"/>
                </a:cubicBezTo>
                <a:cubicBezTo>
                  <a:pt x="11687748" y="2924737"/>
                  <a:pt x="11703647" y="2940636"/>
                  <a:pt x="11723259" y="2940636"/>
                </a:cubicBezTo>
                <a:cubicBezTo>
                  <a:pt x="11742871" y="2940636"/>
                  <a:pt x="11758770" y="2924737"/>
                  <a:pt x="11758770" y="2905125"/>
                </a:cubicBezTo>
                <a:cubicBezTo>
                  <a:pt x="11758770" y="2885513"/>
                  <a:pt x="11742871" y="2869614"/>
                  <a:pt x="11723259" y="2869614"/>
                </a:cubicBezTo>
                <a:close/>
                <a:moveTo>
                  <a:pt x="11535349" y="2869614"/>
                </a:moveTo>
                <a:cubicBezTo>
                  <a:pt x="11515737" y="2869614"/>
                  <a:pt x="11499838" y="2885513"/>
                  <a:pt x="11499838" y="2905125"/>
                </a:cubicBezTo>
                <a:cubicBezTo>
                  <a:pt x="11499838" y="2924737"/>
                  <a:pt x="11515737" y="2940636"/>
                  <a:pt x="11535349" y="2940636"/>
                </a:cubicBezTo>
                <a:cubicBezTo>
                  <a:pt x="11554961" y="2940636"/>
                  <a:pt x="11570860" y="2924737"/>
                  <a:pt x="11570860" y="2905125"/>
                </a:cubicBezTo>
                <a:cubicBezTo>
                  <a:pt x="11570860" y="2885513"/>
                  <a:pt x="11554961" y="2869614"/>
                  <a:pt x="11535349" y="2869614"/>
                </a:cubicBezTo>
                <a:close/>
                <a:moveTo>
                  <a:pt x="11347439" y="2869614"/>
                </a:moveTo>
                <a:cubicBezTo>
                  <a:pt x="11327827" y="2869614"/>
                  <a:pt x="11311928" y="2885513"/>
                  <a:pt x="11311928" y="2905125"/>
                </a:cubicBezTo>
                <a:cubicBezTo>
                  <a:pt x="11311928" y="2924737"/>
                  <a:pt x="11327827" y="2940636"/>
                  <a:pt x="11347439" y="2940636"/>
                </a:cubicBezTo>
                <a:cubicBezTo>
                  <a:pt x="11367051" y="2940636"/>
                  <a:pt x="11382950" y="2924737"/>
                  <a:pt x="11382950" y="2905125"/>
                </a:cubicBezTo>
                <a:cubicBezTo>
                  <a:pt x="11382950" y="2885513"/>
                  <a:pt x="11367051" y="2869614"/>
                  <a:pt x="11347439" y="2869614"/>
                </a:cubicBezTo>
                <a:close/>
                <a:moveTo>
                  <a:pt x="11159529" y="2869614"/>
                </a:moveTo>
                <a:cubicBezTo>
                  <a:pt x="11139917" y="2869614"/>
                  <a:pt x="11124018" y="2885513"/>
                  <a:pt x="11124018" y="2905125"/>
                </a:cubicBezTo>
                <a:cubicBezTo>
                  <a:pt x="11124018" y="2924737"/>
                  <a:pt x="11139917" y="2940636"/>
                  <a:pt x="11159529" y="2940636"/>
                </a:cubicBezTo>
                <a:cubicBezTo>
                  <a:pt x="11179141" y="2940636"/>
                  <a:pt x="11195040" y="2924737"/>
                  <a:pt x="11195040" y="2905125"/>
                </a:cubicBezTo>
                <a:cubicBezTo>
                  <a:pt x="11195040" y="2885513"/>
                  <a:pt x="11179141" y="2869614"/>
                  <a:pt x="11159529" y="2869614"/>
                </a:cubicBezTo>
                <a:close/>
                <a:moveTo>
                  <a:pt x="10971619" y="2869614"/>
                </a:moveTo>
                <a:cubicBezTo>
                  <a:pt x="10952007" y="2869614"/>
                  <a:pt x="10936108" y="2885513"/>
                  <a:pt x="10936108" y="2905125"/>
                </a:cubicBezTo>
                <a:cubicBezTo>
                  <a:pt x="10936108" y="2924737"/>
                  <a:pt x="10952007" y="2940636"/>
                  <a:pt x="10971619" y="2940636"/>
                </a:cubicBezTo>
                <a:cubicBezTo>
                  <a:pt x="10991231" y="2940636"/>
                  <a:pt x="11007130" y="2924737"/>
                  <a:pt x="11007130" y="2905125"/>
                </a:cubicBezTo>
                <a:cubicBezTo>
                  <a:pt x="11007130" y="2885513"/>
                  <a:pt x="10991231" y="2869614"/>
                  <a:pt x="10971619" y="2869614"/>
                </a:cubicBezTo>
                <a:close/>
                <a:moveTo>
                  <a:pt x="10783709" y="2869614"/>
                </a:moveTo>
                <a:cubicBezTo>
                  <a:pt x="10764097" y="2869614"/>
                  <a:pt x="10748198" y="2885513"/>
                  <a:pt x="10748198" y="2905125"/>
                </a:cubicBezTo>
                <a:cubicBezTo>
                  <a:pt x="10748198" y="2924737"/>
                  <a:pt x="10764097" y="2940636"/>
                  <a:pt x="10783709" y="2940636"/>
                </a:cubicBezTo>
                <a:cubicBezTo>
                  <a:pt x="10803321" y="2940636"/>
                  <a:pt x="10819220" y="2924737"/>
                  <a:pt x="10819220" y="2905125"/>
                </a:cubicBezTo>
                <a:cubicBezTo>
                  <a:pt x="10819220" y="2885513"/>
                  <a:pt x="10803321" y="2869614"/>
                  <a:pt x="10783709" y="2869614"/>
                </a:cubicBezTo>
                <a:close/>
                <a:moveTo>
                  <a:pt x="10595799" y="2869614"/>
                </a:moveTo>
                <a:cubicBezTo>
                  <a:pt x="10576187" y="2869614"/>
                  <a:pt x="10560288" y="2885513"/>
                  <a:pt x="10560288" y="2905125"/>
                </a:cubicBezTo>
                <a:cubicBezTo>
                  <a:pt x="10560288" y="2924737"/>
                  <a:pt x="10576187" y="2940636"/>
                  <a:pt x="10595799" y="2940636"/>
                </a:cubicBezTo>
                <a:cubicBezTo>
                  <a:pt x="10615411" y="2940636"/>
                  <a:pt x="10631310" y="2924737"/>
                  <a:pt x="10631310" y="2905125"/>
                </a:cubicBezTo>
                <a:cubicBezTo>
                  <a:pt x="10631310" y="2885513"/>
                  <a:pt x="10615411" y="2869614"/>
                  <a:pt x="10595799" y="2869614"/>
                </a:cubicBezTo>
                <a:close/>
                <a:moveTo>
                  <a:pt x="10407889" y="2869614"/>
                </a:moveTo>
                <a:cubicBezTo>
                  <a:pt x="10388277" y="2869614"/>
                  <a:pt x="10372378" y="2885513"/>
                  <a:pt x="10372378" y="2905125"/>
                </a:cubicBezTo>
                <a:cubicBezTo>
                  <a:pt x="10372378" y="2924737"/>
                  <a:pt x="10388277" y="2940636"/>
                  <a:pt x="10407889" y="2940636"/>
                </a:cubicBezTo>
                <a:cubicBezTo>
                  <a:pt x="10427501" y="2940636"/>
                  <a:pt x="10443400" y="2924737"/>
                  <a:pt x="10443400" y="2905125"/>
                </a:cubicBezTo>
                <a:cubicBezTo>
                  <a:pt x="10443400" y="2885513"/>
                  <a:pt x="10427501" y="2869614"/>
                  <a:pt x="10407889" y="2869614"/>
                </a:cubicBezTo>
                <a:close/>
                <a:moveTo>
                  <a:pt x="10219979" y="2869614"/>
                </a:moveTo>
                <a:cubicBezTo>
                  <a:pt x="10200367" y="2869614"/>
                  <a:pt x="10184468" y="2885513"/>
                  <a:pt x="10184468" y="2905125"/>
                </a:cubicBezTo>
                <a:cubicBezTo>
                  <a:pt x="10184468" y="2924737"/>
                  <a:pt x="10200367" y="2940636"/>
                  <a:pt x="10219979" y="2940636"/>
                </a:cubicBezTo>
                <a:cubicBezTo>
                  <a:pt x="10239591" y="2940636"/>
                  <a:pt x="10255490" y="2924737"/>
                  <a:pt x="10255490" y="2905125"/>
                </a:cubicBezTo>
                <a:cubicBezTo>
                  <a:pt x="10255490" y="2885513"/>
                  <a:pt x="10239591" y="2869614"/>
                  <a:pt x="10219979" y="2869614"/>
                </a:cubicBezTo>
                <a:close/>
                <a:moveTo>
                  <a:pt x="10032069" y="2869614"/>
                </a:moveTo>
                <a:cubicBezTo>
                  <a:pt x="10012457" y="2869614"/>
                  <a:pt x="9996558" y="2885513"/>
                  <a:pt x="9996558" y="2905125"/>
                </a:cubicBezTo>
                <a:cubicBezTo>
                  <a:pt x="9996558" y="2924737"/>
                  <a:pt x="10012457" y="2940636"/>
                  <a:pt x="10032069" y="2940636"/>
                </a:cubicBezTo>
                <a:cubicBezTo>
                  <a:pt x="10051681" y="2940636"/>
                  <a:pt x="10067580" y="2924737"/>
                  <a:pt x="10067580" y="2905125"/>
                </a:cubicBezTo>
                <a:cubicBezTo>
                  <a:pt x="10067580" y="2885513"/>
                  <a:pt x="10051681" y="2869614"/>
                  <a:pt x="10032069" y="2869614"/>
                </a:cubicBezTo>
                <a:close/>
                <a:moveTo>
                  <a:pt x="9844159" y="2869614"/>
                </a:moveTo>
                <a:cubicBezTo>
                  <a:pt x="9824547" y="2869614"/>
                  <a:pt x="9808648" y="2885513"/>
                  <a:pt x="9808648" y="2905125"/>
                </a:cubicBezTo>
                <a:cubicBezTo>
                  <a:pt x="9808648" y="2924737"/>
                  <a:pt x="9824547" y="2940636"/>
                  <a:pt x="9844159" y="2940636"/>
                </a:cubicBezTo>
                <a:cubicBezTo>
                  <a:pt x="9863771" y="2940636"/>
                  <a:pt x="9879670" y="2924737"/>
                  <a:pt x="9879670" y="2905125"/>
                </a:cubicBezTo>
                <a:cubicBezTo>
                  <a:pt x="9879670" y="2885513"/>
                  <a:pt x="9863771" y="2869614"/>
                  <a:pt x="9844159" y="2869614"/>
                </a:cubicBezTo>
                <a:close/>
                <a:moveTo>
                  <a:pt x="9656249" y="2869614"/>
                </a:moveTo>
                <a:cubicBezTo>
                  <a:pt x="9636637" y="2869614"/>
                  <a:pt x="9620738" y="2885513"/>
                  <a:pt x="9620738" y="2905125"/>
                </a:cubicBezTo>
                <a:cubicBezTo>
                  <a:pt x="9620738" y="2924737"/>
                  <a:pt x="9636637" y="2940636"/>
                  <a:pt x="9656249" y="2940636"/>
                </a:cubicBezTo>
                <a:cubicBezTo>
                  <a:pt x="9675861" y="2940636"/>
                  <a:pt x="9691760" y="2924737"/>
                  <a:pt x="9691760" y="2905125"/>
                </a:cubicBezTo>
                <a:cubicBezTo>
                  <a:pt x="9691760" y="2885513"/>
                  <a:pt x="9675861" y="2869614"/>
                  <a:pt x="9656249" y="2869614"/>
                </a:cubicBezTo>
                <a:close/>
                <a:moveTo>
                  <a:pt x="9468339" y="2869614"/>
                </a:moveTo>
                <a:cubicBezTo>
                  <a:pt x="9448727" y="2869614"/>
                  <a:pt x="9432828" y="2885513"/>
                  <a:pt x="9432828" y="2905125"/>
                </a:cubicBezTo>
                <a:cubicBezTo>
                  <a:pt x="9432828" y="2924737"/>
                  <a:pt x="9448727" y="2940636"/>
                  <a:pt x="9468339" y="2940636"/>
                </a:cubicBezTo>
                <a:cubicBezTo>
                  <a:pt x="9487951" y="2940636"/>
                  <a:pt x="9503850" y="2924737"/>
                  <a:pt x="9503850" y="2905125"/>
                </a:cubicBezTo>
                <a:cubicBezTo>
                  <a:pt x="9503850" y="2885513"/>
                  <a:pt x="9487951" y="2869614"/>
                  <a:pt x="9468339" y="2869614"/>
                </a:cubicBezTo>
                <a:close/>
                <a:moveTo>
                  <a:pt x="9280429" y="2869614"/>
                </a:moveTo>
                <a:cubicBezTo>
                  <a:pt x="9260817" y="2869614"/>
                  <a:pt x="9244918" y="2885513"/>
                  <a:pt x="9244918" y="2905125"/>
                </a:cubicBezTo>
                <a:cubicBezTo>
                  <a:pt x="9244918" y="2924737"/>
                  <a:pt x="9260817" y="2940636"/>
                  <a:pt x="9280429" y="2940636"/>
                </a:cubicBezTo>
                <a:cubicBezTo>
                  <a:pt x="9300041" y="2940636"/>
                  <a:pt x="9315940" y="2924737"/>
                  <a:pt x="9315940" y="2905125"/>
                </a:cubicBezTo>
                <a:cubicBezTo>
                  <a:pt x="9315940" y="2885513"/>
                  <a:pt x="9300041" y="2869614"/>
                  <a:pt x="9280429" y="2869614"/>
                </a:cubicBezTo>
                <a:close/>
                <a:moveTo>
                  <a:pt x="9092519" y="2869614"/>
                </a:moveTo>
                <a:cubicBezTo>
                  <a:pt x="9072907" y="2869614"/>
                  <a:pt x="9057008" y="2885513"/>
                  <a:pt x="9057008" y="2905125"/>
                </a:cubicBezTo>
                <a:cubicBezTo>
                  <a:pt x="9057008" y="2924737"/>
                  <a:pt x="9072907" y="2940636"/>
                  <a:pt x="9092519" y="2940636"/>
                </a:cubicBezTo>
                <a:cubicBezTo>
                  <a:pt x="9112131" y="2940636"/>
                  <a:pt x="9128030" y="2924737"/>
                  <a:pt x="9128030" y="2905125"/>
                </a:cubicBezTo>
                <a:cubicBezTo>
                  <a:pt x="9128030" y="2885513"/>
                  <a:pt x="9112131" y="2869614"/>
                  <a:pt x="9092519" y="2869614"/>
                </a:cubicBezTo>
                <a:close/>
                <a:moveTo>
                  <a:pt x="8904609" y="2869614"/>
                </a:moveTo>
                <a:cubicBezTo>
                  <a:pt x="8884997" y="2869614"/>
                  <a:pt x="8869098" y="2885513"/>
                  <a:pt x="8869098" y="2905125"/>
                </a:cubicBezTo>
                <a:cubicBezTo>
                  <a:pt x="8869098" y="2924737"/>
                  <a:pt x="8884997" y="2940636"/>
                  <a:pt x="8904609" y="2940636"/>
                </a:cubicBezTo>
                <a:cubicBezTo>
                  <a:pt x="8924221" y="2940636"/>
                  <a:pt x="8940120" y="2924737"/>
                  <a:pt x="8940120" y="2905125"/>
                </a:cubicBezTo>
                <a:cubicBezTo>
                  <a:pt x="8940120" y="2885513"/>
                  <a:pt x="8924221" y="2869614"/>
                  <a:pt x="8904609" y="2869614"/>
                </a:cubicBezTo>
                <a:close/>
                <a:moveTo>
                  <a:pt x="8716699" y="2869614"/>
                </a:moveTo>
                <a:cubicBezTo>
                  <a:pt x="8697087" y="2869614"/>
                  <a:pt x="8681188" y="2885513"/>
                  <a:pt x="8681188" y="2905125"/>
                </a:cubicBezTo>
                <a:cubicBezTo>
                  <a:pt x="8681188" y="2924737"/>
                  <a:pt x="8697087" y="2940636"/>
                  <a:pt x="8716699" y="2940636"/>
                </a:cubicBezTo>
                <a:cubicBezTo>
                  <a:pt x="8736311" y="2940636"/>
                  <a:pt x="8752210" y="2924737"/>
                  <a:pt x="8752210" y="2905125"/>
                </a:cubicBezTo>
                <a:cubicBezTo>
                  <a:pt x="8752210" y="2885513"/>
                  <a:pt x="8736311" y="2869614"/>
                  <a:pt x="8716699" y="2869614"/>
                </a:cubicBezTo>
                <a:close/>
                <a:moveTo>
                  <a:pt x="8528789" y="2869614"/>
                </a:moveTo>
                <a:cubicBezTo>
                  <a:pt x="8509177" y="2869614"/>
                  <a:pt x="8493278" y="2885513"/>
                  <a:pt x="8493278" y="2905125"/>
                </a:cubicBezTo>
                <a:cubicBezTo>
                  <a:pt x="8493278" y="2924737"/>
                  <a:pt x="8509177" y="2940636"/>
                  <a:pt x="8528789" y="2940636"/>
                </a:cubicBezTo>
                <a:cubicBezTo>
                  <a:pt x="8548401" y="2940636"/>
                  <a:pt x="8564300" y="2924737"/>
                  <a:pt x="8564300" y="2905125"/>
                </a:cubicBezTo>
                <a:cubicBezTo>
                  <a:pt x="8564300" y="2885513"/>
                  <a:pt x="8548401" y="2869614"/>
                  <a:pt x="8528789" y="2869614"/>
                </a:cubicBezTo>
                <a:close/>
                <a:moveTo>
                  <a:pt x="8340879" y="2869614"/>
                </a:moveTo>
                <a:cubicBezTo>
                  <a:pt x="8321267" y="2869614"/>
                  <a:pt x="8305368" y="2885513"/>
                  <a:pt x="8305368" y="2905125"/>
                </a:cubicBezTo>
                <a:cubicBezTo>
                  <a:pt x="8305368" y="2924737"/>
                  <a:pt x="8321267" y="2940636"/>
                  <a:pt x="8340879" y="2940636"/>
                </a:cubicBezTo>
                <a:cubicBezTo>
                  <a:pt x="8360491" y="2940636"/>
                  <a:pt x="8376390" y="2924737"/>
                  <a:pt x="8376390" y="2905125"/>
                </a:cubicBezTo>
                <a:cubicBezTo>
                  <a:pt x="8376390" y="2885513"/>
                  <a:pt x="8360491" y="2869614"/>
                  <a:pt x="8340879" y="2869614"/>
                </a:cubicBezTo>
                <a:close/>
                <a:moveTo>
                  <a:pt x="8152969" y="2869614"/>
                </a:moveTo>
                <a:cubicBezTo>
                  <a:pt x="8133357" y="2869614"/>
                  <a:pt x="8117458" y="2885513"/>
                  <a:pt x="8117458" y="2905125"/>
                </a:cubicBezTo>
                <a:cubicBezTo>
                  <a:pt x="8117458" y="2924737"/>
                  <a:pt x="8133357" y="2940636"/>
                  <a:pt x="8152969" y="2940636"/>
                </a:cubicBezTo>
                <a:cubicBezTo>
                  <a:pt x="8172581" y="2940636"/>
                  <a:pt x="8188480" y="2924737"/>
                  <a:pt x="8188480" y="2905125"/>
                </a:cubicBezTo>
                <a:cubicBezTo>
                  <a:pt x="8188480" y="2885513"/>
                  <a:pt x="8172581" y="2869614"/>
                  <a:pt x="8152969" y="2869614"/>
                </a:cubicBezTo>
                <a:close/>
                <a:moveTo>
                  <a:pt x="7965059" y="2869614"/>
                </a:moveTo>
                <a:cubicBezTo>
                  <a:pt x="7945447" y="2869614"/>
                  <a:pt x="7929548" y="2885513"/>
                  <a:pt x="7929548" y="2905125"/>
                </a:cubicBezTo>
                <a:cubicBezTo>
                  <a:pt x="7929548" y="2924737"/>
                  <a:pt x="7945447" y="2940636"/>
                  <a:pt x="7965059" y="2940636"/>
                </a:cubicBezTo>
                <a:cubicBezTo>
                  <a:pt x="7984671" y="2940636"/>
                  <a:pt x="8000570" y="2924737"/>
                  <a:pt x="8000570" y="2905125"/>
                </a:cubicBezTo>
                <a:cubicBezTo>
                  <a:pt x="8000570" y="2885513"/>
                  <a:pt x="7984671" y="2869614"/>
                  <a:pt x="7965059" y="2869614"/>
                </a:cubicBezTo>
                <a:close/>
                <a:moveTo>
                  <a:pt x="7777149" y="2869614"/>
                </a:moveTo>
                <a:cubicBezTo>
                  <a:pt x="7757537" y="2869614"/>
                  <a:pt x="7741638" y="2885513"/>
                  <a:pt x="7741638" y="2905125"/>
                </a:cubicBezTo>
                <a:cubicBezTo>
                  <a:pt x="7741638" y="2924737"/>
                  <a:pt x="7757537" y="2940636"/>
                  <a:pt x="7777149" y="2940636"/>
                </a:cubicBezTo>
                <a:cubicBezTo>
                  <a:pt x="7796761" y="2940636"/>
                  <a:pt x="7812660" y="2924737"/>
                  <a:pt x="7812660" y="2905125"/>
                </a:cubicBezTo>
                <a:cubicBezTo>
                  <a:pt x="7812660" y="2885513"/>
                  <a:pt x="7796761" y="2869614"/>
                  <a:pt x="7777149" y="2869614"/>
                </a:cubicBezTo>
                <a:close/>
                <a:moveTo>
                  <a:pt x="7589239" y="2869614"/>
                </a:moveTo>
                <a:cubicBezTo>
                  <a:pt x="7569627" y="2869614"/>
                  <a:pt x="7553728" y="2885513"/>
                  <a:pt x="7553728" y="2905125"/>
                </a:cubicBezTo>
                <a:cubicBezTo>
                  <a:pt x="7553728" y="2924737"/>
                  <a:pt x="7569627" y="2940636"/>
                  <a:pt x="7589239" y="2940636"/>
                </a:cubicBezTo>
                <a:cubicBezTo>
                  <a:pt x="7608851" y="2940636"/>
                  <a:pt x="7624750" y="2924737"/>
                  <a:pt x="7624750" y="2905125"/>
                </a:cubicBezTo>
                <a:cubicBezTo>
                  <a:pt x="7624750" y="2885513"/>
                  <a:pt x="7608851" y="2869614"/>
                  <a:pt x="7589239" y="2869614"/>
                </a:cubicBezTo>
                <a:close/>
                <a:moveTo>
                  <a:pt x="7401329" y="2869614"/>
                </a:moveTo>
                <a:cubicBezTo>
                  <a:pt x="7381717" y="2869614"/>
                  <a:pt x="7365818" y="2885513"/>
                  <a:pt x="7365818" y="2905125"/>
                </a:cubicBezTo>
                <a:cubicBezTo>
                  <a:pt x="7365818" y="2924737"/>
                  <a:pt x="7381717" y="2940636"/>
                  <a:pt x="7401329" y="2940636"/>
                </a:cubicBezTo>
                <a:cubicBezTo>
                  <a:pt x="7420941" y="2940636"/>
                  <a:pt x="7436840" y="2924737"/>
                  <a:pt x="7436840" y="2905125"/>
                </a:cubicBezTo>
                <a:cubicBezTo>
                  <a:pt x="7436840" y="2885513"/>
                  <a:pt x="7420941" y="2869614"/>
                  <a:pt x="7401329" y="2869614"/>
                </a:cubicBezTo>
                <a:close/>
                <a:moveTo>
                  <a:pt x="7213419" y="2869614"/>
                </a:moveTo>
                <a:cubicBezTo>
                  <a:pt x="7193807" y="2869614"/>
                  <a:pt x="7177908" y="2885513"/>
                  <a:pt x="7177908" y="2905125"/>
                </a:cubicBezTo>
                <a:cubicBezTo>
                  <a:pt x="7177908" y="2924737"/>
                  <a:pt x="7193807" y="2940636"/>
                  <a:pt x="7213419" y="2940636"/>
                </a:cubicBezTo>
                <a:cubicBezTo>
                  <a:pt x="7233031" y="2940636"/>
                  <a:pt x="7248930" y="2924737"/>
                  <a:pt x="7248930" y="2905125"/>
                </a:cubicBezTo>
                <a:cubicBezTo>
                  <a:pt x="7248930" y="2885513"/>
                  <a:pt x="7233031" y="2869614"/>
                  <a:pt x="7213419" y="2869614"/>
                </a:cubicBezTo>
                <a:close/>
                <a:moveTo>
                  <a:pt x="7025509" y="2869614"/>
                </a:moveTo>
                <a:cubicBezTo>
                  <a:pt x="7005897" y="2869614"/>
                  <a:pt x="6989998" y="2885513"/>
                  <a:pt x="6989998" y="2905125"/>
                </a:cubicBezTo>
                <a:cubicBezTo>
                  <a:pt x="6989998" y="2924737"/>
                  <a:pt x="7005897" y="2940636"/>
                  <a:pt x="7025509" y="2940636"/>
                </a:cubicBezTo>
                <a:cubicBezTo>
                  <a:pt x="7045121" y="2940636"/>
                  <a:pt x="7061020" y="2924737"/>
                  <a:pt x="7061020" y="2905125"/>
                </a:cubicBezTo>
                <a:cubicBezTo>
                  <a:pt x="7061020" y="2885513"/>
                  <a:pt x="7045121" y="2869614"/>
                  <a:pt x="7025509" y="2869614"/>
                </a:cubicBezTo>
                <a:close/>
                <a:moveTo>
                  <a:pt x="6837599" y="2869614"/>
                </a:moveTo>
                <a:cubicBezTo>
                  <a:pt x="6817987" y="2869614"/>
                  <a:pt x="6802088" y="2885513"/>
                  <a:pt x="6802088" y="2905125"/>
                </a:cubicBezTo>
                <a:cubicBezTo>
                  <a:pt x="6802088" y="2924737"/>
                  <a:pt x="6817987" y="2940636"/>
                  <a:pt x="6837599" y="2940636"/>
                </a:cubicBezTo>
                <a:cubicBezTo>
                  <a:pt x="6857211" y="2940636"/>
                  <a:pt x="6873110" y="2924737"/>
                  <a:pt x="6873110" y="2905125"/>
                </a:cubicBezTo>
                <a:cubicBezTo>
                  <a:pt x="6873110" y="2885513"/>
                  <a:pt x="6857211" y="2869614"/>
                  <a:pt x="6837599" y="2869614"/>
                </a:cubicBezTo>
                <a:close/>
                <a:moveTo>
                  <a:pt x="6649689" y="2869614"/>
                </a:moveTo>
                <a:cubicBezTo>
                  <a:pt x="6630077" y="2869614"/>
                  <a:pt x="6614178" y="2885513"/>
                  <a:pt x="6614178" y="2905125"/>
                </a:cubicBezTo>
                <a:cubicBezTo>
                  <a:pt x="6614178" y="2924737"/>
                  <a:pt x="6630077" y="2940636"/>
                  <a:pt x="6649689" y="2940636"/>
                </a:cubicBezTo>
                <a:cubicBezTo>
                  <a:pt x="6669301" y="2940636"/>
                  <a:pt x="6685200" y="2924737"/>
                  <a:pt x="6685200" y="2905125"/>
                </a:cubicBezTo>
                <a:cubicBezTo>
                  <a:pt x="6685200" y="2885513"/>
                  <a:pt x="6669301" y="2869614"/>
                  <a:pt x="6649689" y="2869614"/>
                </a:cubicBezTo>
                <a:close/>
                <a:moveTo>
                  <a:pt x="6461779" y="2869614"/>
                </a:moveTo>
                <a:cubicBezTo>
                  <a:pt x="6442167" y="2869614"/>
                  <a:pt x="6426268" y="2885513"/>
                  <a:pt x="6426268" y="2905125"/>
                </a:cubicBezTo>
                <a:cubicBezTo>
                  <a:pt x="6426268" y="2924737"/>
                  <a:pt x="6442167" y="2940636"/>
                  <a:pt x="6461779" y="2940636"/>
                </a:cubicBezTo>
                <a:cubicBezTo>
                  <a:pt x="6481391" y="2940636"/>
                  <a:pt x="6497290" y="2924737"/>
                  <a:pt x="6497290" y="2905125"/>
                </a:cubicBezTo>
                <a:cubicBezTo>
                  <a:pt x="6497290" y="2885513"/>
                  <a:pt x="6481391" y="2869614"/>
                  <a:pt x="6461779" y="2869614"/>
                </a:cubicBezTo>
                <a:close/>
                <a:moveTo>
                  <a:pt x="6273869" y="2869614"/>
                </a:moveTo>
                <a:cubicBezTo>
                  <a:pt x="6254257" y="2869614"/>
                  <a:pt x="6238358" y="2885513"/>
                  <a:pt x="6238358" y="2905125"/>
                </a:cubicBezTo>
                <a:cubicBezTo>
                  <a:pt x="6238358" y="2924737"/>
                  <a:pt x="6254257" y="2940636"/>
                  <a:pt x="6273869" y="2940636"/>
                </a:cubicBezTo>
                <a:cubicBezTo>
                  <a:pt x="6293481" y="2940636"/>
                  <a:pt x="6309380" y="2924737"/>
                  <a:pt x="6309380" y="2905125"/>
                </a:cubicBezTo>
                <a:cubicBezTo>
                  <a:pt x="6309380" y="2885513"/>
                  <a:pt x="6293481" y="2869614"/>
                  <a:pt x="6273869" y="2869614"/>
                </a:cubicBezTo>
                <a:close/>
                <a:moveTo>
                  <a:pt x="6085959" y="2869614"/>
                </a:moveTo>
                <a:cubicBezTo>
                  <a:pt x="6066347" y="2869614"/>
                  <a:pt x="6050449" y="2885513"/>
                  <a:pt x="6050449" y="2905125"/>
                </a:cubicBezTo>
                <a:cubicBezTo>
                  <a:pt x="6050449" y="2924737"/>
                  <a:pt x="6066347" y="2940636"/>
                  <a:pt x="6085959" y="2940636"/>
                </a:cubicBezTo>
                <a:cubicBezTo>
                  <a:pt x="6105571" y="2940636"/>
                  <a:pt x="6121470" y="2924737"/>
                  <a:pt x="6121470" y="2905125"/>
                </a:cubicBezTo>
                <a:cubicBezTo>
                  <a:pt x="6121470" y="2885513"/>
                  <a:pt x="6105571" y="2869614"/>
                  <a:pt x="6085959" y="2869614"/>
                </a:cubicBezTo>
                <a:close/>
                <a:moveTo>
                  <a:pt x="5898050" y="2869614"/>
                </a:moveTo>
                <a:cubicBezTo>
                  <a:pt x="5878438" y="2869614"/>
                  <a:pt x="5862539" y="2885513"/>
                  <a:pt x="5862539" y="2905125"/>
                </a:cubicBezTo>
                <a:cubicBezTo>
                  <a:pt x="5862539" y="2924737"/>
                  <a:pt x="5878438" y="2940636"/>
                  <a:pt x="5898050" y="2940636"/>
                </a:cubicBezTo>
                <a:cubicBezTo>
                  <a:pt x="5917662" y="2940636"/>
                  <a:pt x="5933561" y="2924737"/>
                  <a:pt x="5933561" y="2905125"/>
                </a:cubicBezTo>
                <a:cubicBezTo>
                  <a:pt x="5933561" y="2885513"/>
                  <a:pt x="5917662" y="2869614"/>
                  <a:pt x="5898050" y="2869614"/>
                </a:cubicBezTo>
                <a:close/>
                <a:moveTo>
                  <a:pt x="5710141" y="2869614"/>
                </a:moveTo>
                <a:cubicBezTo>
                  <a:pt x="5690529" y="2869614"/>
                  <a:pt x="5674630" y="2885513"/>
                  <a:pt x="5674630" y="2905125"/>
                </a:cubicBezTo>
                <a:cubicBezTo>
                  <a:pt x="5674630" y="2924737"/>
                  <a:pt x="5690529" y="2940636"/>
                  <a:pt x="5710141" y="2940636"/>
                </a:cubicBezTo>
                <a:cubicBezTo>
                  <a:pt x="5729752" y="2940636"/>
                  <a:pt x="5745652" y="2924737"/>
                  <a:pt x="5745652" y="2905125"/>
                </a:cubicBezTo>
                <a:cubicBezTo>
                  <a:pt x="5745652" y="2885513"/>
                  <a:pt x="5729752" y="2869614"/>
                  <a:pt x="5710141" y="2869614"/>
                </a:cubicBezTo>
                <a:close/>
                <a:moveTo>
                  <a:pt x="5522232" y="2869614"/>
                </a:moveTo>
                <a:cubicBezTo>
                  <a:pt x="5502620" y="2869614"/>
                  <a:pt x="5486721" y="2885513"/>
                  <a:pt x="5486721" y="2905125"/>
                </a:cubicBezTo>
                <a:cubicBezTo>
                  <a:pt x="5486721" y="2924737"/>
                  <a:pt x="5502620" y="2940636"/>
                  <a:pt x="5522232" y="2940636"/>
                </a:cubicBezTo>
                <a:cubicBezTo>
                  <a:pt x="5541843" y="2940636"/>
                  <a:pt x="5557742" y="2924737"/>
                  <a:pt x="5557742" y="2905125"/>
                </a:cubicBezTo>
                <a:cubicBezTo>
                  <a:pt x="5557742" y="2885513"/>
                  <a:pt x="5541843" y="2869614"/>
                  <a:pt x="5522232" y="2869614"/>
                </a:cubicBezTo>
                <a:close/>
                <a:moveTo>
                  <a:pt x="5334321" y="2869614"/>
                </a:moveTo>
                <a:cubicBezTo>
                  <a:pt x="5314711" y="2869614"/>
                  <a:pt x="5298812" y="2885513"/>
                  <a:pt x="5298812" y="2905125"/>
                </a:cubicBezTo>
                <a:cubicBezTo>
                  <a:pt x="5298812" y="2924737"/>
                  <a:pt x="5314711" y="2940636"/>
                  <a:pt x="5334321" y="2940636"/>
                </a:cubicBezTo>
                <a:cubicBezTo>
                  <a:pt x="5353934" y="2940636"/>
                  <a:pt x="5369832" y="2924737"/>
                  <a:pt x="5369832" y="2905125"/>
                </a:cubicBezTo>
                <a:cubicBezTo>
                  <a:pt x="5369832" y="2885513"/>
                  <a:pt x="5353934" y="2869614"/>
                  <a:pt x="5334321" y="2869614"/>
                </a:cubicBezTo>
                <a:close/>
                <a:moveTo>
                  <a:pt x="5146412" y="2869614"/>
                </a:moveTo>
                <a:cubicBezTo>
                  <a:pt x="5126803" y="2869614"/>
                  <a:pt x="5110901" y="2885513"/>
                  <a:pt x="5110901" y="2905125"/>
                </a:cubicBezTo>
                <a:cubicBezTo>
                  <a:pt x="5110901" y="2924737"/>
                  <a:pt x="5126803" y="2940636"/>
                  <a:pt x="5146412" y="2940636"/>
                </a:cubicBezTo>
                <a:cubicBezTo>
                  <a:pt x="5166021" y="2940636"/>
                  <a:pt x="5181923" y="2924737"/>
                  <a:pt x="5181923" y="2905125"/>
                </a:cubicBezTo>
                <a:cubicBezTo>
                  <a:pt x="5181923" y="2885513"/>
                  <a:pt x="5166021" y="2869614"/>
                  <a:pt x="5146412" y="2869614"/>
                </a:cubicBezTo>
                <a:close/>
                <a:moveTo>
                  <a:pt x="4958502" y="2869614"/>
                </a:moveTo>
                <a:cubicBezTo>
                  <a:pt x="4938890" y="2869614"/>
                  <a:pt x="4922992" y="2885513"/>
                  <a:pt x="4922992" y="2905125"/>
                </a:cubicBezTo>
                <a:cubicBezTo>
                  <a:pt x="4922992" y="2924737"/>
                  <a:pt x="4938890" y="2940636"/>
                  <a:pt x="4958502" y="2940636"/>
                </a:cubicBezTo>
                <a:cubicBezTo>
                  <a:pt x="4978115" y="2940636"/>
                  <a:pt x="4994014" y="2924737"/>
                  <a:pt x="4994014" y="2905125"/>
                </a:cubicBezTo>
                <a:cubicBezTo>
                  <a:pt x="4994014" y="2885513"/>
                  <a:pt x="4978115" y="2869614"/>
                  <a:pt x="4958502" y="2869614"/>
                </a:cubicBezTo>
                <a:close/>
                <a:moveTo>
                  <a:pt x="4770594" y="2869614"/>
                </a:moveTo>
                <a:cubicBezTo>
                  <a:pt x="4750980" y="2869614"/>
                  <a:pt x="4735082" y="2885513"/>
                  <a:pt x="4735082" y="2905125"/>
                </a:cubicBezTo>
                <a:cubicBezTo>
                  <a:pt x="4735082" y="2924737"/>
                  <a:pt x="4750980" y="2940636"/>
                  <a:pt x="4770594" y="2940636"/>
                </a:cubicBezTo>
                <a:cubicBezTo>
                  <a:pt x="4790206" y="2940636"/>
                  <a:pt x="4806102" y="2924737"/>
                  <a:pt x="4806102" y="2905125"/>
                </a:cubicBezTo>
                <a:cubicBezTo>
                  <a:pt x="4806102" y="2885513"/>
                  <a:pt x="4790206" y="2869614"/>
                  <a:pt x="4770594" y="2869614"/>
                </a:cubicBezTo>
                <a:close/>
                <a:moveTo>
                  <a:pt x="4582682" y="2869614"/>
                </a:moveTo>
                <a:cubicBezTo>
                  <a:pt x="4563070" y="2869614"/>
                  <a:pt x="4547171" y="2885513"/>
                  <a:pt x="4547171" y="2905125"/>
                </a:cubicBezTo>
                <a:cubicBezTo>
                  <a:pt x="4547171" y="2924737"/>
                  <a:pt x="4563070" y="2940636"/>
                  <a:pt x="4582682" y="2940636"/>
                </a:cubicBezTo>
                <a:cubicBezTo>
                  <a:pt x="4602293" y="2940636"/>
                  <a:pt x="4618193" y="2924737"/>
                  <a:pt x="4618193" y="2905125"/>
                </a:cubicBezTo>
                <a:cubicBezTo>
                  <a:pt x="4618193" y="2885513"/>
                  <a:pt x="4602293" y="2869614"/>
                  <a:pt x="4582682" y="2869614"/>
                </a:cubicBezTo>
                <a:close/>
                <a:moveTo>
                  <a:pt x="4394773" y="2869614"/>
                </a:moveTo>
                <a:cubicBezTo>
                  <a:pt x="4375161" y="2869614"/>
                  <a:pt x="4359261" y="2885513"/>
                  <a:pt x="4359261" y="2905125"/>
                </a:cubicBezTo>
                <a:cubicBezTo>
                  <a:pt x="4359261" y="2924737"/>
                  <a:pt x="4375161" y="2940636"/>
                  <a:pt x="4394773" y="2940636"/>
                </a:cubicBezTo>
                <a:cubicBezTo>
                  <a:pt x="4414385" y="2940636"/>
                  <a:pt x="4430285" y="2924737"/>
                  <a:pt x="4430285" y="2905125"/>
                </a:cubicBezTo>
                <a:cubicBezTo>
                  <a:pt x="4430285" y="2885513"/>
                  <a:pt x="4414385" y="2869614"/>
                  <a:pt x="4394773" y="2869614"/>
                </a:cubicBezTo>
                <a:close/>
                <a:moveTo>
                  <a:pt x="4206862" y="2869614"/>
                </a:moveTo>
                <a:cubicBezTo>
                  <a:pt x="4187257" y="2869614"/>
                  <a:pt x="4171356" y="2885513"/>
                  <a:pt x="4171356" y="2905125"/>
                </a:cubicBezTo>
                <a:cubicBezTo>
                  <a:pt x="4171356" y="2924737"/>
                  <a:pt x="4187257" y="2940636"/>
                  <a:pt x="4206862" y="2940636"/>
                </a:cubicBezTo>
                <a:cubicBezTo>
                  <a:pt x="4226473" y="2940636"/>
                  <a:pt x="4242372" y="2924737"/>
                  <a:pt x="4242372" y="2905125"/>
                </a:cubicBezTo>
                <a:cubicBezTo>
                  <a:pt x="4242372" y="2885513"/>
                  <a:pt x="4226473" y="2869614"/>
                  <a:pt x="4206862" y="2869614"/>
                </a:cubicBezTo>
                <a:close/>
                <a:moveTo>
                  <a:pt x="4018959" y="2869614"/>
                </a:moveTo>
                <a:cubicBezTo>
                  <a:pt x="3999346" y="2869614"/>
                  <a:pt x="3983449" y="2885513"/>
                  <a:pt x="3983449" y="2905125"/>
                </a:cubicBezTo>
                <a:cubicBezTo>
                  <a:pt x="3983449" y="2924737"/>
                  <a:pt x="3999346" y="2940636"/>
                  <a:pt x="4018959" y="2940636"/>
                </a:cubicBezTo>
                <a:cubicBezTo>
                  <a:pt x="4038571" y="2940636"/>
                  <a:pt x="4054470" y="2924737"/>
                  <a:pt x="4054470" y="2905125"/>
                </a:cubicBezTo>
                <a:cubicBezTo>
                  <a:pt x="4054470" y="2885513"/>
                  <a:pt x="4038571" y="2869614"/>
                  <a:pt x="4018959" y="2869614"/>
                </a:cubicBezTo>
                <a:close/>
                <a:moveTo>
                  <a:pt x="3831047" y="2869614"/>
                </a:moveTo>
                <a:cubicBezTo>
                  <a:pt x="3811436" y="2869614"/>
                  <a:pt x="3795536" y="2885513"/>
                  <a:pt x="3795536" y="2905125"/>
                </a:cubicBezTo>
                <a:cubicBezTo>
                  <a:pt x="3795536" y="2924737"/>
                  <a:pt x="3811436" y="2940636"/>
                  <a:pt x="3831047" y="2940636"/>
                </a:cubicBezTo>
                <a:cubicBezTo>
                  <a:pt x="3850660" y="2940636"/>
                  <a:pt x="3866559" y="2924737"/>
                  <a:pt x="3866559" y="2905125"/>
                </a:cubicBezTo>
                <a:cubicBezTo>
                  <a:pt x="3866559" y="2885513"/>
                  <a:pt x="3850660" y="2869614"/>
                  <a:pt x="3831047" y="2869614"/>
                </a:cubicBezTo>
                <a:close/>
                <a:moveTo>
                  <a:pt x="3643135" y="2869614"/>
                </a:moveTo>
                <a:cubicBezTo>
                  <a:pt x="3623524" y="2869614"/>
                  <a:pt x="3607624" y="2885513"/>
                  <a:pt x="3607624" y="2905125"/>
                </a:cubicBezTo>
                <a:cubicBezTo>
                  <a:pt x="3607624" y="2924737"/>
                  <a:pt x="3623524" y="2940636"/>
                  <a:pt x="3643135" y="2940636"/>
                </a:cubicBezTo>
                <a:cubicBezTo>
                  <a:pt x="3662748" y="2940636"/>
                  <a:pt x="3678648" y="2924737"/>
                  <a:pt x="3678648" y="2905125"/>
                </a:cubicBezTo>
                <a:cubicBezTo>
                  <a:pt x="3678648" y="2885513"/>
                  <a:pt x="3662748" y="2869614"/>
                  <a:pt x="3643135" y="2869614"/>
                </a:cubicBezTo>
                <a:close/>
                <a:moveTo>
                  <a:pt x="3455228" y="2869614"/>
                </a:moveTo>
                <a:cubicBezTo>
                  <a:pt x="3435616" y="2869614"/>
                  <a:pt x="3419718" y="2885513"/>
                  <a:pt x="3419718" y="2905125"/>
                </a:cubicBezTo>
                <a:cubicBezTo>
                  <a:pt x="3419718" y="2924737"/>
                  <a:pt x="3435616" y="2940636"/>
                  <a:pt x="3455228" y="2940636"/>
                </a:cubicBezTo>
                <a:cubicBezTo>
                  <a:pt x="3474841" y="2940636"/>
                  <a:pt x="3490738" y="2924737"/>
                  <a:pt x="3490738" y="2905125"/>
                </a:cubicBezTo>
                <a:cubicBezTo>
                  <a:pt x="3490738" y="2885513"/>
                  <a:pt x="3474841" y="2869614"/>
                  <a:pt x="3455228" y="2869614"/>
                </a:cubicBezTo>
                <a:close/>
                <a:moveTo>
                  <a:pt x="3267322" y="2869614"/>
                </a:moveTo>
                <a:cubicBezTo>
                  <a:pt x="3247709" y="2869614"/>
                  <a:pt x="3231812" y="2885513"/>
                  <a:pt x="3231812" y="2905125"/>
                </a:cubicBezTo>
                <a:cubicBezTo>
                  <a:pt x="3231812" y="2924737"/>
                  <a:pt x="3247709" y="2940636"/>
                  <a:pt x="3267322" y="2940636"/>
                </a:cubicBezTo>
                <a:cubicBezTo>
                  <a:pt x="3286933" y="2940636"/>
                  <a:pt x="3302832" y="2924737"/>
                  <a:pt x="3302832" y="2905125"/>
                </a:cubicBezTo>
                <a:cubicBezTo>
                  <a:pt x="3302832" y="2885513"/>
                  <a:pt x="3286933" y="2869614"/>
                  <a:pt x="3267322" y="2869614"/>
                </a:cubicBezTo>
                <a:close/>
                <a:moveTo>
                  <a:pt x="3079409" y="2869614"/>
                </a:moveTo>
                <a:cubicBezTo>
                  <a:pt x="3059798" y="2869614"/>
                  <a:pt x="3043899" y="2885513"/>
                  <a:pt x="3043899" y="2905125"/>
                </a:cubicBezTo>
                <a:cubicBezTo>
                  <a:pt x="3043899" y="2924737"/>
                  <a:pt x="3059798" y="2940636"/>
                  <a:pt x="3079409" y="2940636"/>
                </a:cubicBezTo>
                <a:cubicBezTo>
                  <a:pt x="3099022" y="2940636"/>
                  <a:pt x="3114921" y="2924737"/>
                  <a:pt x="3114921" y="2905125"/>
                </a:cubicBezTo>
                <a:cubicBezTo>
                  <a:pt x="3114921" y="2885513"/>
                  <a:pt x="3099022" y="2869614"/>
                  <a:pt x="3079409" y="2869614"/>
                </a:cubicBezTo>
                <a:close/>
                <a:moveTo>
                  <a:pt x="2891500" y="2869614"/>
                </a:moveTo>
                <a:cubicBezTo>
                  <a:pt x="2871887" y="2869614"/>
                  <a:pt x="2855988" y="2885513"/>
                  <a:pt x="2855988" y="2905125"/>
                </a:cubicBezTo>
                <a:cubicBezTo>
                  <a:pt x="2855988" y="2924737"/>
                  <a:pt x="2871887" y="2940636"/>
                  <a:pt x="2891500" y="2940636"/>
                </a:cubicBezTo>
                <a:cubicBezTo>
                  <a:pt x="2911111" y="2940636"/>
                  <a:pt x="2927011" y="2924737"/>
                  <a:pt x="2927011" y="2905125"/>
                </a:cubicBezTo>
                <a:cubicBezTo>
                  <a:pt x="2927011" y="2885513"/>
                  <a:pt x="2911111" y="2869614"/>
                  <a:pt x="2891500" y="2869614"/>
                </a:cubicBezTo>
                <a:close/>
                <a:moveTo>
                  <a:pt x="2703588" y="2869614"/>
                </a:moveTo>
                <a:cubicBezTo>
                  <a:pt x="2683978" y="2869614"/>
                  <a:pt x="2668078" y="2885513"/>
                  <a:pt x="2668078" y="2905125"/>
                </a:cubicBezTo>
                <a:cubicBezTo>
                  <a:pt x="2668078" y="2924737"/>
                  <a:pt x="2683978" y="2940636"/>
                  <a:pt x="2703588" y="2940636"/>
                </a:cubicBezTo>
                <a:cubicBezTo>
                  <a:pt x="2723201" y="2940636"/>
                  <a:pt x="2739100" y="2924737"/>
                  <a:pt x="2739100" y="2905125"/>
                </a:cubicBezTo>
                <a:cubicBezTo>
                  <a:pt x="2739100" y="2885513"/>
                  <a:pt x="2723201" y="2869614"/>
                  <a:pt x="2703588" y="2869614"/>
                </a:cubicBezTo>
                <a:close/>
                <a:moveTo>
                  <a:pt x="2515679" y="2869614"/>
                </a:moveTo>
                <a:cubicBezTo>
                  <a:pt x="2496067" y="2869614"/>
                  <a:pt x="2480169" y="2885513"/>
                  <a:pt x="2480169" y="2905125"/>
                </a:cubicBezTo>
                <a:cubicBezTo>
                  <a:pt x="2480169" y="2924737"/>
                  <a:pt x="2496067" y="2940636"/>
                  <a:pt x="2515679" y="2940636"/>
                </a:cubicBezTo>
                <a:cubicBezTo>
                  <a:pt x="2535292" y="2940636"/>
                  <a:pt x="2551191" y="2924737"/>
                  <a:pt x="2551191" y="2905125"/>
                </a:cubicBezTo>
                <a:cubicBezTo>
                  <a:pt x="2551191" y="2885513"/>
                  <a:pt x="2535292" y="2869614"/>
                  <a:pt x="2515679" y="2869614"/>
                </a:cubicBezTo>
                <a:close/>
                <a:moveTo>
                  <a:pt x="2327769" y="2869614"/>
                </a:moveTo>
                <a:cubicBezTo>
                  <a:pt x="2308158" y="2869614"/>
                  <a:pt x="2292259" y="2885513"/>
                  <a:pt x="2292259" y="2905125"/>
                </a:cubicBezTo>
                <a:cubicBezTo>
                  <a:pt x="2292259" y="2924737"/>
                  <a:pt x="2308158" y="2940636"/>
                  <a:pt x="2327769" y="2940636"/>
                </a:cubicBezTo>
                <a:cubicBezTo>
                  <a:pt x="2347382" y="2940636"/>
                  <a:pt x="2363281" y="2924737"/>
                  <a:pt x="2363281" y="2905125"/>
                </a:cubicBezTo>
                <a:cubicBezTo>
                  <a:pt x="2363281" y="2885513"/>
                  <a:pt x="2347382" y="2869614"/>
                  <a:pt x="2327769" y="2869614"/>
                </a:cubicBezTo>
                <a:close/>
                <a:moveTo>
                  <a:pt x="2139862" y="2869614"/>
                </a:moveTo>
                <a:cubicBezTo>
                  <a:pt x="2120248" y="2869614"/>
                  <a:pt x="2104350" y="2885513"/>
                  <a:pt x="2104350" y="2905125"/>
                </a:cubicBezTo>
                <a:cubicBezTo>
                  <a:pt x="2104350" y="2924737"/>
                  <a:pt x="2120248" y="2940636"/>
                  <a:pt x="2139862" y="2940636"/>
                </a:cubicBezTo>
                <a:cubicBezTo>
                  <a:pt x="2159472" y="2940636"/>
                  <a:pt x="2175372" y="2924737"/>
                  <a:pt x="2175372" y="2905125"/>
                </a:cubicBezTo>
                <a:cubicBezTo>
                  <a:pt x="2175372" y="2885513"/>
                  <a:pt x="2159472" y="2869614"/>
                  <a:pt x="2139862" y="2869614"/>
                </a:cubicBezTo>
                <a:close/>
                <a:moveTo>
                  <a:pt x="1951949" y="2869614"/>
                </a:moveTo>
                <a:cubicBezTo>
                  <a:pt x="1932337" y="2869614"/>
                  <a:pt x="1916438" y="2885513"/>
                  <a:pt x="1916438" y="2905125"/>
                </a:cubicBezTo>
                <a:cubicBezTo>
                  <a:pt x="1916438" y="2924737"/>
                  <a:pt x="1932337" y="2940636"/>
                  <a:pt x="1951949" y="2940636"/>
                </a:cubicBezTo>
                <a:cubicBezTo>
                  <a:pt x="1971561" y="2940636"/>
                  <a:pt x="1987461" y="2924737"/>
                  <a:pt x="1987461" y="2905125"/>
                </a:cubicBezTo>
                <a:cubicBezTo>
                  <a:pt x="1987461" y="2885513"/>
                  <a:pt x="1971561" y="2869614"/>
                  <a:pt x="1951949" y="2869614"/>
                </a:cubicBezTo>
                <a:close/>
                <a:moveTo>
                  <a:pt x="1764040" y="2869614"/>
                </a:moveTo>
                <a:cubicBezTo>
                  <a:pt x="1744428" y="2869614"/>
                  <a:pt x="1728529" y="2885513"/>
                  <a:pt x="1728529" y="2905125"/>
                </a:cubicBezTo>
                <a:cubicBezTo>
                  <a:pt x="1728529" y="2924737"/>
                  <a:pt x="1744428" y="2940636"/>
                  <a:pt x="1764040" y="2940636"/>
                </a:cubicBezTo>
                <a:cubicBezTo>
                  <a:pt x="1783652" y="2940636"/>
                  <a:pt x="1799551" y="2924737"/>
                  <a:pt x="1799551" y="2905125"/>
                </a:cubicBezTo>
                <a:cubicBezTo>
                  <a:pt x="1799551" y="2885513"/>
                  <a:pt x="1783652" y="2869614"/>
                  <a:pt x="1764040" y="2869614"/>
                </a:cubicBezTo>
                <a:close/>
                <a:moveTo>
                  <a:pt x="1576130" y="2869614"/>
                </a:moveTo>
                <a:cubicBezTo>
                  <a:pt x="1556518" y="2869614"/>
                  <a:pt x="1540619" y="2885513"/>
                  <a:pt x="1540619" y="2905125"/>
                </a:cubicBezTo>
                <a:cubicBezTo>
                  <a:pt x="1540619" y="2924737"/>
                  <a:pt x="1556518" y="2940636"/>
                  <a:pt x="1576130" y="2940636"/>
                </a:cubicBezTo>
                <a:cubicBezTo>
                  <a:pt x="1595742" y="2940636"/>
                  <a:pt x="1611641" y="2924737"/>
                  <a:pt x="1611641" y="2905125"/>
                </a:cubicBezTo>
                <a:cubicBezTo>
                  <a:pt x="1611641" y="2885513"/>
                  <a:pt x="1595742" y="2869614"/>
                  <a:pt x="1576130" y="2869614"/>
                </a:cubicBezTo>
                <a:close/>
                <a:moveTo>
                  <a:pt x="1388220" y="2869614"/>
                </a:moveTo>
                <a:cubicBezTo>
                  <a:pt x="1368608" y="2869614"/>
                  <a:pt x="1352709" y="2885513"/>
                  <a:pt x="1352709" y="2905125"/>
                </a:cubicBezTo>
                <a:cubicBezTo>
                  <a:pt x="1352709" y="2924737"/>
                  <a:pt x="1368608" y="2940636"/>
                  <a:pt x="1388220" y="2940636"/>
                </a:cubicBezTo>
                <a:cubicBezTo>
                  <a:pt x="1407832" y="2940636"/>
                  <a:pt x="1423731" y="2924737"/>
                  <a:pt x="1423731" y="2905125"/>
                </a:cubicBezTo>
                <a:cubicBezTo>
                  <a:pt x="1423731" y="2885513"/>
                  <a:pt x="1407832" y="2869614"/>
                  <a:pt x="1388220" y="2869614"/>
                </a:cubicBezTo>
                <a:close/>
                <a:moveTo>
                  <a:pt x="1200311" y="2869614"/>
                </a:moveTo>
                <a:cubicBezTo>
                  <a:pt x="1180699" y="2869614"/>
                  <a:pt x="1164800" y="2885513"/>
                  <a:pt x="1164800" y="2905125"/>
                </a:cubicBezTo>
                <a:cubicBezTo>
                  <a:pt x="1164800" y="2924737"/>
                  <a:pt x="1180699" y="2940636"/>
                  <a:pt x="1200311" y="2940636"/>
                </a:cubicBezTo>
                <a:cubicBezTo>
                  <a:pt x="1219923" y="2940636"/>
                  <a:pt x="1235822" y="2924737"/>
                  <a:pt x="1235822" y="2905125"/>
                </a:cubicBezTo>
                <a:cubicBezTo>
                  <a:pt x="1235822" y="2885513"/>
                  <a:pt x="1219923" y="2869614"/>
                  <a:pt x="1200311" y="2869614"/>
                </a:cubicBezTo>
                <a:close/>
                <a:moveTo>
                  <a:pt x="1012401" y="2869614"/>
                </a:moveTo>
                <a:cubicBezTo>
                  <a:pt x="992789" y="2869614"/>
                  <a:pt x="976890" y="2885513"/>
                  <a:pt x="976890" y="2905125"/>
                </a:cubicBezTo>
                <a:cubicBezTo>
                  <a:pt x="976890" y="2924737"/>
                  <a:pt x="992789" y="2940636"/>
                  <a:pt x="1012401" y="2940636"/>
                </a:cubicBezTo>
                <a:cubicBezTo>
                  <a:pt x="1032013" y="2940636"/>
                  <a:pt x="1047912" y="2924737"/>
                  <a:pt x="1047912" y="2905125"/>
                </a:cubicBezTo>
                <a:cubicBezTo>
                  <a:pt x="1047912" y="2885513"/>
                  <a:pt x="1032013" y="2869614"/>
                  <a:pt x="1012401" y="2869614"/>
                </a:cubicBezTo>
                <a:close/>
                <a:moveTo>
                  <a:pt x="824491" y="2869614"/>
                </a:moveTo>
                <a:cubicBezTo>
                  <a:pt x="804879" y="2869614"/>
                  <a:pt x="788980" y="2885513"/>
                  <a:pt x="788980" y="2905125"/>
                </a:cubicBezTo>
                <a:cubicBezTo>
                  <a:pt x="788980" y="2924737"/>
                  <a:pt x="804879" y="2940636"/>
                  <a:pt x="824491" y="2940636"/>
                </a:cubicBezTo>
                <a:cubicBezTo>
                  <a:pt x="844103" y="2940636"/>
                  <a:pt x="860002" y="2924737"/>
                  <a:pt x="860002" y="2905125"/>
                </a:cubicBezTo>
                <a:cubicBezTo>
                  <a:pt x="860002" y="2885513"/>
                  <a:pt x="844103" y="2869614"/>
                  <a:pt x="824491" y="2869614"/>
                </a:cubicBezTo>
                <a:close/>
                <a:moveTo>
                  <a:pt x="636582" y="2869614"/>
                </a:moveTo>
                <a:cubicBezTo>
                  <a:pt x="616970" y="2869614"/>
                  <a:pt x="601070" y="2885513"/>
                  <a:pt x="601070" y="2905125"/>
                </a:cubicBezTo>
                <a:cubicBezTo>
                  <a:pt x="601070" y="2924737"/>
                  <a:pt x="616970" y="2940636"/>
                  <a:pt x="636582" y="2940636"/>
                </a:cubicBezTo>
                <a:cubicBezTo>
                  <a:pt x="656194" y="2940636"/>
                  <a:pt x="672092" y="2924737"/>
                  <a:pt x="672092" y="2905125"/>
                </a:cubicBezTo>
                <a:cubicBezTo>
                  <a:pt x="672092" y="2885513"/>
                  <a:pt x="656194" y="2869614"/>
                  <a:pt x="636582" y="2869614"/>
                </a:cubicBezTo>
                <a:close/>
                <a:moveTo>
                  <a:pt x="448672" y="2869614"/>
                </a:moveTo>
                <a:cubicBezTo>
                  <a:pt x="429060" y="2869614"/>
                  <a:pt x="413161" y="2885513"/>
                  <a:pt x="413161" y="2905125"/>
                </a:cubicBezTo>
                <a:cubicBezTo>
                  <a:pt x="413161" y="2924737"/>
                  <a:pt x="429060" y="2940636"/>
                  <a:pt x="448672" y="2940636"/>
                </a:cubicBezTo>
                <a:cubicBezTo>
                  <a:pt x="468284" y="2940636"/>
                  <a:pt x="484183" y="2924737"/>
                  <a:pt x="484183" y="2905125"/>
                </a:cubicBezTo>
                <a:cubicBezTo>
                  <a:pt x="484183" y="2885513"/>
                  <a:pt x="468284" y="2869614"/>
                  <a:pt x="448672" y="2869614"/>
                </a:cubicBezTo>
                <a:close/>
                <a:moveTo>
                  <a:pt x="260762" y="2869614"/>
                </a:moveTo>
                <a:cubicBezTo>
                  <a:pt x="241150" y="2869614"/>
                  <a:pt x="225251" y="2885513"/>
                  <a:pt x="225251" y="2905125"/>
                </a:cubicBezTo>
                <a:cubicBezTo>
                  <a:pt x="225251" y="2924737"/>
                  <a:pt x="241150" y="2940636"/>
                  <a:pt x="260762" y="2940636"/>
                </a:cubicBezTo>
                <a:cubicBezTo>
                  <a:pt x="280374" y="2940636"/>
                  <a:pt x="296273" y="2924737"/>
                  <a:pt x="296273" y="2905125"/>
                </a:cubicBezTo>
                <a:cubicBezTo>
                  <a:pt x="296273" y="2885513"/>
                  <a:pt x="280374" y="2869614"/>
                  <a:pt x="260762" y="2869614"/>
                </a:cubicBezTo>
                <a:close/>
                <a:moveTo>
                  <a:pt x="78814" y="2869613"/>
                </a:moveTo>
                <a:cubicBezTo>
                  <a:pt x="59201" y="2869613"/>
                  <a:pt x="43302" y="2885512"/>
                  <a:pt x="43302" y="2905124"/>
                </a:cubicBezTo>
                <a:cubicBezTo>
                  <a:pt x="43302" y="2924736"/>
                  <a:pt x="59201" y="2940635"/>
                  <a:pt x="78814" y="2940635"/>
                </a:cubicBezTo>
                <a:cubicBezTo>
                  <a:pt x="98425" y="2940635"/>
                  <a:pt x="114324" y="2924736"/>
                  <a:pt x="114324" y="2905124"/>
                </a:cubicBezTo>
                <a:cubicBezTo>
                  <a:pt x="114324" y="2885512"/>
                  <a:pt x="98425" y="2869613"/>
                  <a:pt x="78814" y="2869613"/>
                </a:cubicBezTo>
                <a:close/>
                <a:moveTo>
                  <a:pt x="12007004" y="2717215"/>
                </a:moveTo>
                <a:cubicBezTo>
                  <a:pt x="11987392" y="2717215"/>
                  <a:pt x="11971493" y="2733113"/>
                  <a:pt x="11971493" y="2752725"/>
                </a:cubicBezTo>
                <a:cubicBezTo>
                  <a:pt x="11971493" y="2772337"/>
                  <a:pt x="11987392" y="2788236"/>
                  <a:pt x="12007004" y="2788236"/>
                </a:cubicBezTo>
                <a:cubicBezTo>
                  <a:pt x="12026616" y="2788236"/>
                  <a:pt x="12042515" y="2772337"/>
                  <a:pt x="12042515" y="2752725"/>
                </a:cubicBezTo>
                <a:cubicBezTo>
                  <a:pt x="12042515" y="2733113"/>
                  <a:pt x="12026616" y="2717215"/>
                  <a:pt x="12007004" y="2717215"/>
                </a:cubicBezTo>
                <a:close/>
                <a:moveTo>
                  <a:pt x="11819094" y="2717215"/>
                </a:moveTo>
                <a:cubicBezTo>
                  <a:pt x="11799482" y="2717215"/>
                  <a:pt x="11783583" y="2733113"/>
                  <a:pt x="11783583" y="2752725"/>
                </a:cubicBezTo>
                <a:cubicBezTo>
                  <a:pt x="11783583" y="2772337"/>
                  <a:pt x="11799482" y="2788236"/>
                  <a:pt x="11819094" y="2788236"/>
                </a:cubicBezTo>
                <a:cubicBezTo>
                  <a:pt x="11838706" y="2788236"/>
                  <a:pt x="11854605" y="2772337"/>
                  <a:pt x="11854605" y="2752725"/>
                </a:cubicBezTo>
                <a:cubicBezTo>
                  <a:pt x="11854605" y="2733113"/>
                  <a:pt x="11838706" y="2717215"/>
                  <a:pt x="11819094" y="2717215"/>
                </a:cubicBezTo>
                <a:close/>
                <a:moveTo>
                  <a:pt x="11631184" y="2717215"/>
                </a:moveTo>
                <a:cubicBezTo>
                  <a:pt x="11611572" y="2717215"/>
                  <a:pt x="11595673" y="2733113"/>
                  <a:pt x="11595673" y="2752725"/>
                </a:cubicBezTo>
                <a:cubicBezTo>
                  <a:pt x="11595673" y="2772337"/>
                  <a:pt x="11611572" y="2788236"/>
                  <a:pt x="11631184" y="2788236"/>
                </a:cubicBezTo>
                <a:cubicBezTo>
                  <a:pt x="11650796" y="2788236"/>
                  <a:pt x="11666695" y="2772337"/>
                  <a:pt x="11666695" y="2752725"/>
                </a:cubicBezTo>
                <a:cubicBezTo>
                  <a:pt x="11666695" y="2733113"/>
                  <a:pt x="11650796" y="2717215"/>
                  <a:pt x="11631184" y="2717215"/>
                </a:cubicBezTo>
                <a:close/>
                <a:moveTo>
                  <a:pt x="11443274" y="2717215"/>
                </a:moveTo>
                <a:cubicBezTo>
                  <a:pt x="11423662" y="2717215"/>
                  <a:pt x="11407763" y="2733113"/>
                  <a:pt x="11407763" y="2752725"/>
                </a:cubicBezTo>
                <a:cubicBezTo>
                  <a:pt x="11407763" y="2772337"/>
                  <a:pt x="11423662" y="2788236"/>
                  <a:pt x="11443274" y="2788236"/>
                </a:cubicBezTo>
                <a:cubicBezTo>
                  <a:pt x="11462886" y="2788236"/>
                  <a:pt x="11478785" y="2772337"/>
                  <a:pt x="11478785" y="2752725"/>
                </a:cubicBezTo>
                <a:cubicBezTo>
                  <a:pt x="11478785" y="2733113"/>
                  <a:pt x="11462886" y="2717215"/>
                  <a:pt x="11443274" y="2717215"/>
                </a:cubicBezTo>
                <a:close/>
                <a:moveTo>
                  <a:pt x="11255364" y="2717215"/>
                </a:moveTo>
                <a:cubicBezTo>
                  <a:pt x="11235752" y="2717215"/>
                  <a:pt x="11219853" y="2733113"/>
                  <a:pt x="11219853" y="2752725"/>
                </a:cubicBezTo>
                <a:cubicBezTo>
                  <a:pt x="11219853" y="2772337"/>
                  <a:pt x="11235752" y="2788236"/>
                  <a:pt x="11255364" y="2788236"/>
                </a:cubicBezTo>
                <a:cubicBezTo>
                  <a:pt x="11274976" y="2788236"/>
                  <a:pt x="11290875" y="2772337"/>
                  <a:pt x="11290875" y="2752725"/>
                </a:cubicBezTo>
                <a:cubicBezTo>
                  <a:pt x="11290875" y="2733113"/>
                  <a:pt x="11274976" y="2717215"/>
                  <a:pt x="11255364" y="2717215"/>
                </a:cubicBezTo>
                <a:close/>
                <a:moveTo>
                  <a:pt x="11067454" y="2717215"/>
                </a:moveTo>
                <a:cubicBezTo>
                  <a:pt x="11047842" y="2717215"/>
                  <a:pt x="11031943" y="2733113"/>
                  <a:pt x="11031943" y="2752725"/>
                </a:cubicBezTo>
                <a:cubicBezTo>
                  <a:pt x="11031943" y="2772337"/>
                  <a:pt x="11047842" y="2788236"/>
                  <a:pt x="11067454" y="2788236"/>
                </a:cubicBezTo>
                <a:cubicBezTo>
                  <a:pt x="11087066" y="2788236"/>
                  <a:pt x="11102965" y="2772337"/>
                  <a:pt x="11102965" y="2752725"/>
                </a:cubicBezTo>
                <a:cubicBezTo>
                  <a:pt x="11102965" y="2733113"/>
                  <a:pt x="11087066" y="2717215"/>
                  <a:pt x="11067454" y="2717215"/>
                </a:cubicBezTo>
                <a:close/>
                <a:moveTo>
                  <a:pt x="10879544" y="2717215"/>
                </a:moveTo>
                <a:cubicBezTo>
                  <a:pt x="10859932" y="2717215"/>
                  <a:pt x="10844033" y="2733113"/>
                  <a:pt x="10844033" y="2752725"/>
                </a:cubicBezTo>
                <a:cubicBezTo>
                  <a:pt x="10844033" y="2772337"/>
                  <a:pt x="10859932" y="2788236"/>
                  <a:pt x="10879544" y="2788236"/>
                </a:cubicBezTo>
                <a:cubicBezTo>
                  <a:pt x="10899156" y="2788236"/>
                  <a:pt x="10915055" y="2772337"/>
                  <a:pt x="10915055" y="2752725"/>
                </a:cubicBezTo>
                <a:cubicBezTo>
                  <a:pt x="10915055" y="2733113"/>
                  <a:pt x="10899156" y="2717215"/>
                  <a:pt x="10879544" y="2717215"/>
                </a:cubicBezTo>
                <a:close/>
                <a:moveTo>
                  <a:pt x="10691634" y="2717215"/>
                </a:moveTo>
                <a:cubicBezTo>
                  <a:pt x="10672022" y="2717215"/>
                  <a:pt x="10656123" y="2733113"/>
                  <a:pt x="10656123" y="2752725"/>
                </a:cubicBezTo>
                <a:cubicBezTo>
                  <a:pt x="10656123" y="2772337"/>
                  <a:pt x="10672022" y="2788236"/>
                  <a:pt x="10691634" y="2788236"/>
                </a:cubicBezTo>
                <a:cubicBezTo>
                  <a:pt x="10711246" y="2788236"/>
                  <a:pt x="10727145" y="2772337"/>
                  <a:pt x="10727145" y="2752725"/>
                </a:cubicBezTo>
                <a:cubicBezTo>
                  <a:pt x="10727145" y="2733113"/>
                  <a:pt x="10711246" y="2717215"/>
                  <a:pt x="10691634" y="2717215"/>
                </a:cubicBezTo>
                <a:close/>
                <a:moveTo>
                  <a:pt x="10503724" y="2717215"/>
                </a:moveTo>
                <a:cubicBezTo>
                  <a:pt x="10484112" y="2717215"/>
                  <a:pt x="10468213" y="2733113"/>
                  <a:pt x="10468213" y="2752725"/>
                </a:cubicBezTo>
                <a:cubicBezTo>
                  <a:pt x="10468213" y="2772337"/>
                  <a:pt x="10484112" y="2788236"/>
                  <a:pt x="10503724" y="2788236"/>
                </a:cubicBezTo>
                <a:cubicBezTo>
                  <a:pt x="10523336" y="2788236"/>
                  <a:pt x="10539235" y="2772337"/>
                  <a:pt x="10539235" y="2752725"/>
                </a:cubicBezTo>
                <a:cubicBezTo>
                  <a:pt x="10539235" y="2733113"/>
                  <a:pt x="10523336" y="2717215"/>
                  <a:pt x="10503724" y="2717215"/>
                </a:cubicBezTo>
                <a:close/>
                <a:moveTo>
                  <a:pt x="10315814" y="2717215"/>
                </a:moveTo>
                <a:cubicBezTo>
                  <a:pt x="10296202" y="2717215"/>
                  <a:pt x="10280303" y="2733113"/>
                  <a:pt x="10280303" y="2752725"/>
                </a:cubicBezTo>
                <a:cubicBezTo>
                  <a:pt x="10280303" y="2772337"/>
                  <a:pt x="10296202" y="2788236"/>
                  <a:pt x="10315814" y="2788236"/>
                </a:cubicBezTo>
                <a:cubicBezTo>
                  <a:pt x="10335426" y="2788236"/>
                  <a:pt x="10351325" y="2772337"/>
                  <a:pt x="10351325" y="2752725"/>
                </a:cubicBezTo>
                <a:cubicBezTo>
                  <a:pt x="10351325" y="2733113"/>
                  <a:pt x="10335426" y="2717215"/>
                  <a:pt x="10315814" y="2717215"/>
                </a:cubicBezTo>
                <a:close/>
                <a:moveTo>
                  <a:pt x="10127904" y="2717215"/>
                </a:moveTo>
                <a:cubicBezTo>
                  <a:pt x="10108292" y="2717215"/>
                  <a:pt x="10092393" y="2733113"/>
                  <a:pt x="10092393" y="2752725"/>
                </a:cubicBezTo>
                <a:cubicBezTo>
                  <a:pt x="10092393" y="2772337"/>
                  <a:pt x="10108292" y="2788236"/>
                  <a:pt x="10127904" y="2788236"/>
                </a:cubicBezTo>
                <a:cubicBezTo>
                  <a:pt x="10147516" y="2788236"/>
                  <a:pt x="10163415" y="2772337"/>
                  <a:pt x="10163415" y="2752725"/>
                </a:cubicBezTo>
                <a:cubicBezTo>
                  <a:pt x="10163415" y="2733113"/>
                  <a:pt x="10147516" y="2717215"/>
                  <a:pt x="10127904" y="2717215"/>
                </a:cubicBezTo>
                <a:close/>
                <a:moveTo>
                  <a:pt x="9939994" y="2717215"/>
                </a:moveTo>
                <a:cubicBezTo>
                  <a:pt x="9920382" y="2717215"/>
                  <a:pt x="9904483" y="2733113"/>
                  <a:pt x="9904483" y="2752725"/>
                </a:cubicBezTo>
                <a:cubicBezTo>
                  <a:pt x="9904483" y="2772337"/>
                  <a:pt x="9920382" y="2788236"/>
                  <a:pt x="9939994" y="2788236"/>
                </a:cubicBezTo>
                <a:cubicBezTo>
                  <a:pt x="9959606" y="2788236"/>
                  <a:pt x="9975505" y="2772337"/>
                  <a:pt x="9975505" y="2752725"/>
                </a:cubicBezTo>
                <a:cubicBezTo>
                  <a:pt x="9975505" y="2733113"/>
                  <a:pt x="9959606" y="2717215"/>
                  <a:pt x="9939994" y="2717215"/>
                </a:cubicBezTo>
                <a:close/>
                <a:moveTo>
                  <a:pt x="9752084" y="2717215"/>
                </a:moveTo>
                <a:cubicBezTo>
                  <a:pt x="9732472" y="2717215"/>
                  <a:pt x="9716573" y="2733113"/>
                  <a:pt x="9716573" y="2752725"/>
                </a:cubicBezTo>
                <a:cubicBezTo>
                  <a:pt x="9716573" y="2772337"/>
                  <a:pt x="9732472" y="2788236"/>
                  <a:pt x="9752084" y="2788236"/>
                </a:cubicBezTo>
                <a:cubicBezTo>
                  <a:pt x="9771696" y="2788236"/>
                  <a:pt x="9787595" y="2772337"/>
                  <a:pt x="9787595" y="2752725"/>
                </a:cubicBezTo>
                <a:cubicBezTo>
                  <a:pt x="9787595" y="2733113"/>
                  <a:pt x="9771696" y="2717215"/>
                  <a:pt x="9752084" y="2717215"/>
                </a:cubicBezTo>
                <a:close/>
                <a:moveTo>
                  <a:pt x="9564174" y="2717215"/>
                </a:moveTo>
                <a:cubicBezTo>
                  <a:pt x="9544562" y="2717215"/>
                  <a:pt x="9528663" y="2733113"/>
                  <a:pt x="9528663" y="2752725"/>
                </a:cubicBezTo>
                <a:cubicBezTo>
                  <a:pt x="9528663" y="2772337"/>
                  <a:pt x="9544562" y="2788236"/>
                  <a:pt x="9564174" y="2788236"/>
                </a:cubicBezTo>
                <a:cubicBezTo>
                  <a:pt x="9583786" y="2788236"/>
                  <a:pt x="9599685" y="2772337"/>
                  <a:pt x="9599685" y="2752725"/>
                </a:cubicBezTo>
                <a:cubicBezTo>
                  <a:pt x="9599685" y="2733113"/>
                  <a:pt x="9583786" y="2717215"/>
                  <a:pt x="9564174" y="2717215"/>
                </a:cubicBezTo>
                <a:close/>
                <a:moveTo>
                  <a:pt x="9376264" y="2717215"/>
                </a:moveTo>
                <a:cubicBezTo>
                  <a:pt x="9356652" y="2717215"/>
                  <a:pt x="9340753" y="2733113"/>
                  <a:pt x="9340753" y="2752725"/>
                </a:cubicBezTo>
                <a:cubicBezTo>
                  <a:pt x="9340753" y="2772337"/>
                  <a:pt x="9356652" y="2788236"/>
                  <a:pt x="9376264" y="2788236"/>
                </a:cubicBezTo>
                <a:cubicBezTo>
                  <a:pt x="9395876" y="2788236"/>
                  <a:pt x="9411775" y="2772337"/>
                  <a:pt x="9411775" y="2752725"/>
                </a:cubicBezTo>
                <a:cubicBezTo>
                  <a:pt x="9411775" y="2733113"/>
                  <a:pt x="9395876" y="2717215"/>
                  <a:pt x="9376264" y="2717215"/>
                </a:cubicBezTo>
                <a:close/>
                <a:moveTo>
                  <a:pt x="9188354" y="2717215"/>
                </a:moveTo>
                <a:cubicBezTo>
                  <a:pt x="9168742" y="2717215"/>
                  <a:pt x="9152843" y="2733113"/>
                  <a:pt x="9152843" y="2752725"/>
                </a:cubicBezTo>
                <a:cubicBezTo>
                  <a:pt x="9152843" y="2772337"/>
                  <a:pt x="9168742" y="2788236"/>
                  <a:pt x="9188354" y="2788236"/>
                </a:cubicBezTo>
                <a:cubicBezTo>
                  <a:pt x="9207966" y="2788236"/>
                  <a:pt x="9223865" y="2772337"/>
                  <a:pt x="9223865" y="2752725"/>
                </a:cubicBezTo>
                <a:cubicBezTo>
                  <a:pt x="9223865" y="2733113"/>
                  <a:pt x="9207966" y="2717215"/>
                  <a:pt x="9188354" y="2717215"/>
                </a:cubicBezTo>
                <a:close/>
                <a:moveTo>
                  <a:pt x="9000444" y="2717215"/>
                </a:moveTo>
                <a:cubicBezTo>
                  <a:pt x="8980832" y="2717215"/>
                  <a:pt x="8964933" y="2733113"/>
                  <a:pt x="8964933" y="2752725"/>
                </a:cubicBezTo>
                <a:cubicBezTo>
                  <a:pt x="8964933" y="2772337"/>
                  <a:pt x="8980832" y="2788236"/>
                  <a:pt x="9000444" y="2788236"/>
                </a:cubicBezTo>
                <a:cubicBezTo>
                  <a:pt x="9020056" y="2788236"/>
                  <a:pt x="9035955" y="2772337"/>
                  <a:pt x="9035955" y="2752725"/>
                </a:cubicBezTo>
                <a:cubicBezTo>
                  <a:pt x="9035955" y="2733113"/>
                  <a:pt x="9020056" y="2717215"/>
                  <a:pt x="9000444" y="2717215"/>
                </a:cubicBezTo>
                <a:close/>
                <a:moveTo>
                  <a:pt x="8812534" y="2717215"/>
                </a:moveTo>
                <a:cubicBezTo>
                  <a:pt x="8792922" y="2717215"/>
                  <a:pt x="8777023" y="2733113"/>
                  <a:pt x="8777023" y="2752725"/>
                </a:cubicBezTo>
                <a:cubicBezTo>
                  <a:pt x="8777023" y="2772337"/>
                  <a:pt x="8792922" y="2788236"/>
                  <a:pt x="8812534" y="2788236"/>
                </a:cubicBezTo>
                <a:cubicBezTo>
                  <a:pt x="8832146" y="2788236"/>
                  <a:pt x="8848045" y="2772337"/>
                  <a:pt x="8848045" y="2752725"/>
                </a:cubicBezTo>
                <a:cubicBezTo>
                  <a:pt x="8848045" y="2733113"/>
                  <a:pt x="8832146" y="2717215"/>
                  <a:pt x="8812534" y="2717215"/>
                </a:cubicBezTo>
                <a:close/>
                <a:moveTo>
                  <a:pt x="8624624" y="2717215"/>
                </a:moveTo>
                <a:cubicBezTo>
                  <a:pt x="8605012" y="2717215"/>
                  <a:pt x="8589113" y="2733113"/>
                  <a:pt x="8589113" y="2752725"/>
                </a:cubicBezTo>
                <a:cubicBezTo>
                  <a:pt x="8589113" y="2772337"/>
                  <a:pt x="8605012" y="2788236"/>
                  <a:pt x="8624624" y="2788236"/>
                </a:cubicBezTo>
                <a:cubicBezTo>
                  <a:pt x="8644236" y="2788236"/>
                  <a:pt x="8660135" y="2772337"/>
                  <a:pt x="8660135" y="2752725"/>
                </a:cubicBezTo>
                <a:cubicBezTo>
                  <a:pt x="8660135" y="2733113"/>
                  <a:pt x="8644236" y="2717215"/>
                  <a:pt x="8624624" y="2717215"/>
                </a:cubicBezTo>
                <a:close/>
                <a:moveTo>
                  <a:pt x="8436714" y="2717215"/>
                </a:moveTo>
                <a:cubicBezTo>
                  <a:pt x="8417102" y="2717215"/>
                  <a:pt x="8401203" y="2733113"/>
                  <a:pt x="8401203" y="2752725"/>
                </a:cubicBezTo>
                <a:cubicBezTo>
                  <a:pt x="8401203" y="2772337"/>
                  <a:pt x="8417102" y="2788236"/>
                  <a:pt x="8436714" y="2788236"/>
                </a:cubicBezTo>
                <a:cubicBezTo>
                  <a:pt x="8456326" y="2788236"/>
                  <a:pt x="8472225" y="2772337"/>
                  <a:pt x="8472225" y="2752725"/>
                </a:cubicBezTo>
                <a:cubicBezTo>
                  <a:pt x="8472225" y="2733113"/>
                  <a:pt x="8456326" y="2717215"/>
                  <a:pt x="8436714" y="2717215"/>
                </a:cubicBezTo>
                <a:close/>
                <a:moveTo>
                  <a:pt x="8248804" y="2717215"/>
                </a:moveTo>
                <a:cubicBezTo>
                  <a:pt x="8229192" y="2717215"/>
                  <a:pt x="8213293" y="2733113"/>
                  <a:pt x="8213293" y="2752725"/>
                </a:cubicBezTo>
                <a:cubicBezTo>
                  <a:pt x="8213293" y="2772337"/>
                  <a:pt x="8229192" y="2788236"/>
                  <a:pt x="8248804" y="2788236"/>
                </a:cubicBezTo>
                <a:cubicBezTo>
                  <a:pt x="8268416" y="2788236"/>
                  <a:pt x="8284315" y="2772337"/>
                  <a:pt x="8284315" y="2752725"/>
                </a:cubicBezTo>
                <a:cubicBezTo>
                  <a:pt x="8284315" y="2733113"/>
                  <a:pt x="8268416" y="2717215"/>
                  <a:pt x="8248804" y="2717215"/>
                </a:cubicBezTo>
                <a:close/>
                <a:moveTo>
                  <a:pt x="8060894" y="2717215"/>
                </a:moveTo>
                <a:cubicBezTo>
                  <a:pt x="8041282" y="2717215"/>
                  <a:pt x="8025383" y="2733113"/>
                  <a:pt x="8025383" y="2752725"/>
                </a:cubicBezTo>
                <a:cubicBezTo>
                  <a:pt x="8025383" y="2772337"/>
                  <a:pt x="8041282" y="2788236"/>
                  <a:pt x="8060894" y="2788236"/>
                </a:cubicBezTo>
                <a:cubicBezTo>
                  <a:pt x="8080506" y="2788236"/>
                  <a:pt x="8096405" y="2772337"/>
                  <a:pt x="8096405" y="2752725"/>
                </a:cubicBezTo>
                <a:cubicBezTo>
                  <a:pt x="8096405" y="2733113"/>
                  <a:pt x="8080506" y="2717215"/>
                  <a:pt x="8060894" y="2717215"/>
                </a:cubicBezTo>
                <a:close/>
                <a:moveTo>
                  <a:pt x="7872984" y="2717215"/>
                </a:moveTo>
                <a:cubicBezTo>
                  <a:pt x="7853372" y="2717215"/>
                  <a:pt x="7837473" y="2733113"/>
                  <a:pt x="7837473" y="2752725"/>
                </a:cubicBezTo>
                <a:cubicBezTo>
                  <a:pt x="7837473" y="2772337"/>
                  <a:pt x="7853372" y="2788236"/>
                  <a:pt x="7872984" y="2788236"/>
                </a:cubicBezTo>
                <a:cubicBezTo>
                  <a:pt x="7892596" y="2788236"/>
                  <a:pt x="7908495" y="2772337"/>
                  <a:pt x="7908495" y="2752725"/>
                </a:cubicBezTo>
                <a:cubicBezTo>
                  <a:pt x="7908495" y="2733113"/>
                  <a:pt x="7892596" y="2717215"/>
                  <a:pt x="7872984" y="2717215"/>
                </a:cubicBezTo>
                <a:close/>
                <a:moveTo>
                  <a:pt x="7685074" y="2717215"/>
                </a:moveTo>
                <a:cubicBezTo>
                  <a:pt x="7665462" y="2717215"/>
                  <a:pt x="7649563" y="2733113"/>
                  <a:pt x="7649563" y="2752725"/>
                </a:cubicBezTo>
                <a:cubicBezTo>
                  <a:pt x="7649563" y="2772337"/>
                  <a:pt x="7665462" y="2788236"/>
                  <a:pt x="7685074" y="2788236"/>
                </a:cubicBezTo>
                <a:cubicBezTo>
                  <a:pt x="7704686" y="2788236"/>
                  <a:pt x="7720585" y="2772337"/>
                  <a:pt x="7720585" y="2752725"/>
                </a:cubicBezTo>
                <a:cubicBezTo>
                  <a:pt x="7720585" y="2733113"/>
                  <a:pt x="7704686" y="2717215"/>
                  <a:pt x="7685074" y="2717215"/>
                </a:cubicBezTo>
                <a:close/>
                <a:moveTo>
                  <a:pt x="7497164" y="2717215"/>
                </a:moveTo>
                <a:cubicBezTo>
                  <a:pt x="7477552" y="2717215"/>
                  <a:pt x="7461653" y="2733113"/>
                  <a:pt x="7461653" y="2752725"/>
                </a:cubicBezTo>
                <a:cubicBezTo>
                  <a:pt x="7461653" y="2772337"/>
                  <a:pt x="7477552" y="2788236"/>
                  <a:pt x="7497164" y="2788236"/>
                </a:cubicBezTo>
                <a:cubicBezTo>
                  <a:pt x="7516776" y="2788236"/>
                  <a:pt x="7532675" y="2772337"/>
                  <a:pt x="7532675" y="2752725"/>
                </a:cubicBezTo>
                <a:cubicBezTo>
                  <a:pt x="7532675" y="2733113"/>
                  <a:pt x="7516776" y="2717215"/>
                  <a:pt x="7497164" y="2717215"/>
                </a:cubicBezTo>
                <a:close/>
                <a:moveTo>
                  <a:pt x="7309254" y="2717215"/>
                </a:moveTo>
                <a:cubicBezTo>
                  <a:pt x="7289642" y="2717215"/>
                  <a:pt x="7273743" y="2733113"/>
                  <a:pt x="7273743" y="2752725"/>
                </a:cubicBezTo>
                <a:cubicBezTo>
                  <a:pt x="7273743" y="2772337"/>
                  <a:pt x="7289642" y="2788236"/>
                  <a:pt x="7309254" y="2788236"/>
                </a:cubicBezTo>
                <a:cubicBezTo>
                  <a:pt x="7328866" y="2788236"/>
                  <a:pt x="7344765" y="2772337"/>
                  <a:pt x="7344765" y="2752725"/>
                </a:cubicBezTo>
                <a:cubicBezTo>
                  <a:pt x="7344765" y="2733113"/>
                  <a:pt x="7328866" y="2717215"/>
                  <a:pt x="7309254" y="2717215"/>
                </a:cubicBezTo>
                <a:close/>
                <a:moveTo>
                  <a:pt x="7121344" y="2717215"/>
                </a:moveTo>
                <a:cubicBezTo>
                  <a:pt x="7101732" y="2717215"/>
                  <a:pt x="7085833" y="2733113"/>
                  <a:pt x="7085833" y="2752725"/>
                </a:cubicBezTo>
                <a:cubicBezTo>
                  <a:pt x="7085833" y="2772337"/>
                  <a:pt x="7101732" y="2788236"/>
                  <a:pt x="7121344" y="2788236"/>
                </a:cubicBezTo>
                <a:cubicBezTo>
                  <a:pt x="7140956" y="2788236"/>
                  <a:pt x="7156855" y="2772337"/>
                  <a:pt x="7156855" y="2752725"/>
                </a:cubicBezTo>
                <a:cubicBezTo>
                  <a:pt x="7156855" y="2733113"/>
                  <a:pt x="7140956" y="2717215"/>
                  <a:pt x="7121344" y="2717215"/>
                </a:cubicBezTo>
                <a:close/>
                <a:moveTo>
                  <a:pt x="6933434" y="2717215"/>
                </a:moveTo>
                <a:cubicBezTo>
                  <a:pt x="6913822" y="2717215"/>
                  <a:pt x="6897923" y="2733113"/>
                  <a:pt x="6897923" y="2752725"/>
                </a:cubicBezTo>
                <a:cubicBezTo>
                  <a:pt x="6897923" y="2772337"/>
                  <a:pt x="6913822" y="2788236"/>
                  <a:pt x="6933434" y="2788236"/>
                </a:cubicBezTo>
                <a:cubicBezTo>
                  <a:pt x="6953046" y="2788236"/>
                  <a:pt x="6968945" y="2772337"/>
                  <a:pt x="6968945" y="2752725"/>
                </a:cubicBezTo>
                <a:cubicBezTo>
                  <a:pt x="6968945" y="2733113"/>
                  <a:pt x="6953046" y="2717215"/>
                  <a:pt x="6933434" y="2717215"/>
                </a:cubicBezTo>
                <a:close/>
                <a:moveTo>
                  <a:pt x="6745524" y="2717215"/>
                </a:moveTo>
                <a:cubicBezTo>
                  <a:pt x="6725912" y="2717215"/>
                  <a:pt x="6710013" y="2733113"/>
                  <a:pt x="6710013" y="2752725"/>
                </a:cubicBezTo>
                <a:cubicBezTo>
                  <a:pt x="6710013" y="2772337"/>
                  <a:pt x="6725912" y="2788236"/>
                  <a:pt x="6745524" y="2788236"/>
                </a:cubicBezTo>
                <a:cubicBezTo>
                  <a:pt x="6765136" y="2788236"/>
                  <a:pt x="6781035" y="2772337"/>
                  <a:pt x="6781035" y="2752725"/>
                </a:cubicBezTo>
                <a:cubicBezTo>
                  <a:pt x="6781035" y="2733113"/>
                  <a:pt x="6765136" y="2717215"/>
                  <a:pt x="6745524" y="2717215"/>
                </a:cubicBezTo>
                <a:close/>
                <a:moveTo>
                  <a:pt x="6557614" y="2717215"/>
                </a:moveTo>
                <a:cubicBezTo>
                  <a:pt x="6538002" y="2717215"/>
                  <a:pt x="6522103" y="2733113"/>
                  <a:pt x="6522103" y="2752725"/>
                </a:cubicBezTo>
                <a:cubicBezTo>
                  <a:pt x="6522103" y="2772337"/>
                  <a:pt x="6538002" y="2788236"/>
                  <a:pt x="6557614" y="2788236"/>
                </a:cubicBezTo>
                <a:cubicBezTo>
                  <a:pt x="6577226" y="2788236"/>
                  <a:pt x="6593125" y="2772337"/>
                  <a:pt x="6593125" y="2752725"/>
                </a:cubicBezTo>
                <a:cubicBezTo>
                  <a:pt x="6593125" y="2733113"/>
                  <a:pt x="6577226" y="2717215"/>
                  <a:pt x="6557614" y="2717215"/>
                </a:cubicBezTo>
                <a:close/>
                <a:moveTo>
                  <a:pt x="6369704" y="2717215"/>
                </a:moveTo>
                <a:cubicBezTo>
                  <a:pt x="6350092" y="2717215"/>
                  <a:pt x="6334193" y="2733113"/>
                  <a:pt x="6334193" y="2752725"/>
                </a:cubicBezTo>
                <a:cubicBezTo>
                  <a:pt x="6334193" y="2772337"/>
                  <a:pt x="6350092" y="2788236"/>
                  <a:pt x="6369704" y="2788236"/>
                </a:cubicBezTo>
                <a:cubicBezTo>
                  <a:pt x="6389316" y="2788236"/>
                  <a:pt x="6405215" y="2772337"/>
                  <a:pt x="6405215" y="2752725"/>
                </a:cubicBezTo>
                <a:cubicBezTo>
                  <a:pt x="6405215" y="2733113"/>
                  <a:pt x="6389316" y="2717215"/>
                  <a:pt x="6369704" y="2717215"/>
                </a:cubicBezTo>
                <a:close/>
                <a:moveTo>
                  <a:pt x="6181794" y="2717215"/>
                </a:moveTo>
                <a:cubicBezTo>
                  <a:pt x="6162182" y="2717215"/>
                  <a:pt x="6146283" y="2733113"/>
                  <a:pt x="6146283" y="2752725"/>
                </a:cubicBezTo>
                <a:cubicBezTo>
                  <a:pt x="6146283" y="2772337"/>
                  <a:pt x="6162182" y="2788236"/>
                  <a:pt x="6181794" y="2788236"/>
                </a:cubicBezTo>
                <a:cubicBezTo>
                  <a:pt x="6201406" y="2788236"/>
                  <a:pt x="6217305" y="2772337"/>
                  <a:pt x="6217305" y="2752725"/>
                </a:cubicBezTo>
                <a:cubicBezTo>
                  <a:pt x="6217305" y="2733113"/>
                  <a:pt x="6201406" y="2717215"/>
                  <a:pt x="6181794" y="2717215"/>
                </a:cubicBezTo>
                <a:close/>
                <a:moveTo>
                  <a:pt x="5993886" y="2717215"/>
                </a:moveTo>
                <a:cubicBezTo>
                  <a:pt x="5974273" y="2717215"/>
                  <a:pt x="5958374" y="2733113"/>
                  <a:pt x="5958374" y="2752725"/>
                </a:cubicBezTo>
                <a:cubicBezTo>
                  <a:pt x="5958374" y="2772337"/>
                  <a:pt x="5974273" y="2788236"/>
                  <a:pt x="5993886" y="2788236"/>
                </a:cubicBezTo>
                <a:cubicBezTo>
                  <a:pt x="6013497" y="2788236"/>
                  <a:pt x="6029396" y="2772337"/>
                  <a:pt x="6029396" y="2752725"/>
                </a:cubicBezTo>
                <a:cubicBezTo>
                  <a:pt x="6029396" y="2733113"/>
                  <a:pt x="6013497" y="2717215"/>
                  <a:pt x="5993886" y="2717215"/>
                </a:cubicBezTo>
                <a:close/>
                <a:moveTo>
                  <a:pt x="5805976" y="2717215"/>
                </a:moveTo>
                <a:cubicBezTo>
                  <a:pt x="5786364" y="2717215"/>
                  <a:pt x="5770466" y="2733113"/>
                  <a:pt x="5770466" y="2752725"/>
                </a:cubicBezTo>
                <a:cubicBezTo>
                  <a:pt x="5770466" y="2772337"/>
                  <a:pt x="5786364" y="2788236"/>
                  <a:pt x="5805976" y="2788236"/>
                </a:cubicBezTo>
                <a:cubicBezTo>
                  <a:pt x="5825589" y="2788236"/>
                  <a:pt x="5841487" y="2772337"/>
                  <a:pt x="5841487" y="2752725"/>
                </a:cubicBezTo>
                <a:cubicBezTo>
                  <a:pt x="5841487" y="2733113"/>
                  <a:pt x="5825589" y="2717215"/>
                  <a:pt x="5805976" y="2717215"/>
                </a:cubicBezTo>
                <a:close/>
                <a:moveTo>
                  <a:pt x="5618068" y="2717215"/>
                </a:moveTo>
                <a:cubicBezTo>
                  <a:pt x="5598457" y="2717215"/>
                  <a:pt x="5582558" y="2733113"/>
                  <a:pt x="5582558" y="2752725"/>
                </a:cubicBezTo>
                <a:cubicBezTo>
                  <a:pt x="5582558" y="2772337"/>
                  <a:pt x="5598457" y="2788236"/>
                  <a:pt x="5618068" y="2788236"/>
                </a:cubicBezTo>
                <a:cubicBezTo>
                  <a:pt x="5637680" y="2788236"/>
                  <a:pt x="5653579" y="2772337"/>
                  <a:pt x="5653579" y="2752725"/>
                </a:cubicBezTo>
                <a:cubicBezTo>
                  <a:pt x="5653579" y="2733113"/>
                  <a:pt x="5637680" y="2717215"/>
                  <a:pt x="5618068" y="2717215"/>
                </a:cubicBezTo>
                <a:close/>
                <a:moveTo>
                  <a:pt x="5430159" y="2717215"/>
                </a:moveTo>
                <a:cubicBezTo>
                  <a:pt x="5410549" y="2717215"/>
                  <a:pt x="5394647" y="2733113"/>
                  <a:pt x="5394647" y="2752725"/>
                </a:cubicBezTo>
                <a:cubicBezTo>
                  <a:pt x="5394647" y="2772337"/>
                  <a:pt x="5410549" y="2788236"/>
                  <a:pt x="5430159" y="2788236"/>
                </a:cubicBezTo>
                <a:cubicBezTo>
                  <a:pt x="5449772" y="2788236"/>
                  <a:pt x="5465670" y="2772337"/>
                  <a:pt x="5465670" y="2752725"/>
                </a:cubicBezTo>
                <a:cubicBezTo>
                  <a:pt x="5465670" y="2733113"/>
                  <a:pt x="5449772" y="2717215"/>
                  <a:pt x="5430159" y="2717215"/>
                </a:cubicBezTo>
                <a:close/>
                <a:moveTo>
                  <a:pt x="5242249" y="2717215"/>
                </a:moveTo>
                <a:cubicBezTo>
                  <a:pt x="5222635" y="2717215"/>
                  <a:pt x="5206737" y="2733113"/>
                  <a:pt x="5206737" y="2752725"/>
                </a:cubicBezTo>
                <a:cubicBezTo>
                  <a:pt x="5206737" y="2772337"/>
                  <a:pt x="5222635" y="2788236"/>
                  <a:pt x="5242249" y="2788236"/>
                </a:cubicBezTo>
                <a:cubicBezTo>
                  <a:pt x="5261862" y="2788236"/>
                  <a:pt x="5277760" y="2772337"/>
                  <a:pt x="5277760" y="2752725"/>
                </a:cubicBezTo>
                <a:cubicBezTo>
                  <a:pt x="5277760" y="2733113"/>
                  <a:pt x="5261862" y="2717215"/>
                  <a:pt x="5242249" y="2717215"/>
                </a:cubicBezTo>
                <a:close/>
                <a:moveTo>
                  <a:pt x="5054338" y="2717215"/>
                </a:moveTo>
                <a:cubicBezTo>
                  <a:pt x="5034726" y="2717215"/>
                  <a:pt x="5018828" y="2733113"/>
                  <a:pt x="5018828" y="2752725"/>
                </a:cubicBezTo>
                <a:cubicBezTo>
                  <a:pt x="5018828" y="2772337"/>
                  <a:pt x="5034726" y="2788236"/>
                  <a:pt x="5054338" y="2788236"/>
                </a:cubicBezTo>
                <a:cubicBezTo>
                  <a:pt x="5073951" y="2788236"/>
                  <a:pt x="5089850" y="2772337"/>
                  <a:pt x="5089850" y="2752725"/>
                </a:cubicBezTo>
                <a:cubicBezTo>
                  <a:pt x="5089850" y="2733113"/>
                  <a:pt x="5073951" y="2717215"/>
                  <a:pt x="5054338" y="2717215"/>
                </a:cubicBezTo>
                <a:close/>
                <a:moveTo>
                  <a:pt x="4866430" y="2717215"/>
                </a:moveTo>
                <a:cubicBezTo>
                  <a:pt x="4846819" y="2717215"/>
                  <a:pt x="4830924" y="2733113"/>
                  <a:pt x="4830924" y="2752725"/>
                </a:cubicBezTo>
                <a:cubicBezTo>
                  <a:pt x="4830924" y="2772337"/>
                  <a:pt x="4846819" y="2788236"/>
                  <a:pt x="4866430" y="2788236"/>
                </a:cubicBezTo>
                <a:cubicBezTo>
                  <a:pt x="4886041" y="2788236"/>
                  <a:pt x="4901941" y="2772337"/>
                  <a:pt x="4901941" y="2752725"/>
                </a:cubicBezTo>
                <a:cubicBezTo>
                  <a:pt x="4901941" y="2733113"/>
                  <a:pt x="4886041" y="2717215"/>
                  <a:pt x="4866430" y="2717215"/>
                </a:cubicBezTo>
                <a:close/>
                <a:moveTo>
                  <a:pt x="4678519" y="2717215"/>
                </a:moveTo>
                <a:cubicBezTo>
                  <a:pt x="4658907" y="2717215"/>
                  <a:pt x="4643007" y="2733113"/>
                  <a:pt x="4643007" y="2752725"/>
                </a:cubicBezTo>
                <a:cubicBezTo>
                  <a:pt x="4643007" y="2772337"/>
                  <a:pt x="4658907" y="2788236"/>
                  <a:pt x="4678519" y="2788236"/>
                </a:cubicBezTo>
                <a:cubicBezTo>
                  <a:pt x="4698130" y="2788236"/>
                  <a:pt x="4714030" y="2772337"/>
                  <a:pt x="4714030" y="2752725"/>
                </a:cubicBezTo>
                <a:cubicBezTo>
                  <a:pt x="4714030" y="2733113"/>
                  <a:pt x="4698130" y="2717215"/>
                  <a:pt x="4678519" y="2717215"/>
                </a:cubicBezTo>
                <a:close/>
                <a:moveTo>
                  <a:pt x="4490610" y="2717215"/>
                </a:moveTo>
                <a:cubicBezTo>
                  <a:pt x="4470998" y="2717215"/>
                  <a:pt x="4455098" y="2733113"/>
                  <a:pt x="4455098" y="2752725"/>
                </a:cubicBezTo>
                <a:cubicBezTo>
                  <a:pt x="4455098" y="2772337"/>
                  <a:pt x="4470998" y="2788236"/>
                  <a:pt x="4490610" y="2788236"/>
                </a:cubicBezTo>
                <a:cubicBezTo>
                  <a:pt x="4510220" y="2788236"/>
                  <a:pt x="4526118" y="2772337"/>
                  <a:pt x="4526118" y="2752725"/>
                </a:cubicBezTo>
                <a:cubicBezTo>
                  <a:pt x="4526118" y="2733113"/>
                  <a:pt x="4510220" y="2717215"/>
                  <a:pt x="4490610" y="2717215"/>
                </a:cubicBezTo>
                <a:close/>
                <a:moveTo>
                  <a:pt x="4302698" y="2717215"/>
                </a:moveTo>
                <a:cubicBezTo>
                  <a:pt x="4283086" y="2717215"/>
                  <a:pt x="4267187" y="2733113"/>
                  <a:pt x="4267187" y="2752725"/>
                </a:cubicBezTo>
                <a:cubicBezTo>
                  <a:pt x="4267187" y="2772337"/>
                  <a:pt x="4283086" y="2788236"/>
                  <a:pt x="4302698" y="2788236"/>
                </a:cubicBezTo>
                <a:cubicBezTo>
                  <a:pt x="4322311" y="2788236"/>
                  <a:pt x="4338210" y="2772337"/>
                  <a:pt x="4338210" y="2752725"/>
                </a:cubicBezTo>
                <a:cubicBezTo>
                  <a:pt x="4338210" y="2733113"/>
                  <a:pt x="4322311" y="2717215"/>
                  <a:pt x="4302698" y="2717215"/>
                </a:cubicBezTo>
                <a:close/>
                <a:moveTo>
                  <a:pt x="4114802" y="2717215"/>
                </a:moveTo>
                <a:cubicBezTo>
                  <a:pt x="4095188" y="2717215"/>
                  <a:pt x="4079291" y="2733113"/>
                  <a:pt x="4079291" y="2752725"/>
                </a:cubicBezTo>
                <a:cubicBezTo>
                  <a:pt x="4079291" y="2772337"/>
                  <a:pt x="4095188" y="2788236"/>
                  <a:pt x="4114802" y="2788236"/>
                </a:cubicBezTo>
                <a:cubicBezTo>
                  <a:pt x="4134411" y="2788236"/>
                  <a:pt x="4150308" y="2772337"/>
                  <a:pt x="4150308" y="2752725"/>
                </a:cubicBezTo>
                <a:cubicBezTo>
                  <a:pt x="4150308" y="2733113"/>
                  <a:pt x="4134411" y="2717215"/>
                  <a:pt x="4114802" y="2717215"/>
                </a:cubicBezTo>
                <a:close/>
                <a:moveTo>
                  <a:pt x="3926888" y="2717215"/>
                </a:moveTo>
                <a:cubicBezTo>
                  <a:pt x="3907279" y="2717215"/>
                  <a:pt x="3891378" y="2733113"/>
                  <a:pt x="3891378" y="2752725"/>
                </a:cubicBezTo>
                <a:cubicBezTo>
                  <a:pt x="3891378" y="2772337"/>
                  <a:pt x="3907279" y="2788236"/>
                  <a:pt x="3926888" y="2788236"/>
                </a:cubicBezTo>
                <a:cubicBezTo>
                  <a:pt x="3946503" y="2788236"/>
                  <a:pt x="3962401" y="2772337"/>
                  <a:pt x="3962401" y="2752725"/>
                </a:cubicBezTo>
                <a:cubicBezTo>
                  <a:pt x="3962401" y="2733113"/>
                  <a:pt x="3946503" y="2717215"/>
                  <a:pt x="3926888" y="2717215"/>
                </a:cubicBezTo>
                <a:close/>
                <a:moveTo>
                  <a:pt x="3738979" y="2717215"/>
                </a:moveTo>
                <a:cubicBezTo>
                  <a:pt x="3719366" y="2717215"/>
                  <a:pt x="3703467" y="2733113"/>
                  <a:pt x="3703467" y="2752725"/>
                </a:cubicBezTo>
                <a:cubicBezTo>
                  <a:pt x="3703467" y="2772337"/>
                  <a:pt x="3719366" y="2788236"/>
                  <a:pt x="3738979" y="2788236"/>
                </a:cubicBezTo>
                <a:cubicBezTo>
                  <a:pt x="3758591" y="2788236"/>
                  <a:pt x="3774489" y="2772337"/>
                  <a:pt x="3774489" y="2752725"/>
                </a:cubicBezTo>
                <a:cubicBezTo>
                  <a:pt x="3774489" y="2733113"/>
                  <a:pt x="3758591" y="2717215"/>
                  <a:pt x="3738979" y="2717215"/>
                </a:cubicBezTo>
                <a:close/>
                <a:moveTo>
                  <a:pt x="3551069" y="2717215"/>
                </a:moveTo>
                <a:cubicBezTo>
                  <a:pt x="3531458" y="2717215"/>
                  <a:pt x="3515557" y="2733113"/>
                  <a:pt x="3515557" y="2752725"/>
                </a:cubicBezTo>
                <a:cubicBezTo>
                  <a:pt x="3515557" y="2772337"/>
                  <a:pt x="3531458" y="2788236"/>
                  <a:pt x="3551069" y="2788236"/>
                </a:cubicBezTo>
                <a:cubicBezTo>
                  <a:pt x="3570679" y="2788236"/>
                  <a:pt x="3586579" y="2772337"/>
                  <a:pt x="3586579" y="2752725"/>
                </a:cubicBezTo>
                <a:cubicBezTo>
                  <a:pt x="3586579" y="2733113"/>
                  <a:pt x="3570679" y="2717215"/>
                  <a:pt x="3551069" y="2717215"/>
                </a:cubicBezTo>
                <a:close/>
                <a:moveTo>
                  <a:pt x="3363163" y="2717215"/>
                </a:moveTo>
                <a:cubicBezTo>
                  <a:pt x="3343550" y="2717215"/>
                  <a:pt x="3327653" y="2733113"/>
                  <a:pt x="3327653" y="2752725"/>
                </a:cubicBezTo>
                <a:cubicBezTo>
                  <a:pt x="3327653" y="2772337"/>
                  <a:pt x="3343550" y="2788236"/>
                  <a:pt x="3363163" y="2788236"/>
                </a:cubicBezTo>
                <a:cubicBezTo>
                  <a:pt x="3382774" y="2788236"/>
                  <a:pt x="3398674" y="2772337"/>
                  <a:pt x="3398674" y="2752725"/>
                </a:cubicBezTo>
                <a:cubicBezTo>
                  <a:pt x="3398674" y="2733113"/>
                  <a:pt x="3382774" y="2717215"/>
                  <a:pt x="3363163" y="2717215"/>
                </a:cubicBezTo>
                <a:close/>
                <a:moveTo>
                  <a:pt x="3175253" y="2717215"/>
                </a:moveTo>
                <a:cubicBezTo>
                  <a:pt x="3155640" y="2717215"/>
                  <a:pt x="3139740" y="2733113"/>
                  <a:pt x="3139740" y="2752725"/>
                </a:cubicBezTo>
                <a:cubicBezTo>
                  <a:pt x="3139740" y="2772337"/>
                  <a:pt x="3155640" y="2788236"/>
                  <a:pt x="3175253" y="2788236"/>
                </a:cubicBezTo>
                <a:cubicBezTo>
                  <a:pt x="3194866" y="2788236"/>
                  <a:pt x="3210767" y="2772337"/>
                  <a:pt x="3210767" y="2752725"/>
                </a:cubicBezTo>
                <a:cubicBezTo>
                  <a:pt x="3210767" y="2733113"/>
                  <a:pt x="3194866" y="2717215"/>
                  <a:pt x="3175253" y="2717215"/>
                </a:cubicBezTo>
                <a:close/>
                <a:moveTo>
                  <a:pt x="2987343" y="2717215"/>
                </a:moveTo>
                <a:cubicBezTo>
                  <a:pt x="2967728" y="2717215"/>
                  <a:pt x="2951833" y="2733113"/>
                  <a:pt x="2951833" y="2752725"/>
                </a:cubicBezTo>
                <a:cubicBezTo>
                  <a:pt x="2951833" y="2772337"/>
                  <a:pt x="2967728" y="2788236"/>
                  <a:pt x="2987343" y="2788236"/>
                </a:cubicBezTo>
                <a:cubicBezTo>
                  <a:pt x="3006954" y="2788236"/>
                  <a:pt x="3022854" y="2772337"/>
                  <a:pt x="3022854" y="2752725"/>
                </a:cubicBezTo>
                <a:cubicBezTo>
                  <a:pt x="3022854" y="2733113"/>
                  <a:pt x="3006954" y="2717215"/>
                  <a:pt x="2987343" y="2717215"/>
                </a:cubicBezTo>
                <a:close/>
                <a:moveTo>
                  <a:pt x="2799432" y="2717215"/>
                </a:moveTo>
                <a:cubicBezTo>
                  <a:pt x="2779821" y="2717215"/>
                  <a:pt x="2763919" y="2733113"/>
                  <a:pt x="2763919" y="2752725"/>
                </a:cubicBezTo>
                <a:cubicBezTo>
                  <a:pt x="2763919" y="2772337"/>
                  <a:pt x="2779821" y="2788236"/>
                  <a:pt x="2799432" y="2788236"/>
                </a:cubicBezTo>
                <a:cubicBezTo>
                  <a:pt x="2819042" y="2788236"/>
                  <a:pt x="2834941" y="2772337"/>
                  <a:pt x="2834941" y="2752725"/>
                </a:cubicBezTo>
                <a:cubicBezTo>
                  <a:pt x="2834941" y="2733113"/>
                  <a:pt x="2819042" y="2717215"/>
                  <a:pt x="2799432" y="2717215"/>
                </a:cubicBezTo>
                <a:close/>
                <a:moveTo>
                  <a:pt x="2611522" y="2717215"/>
                </a:moveTo>
                <a:cubicBezTo>
                  <a:pt x="2591910" y="2717215"/>
                  <a:pt x="2576011" y="2733113"/>
                  <a:pt x="2576011" y="2752725"/>
                </a:cubicBezTo>
                <a:cubicBezTo>
                  <a:pt x="2576011" y="2772337"/>
                  <a:pt x="2591910" y="2788236"/>
                  <a:pt x="2611522" y="2788236"/>
                </a:cubicBezTo>
                <a:cubicBezTo>
                  <a:pt x="2631134" y="2788236"/>
                  <a:pt x="2647033" y="2772337"/>
                  <a:pt x="2647033" y="2752725"/>
                </a:cubicBezTo>
                <a:cubicBezTo>
                  <a:pt x="2647033" y="2733113"/>
                  <a:pt x="2631134" y="2717215"/>
                  <a:pt x="2611522" y="2717215"/>
                </a:cubicBezTo>
                <a:close/>
                <a:moveTo>
                  <a:pt x="2423611" y="2717215"/>
                </a:moveTo>
                <a:cubicBezTo>
                  <a:pt x="2403999" y="2717215"/>
                  <a:pt x="2388100" y="2733113"/>
                  <a:pt x="2388100" y="2752725"/>
                </a:cubicBezTo>
                <a:cubicBezTo>
                  <a:pt x="2388100" y="2772337"/>
                  <a:pt x="2403999" y="2788236"/>
                  <a:pt x="2423611" y="2788236"/>
                </a:cubicBezTo>
                <a:cubicBezTo>
                  <a:pt x="2443223" y="2788236"/>
                  <a:pt x="2459122" y="2772337"/>
                  <a:pt x="2459122" y="2752725"/>
                </a:cubicBezTo>
                <a:cubicBezTo>
                  <a:pt x="2459122" y="2733113"/>
                  <a:pt x="2443223" y="2717215"/>
                  <a:pt x="2423611" y="2717215"/>
                </a:cubicBezTo>
                <a:close/>
                <a:moveTo>
                  <a:pt x="2235702" y="2717215"/>
                </a:moveTo>
                <a:cubicBezTo>
                  <a:pt x="2216091" y="2717215"/>
                  <a:pt x="2200189" y="2733113"/>
                  <a:pt x="2200189" y="2752725"/>
                </a:cubicBezTo>
                <a:cubicBezTo>
                  <a:pt x="2200189" y="2772337"/>
                  <a:pt x="2216091" y="2788236"/>
                  <a:pt x="2235702" y="2788236"/>
                </a:cubicBezTo>
                <a:cubicBezTo>
                  <a:pt x="2255313" y="2788236"/>
                  <a:pt x="2271213" y="2772337"/>
                  <a:pt x="2271213" y="2752725"/>
                </a:cubicBezTo>
                <a:cubicBezTo>
                  <a:pt x="2271213" y="2733113"/>
                  <a:pt x="2255313" y="2717215"/>
                  <a:pt x="2235702" y="2717215"/>
                </a:cubicBezTo>
                <a:close/>
                <a:moveTo>
                  <a:pt x="2047792" y="2717215"/>
                </a:moveTo>
                <a:cubicBezTo>
                  <a:pt x="2028180" y="2717215"/>
                  <a:pt x="2012280" y="2733113"/>
                  <a:pt x="2012280" y="2752725"/>
                </a:cubicBezTo>
                <a:cubicBezTo>
                  <a:pt x="2012280" y="2772337"/>
                  <a:pt x="2028180" y="2788236"/>
                  <a:pt x="2047792" y="2788236"/>
                </a:cubicBezTo>
                <a:cubicBezTo>
                  <a:pt x="2067404" y="2788236"/>
                  <a:pt x="2083302" y="2772337"/>
                  <a:pt x="2083302" y="2752725"/>
                </a:cubicBezTo>
                <a:cubicBezTo>
                  <a:pt x="2083302" y="2733113"/>
                  <a:pt x="2067404" y="2717215"/>
                  <a:pt x="2047792" y="2717215"/>
                </a:cubicBezTo>
                <a:close/>
                <a:moveTo>
                  <a:pt x="1859881" y="2717215"/>
                </a:moveTo>
                <a:cubicBezTo>
                  <a:pt x="1840269" y="2717215"/>
                  <a:pt x="1824370" y="2733113"/>
                  <a:pt x="1824370" y="2752725"/>
                </a:cubicBezTo>
                <a:cubicBezTo>
                  <a:pt x="1824370" y="2772337"/>
                  <a:pt x="1840269" y="2788236"/>
                  <a:pt x="1859881" y="2788236"/>
                </a:cubicBezTo>
                <a:cubicBezTo>
                  <a:pt x="1879494" y="2788236"/>
                  <a:pt x="1895392" y="2772337"/>
                  <a:pt x="1895392" y="2752725"/>
                </a:cubicBezTo>
                <a:cubicBezTo>
                  <a:pt x="1895392" y="2733113"/>
                  <a:pt x="1879494" y="2717215"/>
                  <a:pt x="1859881" y="2717215"/>
                </a:cubicBezTo>
                <a:close/>
                <a:moveTo>
                  <a:pt x="1671972" y="2717215"/>
                </a:moveTo>
                <a:cubicBezTo>
                  <a:pt x="1652359" y="2717215"/>
                  <a:pt x="1636460" y="2733113"/>
                  <a:pt x="1636460" y="2752725"/>
                </a:cubicBezTo>
                <a:cubicBezTo>
                  <a:pt x="1636460" y="2772337"/>
                  <a:pt x="1652359" y="2788236"/>
                  <a:pt x="1671972" y="2788236"/>
                </a:cubicBezTo>
                <a:cubicBezTo>
                  <a:pt x="1691584" y="2788236"/>
                  <a:pt x="1707482" y="2772337"/>
                  <a:pt x="1707482" y="2752725"/>
                </a:cubicBezTo>
                <a:cubicBezTo>
                  <a:pt x="1707482" y="2733113"/>
                  <a:pt x="1691584" y="2717215"/>
                  <a:pt x="1671972" y="2717215"/>
                </a:cubicBezTo>
                <a:close/>
                <a:moveTo>
                  <a:pt x="1484062" y="2717215"/>
                </a:moveTo>
                <a:cubicBezTo>
                  <a:pt x="1464450" y="2717215"/>
                  <a:pt x="1448551" y="2733113"/>
                  <a:pt x="1448551" y="2752725"/>
                </a:cubicBezTo>
                <a:cubicBezTo>
                  <a:pt x="1448551" y="2772337"/>
                  <a:pt x="1464450" y="2788236"/>
                  <a:pt x="1484062" y="2788236"/>
                </a:cubicBezTo>
                <a:cubicBezTo>
                  <a:pt x="1503673" y="2788236"/>
                  <a:pt x="1519572" y="2772337"/>
                  <a:pt x="1519572" y="2752725"/>
                </a:cubicBezTo>
                <a:cubicBezTo>
                  <a:pt x="1519572" y="2733113"/>
                  <a:pt x="1503673" y="2717215"/>
                  <a:pt x="1484062" y="2717215"/>
                </a:cubicBezTo>
                <a:close/>
                <a:moveTo>
                  <a:pt x="1296152" y="2717215"/>
                </a:moveTo>
                <a:cubicBezTo>
                  <a:pt x="1276540" y="2717215"/>
                  <a:pt x="1260641" y="2733113"/>
                  <a:pt x="1260641" y="2752725"/>
                </a:cubicBezTo>
                <a:cubicBezTo>
                  <a:pt x="1260641" y="2772337"/>
                  <a:pt x="1276540" y="2788236"/>
                  <a:pt x="1296152" y="2788236"/>
                </a:cubicBezTo>
                <a:cubicBezTo>
                  <a:pt x="1315764" y="2788236"/>
                  <a:pt x="1331663" y="2772337"/>
                  <a:pt x="1331663" y="2752725"/>
                </a:cubicBezTo>
                <a:cubicBezTo>
                  <a:pt x="1331663" y="2733113"/>
                  <a:pt x="1315764" y="2717215"/>
                  <a:pt x="1296152" y="2717215"/>
                </a:cubicBezTo>
                <a:close/>
                <a:moveTo>
                  <a:pt x="1108242" y="2717215"/>
                </a:moveTo>
                <a:cubicBezTo>
                  <a:pt x="1088630" y="2717215"/>
                  <a:pt x="1072731" y="2733113"/>
                  <a:pt x="1072731" y="2752725"/>
                </a:cubicBezTo>
                <a:cubicBezTo>
                  <a:pt x="1072731" y="2772337"/>
                  <a:pt x="1088630" y="2788236"/>
                  <a:pt x="1108242" y="2788236"/>
                </a:cubicBezTo>
                <a:cubicBezTo>
                  <a:pt x="1127855" y="2788236"/>
                  <a:pt x="1143752" y="2772337"/>
                  <a:pt x="1143752" y="2752725"/>
                </a:cubicBezTo>
                <a:cubicBezTo>
                  <a:pt x="1143752" y="2733113"/>
                  <a:pt x="1127855" y="2717215"/>
                  <a:pt x="1108242" y="2717215"/>
                </a:cubicBezTo>
                <a:close/>
                <a:moveTo>
                  <a:pt x="920333" y="2717215"/>
                </a:moveTo>
                <a:cubicBezTo>
                  <a:pt x="900720" y="2717215"/>
                  <a:pt x="884821" y="2733113"/>
                  <a:pt x="884821" y="2752725"/>
                </a:cubicBezTo>
                <a:cubicBezTo>
                  <a:pt x="884821" y="2772337"/>
                  <a:pt x="900720" y="2788236"/>
                  <a:pt x="920333" y="2788236"/>
                </a:cubicBezTo>
                <a:cubicBezTo>
                  <a:pt x="939944" y="2788236"/>
                  <a:pt x="955843" y="2772337"/>
                  <a:pt x="955843" y="2752725"/>
                </a:cubicBezTo>
                <a:cubicBezTo>
                  <a:pt x="955843" y="2733113"/>
                  <a:pt x="939944" y="2717215"/>
                  <a:pt x="920333" y="2717215"/>
                </a:cubicBezTo>
                <a:close/>
                <a:moveTo>
                  <a:pt x="732423" y="2717215"/>
                </a:moveTo>
                <a:cubicBezTo>
                  <a:pt x="712810" y="2717215"/>
                  <a:pt x="696911" y="2733113"/>
                  <a:pt x="696911" y="2752725"/>
                </a:cubicBezTo>
                <a:cubicBezTo>
                  <a:pt x="696911" y="2772337"/>
                  <a:pt x="712810" y="2788236"/>
                  <a:pt x="732423" y="2788236"/>
                </a:cubicBezTo>
                <a:cubicBezTo>
                  <a:pt x="752035" y="2788236"/>
                  <a:pt x="767933" y="2772337"/>
                  <a:pt x="767933" y="2752725"/>
                </a:cubicBezTo>
                <a:cubicBezTo>
                  <a:pt x="767933" y="2733113"/>
                  <a:pt x="752035" y="2717215"/>
                  <a:pt x="732423" y="2717215"/>
                </a:cubicBezTo>
                <a:close/>
                <a:moveTo>
                  <a:pt x="544513" y="2717215"/>
                </a:moveTo>
                <a:cubicBezTo>
                  <a:pt x="524900" y="2717215"/>
                  <a:pt x="509002" y="2733113"/>
                  <a:pt x="509002" y="2752725"/>
                </a:cubicBezTo>
                <a:cubicBezTo>
                  <a:pt x="509002" y="2772337"/>
                  <a:pt x="524900" y="2788236"/>
                  <a:pt x="544513" y="2788236"/>
                </a:cubicBezTo>
                <a:cubicBezTo>
                  <a:pt x="564125" y="2788236"/>
                  <a:pt x="580024" y="2772337"/>
                  <a:pt x="580024" y="2752725"/>
                </a:cubicBezTo>
                <a:cubicBezTo>
                  <a:pt x="580024" y="2733113"/>
                  <a:pt x="564125" y="2717215"/>
                  <a:pt x="544513" y="2717215"/>
                </a:cubicBezTo>
                <a:close/>
                <a:moveTo>
                  <a:pt x="356603" y="2717215"/>
                </a:moveTo>
                <a:cubicBezTo>
                  <a:pt x="336991" y="2717215"/>
                  <a:pt x="321092" y="2733113"/>
                  <a:pt x="321092" y="2752725"/>
                </a:cubicBezTo>
                <a:cubicBezTo>
                  <a:pt x="321092" y="2772337"/>
                  <a:pt x="336991" y="2788236"/>
                  <a:pt x="356603" y="2788236"/>
                </a:cubicBezTo>
                <a:cubicBezTo>
                  <a:pt x="376216" y="2788236"/>
                  <a:pt x="392114" y="2772337"/>
                  <a:pt x="392114" y="2752725"/>
                </a:cubicBezTo>
                <a:cubicBezTo>
                  <a:pt x="392114" y="2733113"/>
                  <a:pt x="376216" y="2717215"/>
                  <a:pt x="356603" y="2717215"/>
                </a:cubicBezTo>
                <a:close/>
                <a:moveTo>
                  <a:pt x="168693" y="2717215"/>
                </a:moveTo>
                <a:cubicBezTo>
                  <a:pt x="149081" y="2717215"/>
                  <a:pt x="133182" y="2733113"/>
                  <a:pt x="133182" y="2752725"/>
                </a:cubicBezTo>
                <a:cubicBezTo>
                  <a:pt x="133182" y="2772337"/>
                  <a:pt x="149081" y="2788236"/>
                  <a:pt x="168693" y="2788236"/>
                </a:cubicBezTo>
                <a:cubicBezTo>
                  <a:pt x="188305" y="2788236"/>
                  <a:pt x="204205" y="2772337"/>
                  <a:pt x="204205" y="2752725"/>
                </a:cubicBezTo>
                <a:cubicBezTo>
                  <a:pt x="204205" y="2733113"/>
                  <a:pt x="188305" y="2717215"/>
                  <a:pt x="168693" y="2717215"/>
                </a:cubicBezTo>
                <a:close/>
                <a:moveTo>
                  <a:pt x="12099079" y="2568883"/>
                </a:moveTo>
                <a:cubicBezTo>
                  <a:pt x="12079467" y="2568883"/>
                  <a:pt x="12063568" y="2584782"/>
                  <a:pt x="12063568" y="2604394"/>
                </a:cubicBezTo>
                <a:cubicBezTo>
                  <a:pt x="12063568" y="2624006"/>
                  <a:pt x="12079467" y="2639905"/>
                  <a:pt x="12099079" y="2639905"/>
                </a:cubicBezTo>
                <a:cubicBezTo>
                  <a:pt x="12118691" y="2639905"/>
                  <a:pt x="12134590" y="2624006"/>
                  <a:pt x="12134590" y="2604394"/>
                </a:cubicBezTo>
                <a:cubicBezTo>
                  <a:pt x="12134590" y="2584782"/>
                  <a:pt x="12118691" y="2568883"/>
                  <a:pt x="12099079" y="2568883"/>
                </a:cubicBezTo>
                <a:close/>
                <a:moveTo>
                  <a:pt x="11911169" y="2568883"/>
                </a:moveTo>
                <a:cubicBezTo>
                  <a:pt x="11891557" y="2568883"/>
                  <a:pt x="11875658" y="2584782"/>
                  <a:pt x="11875658" y="2604394"/>
                </a:cubicBezTo>
                <a:cubicBezTo>
                  <a:pt x="11875658" y="2624006"/>
                  <a:pt x="11891557" y="2639905"/>
                  <a:pt x="11911169" y="2639905"/>
                </a:cubicBezTo>
                <a:cubicBezTo>
                  <a:pt x="11930781" y="2639905"/>
                  <a:pt x="11946680" y="2624006"/>
                  <a:pt x="11946680" y="2604394"/>
                </a:cubicBezTo>
                <a:cubicBezTo>
                  <a:pt x="11946680" y="2584782"/>
                  <a:pt x="11930781" y="2568883"/>
                  <a:pt x="11911169" y="2568883"/>
                </a:cubicBezTo>
                <a:close/>
                <a:moveTo>
                  <a:pt x="11723259" y="2568883"/>
                </a:moveTo>
                <a:cubicBezTo>
                  <a:pt x="11703647" y="2568883"/>
                  <a:pt x="11687748" y="2584782"/>
                  <a:pt x="11687748" y="2604394"/>
                </a:cubicBezTo>
                <a:cubicBezTo>
                  <a:pt x="11687748" y="2624006"/>
                  <a:pt x="11703647" y="2639905"/>
                  <a:pt x="11723259" y="2639905"/>
                </a:cubicBezTo>
                <a:cubicBezTo>
                  <a:pt x="11742871" y="2639905"/>
                  <a:pt x="11758770" y="2624006"/>
                  <a:pt x="11758770" y="2604394"/>
                </a:cubicBezTo>
                <a:cubicBezTo>
                  <a:pt x="11758770" y="2584782"/>
                  <a:pt x="11742871" y="2568883"/>
                  <a:pt x="11723259" y="2568883"/>
                </a:cubicBezTo>
                <a:close/>
                <a:moveTo>
                  <a:pt x="11535349" y="2568883"/>
                </a:moveTo>
                <a:cubicBezTo>
                  <a:pt x="11515737" y="2568883"/>
                  <a:pt x="11499838" y="2584782"/>
                  <a:pt x="11499838" y="2604394"/>
                </a:cubicBezTo>
                <a:cubicBezTo>
                  <a:pt x="11499838" y="2624006"/>
                  <a:pt x="11515737" y="2639905"/>
                  <a:pt x="11535349" y="2639905"/>
                </a:cubicBezTo>
                <a:cubicBezTo>
                  <a:pt x="11554961" y="2639905"/>
                  <a:pt x="11570860" y="2624006"/>
                  <a:pt x="11570860" y="2604394"/>
                </a:cubicBezTo>
                <a:cubicBezTo>
                  <a:pt x="11570860" y="2584782"/>
                  <a:pt x="11554961" y="2568883"/>
                  <a:pt x="11535349" y="2568883"/>
                </a:cubicBezTo>
                <a:close/>
                <a:moveTo>
                  <a:pt x="11347439" y="2568883"/>
                </a:moveTo>
                <a:cubicBezTo>
                  <a:pt x="11327827" y="2568883"/>
                  <a:pt x="11311928" y="2584782"/>
                  <a:pt x="11311928" y="2604394"/>
                </a:cubicBezTo>
                <a:cubicBezTo>
                  <a:pt x="11311928" y="2624006"/>
                  <a:pt x="11327827" y="2639905"/>
                  <a:pt x="11347439" y="2639905"/>
                </a:cubicBezTo>
                <a:cubicBezTo>
                  <a:pt x="11367051" y="2639905"/>
                  <a:pt x="11382950" y="2624006"/>
                  <a:pt x="11382950" y="2604394"/>
                </a:cubicBezTo>
                <a:cubicBezTo>
                  <a:pt x="11382950" y="2584782"/>
                  <a:pt x="11367051" y="2568883"/>
                  <a:pt x="11347439" y="2568883"/>
                </a:cubicBezTo>
                <a:close/>
                <a:moveTo>
                  <a:pt x="11159529" y="2568883"/>
                </a:moveTo>
                <a:cubicBezTo>
                  <a:pt x="11139917" y="2568883"/>
                  <a:pt x="11124018" y="2584782"/>
                  <a:pt x="11124018" y="2604394"/>
                </a:cubicBezTo>
                <a:cubicBezTo>
                  <a:pt x="11124018" y="2624006"/>
                  <a:pt x="11139917" y="2639905"/>
                  <a:pt x="11159529" y="2639905"/>
                </a:cubicBezTo>
                <a:cubicBezTo>
                  <a:pt x="11179141" y="2639905"/>
                  <a:pt x="11195040" y="2624006"/>
                  <a:pt x="11195040" y="2604394"/>
                </a:cubicBezTo>
                <a:cubicBezTo>
                  <a:pt x="11195040" y="2584782"/>
                  <a:pt x="11179141" y="2568883"/>
                  <a:pt x="11159529" y="2568883"/>
                </a:cubicBezTo>
                <a:close/>
                <a:moveTo>
                  <a:pt x="10971619" y="2568883"/>
                </a:moveTo>
                <a:cubicBezTo>
                  <a:pt x="10952007" y="2568883"/>
                  <a:pt x="10936108" y="2584782"/>
                  <a:pt x="10936108" y="2604394"/>
                </a:cubicBezTo>
                <a:cubicBezTo>
                  <a:pt x="10936108" y="2624006"/>
                  <a:pt x="10952007" y="2639905"/>
                  <a:pt x="10971619" y="2639905"/>
                </a:cubicBezTo>
                <a:cubicBezTo>
                  <a:pt x="10991231" y="2639905"/>
                  <a:pt x="11007130" y="2624006"/>
                  <a:pt x="11007130" y="2604394"/>
                </a:cubicBezTo>
                <a:cubicBezTo>
                  <a:pt x="11007130" y="2584782"/>
                  <a:pt x="10991231" y="2568883"/>
                  <a:pt x="10971619" y="2568883"/>
                </a:cubicBezTo>
                <a:close/>
                <a:moveTo>
                  <a:pt x="10783709" y="2568883"/>
                </a:moveTo>
                <a:cubicBezTo>
                  <a:pt x="10764097" y="2568883"/>
                  <a:pt x="10748198" y="2584782"/>
                  <a:pt x="10748198" y="2604394"/>
                </a:cubicBezTo>
                <a:cubicBezTo>
                  <a:pt x="10748198" y="2624006"/>
                  <a:pt x="10764097" y="2639905"/>
                  <a:pt x="10783709" y="2639905"/>
                </a:cubicBezTo>
                <a:cubicBezTo>
                  <a:pt x="10803321" y="2639905"/>
                  <a:pt x="10819220" y="2624006"/>
                  <a:pt x="10819220" y="2604394"/>
                </a:cubicBezTo>
                <a:cubicBezTo>
                  <a:pt x="10819220" y="2584782"/>
                  <a:pt x="10803321" y="2568883"/>
                  <a:pt x="10783709" y="2568883"/>
                </a:cubicBezTo>
                <a:close/>
                <a:moveTo>
                  <a:pt x="10595799" y="2568883"/>
                </a:moveTo>
                <a:cubicBezTo>
                  <a:pt x="10576187" y="2568883"/>
                  <a:pt x="10560288" y="2584782"/>
                  <a:pt x="10560288" y="2604394"/>
                </a:cubicBezTo>
                <a:cubicBezTo>
                  <a:pt x="10560288" y="2624006"/>
                  <a:pt x="10576187" y="2639905"/>
                  <a:pt x="10595799" y="2639905"/>
                </a:cubicBezTo>
                <a:cubicBezTo>
                  <a:pt x="10615411" y="2639905"/>
                  <a:pt x="10631310" y="2624006"/>
                  <a:pt x="10631310" y="2604394"/>
                </a:cubicBezTo>
                <a:cubicBezTo>
                  <a:pt x="10631310" y="2584782"/>
                  <a:pt x="10615411" y="2568883"/>
                  <a:pt x="10595799" y="2568883"/>
                </a:cubicBezTo>
                <a:close/>
                <a:moveTo>
                  <a:pt x="10407889" y="2568883"/>
                </a:moveTo>
                <a:cubicBezTo>
                  <a:pt x="10388277" y="2568883"/>
                  <a:pt x="10372378" y="2584782"/>
                  <a:pt x="10372378" y="2604394"/>
                </a:cubicBezTo>
                <a:cubicBezTo>
                  <a:pt x="10372378" y="2624006"/>
                  <a:pt x="10388277" y="2639905"/>
                  <a:pt x="10407889" y="2639905"/>
                </a:cubicBezTo>
                <a:cubicBezTo>
                  <a:pt x="10427501" y="2639905"/>
                  <a:pt x="10443400" y="2624006"/>
                  <a:pt x="10443400" y="2604394"/>
                </a:cubicBezTo>
                <a:cubicBezTo>
                  <a:pt x="10443400" y="2584782"/>
                  <a:pt x="10427501" y="2568883"/>
                  <a:pt x="10407889" y="2568883"/>
                </a:cubicBezTo>
                <a:close/>
                <a:moveTo>
                  <a:pt x="10219979" y="2568883"/>
                </a:moveTo>
                <a:cubicBezTo>
                  <a:pt x="10200367" y="2568883"/>
                  <a:pt x="10184468" y="2584782"/>
                  <a:pt x="10184468" y="2604394"/>
                </a:cubicBezTo>
                <a:cubicBezTo>
                  <a:pt x="10184468" y="2624006"/>
                  <a:pt x="10200367" y="2639905"/>
                  <a:pt x="10219979" y="2639905"/>
                </a:cubicBezTo>
                <a:cubicBezTo>
                  <a:pt x="10239591" y="2639905"/>
                  <a:pt x="10255490" y="2624006"/>
                  <a:pt x="10255490" y="2604394"/>
                </a:cubicBezTo>
                <a:cubicBezTo>
                  <a:pt x="10255490" y="2584782"/>
                  <a:pt x="10239591" y="2568883"/>
                  <a:pt x="10219979" y="2568883"/>
                </a:cubicBezTo>
                <a:close/>
                <a:moveTo>
                  <a:pt x="10032069" y="2568883"/>
                </a:moveTo>
                <a:cubicBezTo>
                  <a:pt x="10012457" y="2568883"/>
                  <a:pt x="9996558" y="2584782"/>
                  <a:pt x="9996558" y="2604394"/>
                </a:cubicBezTo>
                <a:cubicBezTo>
                  <a:pt x="9996558" y="2624006"/>
                  <a:pt x="10012457" y="2639905"/>
                  <a:pt x="10032069" y="2639905"/>
                </a:cubicBezTo>
                <a:cubicBezTo>
                  <a:pt x="10051681" y="2639905"/>
                  <a:pt x="10067580" y="2624006"/>
                  <a:pt x="10067580" y="2604394"/>
                </a:cubicBezTo>
                <a:cubicBezTo>
                  <a:pt x="10067580" y="2584782"/>
                  <a:pt x="10051681" y="2568883"/>
                  <a:pt x="10032069" y="2568883"/>
                </a:cubicBezTo>
                <a:close/>
                <a:moveTo>
                  <a:pt x="9844159" y="2568883"/>
                </a:moveTo>
                <a:cubicBezTo>
                  <a:pt x="9824547" y="2568883"/>
                  <a:pt x="9808648" y="2584782"/>
                  <a:pt x="9808648" y="2604394"/>
                </a:cubicBezTo>
                <a:cubicBezTo>
                  <a:pt x="9808648" y="2624006"/>
                  <a:pt x="9824547" y="2639905"/>
                  <a:pt x="9844159" y="2639905"/>
                </a:cubicBezTo>
                <a:cubicBezTo>
                  <a:pt x="9863771" y="2639905"/>
                  <a:pt x="9879670" y="2624006"/>
                  <a:pt x="9879670" y="2604394"/>
                </a:cubicBezTo>
                <a:cubicBezTo>
                  <a:pt x="9879670" y="2584782"/>
                  <a:pt x="9863771" y="2568883"/>
                  <a:pt x="9844159" y="2568883"/>
                </a:cubicBezTo>
                <a:close/>
                <a:moveTo>
                  <a:pt x="9656249" y="2568883"/>
                </a:moveTo>
                <a:cubicBezTo>
                  <a:pt x="9636637" y="2568883"/>
                  <a:pt x="9620738" y="2584782"/>
                  <a:pt x="9620738" y="2604394"/>
                </a:cubicBezTo>
                <a:cubicBezTo>
                  <a:pt x="9620738" y="2624006"/>
                  <a:pt x="9636637" y="2639905"/>
                  <a:pt x="9656249" y="2639905"/>
                </a:cubicBezTo>
                <a:cubicBezTo>
                  <a:pt x="9675861" y="2639905"/>
                  <a:pt x="9691760" y="2624006"/>
                  <a:pt x="9691760" y="2604394"/>
                </a:cubicBezTo>
                <a:cubicBezTo>
                  <a:pt x="9691760" y="2584782"/>
                  <a:pt x="9675861" y="2568883"/>
                  <a:pt x="9656249" y="2568883"/>
                </a:cubicBezTo>
                <a:close/>
                <a:moveTo>
                  <a:pt x="9468339" y="2568883"/>
                </a:moveTo>
                <a:cubicBezTo>
                  <a:pt x="9448727" y="2568883"/>
                  <a:pt x="9432828" y="2584782"/>
                  <a:pt x="9432828" y="2604394"/>
                </a:cubicBezTo>
                <a:cubicBezTo>
                  <a:pt x="9432828" y="2624006"/>
                  <a:pt x="9448727" y="2639905"/>
                  <a:pt x="9468339" y="2639905"/>
                </a:cubicBezTo>
                <a:cubicBezTo>
                  <a:pt x="9487951" y="2639905"/>
                  <a:pt x="9503850" y="2624006"/>
                  <a:pt x="9503850" y="2604394"/>
                </a:cubicBezTo>
                <a:cubicBezTo>
                  <a:pt x="9503850" y="2584782"/>
                  <a:pt x="9487951" y="2568883"/>
                  <a:pt x="9468339" y="2568883"/>
                </a:cubicBezTo>
                <a:close/>
                <a:moveTo>
                  <a:pt x="9280429" y="2568883"/>
                </a:moveTo>
                <a:cubicBezTo>
                  <a:pt x="9260817" y="2568883"/>
                  <a:pt x="9244918" y="2584782"/>
                  <a:pt x="9244918" y="2604394"/>
                </a:cubicBezTo>
                <a:cubicBezTo>
                  <a:pt x="9244918" y="2624006"/>
                  <a:pt x="9260817" y="2639905"/>
                  <a:pt x="9280429" y="2639905"/>
                </a:cubicBezTo>
                <a:cubicBezTo>
                  <a:pt x="9300041" y="2639905"/>
                  <a:pt x="9315940" y="2624006"/>
                  <a:pt x="9315940" y="2604394"/>
                </a:cubicBezTo>
                <a:cubicBezTo>
                  <a:pt x="9315940" y="2584782"/>
                  <a:pt x="9300041" y="2568883"/>
                  <a:pt x="9280429" y="2568883"/>
                </a:cubicBezTo>
                <a:close/>
                <a:moveTo>
                  <a:pt x="9092519" y="2568883"/>
                </a:moveTo>
                <a:cubicBezTo>
                  <a:pt x="9072907" y="2568883"/>
                  <a:pt x="9057008" y="2584782"/>
                  <a:pt x="9057008" y="2604394"/>
                </a:cubicBezTo>
                <a:cubicBezTo>
                  <a:pt x="9057008" y="2624006"/>
                  <a:pt x="9072907" y="2639905"/>
                  <a:pt x="9092519" y="2639905"/>
                </a:cubicBezTo>
                <a:cubicBezTo>
                  <a:pt x="9112131" y="2639905"/>
                  <a:pt x="9128030" y="2624006"/>
                  <a:pt x="9128030" y="2604394"/>
                </a:cubicBezTo>
                <a:cubicBezTo>
                  <a:pt x="9128030" y="2584782"/>
                  <a:pt x="9112131" y="2568883"/>
                  <a:pt x="9092519" y="2568883"/>
                </a:cubicBezTo>
                <a:close/>
                <a:moveTo>
                  <a:pt x="8904609" y="2568883"/>
                </a:moveTo>
                <a:cubicBezTo>
                  <a:pt x="8884997" y="2568883"/>
                  <a:pt x="8869098" y="2584782"/>
                  <a:pt x="8869098" y="2604394"/>
                </a:cubicBezTo>
                <a:cubicBezTo>
                  <a:pt x="8869098" y="2624006"/>
                  <a:pt x="8884997" y="2639905"/>
                  <a:pt x="8904609" y="2639905"/>
                </a:cubicBezTo>
                <a:cubicBezTo>
                  <a:pt x="8924221" y="2639905"/>
                  <a:pt x="8940120" y="2624006"/>
                  <a:pt x="8940120" y="2604394"/>
                </a:cubicBezTo>
                <a:cubicBezTo>
                  <a:pt x="8940120" y="2584782"/>
                  <a:pt x="8924221" y="2568883"/>
                  <a:pt x="8904609" y="2568883"/>
                </a:cubicBezTo>
                <a:close/>
                <a:moveTo>
                  <a:pt x="8716699" y="2568883"/>
                </a:moveTo>
                <a:cubicBezTo>
                  <a:pt x="8697087" y="2568883"/>
                  <a:pt x="8681188" y="2584782"/>
                  <a:pt x="8681188" y="2604394"/>
                </a:cubicBezTo>
                <a:cubicBezTo>
                  <a:pt x="8681188" y="2624006"/>
                  <a:pt x="8697087" y="2639905"/>
                  <a:pt x="8716699" y="2639905"/>
                </a:cubicBezTo>
                <a:cubicBezTo>
                  <a:pt x="8736311" y="2639905"/>
                  <a:pt x="8752210" y="2624006"/>
                  <a:pt x="8752210" y="2604394"/>
                </a:cubicBezTo>
                <a:cubicBezTo>
                  <a:pt x="8752210" y="2584782"/>
                  <a:pt x="8736311" y="2568883"/>
                  <a:pt x="8716699" y="2568883"/>
                </a:cubicBezTo>
                <a:close/>
                <a:moveTo>
                  <a:pt x="8528789" y="2568883"/>
                </a:moveTo>
                <a:cubicBezTo>
                  <a:pt x="8509177" y="2568883"/>
                  <a:pt x="8493278" y="2584782"/>
                  <a:pt x="8493278" y="2604394"/>
                </a:cubicBezTo>
                <a:cubicBezTo>
                  <a:pt x="8493278" y="2624006"/>
                  <a:pt x="8509177" y="2639905"/>
                  <a:pt x="8528789" y="2639905"/>
                </a:cubicBezTo>
                <a:cubicBezTo>
                  <a:pt x="8548401" y="2639905"/>
                  <a:pt x="8564300" y="2624006"/>
                  <a:pt x="8564300" y="2604394"/>
                </a:cubicBezTo>
                <a:cubicBezTo>
                  <a:pt x="8564300" y="2584782"/>
                  <a:pt x="8548401" y="2568883"/>
                  <a:pt x="8528789" y="2568883"/>
                </a:cubicBezTo>
                <a:close/>
                <a:moveTo>
                  <a:pt x="8340879" y="2568883"/>
                </a:moveTo>
                <a:cubicBezTo>
                  <a:pt x="8321267" y="2568883"/>
                  <a:pt x="8305368" y="2584782"/>
                  <a:pt x="8305368" y="2604394"/>
                </a:cubicBezTo>
                <a:cubicBezTo>
                  <a:pt x="8305368" y="2624006"/>
                  <a:pt x="8321267" y="2639905"/>
                  <a:pt x="8340879" y="2639905"/>
                </a:cubicBezTo>
                <a:cubicBezTo>
                  <a:pt x="8360491" y="2639905"/>
                  <a:pt x="8376390" y="2624006"/>
                  <a:pt x="8376390" y="2604394"/>
                </a:cubicBezTo>
                <a:cubicBezTo>
                  <a:pt x="8376390" y="2584782"/>
                  <a:pt x="8360491" y="2568883"/>
                  <a:pt x="8340879" y="2568883"/>
                </a:cubicBezTo>
                <a:close/>
                <a:moveTo>
                  <a:pt x="8152969" y="2568883"/>
                </a:moveTo>
                <a:cubicBezTo>
                  <a:pt x="8133357" y="2568883"/>
                  <a:pt x="8117458" y="2584782"/>
                  <a:pt x="8117458" y="2604394"/>
                </a:cubicBezTo>
                <a:cubicBezTo>
                  <a:pt x="8117458" y="2624006"/>
                  <a:pt x="8133357" y="2639905"/>
                  <a:pt x="8152969" y="2639905"/>
                </a:cubicBezTo>
                <a:cubicBezTo>
                  <a:pt x="8172581" y="2639905"/>
                  <a:pt x="8188480" y="2624006"/>
                  <a:pt x="8188480" y="2604394"/>
                </a:cubicBezTo>
                <a:cubicBezTo>
                  <a:pt x="8188480" y="2584782"/>
                  <a:pt x="8172581" y="2568883"/>
                  <a:pt x="8152969" y="2568883"/>
                </a:cubicBezTo>
                <a:close/>
                <a:moveTo>
                  <a:pt x="7965059" y="2568883"/>
                </a:moveTo>
                <a:cubicBezTo>
                  <a:pt x="7945447" y="2568883"/>
                  <a:pt x="7929548" y="2584782"/>
                  <a:pt x="7929548" y="2604394"/>
                </a:cubicBezTo>
                <a:cubicBezTo>
                  <a:pt x="7929548" y="2624006"/>
                  <a:pt x="7945447" y="2639905"/>
                  <a:pt x="7965059" y="2639905"/>
                </a:cubicBezTo>
                <a:cubicBezTo>
                  <a:pt x="7984671" y="2639905"/>
                  <a:pt x="8000570" y="2624006"/>
                  <a:pt x="8000570" y="2604394"/>
                </a:cubicBezTo>
                <a:cubicBezTo>
                  <a:pt x="8000570" y="2584782"/>
                  <a:pt x="7984671" y="2568883"/>
                  <a:pt x="7965059" y="2568883"/>
                </a:cubicBezTo>
                <a:close/>
                <a:moveTo>
                  <a:pt x="7777149" y="2568883"/>
                </a:moveTo>
                <a:cubicBezTo>
                  <a:pt x="7757537" y="2568883"/>
                  <a:pt x="7741638" y="2584782"/>
                  <a:pt x="7741638" y="2604394"/>
                </a:cubicBezTo>
                <a:cubicBezTo>
                  <a:pt x="7741638" y="2624006"/>
                  <a:pt x="7757537" y="2639905"/>
                  <a:pt x="7777149" y="2639905"/>
                </a:cubicBezTo>
                <a:cubicBezTo>
                  <a:pt x="7796761" y="2639905"/>
                  <a:pt x="7812660" y="2624006"/>
                  <a:pt x="7812660" y="2604394"/>
                </a:cubicBezTo>
                <a:cubicBezTo>
                  <a:pt x="7812660" y="2584782"/>
                  <a:pt x="7796761" y="2568883"/>
                  <a:pt x="7777149" y="2568883"/>
                </a:cubicBezTo>
                <a:close/>
                <a:moveTo>
                  <a:pt x="7589239" y="2568883"/>
                </a:moveTo>
                <a:cubicBezTo>
                  <a:pt x="7569627" y="2568883"/>
                  <a:pt x="7553728" y="2584782"/>
                  <a:pt x="7553728" y="2604394"/>
                </a:cubicBezTo>
                <a:cubicBezTo>
                  <a:pt x="7553728" y="2624006"/>
                  <a:pt x="7569627" y="2639905"/>
                  <a:pt x="7589239" y="2639905"/>
                </a:cubicBezTo>
                <a:cubicBezTo>
                  <a:pt x="7608851" y="2639905"/>
                  <a:pt x="7624750" y="2624006"/>
                  <a:pt x="7624750" y="2604394"/>
                </a:cubicBezTo>
                <a:cubicBezTo>
                  <a:pt x="7624750" y="2584782"/>
                  <a:pt x="7608851" y="2568883"/>
                  <a:pt x="7589239" y="2568883"/>
                </a:cubicBezTo>
                <a:close/>
                <a:moveTo>
                  <a:pt x="7401329" y="2568883"/>
                </a:moveTo>
                <a:cubicBezTo>
                  <a:pt x="7381717" y="2568883"/>
                  <a:pt x="7365818" y="2584782"/>
                  <a:pt x="7365818" y="2604394"/>
                </a:cubicBezTo>
                <a:cubicBezTo>
                  <a:pt x="7365818" y="2624006"/>
                  <a:pt x="7381717" y="2639905"/>
                  <a:pt x="7401329" y="2639905"/>
                </a:cubicBezTo>
                <a:cubicBezTo>
                  <a:pt x="7420941" y="2639905"/>
                  <a:pt x="7436840" y="2624006"/>
                  <a:pt x="7436840" y="2604394"/>
                </a:cubicBezTo>
                <a:cubicBezTo>
                  <a:pt x="7436840" y="2584782"/>
                  <a:pt x="7420941" y="2568883"/>
                  <a:pt x="7401329" y="2568883"/>
                </a:cubicBezTo>
                <a:close/>
                <a:moveTo>
                  <a:pt x="7213419" y="2568883"/>
                </a:moveTo>
                <a:cubicBezTo>
                  <a:pt x="7193807" y="2568883"/>
                  <a:pt x="7177908" y="2584782"/>
                  <a:pt x="7177908" y="2604394"/>
                </a:cubicBezTo>
                <a:cubicBezTo>
                  <a:pt x="7177908" y="2624006"/>
                  <a:pt x="7193807" y="2639905"/>
                  <a:pt x="7213419" y="2639905"/>
                </a:cubicBezTo>
                <a:cubicBezTo>
                  <a:pt x="7233031" y="2639905"/>
                  <a:pt x="7248930" y="2624006"/>
                  <a:pt x="7248930" y="2604394"/>
                </a:cubicBezTo>
                <a:cubicBezTo>
                  <a:pt x="7248930" y="2584782"/>
                  <a:pt x="7233031" y="2568883"/>
                  <a:pt x="7213419" y="2568883"/>
                </a:cubicBezTo>
                <a:close/>
                <a:moveTo>
                  <a:pt x="7025509" y="2568883"/>
                </a:moveTo>
                <a:cubicBezTo>
                  <a:pt x="7005897" y="2568883"/>
                  <a:pt x="6989998" y="2584782"/>
                  <a:pt x="6989998" y="2604394"/>
                </a:cubicBezTo>
                <a:cubicBezTo>
                  <a:pt x="6989998" y="2624006"/>
                  <a:pt x="7005897" y="2639905"/>
                  <a:pt x="7025509" y="2639905"/>
                </a:cubicBezTo>
                <a:cubicBezTo>
                  <a:pt x="7045121" y="2639905"/>
                  <a:pt x="7061020" y="2624006"/>
                  <a:pt x="7061020" y="2604394"/>
                </a:cubicBezTo>
                <a:cubicBezTo>
                  <a:pt x="7061020" y="2584782"/>
                  <a:pt x="7045121" y="2568883"/>
                  <a:pt x="7025509" y="2568883"/>
                </a:cubicBezTo>
                <a:close/>
                <a:moveTo>
                  <a:pt x="6837599" y="2568883"/>
                </a:moveTo>
                <a:cubicBezTo>
                  <a:pt x="6817987" y="2568883"/>
                  <a:pt x="6802088" y="2584782"/>
                  <a:pt x="6802088" y="2604394"/>
                </a:cubicBezTo>
                <a:cubicBezTo>
                  <a:pt x="6802088" y="2624006"/>
                  <a:pt x="6817987" y="2639905"/>
                  <a:pt x="6837599" y="2639905"/>
                </a:cubicBezTo>
                <a:cubicBezTo>
                  <a:pt x="6857211" y="2639905"/>
                  <a:pt x="6873110" y="2624006"/>
                  <a:pt x="6873110" y="2604394"/>
                </a:cubicBezTo>
                <a:cubicBezTo>
                  <a:pt x="6873110" y="2584782"/>
                  <a:pt x="6857211" y="2568883"/>
                  <a:pt x="6837599" y="2568883"/>
                </a:cubicBezTo>
                <a:close/>
                <a:moveTo>
                  <a:pt x="6649689" y="2568883"/>
                </a:moveTo>
                <a:cubicBezTo>
                  <a:pt x="6630077" y="2568883"/>
                  <a:pt x="6614178" y="2584782"/>
                  <a:pt x="6614178" y="2604394"/>
                </a:cubicBezTo>
                <a:cubicBezTo>
                  <a:pt x="6614178" y="2624006"/>
                  <a:pt x="6630077" y="2639905"/>
                  <a:pt x="6649689" y="2639905"/>
                </a:cubicBezTo>
                <a:cubicBezTo>
                  <a:pt x="6669301" y="2639905"/>
                  <a:pt x="6685200" y="2624006"/>
                  <a:pt x="6685200" y="2604394"/>
                </a:cubicBezTo>
                <a:cubicBezTo>
                  <a:pt x="6685200" y="2584782"/>
                  <a:pt x="6669301" y="2568883"/>
                  <a:pt x="6649689" y="2568883"/>
                </a:cubicBezTo>
                <a:close/>
                <a:moveTo>
                  <a:pt x="6461779" y="2568883"/>
                </a:moveTo>
                <a:cubicBezTo>
                  <a:pt x="6442167" y="2568883"/>
                  <a:pt x="6426268" y="2584782"/>
                  <a:pt x="6426268" y="2604394"/>
                </a:cubicBezTo>
                <a:cubicBezTo>
                  <a:pt x="6426268" y="2624006"/>
                  <a:pt x="6442167" y="2639905"/>
                  <a:pt x="6461779" y="2639905"/>
                </a:cubicBezTo>
                <a:cubicBezTo>
                  <a:pt x="6481391" y="2639905"/>
                  <a:pt x="6497290" y="2624006"/>
                  <a:pt x="6497290" y="2604394"/>
                </a:cubicBezTo>
                <a:cubicBezTo>
                  <a:pt x="6497290" y="2584782"/>
                  <a:pt x="6481391" y="2568883"/>
                  <a:pt x="6461779" y="2568883"/>
                </a:cubicBezTo>
                <a:close/>
                <a:moveTo>
                  <a:pt x="6273869" y="2568883"/>
                </a:moveTo>
                <a:cubicBezTo>
                  <a:pt x="6254257" y="2568883"/>
                  <a:pt x="6238358" y="2584782"/>
                  <a:pt x="6238358" y="2604394"/>
                </a:cubicBezTo>
                <a:cubicBezTo>
                  <a:pt x="6238358" y="2624006"/>
                  <a:pt x="6254257" y="2639905"/>
                  <a:pt x="6273869" y="2639905"/>
                </a:cubicBezTo>
                <a:cubicBezTo>
                  <a:pt x="6293481" y="2639905"/>
                  <a:pt x="6309380" y="2624006"/>
                  <a:pt x="6309380" y="2604394"/>
                </a:cubicBezTo>
                <a:cubicBezTo>
                  <a:pt x="6309380" y="2584782"/>
                  <a:pt x="6293481" y="2568883"/>
                  <a:pt x="6273869" y="2568883"/>
                </a:cubicBezTo>
                <a:close/>
                <a:moveTo>
                  <a:pt x="6085959" y="2568883"/>
                </a:moveTo>
                <a:cubicBezTo>
                  <a:pt x="6066347" y="2568883"/>
                  <a:pt x="6050449" y="2584782"/>
                  <a:pt x="6050449" y="2604394"/>
                </a:cubicBezTo>
                <a:cubicBezTo>
                  <a:pt x="6050449" y="2624006"/>
                  <a:pt x="6066347" y="2639905"/>
                  <a:pt x="6085959" y="2639905"/>
                </a:cubicBezTo>
                <a:cubicBezTo>
                  <a:pt x="6105571" y="2639905"/>
                  <a:pt x="6121470" y="2624006"/>
                  <a:pt x="6121470" y="2604394"/>
                </a:cubicBezTo>
                <a:cubicBezTo>
                  <a:pt x="6121470" y="2584782"/>
                  <a:pt x="6105571" y="2568883"/>
                  <a:pt x="6085959" y="2568883"/>
                </a:cubicBezTo>
                <a:close/>
                <a:moveTo>
                  <a:pt x="5898050" y="2568883"/>
                </a:moveTo>
                <a:cubicBezTo>
                  <a:pt x="5878438" y="2568883"/>
                  <a:pt x="5862539" y="2584782"/>
                  <a:pt x="5862539" y="2604394"/>
                </a:cubicBezTo>
                <a:cubicBezTo>
                  <a:pt x="5862539" y="2624006"/>
                  <a:pt x="5878438" y="2639905"/>
                  <a:pt x="5898050" y="2639905"/>
                </a:cubicBezTo>
                <a:cubicBezTo>
                  <a:pt x="5917662" y="2639905"/>
                  <a:pt x="5933561" y="2624006"/>
                  <a:pt x="5933561" y="2604394"/>
                </a:cubicBezTo>
                <a:cubicBezTo>
                  <a:pt x="5933561" y="2584782"/>
                  <a:pt x="5917662" y="2568883"/>
                  <a:pt x="5898050" y="2568883"/>
                </a:cubicBezTo>
                <a:close/>
                <a:moveTo>
                  <a:pt x="5710141" y="2568883"/>
                </a:moveTo>
                <a:cubicBezTo>
                  <a:pt x="5690529" y="2568883"/>
                  <a:pt x="5674630" y="2584782"/>
                  <a:pt x="5674630" y="2604394"/>
                </a:cubicBezTo>
                <a:cubicBezTo>
                  <a:pt x="5674630" y="2624006"/>
                  <a:pt x="5690529" y="2639905"/>
                  <a:pt x="5710141" y="2639905"/>
                </a:cubicBezTo>
                <a:cubicBezTo>
                  <a:pt x="5729752" y="2639905"/>
                  <a:pt x="5745652" y="2624006"/>
                  <a:pt x="5745652" y="2604394"/>
                </a:cubicBezTo>
                <a:cubicBezTo>
                  <a:pt x="5745652" y="2584782"/>
                  <a:pt x="5729752" y="2568883"/>
                  <a:pt x="5710141" y="2568883"/>
                </a:cubicBezTo>
                <a:close/>
                <a:moveTo>
                  <a:pt x="5522232" y="2568883"/>
                </a:moveTo>
                <a:cubicBezTo>
                  <a:pt x="5502620" y="2568883"/>
                  <a:pt x="5486721" y="2584782"/>
                  <a:pt x="5486721" y="2604394"/>
                </a:cubicBezTo>
                <a:cubicBezTo>
                  <a:pt x="5486721" y="2624006"/>
                  <a:pt x="5502620" y="2639905"/>
                  <a:pt x="5522232" y="2639905"/>
                </a:cubicBezTo>
                <a:cubicBezTo>
                  <a:pt x="5541843" y="2639905"/>
                  <a:pt x="5557742" y="2624006"/>
                  <a:pt x="5557742" y="2604394"/>
                </a:cubicBezTo>
                <a:cubicBezTo>
                  <a:pt x="5557742" y="2584782"/>
                  <a:pt x="5541843" y="2568883"/>
                  <a:pt x="5522232" y="2568883"/>
                </a:cubicBezTo>
                <a:close/>
                <a:moveTo>
                  <a:pt x="5334321" y="2568883"/>
                </a:moveTo>
                <a:cubicBezTo>
                  <a:pt x="5314711" y="2568883"/>
                  <a:pt x="5298812" y="2584782"/>
                  <a:pt x="5298812" y="2604394"/>
                </a:cubicBezTo>
                <a:cubicBezTo>
                  <a:pt x="5298812" y="2624006"/>
                  <a:pt x="5314711" y="2639905"/>
                  <a:pt x="5334321" y="2639905"/>
                </a:cubicBezTo>
                <a:cubicBezTo>
                  <a:pt x="5353934" y="2639905"/>
                  <a:pt x="5369832" y="2624006"/>
                  <a:pt x="5369832" y="2604394"/>
                </a:cubicBezTo>
                <a:cubicBezTo>
                  <a:pt x="5369832" y="2584782"/>
                  <a:pt x="5353934" y="2568883"/>
                  <a:pt x="5334321" y="2568883"/>
                </a:cubicBezTo>
                <a:close/>
                <a:moveTo>
                  <a:pt x="5146412" y="2568883"/>
                </a:moveTo>
                <a:cubicBezTo>
                  <a:pt x="5126803" y="2568883"/>
                  <a:pt x="5110901" y="2584782"/>
                  <a:pt x="5110901" y="2604394"/>
                </a:cubicBezTo>
                <a:cubicBezTo>
                  <a:pt x="5110901" y="2624006"/>
                  <a:pt x="5126803" y="2639905"/>
                  <a:pt x="5146412" y="2639905"/>
                </a:cubicBezTo>
                <a:cubicBezTo>
                  <a:pt x="5166021" y="2639905"/>
                  <a:pt x="5181923" y="2624006"/>
                  <a:pt x="5181923" y="2604394"/>
                </a:cubicBezTo>
                <a:cubicBezTo>
                  <a:pt x="5181923" y="2584782"/>
                  <a:pt x="5166021" y="2568883"/>
                  <a:pt x="5146412" y="2568883"/>
                </a:cubicBezTo>
                <a:close/>
                <a:moveTo>
                  <a:pt x="4958502" y="2568883"/>
                </a:moveTo>
                <a:cubicBezTo>
                  <a:pt x="4938890" y="2568883"/>
                  <a:pt x="4922992" y="2584782"/>
                  <a:pt x="4922992" y="2604394"/>
                </a:cubicBezTo>
                <a:cubicBezTo>
                  <a:pt x="4922992" y="2624006"/>
                  <a:pt x="4938890" y="2639905"/>
                  <a:pt x="4958502" y="2639905"/>
                </a:cubicBezTo>
                <a:cubicBezTo>
                  <a:pt x="4978115" y="2639905"/>
                  <a:pt x="4994014" y="2624006"/>
                  <a:pt x="4994014" y="2604394"/>
                </a:cubicBezTo>
                <a:cubicBezTo>
                  <a:pt x="4994014" y="2584782"/>
                  <a:pt x="4978115" y="2568883"/>
                  <a:pt x="4958502" y="2568883"/>
                </a:cubicBezTo>
                <a:close/>
                <a:moveTo>
                  <a:pt x="4770594" y="2568883"/>
                </a:moveTo>
                <a:cubicBezTo>
                  <a:pt x="4750980" y="2568883"/>
                  <a:pt x="4735082" y="2584782"/>
                  <a:pt x="4735082" y="2604394"/>
                </a:cubicBezTo>
                <a:cubicBezTo>
                  <a:pt x="4735082" y="2624006"/>
                  <a:pt x="4750980" y="2639905"/>
                  <a:pt x="4770594" y="2639905"/>
                </a:cubicBezTo>
                <a:cubicBezTo>
                  <a:pt x="4790206" y="2639905"/>
                  <a:pt x="4806102" y="2624006"/>
                  <a:pt x="4806102" y="2604394"/>
                </a:cubicBezTo>
                <a:cubicBezTo>
                  <a:pt x="4806102" y="2584782"/>
                  <a:pt x="4790206" y="2568883"/>
                  <a:pt x="4770594" y="2568883"/>
                </a:cubicBezTo>
                <a:close/>
                <a:moveTo>
                  <a:pt x="4582682" y="2568883"/>
                </a:moveTo>
                <a:cubicBezTo>
                  <a:pt x="4563070" y="2568883"/>
                  <a:pt x="4547171" y="2584782"/>
                  <a:pt x="4547171" y="2604394"/>
                </a:cubicBezTo>
                <a:cubicBezTo>
                  <a:pt x="4547171" y="2624006"/>
                  <a:pt x="4563070" y="2639905"/>
                  <a:pt x="4582682" y="2639905"/>
                </a:cubicBezTo>
                <a:cubicBezTo>
                  <a:pt x="4602293" y="2639905"/>
                  <a:pt x="4618193" y="2624006"/>
                  <a:pt x="4618193" y="2604394"/>
                </a:cubicBezTo>
                <a:cubicBezTo>
                  <a:pt x="4618193" y="2584782"/>
                  <a:pt x="4602293" y="2568883"/>
                  <a:pt x="4582682" y="2568883"/>
                </a:cubicBezTo>
                <a:close/>
                <a:moveTo>
                  <a:pt x="4394773" y="2568883"/>
                </a:moveTo>
                <a:cubicBezTo>
                  <a:pt x="4375161" y="2568883"/>
                  <a:pt x="4359261" y="2584782"/>
                  <a:pt x="4359261" y="2604394"/>
                </a:cubicBezTo>
                <a:cubicBezTo>
                  <a:pt x="4359261" y="2624006"/>
                  <a:pt x="4375161" y="2639905"/>
                  <a:pt x="4394773" y="2639905"/>
                </a:cubicBezTo>
                <a:cubicBezTo>
                  <a:pt x="4414385" y="2639905"/>
                  <a:pt x="4430285" y="2624006"/>
                  <a:pt x="4430285" y="2604394"/>
                </a:cubicBezTo>
                <a:cubicBezTo>
                  <a:pt x="4430285" y="2584782"/>
                  <a:pt x="4414385" y="2568883"/>
                  <a:pt x="4394773" y="2568883"/>
                </a:cubicBezTo>
                <a:close/>
                <a:moveTo>
                  <a:pt x="4206862" y="2568883"/>
                </a:moveTo>
                <a:cubicBezTo>
                  <a:pt x="4187257" y="2568883"/>
                  <a:pt x="4171356" y="2584782"/>
                  <a:pt x="4171356" y="2604394"/>
                </a:cubicBezTo>
                <a:cubicBezTo>
                  <a:pt x="4171356" y="2624006"/>
                  <a:pt x="4187257" y="2639905"/>
                  <a:pt x="4206862" y="2639905"/>
                </a:cubicBezTo>
                <a:cubicBezTo>
                  <a:pt x="4226473" y="2639905"/>
                  <a:pt x="4242372" y="2624006"/>
                  <a:pt x="4242372" y="2604394"/>
                </a:cubicBezTo>
                <a:cubicBezTo>
                  <a:pt x="4242372" y="2584782"/>
                  <a:pt x="4226473" y="2568883"/>
                  <a:pt x="4206862" y="2568883"/>
                </a:cubicBezTo>
                <a:close/>
                <a:moveTo>
                  <a:pt x="4018959" y="2568883"/>
                </a:moveTo>
                <a:cubicBezTo>
                  <a:pt x="3999346" y="2568883"/>
                  <a:pt x="3983449" y="2584782"/>
                  <a:pt x="3983449" y="2604394"/>
                </a:cubicBezTo>
                <a:cubicBezTo>
                  <a:pt x="3983449" y="2624006"/>
                  <a:pt x="3999346" y="2639905"/>
                  <a:pt x="4018959" y="2639905"/>
                </a:cubicBezTo>
                <a:cubicBezTo>
                  <a:pt x="4038571" y="2639905"/>
                  <a:pt x="4054470" y="2624006"/>
                  <a:pt x="4054470" y="2604394"/>
                </a:cubicBezTo>
                <a:cubicBezTo>
                  <a:pt x="4054470" y="2584782"/>
                  <a:pt x="4038571" y="2568883"/>
                  <a:pt x="4018959" y="2568883"/>
                </a:cubicBezTo>
                <a:close/>
                <a:moveTo>
                  <a:pt x="3831047" y="2568883"/>
                </a:moveTo>
                <a:cubicBezTo>
                  <a:pt x="3811436" y="2568883"/>
                  <a:pt x="3795536" y="2584782"/>
                  <a:pt x="3795536" y="2604394"/>
                </a:cubicBezTo>
                <a:cubicBezTo>
                  <a:pt x="3795536" y="2624006"/>
                  <a:pt x="3811436" y="2639905"/>
                  <a:pt x="3831047" y="2639905"/>
                </a:cubicBezTo>
                <a:cubicBezTo>
                  <a:pt x="3850660" y="2639905"/>
                  <a:pt x="3866559" y="2624006"/>
                  <a:pt x="3866559" y="2604394"/>
                </a:cubicBezTo>
                <a:cubicBezTo>
                  <a:pt x="3866559" y="2584782"/>
                  <a:pt x="3850660" y="2568883"/>
                  <a:pt x="3831047" y="2568883"/>
                </a:cubicBezTo>
                <a:close/>
                <a:moveTo>
                  <a:pt x="3643135" y="2568883"/>
                </a:moveTo>
                <a:cubicBezTo>
                  <a:pt x="3623524" y="2568883"/>
                  <a:pt x="3607624" y="2584782"/>
                  <a:pt x="3607624" y="2604394"/>
                </a:cubicBezTo>
                <a:cubicBezTo>
                  <a:pt x="3607624" y="2624006"/>
                  <a:pt x="3623524" y="2639905"/>
                  <a:pt x="3643135" y="2639905"/>
                </a:cubicBezTo>
                <a:cubicBezTo>
                  <a:pt x="3662748" y="2639905"/>
                  <a:pt x="3678648" y="2624006"/>
                  <a:pt x="3678648" y="2604394"/>
                </a:cubicBezTo>
                <a:cubicBezTo>
                  <a:pt x="3678648" y="2584782"/>
                  <a:pt x="3662748" y="2568883"/>
                  <a:pt x="3643135" y="2568883"/>
                </a:cubicBezTo>
                <a:close/>
                <a:moveTo>
                  <a:pt x="3455228" y="2568883"/>
                </a:moveTo>
                <a:cubicBezTo>
                  <a:pt x="3435616" y="2568883"/>
                  <a:pt x="3419718" y="2584782"/>
                  <a:pt x="3419718" y="2604394"/>
                </a:cubicBezTo>
                <a:cubicBezTo>
                  <a:pt x="3419718" y="2624006"/>
                  <a:pt x="3435616" y="2639905"/>
                  <a:pt x="3455228" y="2639905"/>
                </a:cubicBezTo>
                <a:cubicBezTo>
                  <a:pt x="3474841" y="2639905"/>
                  <a:pt x="3490738" y="2624006"/>
                  <a:pt x="3490738" y="2604394"/>
                </a:cubicBezTo>
                <a:cubicBezTo>
                  <a:pt x="3490738" y="2584782"/>
                  <a:pt x="3474841" y="2568883"/>
                  <a:pt x="3455228" y="2568883"/>
                </a:cubicBezTo>
                <a:close/>
                <a:moveTo>
                  <a:pt x="3267322" y="2568883"/>
                </a:moveTo>
                <a:cubicBezTo>
                  <a:pt x="3247709" y="2568883"/>
                  <a:pt x="3231812" y="2584782"/>
                  <a:pt x="3231812" y="2604394"/>
                </a:cubicBezTo>
                <a:cubicBezTo>
                  <a:pt x="3231812" y="2624006"/>
                  <a:pt x="3247709" y="2639905"/>
                  <a:pt x="3267322" y="2639905"/>
                </a:cubicBezTo>
                <a:cubicBezTo>
                  <a:pt x="3286933" y="2639905"/>
                  <a:pt x="3302832" y="2624006"/>
                  <a:pt x="3302832" y="2604394"/>
                </a:cubicBezTo>
                <a:cubicBezTo>
                  <a:pt x="3302832" y="2584782"/>
                  <a:pt x="3286933" y="2568883"/>
                  <a:pt x="3267322" y="2568883"/>
                </a:cubicBezTo>
                <a:close/>
                <a:moveTo>
                  <a:pt x="3079409" y="2568883"/>
                </a:moveTo>
                <a:cubicBezTo>
                  <a:pt x="3059798" y="2568883"/>
                  <a:pt x="3043899" y="2584782"/>
                  <a:pt x="3043899" y="2604394"/>
                </a:cubicBezTo>
                <a:cubicBezTo>
                  <a:pt x="3043899" y="2624006"/>
                  <a:pt x="3059798" y="2639905"/>
                  <a:pt x="3079409" y="2639905"/>
                </a:cubicBezTo>
                <a:cubicBezTo>
                  <a:pt x="3099022" y="2639905"/>
                  <a:pt x="3114921" y="2624006"/>
                  <a:pt x="3114921" y="2604394"/>
                </a:cubicBezTo>
                <a:cubicBezTo>
                  <a:pt x="3114921" y="2584782"/>
                  <a:pt x="3099022" y="2568883"/>
                  <a:pt x="3079409" y="2568883"/>
                </a:cubicBezTo>
                <a:close/>
                <a:moveTo>
                  <a:pt x="2891500" y="2568883"/>
                </a:moveTo>
                <a:cubicBezTo>
                  <a:pt x="2871887" y="2568883"/>
                  <a:pt x="2855988" y="2584782"/>
                  <a:pt x="2855988" y="2604394"/>
                </a:cubicBezTo>
                <a:cubicBezTo>
                  <a:pt x="2855988" y="2624006"/>
                  <a:pt x="2871887" y="2639905"/>
                  <a:pt x="2891500" y="2639905"/>
                </a:cubicBezTo>
                <a:cubicBezTo>
                  <a:pt x="2911111" y="2639905"/>
                  <a:pt x="2927011" y="2624006"/>
                  <a:pt x="2927011" y="2604394"/>
                </a:cubicBezTo>
                <a:cubicBezTo>
                  <a:pt x="2927011" y="2584782"/>
                  <a:pt x="2911111" y="2568883"/>
                  <a:pt x="2891500" y="2568883"/>
                </a:cubicBezTo>
                <a:close/>
                <a:moveTo>
                  <a:pt x="2703588" y="2568883"/>
                </a:moveTo>
                <a:cubicBezTo>
                  <a:pt x="2683978" y="2568883"/>
                  <a:pt x="2668078" y="2584782"/>
                  <a:pt x="2668078" y="2604394"/>
                </a:cubicBezTo>
                <a:cubicBezTo>
                  <a:pt x="2668078" y="2624006"/>
                  <a:pt x="2683978" y="2639905"/>
                  <a:pt x="2703588" y="2639905"/>
                </a:cubicBezTo>
                <a:cubicBezTo>
                  <a:pt x="2723201" y="2639905"/>
                  <a:pt x="2739100" y="2624006"/>
                  <a:pt x="2739100" y="2604394"/>
                </a:cubicBezTo>
                <a:cubicBezTo>
                  <a:pt x="2739100" y="2584782"/>
                  <a:pt x="2723201" y="2568883"/>
                  <a:pt x="2703588" y="2568883"/>
                </a:cubicBezTo>
                <a:close/>
                <a:moveTo>
                  <a:pt x="2515679" y="2568883"/>
                </a:moveTo>
                <a:cubicBezTo>
                  <a:pt x="2496067" y="2568883"/>
                  <a:pt x="2480169" y="2584782"/>
                  <a:pt x="2480169" y="2604394"/>
                </a:cubicBezTo>
                <a:cubicBezTo>
                  <a:pt x="2480169" y="2624006"/>
                  <a:pt x="2496067" y="2639905"/>
                  <a:pt x="2515679" y="2639905"/>
                </a:cubicBezTo>
                <a:cubicBezTo>
                  <a:pt x="2535292" y="2639905"/>
                  <a:pt x="2551191" y="2624006"/>
                  <a:pt x="2551191" y="2604394"/>
                </a:cubicBezTo>
                <a:cubicBezTo>
                  <a:pt x="2551191" y="2584782"/>
                  <a:pt x="2535292" y="2568883"/>
                  <a:pt x="2515679" y="2568883"/>
                </a:cubicBezTo>
                <a:close/>
                <a:moveTo>
                  <a:pt x="2327769" y="2568883"/>
                </a:moveTo>
                <a:cubicBezTo>
                  <a:pt x="2308158" y="2568883"/>
                  <a:pt x="2292259" y="2584782"/>
                  <a:pt x="2292259" y="2604394"/>
                </a:cubicBezTo>
                <a:cubicBezTo>
                  <a:pt x="2292259" y="2624006"/>
                  <a:pt x="2308158" y="2639905"/>
                  <a:pt x="2327769" y="2639905"/>
                </a:cubicBezTo>
                <a:cubicBezTo>
                  <a:pt x="2347382" y="2639905"/>
                  <a:pt x="2363281" y="2624006"/>
                  <a:pt x="2363281" y="2604394"/>
                </a:cubicBezTo>
                <a:cubicBezTo>
                  <a:pt x="2363281" y="2584782"/>
                  <a:pt x="2347382" y="2568883"/>
                  <a:pt x="2327769" y="2568883"/>
                </a:cubicBezTo>
                <a:close/>
                <a:moveTo>
                  <a:pt x="2139862" y="2568883"/>
                </a:moveTo>
                <a:cubicBezTo>
                  <a:pt x="2120248" y="2568883"/>
                  <a:pt x="2104350" y="2584782"/>
                  <a:pt x="2104350" y="2604394"/>
                </a:cubicBezTo>
                <a:cubicBezTo>
                  <a:pt x="2104350" y="2624006"/>
                  <a:pt x="2120248" y="2639905"/>
                  <a:pt x="2139862" y="2639905"/>
                </a:cubicBezTo>
                <a:cubicBezTo>
                  <a:pt x="2159472" y="2639905"/>
                  <a:pt x="2175372" y="2624006"/>
                  <a:pt x="2175372" y="2604394"/>
                </a:cubicBezTo>
                <a:cubicBezTo>
                  <a:pt x="2175372" y="2584782"/>
                  <a:pt x="2159472" y="2568883"/>
                  <a:pt x="2139862" y="2568883"/>
                </a:cubicBezTo>
                <a:close/>
                <a:moveTo>
                  <a:pt x="1951950" y="2568883"/>
                </a:moveTo>
                <a:cubicBezTo>
                  <a:pt x="1932338" y="2568883"/>
                  <a:pt x="1916439" y="2584782"/>
                  <a:pt x="1916439" y="2604394"/>
                </a:cubicBezTo>
                <a:cubicBezTo>
                  <a:pt x="1916439" y="2624006"/>
                  <a:pt x="1932338" y="2639905"/>
                  <a:pt x="1951950" y="2639905"/>
                </a:cubicBezTo>
                <a:cubicBezTo>
                  <a:pt x="1971562" y="2639905"/>
                  <a:pt x="1987462" y="2624006"/>
                  <a:pt x="1987462" y="2604394"/>
                </a:cubicBezTo>
                <a:cubicBezTo>
                  <a:pt x="1987462" y="2584782"/>
                  <a:pt x="1971562" y="2568883"/>
                  <a:pt x="1951950" y="2568883"/>
                </a:cubicBezTo>
                <a:close/>
                <a:moveTo>
                  <a:pt x="1764041" y="2568883"/>
                </a:moveTo>
                <a:cubicBezTo>
                  <a:pt x="1744429" y="2568883"/>
                  <a:pt x="1728530" y="2584782"/>
                  <a:pt x="1728530" y="2604394"/>
                </a:cubicBezTo>
                <a:cubicBezTo>
                  <a:pt x="1728530" y="2624006"/>
                  <a:pt x="1744429" y="2639905"/>
                  <a:pt x="1764041" y="2639905"/>
                </a:cubicBezTo>
                <a:cubicBezTo>
                  <a:pt x="1783653" y="2639905"/>
                  <a:pt x="1799552" y="2624006"/>
                  <a:pt x="1799552" y="2604394"/>
                </a:cubicBezTo>
                <a:cubicBezTo>
                  <a:pt x="1799552" y="2584782"/>
                  <a:pt x="1783653" y="2568883"/>
                  <a:pt x="1764041" y="2568883"/>
                </a:cubicBezTo>
                <a:close/>
                <a:moveTo>
                  <a:pt x="1576131" y="2568883"/>
                </a:moveTo>
                <a:cubicBezTo>
                  <a:pt x="1556519" y="2568883"/>
                  <a:pt x="1540620" y="2584782"/>
                  <a:pt x="1540620" y="2604394"/>
                </a:cubicBezTo>
                <a:cubicBezTo>
                  <a:pt x="1540620" y="2624006"/>
                  <a:pt x="1556519" y="2639905"/>
                  <a:pt x="1576131" y="2639905"/>
                </a:cubicBezTo>
                <a:cubicBezTo>
                  <a:pt x="1595743" y="2639905"/>
                  <a:pt x="1611642" y="2624006"/>
                  <a:pt x="1611642" y="2604394"/>
                </a:cubicBezTo>
                <a:cubicBezTo>
                  <a:pt x="1611642" y="2584782"/>
                  <a:pt x="1595743" y="2568883"/>
                  <a:pt x="1576131" y="2568883"/>
                </a:cubicBezTo>
                <a:close/>
                <a:moveTo>
                  <a:pt x="1388221" y="2568883"/>
                </a:moveTo>
                <a:cubicBezTo>
                  <a:pt x="1368609" y="2568883"/>
                  <a:pt x="1352709" y="2584782"/>
                  <a:pt x="1352709" y="2604394"/>
                </a:cubicBezTo>
                <a:cubicBezTo>
                  <a:pt x="1352709" y="2624006"/>
                  <a:pt x="1368609" y="2639905"/>
                  <a:pt x="1388221" y="2639905"/>
                </a:cubicBezTo>
                <a:cubicBezTo>
                  <a:pt x="1407833" y="2639905"/>
                  <a:pt x="1423732" y="2624006"/>
                  <a:pt x="1423732" y="2604394"/>
                </a:cubicBezTo>
                <a:cubicBezTo>
                  <a:pt x="1423732" y="2584782"/>
                  <a:pt x="1407833" y="2568883"/>
                  <a:pt x="1388221" y="2568883"/>
                </a:cubicBezTo>
                <a:close/>
                <a:moveTo>
                  <a:pt x="1200312" y="2568883"/>
                </a:moveTo>
                <a:cubicBezTo>
                  <a:pt x="1180700" y="2568883"/>
                  <a:pt x="1164801" y="2584782"/>
                  <a:pt x="1164801" y="2604394"/>
                </a:cubicBezTo>
                <a:cubicBezTo>
                  <a:pt x="1164801" y="2624006"/>
                  <a:pt x="1180700" y="2639905"/>
                  <a:pt x="1200312" y="2639905"/>
                </a:cubicBezTo>
                <a:cubicBezTo>
                  <a:pt x="1219924" y="2639905"/>
                  <a:pt x="1235823" y="2624006"/>
                  <a:pt x="1235823" y="2604394"/>
                </a:cubicBezTo>
                <a:cubicBezTo>
                  <a:pt x="1235823" y="2584782"/>
                  <a:pt x="1219924" y="2568883"/>
                  <a:pt x="1200312" y="2568883"/>
                </a:cubicBezTo>
                <a:close/>
                <a:moveTo>
                  <a:pt x="1012402" y="2568883"/>
                </a:moveTo>
                <a:cubicBezTo>
                  <a:pt x="992790" y="2568883"/>
                  <a:pt x="976891" y="2584782"/>
                  <a:pt x="976891" y="2604394"/>
                </a:cubicBezTo>
                <a:cubicBezTo>
                  <a:pt x="976891" y="2624006"/>
                  <a:pt x="992790" y="2639905"/>
                  <a:pt x="1012402" y="2639905"/>
                </a:cubicBezTo>
                <a:cubicBezTo>
                  <a:pt x="1032014" y="2639905"/>
                  <a:pt x="1047913" y="2624006"/>
                  <a:pt x="1047913" y="2604394"/>
                </a:cubicBezTo>
                <a:cubicBezTo>
                  <a:pt x="1047913" y="2584782"/>
                  <a:pt x="1032014" y="2568883"/>
                  <a:pt x="1012402" y="2568883"/>
                </a:cubicBezTo>
                <a:close/>
                <a:moveTo>
                  <a:pt x="824492" y="2568883"/>
                </a:moveTo>
                <a:cubicBezTo>
                  <a:pt x="804880" y="2568883"/>
                  <a:pt x="788981" y="2584782"/>
                  <a:pt x="788981" y="2604394"/>
                </a:cubicBezTo>
                <a:cubicBezTo>
                  <a:pt x="788981" y="2624006"/>
                  <a:pt x="804880" y="2639905"/>
                  <a:pt x="824492" y="2639905"/>
                </a:cubicBezTo>
                <a:cubicBezTo>
                  <a:pt x="844103" y="2639905"/>
                  <a:pt x="860003" y="2624006"/>
                  <a:pt x="860003" y="2604394"/>
                </a:cubicBezTo>
                <a:cubicBezTo>
                  <a:pt x="860003" y="2584782"/>
                  <a:pt x="844103" y="2568883"/>
                  <a:pt x="824492" y="2568883"/>
                </a:cubicBezTo>
                <a:close/>
                <a:moveTo>
                  <a:pt x="636583" y="2568883"/>
                </a:moveTo>
                <a:cubicBezTo>
                  <a:pt x="616971" y="2568883"/>
                  <a:pt x="601071" y="2584782"/>
                  <a:pt x="601071" y="2604394"/>
                </a:cubicBezTo>
                <a:cubicBezTo>
                  <a:pt x="601071" y="2624006"/>
                  <a:pt x="616971" y="2639905"/>
                  <a:pt x="636583" y="2639905"/>
                </a:cubicBezTo>
                <a:cubicBezTo>
                  <a:pt x="656195" y="2639905"/>
                  <a:pt x="672093" y="2624006"/>
                  <a:pt x="672093" y="2604394"/>
                </a:cubicBezTo>
                <a:cubicBezTo>
                  <a:pt x="672093" y="2584782"/>
                  <a:pt x="656195" y="2568883"/>
                  <a:pt x="636583" y="2568883"/>
                </a:cubicBezTo>
                <a:close/>
                <a:moveTo>
                  <a:pt x="448672" y="2568883"/>
                </a:moveTo>
                <a:cubicBezTo>
                  <a:pt x="429061" y="2568883"/>
                  <a:pt x="413162" y="2584782"/>
                  <a:pt x="413162" y="2604394"/>
                </a:cubicBezTo>
                <a:cubicBezTo>
                  <a:pt x="413162" y="2624006"/>
                  <a:pt x="429061" y="2639905"/>
                  <a:pt x="448672" y="2639905"/>
                </a:cubicBezTo>
                <a:cubicBezTo>
                  <a:pt x="468284" y="2639905"/>
                  <a:pt x="484184" y="2624006"/>
                  <a:pt x="484184" y="2604394"/>
                </a:cubicBezTo>
                <a:cubicBezTo>
                  <a:pt x="484184" y="2584782"/>
                  <a:pt x="468284" y="2568883"/>
                  <a:pt x="448672" y="2568883"/>
                </a:cubicBezTo>
                <a:close/>
                <a:moveTo>
                  <a:pt x="260763" y="2568883"/>
                </a:moveTo>
                <a:cubicBezTo>
                  <a:pt x="241150" y="2568883"/>
                  <a:pt x="225252" y="2584782"/>
                  <a:pt x="225252" y="2604394"/>
                </a:cubicBezTo>
                <a:cubicBezTo>
                  <a:pt x="225252" y="2624006"/>
                  <a:pt x="241150" y="2639905"/>
                  <a:pt x="260763" y="2639905"/>
                </a:cubicBezTo>
                <a:cubicBezTo>
                  <a:pt x="280375" y="2639905"/>
                  <a:pt x="296274" y="2624006"/>
                  <a:pt x="296274" y="2604394"/>
                </a:cubicBezTo>
                <a:cubicBezTo>
                  <a:pt x="296274" y="2584782"/>
                  <a:pt x="280375" y="2568883"/>
                  <a:pt x="260763" y="2568883"/>
                </a:cubicBezTo>
                <a:close/>
                <a:moveTo>
                  <a:pt x="78815" y="2568882"/>
                </a:moveTo>
                <a:cubicBezTo>
                  <a:pt x="59201" y="2568882"/>
                  <a:pt x="43303" y="2584782"/>
                  <a:pt x="43303" y="2604393"/>
                </a:cubicBezTo>
                <a:cubicBezTo>
                  <a:pt x="43303" y="2624005"/>
                  <a:pt x="59201" y="2639904"/>
                  <a:pt x="78815" y="2639904"/>
                </a:cubicBezTo>
                <a:cubicBezTo>
                  <a:pt x="98426" y="2639904"/>
                  <a:pt x="114325" y="2624005"/>
                  <a:pt x="114325" y="2604393"/>
                </a:cubicBezTo>
                <a:cubicBezTo>
                  <a:pt x="114325" y="2584782"/>
                  <a:pt x="98426" y="2568882"/>
                  <a:pt x="78815" y="2568882"/>
                </a:cubicBezTo>
                <a:close/>
                <a:moveTo>
                  <a:pt x="12007004" y="2416484"/>
                </a:moveTo>
                <a:cubicBezTo>
                  <a:pt x="11987392" y="2416484"/>
                  <a:pt x="11971493" y="2432382"/>
                  <a:pt x="11971493" y="2451995"/>
                </a:cubicBezTo>
                <a:cubicBezTo>
                  <a:pt x="11971493" y="2471607"/>
                  <a:pt x="11987392" y="2487506"/>
                  <a:pt x="12007004" y="2487506"/>
                </a:cubicBezTo>
                <a:cubicBezTo>
                  <a:pt x="12026616" y="2487506"/>
                  <a:pt x="12042515" y="2471607"/>
                  <a:pt x="12042515" y="2451995"/>
                </a:cubicBezTo>
                <a:cubicBezTo>
                  <a:pt x="12042515" y="2432382"/>
                  <a:pt x="12026616" y="2416484"/>
                  <a:pt x="12007004" y="2416484"/>
                </a:cubicBezTo>
                <a:close/>
                <a:moveTo>
                  <a:pt x="11819094" y="2416484"/>
                </a:moveTo>
                <a:cubicBezTo>
                  <a:pt x="11799482" y="2416484"/>
                  <a:pt x="11783583" y="2432382"/>
                  <a:pt x="11783583" y="2451995"/>
                </a:cubicBezTo>
                <a:cubicBezTo>
                  <a:pt x="11783583" y="2471607"/>
                  <a:pt x="11799482" y="2487506"/>
                  <a:pt x="11819094" y="2487506"/>
                </a:cubicBezTo>
                <a:cubicBezTo>
                  <a:pt x="11838706" y="2487506"/>
                  <a:pt x="11854605" y="2471607"/>
                  <a:pt x="11854605" y="2451995"/>
                </a:cubicBezTo>
                <a:cubicBezTo>
                  <a:pt x="11854605" y="2432382"/>
                  <a:pt x="11838706" y="2416484"/>
                  <a:pt x="11819094" y="2416484"/>
                </a:cubicBezTo>
                <a:close/>
                <a:moveTo>
                  <a:pt x="11631184" y="2416484"/>
                </a:moveTo>
                <a:cubicBezTo>
                  <a:pt x="11611572" y="2416484"/>
                  <a:pt x="11595673" y="2432382"/>
                  <a:pt x="11595673" y="2451995"/>
                </a:cubicBezTo>
                <a:cubicBezTo>
                  <a:pt x="11595673" y="2471607"/>
                  <a:pt x="11611572" y="2487506"/>
                  <a:pt x="11631184" y="2487506"/>
                </a:cubicBezTo>
                <a:cubicBezTo>
                  <a:pt x="11650796" y="2487506"/>
                  <a:pt x="11666695" y="2471607"/>
                  <a:pt x="11666695" y="2451995"/>
                </a:cubicBezTo>
                <a:cubicBezTo>
                  <a:pt x="11666695" y="2432382"/>
                  <a:pt x="11650796" y="2416484"/>
                  <a:pt x="11631184" y="2416484"/>
                </a:cubicBezTo>
                <a:close/>
                <a:moveTo>
                  <a:pt x="11443274" y="2416484"/>
                </a:moveTo>
                <a:cubicBezTo>
                  <a:pt x="11423662" y="2416484"/>
                  <a:pt x="11407763" y="2432382"/>
                  <a:pt x="11407763" y="2451995"/>
                </a:cubicBezTo>
                <a:cubicBezTo>
                  <a:pt x="11407763" y="2471607"/>
                  <a:pt x="11423662" y="2487506"/>
                  <a:pt x="11443274" y="2487506"/>
                </a:cubicBezTo>
                <a:cubicBezTo>
                  <a:pt x="11462886" y="2487506"/>
                  <a:pt x="11478785" y="2471607"/>
                  <a:pt x="11478785" y="2451995"/>
                </a:cubicBezTo>
                <a:cubicBezTo>
                  <a:pt x="11478785" y="2432382"/>
                  <a:pt x="11462886" y="2416484"/>
                  <a:pt x="11443274" y="2416484"/>
                </a:cubicBezTo>
                <a:close/>
                <a:moveTo>
                  <a:pt x="11255364" y="2416484"/>
                </a:moveTo>
                <a:cubicBezTo>
                  <a:pt x="11235752" y="2416484"/>
                  <a:pt x="11219853" y="2432382"/>
                  <a:pt x="11219853" y="2451995"/>
                </a:cubicBezTo>
                <a:cubicBezTo>
                  <a:pt x="11219853" y="2471607"/>
                  <a:pt x="11235752" y="2487506"/>
                  <a:pt x="11255364" y="2487506"/>
                </a:cubicBezTo>
                <a:cubicBezTo>
                  <a:pt x="11274976" y="2487506"/>
                  <a:pt x="11290875" y="2471607"/>
                  <a:pt x="11290875" y="2451995"/>
                </a:cubicBezTo>
                <a:cubicBezTo>
                  <a:pt x="11290875" y="2432382"/>
                  <a:pt x="11274976" y="2416484"/>
                  <a:pt x="11255364" y="2416484"/>
                </a:cubicBezTo>
                <a:close/>
                <a:moveTo>
                  <a:pt x="11067454" y="2416484"/>
                </a:moveTo>
                <a:cubicBezTo>
                  <a:pt x="11047842" y="2416484"/>
                  <a:pt x="11031943" y="2432382"/>
                  <a:pt x="11031943" y="2451995"/>
                </a:cubicBezTo>
                <a:cubicBezTo>
                  <a:pt x="11031943" y="2471607"/>
                  <a:pt x="11047842" y="2487506"/>
                  <a:pt x="11067454" y="2487506"/>
                </a:cubicBezTo>
                <a:cubicBezTo>
                  <a:pt x="11087066" y="2487506"/>
                  <a:pt x="11102965" y="2471607"/>
                  <a:pt x="11102965" y="2451995"/>
                </a:cubicBezTo>
                <a:cubicBezTo>
                  <a:pt x="11102965" y="2432382"/>
                  <a:pt x="11087066" y="2416484"/>
                  <a:pt x="11067454" y="2416484"/>
                </a:cubicBezTo>
                <a:close/>
                <a:moveTo>
                  <a:pt x="10879544" y="2416484"/>
                </a:moveTo>
                <a:cubicBezTo>
                  <a:pt x="10859932" y="2416484"/>
                  <a:pt x="10844033" y="2432382"/>
                  <a:pt x="10844033" y="2451995"/>
                </a:cubicBezTo>
                <a:cubicBezTo>
                  <a:pt x="10844033" y="2471607"/>
                  <a:pt x="10859932" y="2487506"/>
                  <a:pt x="10879544" y="2487506"/>
                </a:cubicBezTo>
                <a:cubicBezTo>
                  <a:pt x="10899156" y="2487506"/>
                  <a:pt x="10915055" y="2471607"/>
                  <a:pt x="10915055" y="2451995"/>
                </a:cubicBezTo>
                <a:cubicBezTo>
                  <a:pt x="10915055" y="2432382"/>
                  <a:pt x="10899156" y="2416484"/>
                  <a:pt x="10879544" y="2416484"/>
                </a:cubicBezTo>
                <a:close/>
                <a:moveTo>
                  <a:pt x="10691634" y="2416484"/>
                </a:moveTo>
                <a:cubicBezTo>
                  <a:pt x="10672022" y="2416484"/>
                  <a:pt x="10656123" y="2432382"/>
                  <a:pt x="10656123" y="2451995"/>
                </a:cubicBezTo>
                <a:cubicBezTo>
                  <a:pt x="10656123" y="2471607"/>
                  <a:pt x="10672022" y="2487506"/>
                  <a:pt x="10691634" y="2487506"/>
                </a:cubicBezTo>
                <a:cubicBezTo>
                  <a:pt x="10711246" y="2487506"/>
                  <a:pt x="10727145" y="2471607"/>
                  <a:pt x="10727145" y="2451995"/>
                </a:cubicBezTo>
                <a:cubicBezTo>
                  <a:pt x="10727145" y="2432382"/>
                  <a:pt x="10711246" y="2416484"/>
                  <a:pt x="10691634" y="2416484"/>
                </a:cubicBezTo>
                <a:close/>
                <a:moveTo>
                  <a:pt x="10503724" y="2416484"/>
                </a:moveTo>
                <a:cubicBezTo>
                  <a:pt x="10484112" y="2416484"/>
                  <a:pt x="10468213" y="2432382"/>
                  <a:pt x="10468213" y="2451995"/>
                </a:cubicBezTo>
                <a:cubicBezTo>
                  <a:pt x="10468213" y="2471607"/>
                  <a:pt x="10484112" y="2487506"/>
                  <a:pt x="10503724" y="2487506"/>
                </a:cubicBezTo>
                <a:cubicBezTo>
                  <a:pt x="10523336" y="2487506"/>
                  <a:pt x="10539235" y="2471607"/>
                  <a:pt x="10539235" y="2451995"/>
                </a:cubicBezTo>
                <a:cubicBezTo>
                  <a:pt x="10539235" y="2432382"/>
                  <a:pt x="10523336" y="2416484"/>
                  <a:pt x="10503724" y="2416484"/>
                </a:cubicBezTo>
                <a:close/>
                <a:moveTo>
                  <a:pt x="10315814" y="2416484"/>
                </a:moveTo>
                <a:cubicBezTo>
                  <a:pt x="10296202" y="2416484"/>
                  <a:pt x="10280303" y="2432382"/>
                  <a:pt x="10280303" y="2451995"/>
                </a:cubicBezTo>
                <a:cubicBezTo>
                  <a:pt x="10280303" y="2471607"/>
                  <a:pt x="10296202" y="2487506"/>
                  <a:pt x="10315814" y="2487506"/>
                </a:cubicBezTo>
                <a:cubicBezTo>
                  <a:pt x="10335426" y="2487506"/>
                  <a:pt x="10351325" y="2471607"/>
                  <a:pt x="10351325" y="2451995"/>
                </a:cubicBezTo>
                <a:cubicBezTo>
                  <a:pt x="10351325" y="2432382"/>
                  <a:pt x="10335426" y="2416484"/>
                  <a:pt x="10315814" y="2416484"/>
                </a:cubicBezTo>
                <a:close/>
                <a:moveTo>
                  <a:pt x="10127904" y="2416484"/>
                </a:moveTo>
                <a:cubicBezTo>
                  <a:pt x="10108292" y="2416484"/>
                  <a:pt x="10092393" y="2432382"/>
                  <a:pt x="10092393" y="2451995"/>
                </a:cubicBezTo>
                <a:cubicBezTo>
                  <a:pt x="10092393" y="2471607"/>
                  <a:pt x="10108292" y="2487506"/>
                  <a:pt x="10127904" y="2487506"/>
                </a:cubicBezTo>
                <a:cubicBezTo>
                  <a:pt x="10147516" y="2487506"/>
                  <a:pt x="10163415" y="2471607"/>
                  <a:pt x="10163415" y="2451995"/>
                </a:cubicBezTo>
                <a:cubicBezTo>
                  <a:pt x="10163415" y="2432382"/>
                  <a:pt x="10147516" y="2416484"/>
                  <a:pt x="10127904" y="2416484"/>
                </a:cubicBezTo>
                <a:close/>
                <a:moveTo>
                  <a:pt x="9939994" y="2416484"/>
                </a:moveTo>
                <a:cubicBezTo>
                  <a:pt x="9920382" y="2416484"/>
                  <a:pt x="9904483" y="2432382"/>
                  <a:pt x="9904483" y="2451995"/>
                </a:cubicBezTo>
                <a:cubicBezTo>
                  <a:pt x="9904483" y="2471607"/>
                  <a:pt x="9920382" y="2487506"/>
                  <a:pt x="9939994" y="2487506"/>
                </a:cubicBezTo>
                <a:cubicBezTo>
                  <a:pt x="9959606" y="2487506"/>
                  <a:pt x="9975505" y="2471607"/>
                  <a:pt x="9975505" y="2451995"/>
                </a:cubicBezTo>
                <a:cubicBezTo>
                  <a:pt x="9975505" y="2432382"/>
                  <a:pt x="9959606" y="2416484"/>
                  <a:pt x="9939994" y="2416484"/>
                </a:cubicBezTo>
                <a:close/>
                <a:moveTo>
                  <a:pt x="9752084" y="2416484"/>
                </a:moveTo>
                <a:cubicBezTo>
                  <a:pt x="9732472" y="2416484"/>
                  <a:pt x="9716573" y="2432382"/>
                  <a:pt x="9716573" y="2451995"/>
                </a:cubicBezTo>
                <a:cubicBezTo>
                  <a:pt x="9716573" y="2471607"/>
                  <a:pt x="9732472" y="2487506"/>
                  <a:pt x="9752084" y="2487506"/>
                </a:cubicBezTo>
                <a:cubicBezTo>
                  <a:pt x="9771696" y="2487506"/>
                  <a:pt x="9787595" y="2471607"/>
                  <a:pt x="9787595" y="2451995"/>
                </a:cubicBezTo>
                <a:cubicBezTo>
                  <a:pt x="9787595" y="2432382"/>
                  <a:pt x="9771696" y="2416484"/>
                  <a:pt x="9752084" y="2416484"/>
                </a:cubicBezTo>
                <a:close/>
                <a:moveTo>
                  <a:pt x="9564174" y="2416484"/>
                </a:moveTo>
                <a:cubicBezTo>
                  <a:pt x="9544562" y="2416484"/>
                  <a:pt x="9528663" y="2432382"/>
                  <a:pt x="9528663" y="2451995"/>
                </a:cubicBezTo>
                <a:cubicBezTo>
                  <a:pt x="9528663" y="2471607"/>
                  <a:pt x="9544562" y="2487506"/>
                  <a:pt x="9564174" y="2487506"/>
                </a:cubicBezTo>
                <a:cubicBezTo>
                  <a:pt x="9583786" y="2487506"/>
                  <a:pt x="9599685" y="2471607"/>
                  <a:pt x="9599685" y="2451995"/>
                </a:cubicBezTo>
                <a:cubicBezTo>
                  <a:pt x="9599685" y="2432382"/>
                  <a:pt x="9583786" y="2416484"/>
                  <a:pt x="9564174" y="2416484"/>
                </a:cubicBezTo>
                <a:close/>
                <a:moveTo>
                  <a:pt x="9376264" y="2416484"/>
                </a:moveTo>
                <a:cubicBezTo>
                  <a:pt x="9356652" y="2416484"/>
                  <a:pt x="9340753" y="2432382"/>
                  <a:pt x="9340753" y="2451995"/>
                </a:cubicBezTo>
                <a:cubicBezTo>
                  <a:pt x="9340753" y="2471607"/>
                  <a:pt x="9356652" y="2487506"/>
                  <a:pt x="9376264" y="2487506"/>
                </a:cubicBezTo>
                <a:cubicBezTo>
                  <a:pt x="9395876" y="2487506"/>
                  <a:pt x="9411775" y="2471607"/>
                  <a:pt x="9411775" y="2451995"/>
                </a:cubicBezTo>
                <a:cubicBezTo>
                  <a:pt x="9411775" y="2432382"/>
                  <a:pt x="9395876" y="2416484"/>
                  <a:pt x="9376264" y="2416484"/>
                </a:cubicBezTo>
                <a:close/>
                <a:moveTo>
                  <a:pt x="9188354" y="2416484"/>
                </a:moveTo>
                <a:cubicBezTo>
                  <a:pt x="9168742" y="2416484"/>
                  <a:pt x="9152843" y="2432382"/>
                  <a:pt x="9152843" y="2451995"/>
                </a:cubicBezTo>
                <a:cubicBezTo>
                  <a:pt x="9152843" y="2471607"/>
                  <a:pt x="9168742" y="2487506"/>
                  <a:pt x="9188354" y="2487506"/>
                </a:cubicBezTo>
                <a:cubicBezTo>
                  <a:pt x="9207966" y="2487506"/>
                  <a:pt x="9223865" y="2471607"/>
                  <a:pt x="9223865" y="2451995"/>
                </a:cubicBezTo>
                <a:cubicBezTo>
                  <a:pt x="9223865" y="2432382"/>
                  <a:pt x="9207966" y="2416484"/>
                  <a:pt x="9188354" y="2416484"/>
                </a:cubicBezTo>
                <a:close/>
                <a:moveTo>
                  <a:pt x="9000444" y="2416484"/>
                </a:moveTo>
                <a:cubicBezTo>
                  <a:pt x="8980832" y="2416484"/>
                  <a:pt x="8964933" y="2432382"/>
                  <a:pt x="8964933" y="2451995"/>
                </a:cubicBezTo>
                <a:cubicBezTo>
                  <a:pt x="8964933" y="2471607"/>
                  <a:pt x="8980832" y="2487506"/>
                  <a:pt x="9000444" y="2487506"/>
                </a:cubicBezTo>
                <a:cubicBezTo>
                  <a:pt x="9020056" y="2487506"/>
                  <a:pt x="9035955" y="2471607"/>
                  <a:pt x="9035955" y="2451995"/>
                </a:cubicBezTo>
                <a:cubicBezTo>
                  <a:pt x="9035955" y="2432382"/>
                  <a:pt x="9020056" y="2416484"/>
                  <a:pt x="9000444" y="2416484"/>
                </a:cubicBezTo>
                <a:close/>
                <a:moveTo>
                  <a:pt x="8812534" y="2416484"/>
                </a:moveTo>
                <a:cubicBezTo>
                  <a:pt x="8792922" y="2416484"/>
                  <a:pt x="8777023" y="2432382"/>
                  <a:pt x="8777023" y="2451995"/>
                </a:cubicBezTo>
                <a:cubicBezTo>
                  <a:pt x="8777023" y="2471607"/>
                  <a:pt x="8792922" y="2487506"/>
                  <a:pt x="8812534" y="2487506"/>
                </a:cubicBezTo>
                <a:cubicBezTo>
                  <a:pt x="8832146" y="2487506"/>
                  <a:pt x="8848045" y="2471607"/>
                  <a:pt x="8848045" y="2451995"/>
                </a:cubicBezTo>
                <a:cubicBezTo>
                  <a:pt x="8848045" y="2432382"/>
                  <a:pt x="8832146" y="2416484"/>
                  <a:pt x="8812534" y="2416484"/>
                </a:cubicBezTo>
                <a:close/>
                <a:moveTo>
                  <a:pt x="8624624" y="2416484"/>
                </a:moveTo>
                <a:cubicBezTo>
                  <a:pt x="8605012" y="2416484"/>
                  <a:pt x="8589113" y="2432382"/>
                  <a:pt x="8589113" y="2451995"/>
                </a:cubicBezTo>
                <a:cubicBezTo>
                  <a:pt x="8589113" y="2471607"/>
                  <a:pt x="8605012" y="2487506"/>
                  <a:pt x="8624624" y="2487506"/>
                </a:cubicBezTo>
                <a:cubicBezTo>
                  <a:pt x="8644236" y="2487506"/>
                  <a:pt x="8660135" y="2471607"/>
                  <a:pt x="8660135" y="2451995"/>
                </a:cubicBezTo>
                <a:cubicBezTo>
                  <a:pt x="8660135" y="2432382"/>
                  <a:pt x="8644236" y="2416484"/>
                  <a:pt x="8624624" y="2416484"/>
                </a:cubicBezTo>
                <a:close/>
                <a:moveTo>
                  <a:pt x="8436714" y="2416484"/>
                </a:moveTo>
                <a:cubicBezTo>
                  <a:pt x="8417102" y="2416484"/>
                  <a:pt x="8401203" y="2432382"/>
                  <a:pt x="8401203" y="2451995"/>
                </a:cubicBezTo>
                <a:cubicBezTo>
                  <a:pt x="8401203" y="2471607"/>
                  <a:pt x="8417102" y="2487506"/>
                  <a:pt x="8436714" y="2487506"/>
                </a:cubicBezTo>
                <a:cubicBezTo>
                  <a:pt x="8456326" y="2487506"/>
                  <a:pt x="8472225" y="2471607"/>
                  <a:pt x="8472225" y="2451995"/>
                </a:cubicBezTo>
                <a:cubicBezTo>
                  <a:pt x="8472225" y="2432382"/>
                  <a:pt x="8456326" y="2416484"/>
                  <a:pt x="8436714" y="2416484"/>
                </a:cubicBezTo>
                <a:close/>
                <a:moveTo>
                  <a:pt x="8248804" y="2416484"/>
                </a:moveTo>
                <a:cubicBezTo>
                  <a:pt x="8229192" y="2416484"/>
                  <a:pt x="8213293" y="2432382"/>
                  <a:pt x="8213293" y="2451995"/>
                </a:cubicBezTo>
                <a:cubicBezTo>
                  <a:pt x="8213293" y="2471607"/>
                  <a:pt x="8229192" y="2487506"/>
                  <a:pt x="8248804" y="2487506"/>
                </a:cubicBezTo>
                <a:cubicBezTo>
                  <a:pt x="8268416" y="2487506"/>
                  <a:pt x="8284315" y="2471607"/>
                  <a:pt x="8284315" y="2451995"/>
                </a:cubicBezTo>
                <a:cubicBezTo>
                  <a:pt x="8284315" y="2432382"/>
                  <a:pt x="8268416" y="2416484"/>
                  <a:pt x="8248804" y="2416484"/>
                </a:cubicBezTo>
                <a:close/>
                <a:moveTo>
                  <a:pt x="8060894" y="2416484"/>
                </a:moveTo>
                <a:cubicBezTo>
                  <a:pt x="8041282" y="2416484"/>
                  <a:pt x="8025383" y="2432382"/>
                  <a:pt x="8025383" y="2451995"/>
                </a:cubicBezTo>
                <a:cubicBezTo>
                  <a:pt x="8025383" y="2471607"/>
                  <a:pt x="8041282" y="2487506"/>
                  <a:pt x="8060894" y="2487506"/>
                </a:cubicBezTo>
                <a:cubicBezTo>
                  <a:pt x="8080506" y="2487506"/>
                  <a:pt x="8096405" y="2471607"/>
                  <a:pt x="8096405" y="2451995"/>
                </a:cubicBezTo>
                <a:cubicBezTo>
                  <a:pt x="8096405" y="2432382"/>
                  <a:pt x="8080506" y="2416484"/>
                  <a:pt x="8060894" y="2416484"/>
                </a:cubicBezTo>
                <a:close/>
                <a:moveTo>
                  <a:pt x="7872984" y="2416484"/>
                </a:moveTo>
                <a:cubicBezTo>
                  <a:pt x="7853372" y="2416484"/>
                  <a:pt x="7837473" y="2432382"/>
                  <a:pt x="7837473" y="2451995"/>
                </a:cubicBezTo>
                <a:cubicBezTo>
                  <a:pt x="7837473" y="2471607"/>
                  <a:pt x="7853372" y="2487506"/>
                  <a:pt x="7872984" y="2487506"/>
                </a:cubicBezTo>
                <a:cubicBezTo>
                  <a:pt x="7892596" y="2487506"/>
                  <a:pt x="7908495" y="2471607"/>
                  <a:pt x="7908495" y="2451995"/>
                </a:cubicBezTo>
                <a:cubicBezTo>
                  <a:pt x="7908495" y="2432382"/>
                  <a:pt x="7892596" y="2416484"/>
                  <a:pt x="7872984" y="2416484"/>
                </a:cubicBezTo>
                <a:close/>
                <a:moveTo>
                  <a:pt x="7685074" y="2416484"/>
                </a:moveTo>
                <a:cubicBezTo>
                  <a:pt x="7665462" y="2416484"/>
                  <a:pt x="7649563" y="2432382"/>
                  <a:pt x="7649563" y="2451995"/>
                </a:cubicBezTo>
                <a:cubicBezTo>
                  <a:pt x="7649563" y="2471607"/>
                  <a:pt x="7665462" y="2487506"/>
                  <a:pt x="7685074" y="2487506"/>
                </a:cubicBezTo>
                <a:cubicBezTo>
                  <a:pt x="7704686" y="2487506"/>
                  <a:pt x="7720585" y="2471607"/>
                  <a:pt x="7720585" y="2451995"/>
                </a:cubicBezTo>
                <a:cubicBezTo>
                  <a:pt x="7720585" y="2432382"/>
                  <a:pt x="7704686" y="2416484"/>
                  <a:pt x="7685074" y="2416484"/>
                </a:cubicBezTo>
                <a:close/>
                <a:moveTo>
                  <a:pt x="7497164" y="2416484"/>
                </a:moveTo>
                <a:cubicBezTo>
                  <a:pt x="7477552" y="2416484"/>
                  <a:pt x="7461653" y="2432382"/>
                  <a:pt x="7461653" y="2451995"/>
                </a:cubicBezTo>
                <a:cubicBezTo>
                  <a:pt x="7461653" y="2471607"/>
                  <a:pt x="7477552" y="2487506"/>
                  <a:pt x="7497164" y="2487506"/>
                </a:cubicBezTo>
                <a:cubicBezTo>
                  <a:pt x="7516776" y="2487506"/>
                  <a:pt x="7532675" y="2471607"/>
                  <a:pt x="7532675" y="2451995"/>
                </a:cubicBezTo>
                <a:cubicBezTo>
                  <a:pt x="7532675" y="2432382"/>
                  <a:pt x="7516776" y="2416484"/>
                  <a:pt x="7497164" y="2416484"/>
                </a:cubicBezTo>
                <a:close/>
                <a:moveTo>
                  <a:pt x="7309254" y="2416484"/>
                </a:moveTo>
                <a:cubicBezTo>
                  <a:pt x="7289642" y="2416484"/>
                  <a:pt x="7273743" y="2432382"/>
                  <a:pt x="7273743" y="2451995"/>
                </a:cubicBezTo>
                <a:cubicBezTo>
                  <a:pt x="7273743" y="2471607"/>
                  <a:pt x="7289642" y="2487506"/>
                  <a:pt x="7309254" y="2487506"/>
                </a:cubicBezTo>
                <a:cubicBezTo>
                  <a:pt x="7328866" y="2487506"/>
                  <a:pt x="7344765" y="2471607"/>
                  <a:pt x="7344765" y="2451995"/>
                </a:cubicBezTo>
                <a:cubicBezTo>
                  <a:pt x="7344765" y="2432382"/>
                  <a:pt x="7328866" y="2416484"/>
                  <a:pt x="7309254" y="2416484"/>
                </a:cubicBezTo>
                <a:close/>
                <a:moveTo>
                  <a:pt x="7121344" y="2416484"/>
                </a:moveTo>
                <a:cubicBezTo>
                  <a:pt x="7101732" y="2416484"/>
                  <a:pt x="7085833" y="2432382"/>
                  <a:pt x="7085833" y="2451995"/>
                </a:cubicBezTo>
                <a:cubicBezTo>
                  <a:pt x="7085833" y="2471607"/>
                  <a:pt x="7101732" y="2487506"/>
                  <a:pt x="7121344" y="2487506"/>
                </a:cubicBezTo>
                <a:cubicBezTo>
                  <a:pt x="7140956" y="2487506"/>
                  <a:pt x="7156855" y="2471607"/>
                  <a:pt x="7156855" y="2451995"/>
                </a:cubicBezTo>
                <a:cubicBezTo>
                  <a:pt x="7156855" y="2432382"/>
                  <a:pt x="7140956" y="2416484"/>
                  <a:pt x="7121344" y="2416484"/>
                </a:cubicBezTo>
                <a:close/>
                <a:moveTo>
                  <a:pt x="6933434" y="2416484"/>
                </a:moveTo>
                <a:cubicBezTo>
                  <a:pt x="6913822" y="2416484"/>
                  <a:pt x="6897923" y="2432382"/>
                  <a:pt x="6897923" y="2451995"/>
                </a:cubicBezTo>
                <a:cubicBezTo>
                  <a:pt x="6897923" y="2471607"/>
                  <a:pt x="6913822" y="2487506"/>
                  <a:pt x="6933434" y="2487506"/>
                </a:cubicBezTo>
                <a:cubicBezTo>
                  <a:pt x="6953046" y="2487506"/>
                  <a:pt x="6968945" y="2471607"/>
                  <a:pt x="6968945" y="2451995"/>
                </a:cubicBezTo>
                <a:cubicBezTo>
                  <a:pt x="6968945" y="2432382"/>
                  <a:pt x="6953046" y="2416484"/>
                  <a:pt x="6933434" y="2416484"/>
                </a:cubicBezTo>
                <a:close/>
                <a:moveTo>
                  <a:pt x="6745524" y="2416484"/>
                </a:moveTo>
                <a:cubicBezTo>
                  <a:pt x="6725912" y="2416484"/>
                  <a:pt x="6710013" y="2432382"/>
                  <a:pt x="6710013" y="2451995"/>
                </a:cubicBezTo>
                <a:cubicBezTo>
                  <a:pt x="6710013" y="2471607"/>
                  <a:pt x="6725912" y="2487506"/>
                  <a:pt x="6745524" y="2487506"/>
                </a:cubicBezTo>
                <a:cubicBezTo>
                  <a:pt x="6765136" y="2487506"/>
                  <a:pt x="6781035" y="2471607"/>
                  <a:pt x="6781035" y="2451995"/>
                </a:cubicBezTo>
                <a:cubicBezTo>
                  <a:pt x="6781035" y="2432382"/>
                  <a:pt x="6765136" y="2416484"/>
                  <a:pt x="6745524" y="2416484"/>
                </a:cubicBezTo>
                <a:close/>
                <a:moveTo>
                  <a:pt x="6557614" y="2416484"/>
                </a:moveTo>
                <a:cubicBezTo>
                  <a:pt x="6538002" y="2416484"/>
                  <a:pt x="6522103" y="2432382"/>
                  <a:pt x="6522103" y="2451995"/>
                </a:cubicBezTo>
                <a:cubicBezTo>
                  <a:pt x="6522103" y="2471607"/>
                  <a:pt x="6538002" y="2487506"/>
                  <a:pt x="6557614" y="2487506"/>
                </a:cubicBezTo>
                <a:cubicBezTo>
                  <a:pt x="6577226" y="2487506"/>
                  <a:pt x="6593125" y="2471607"/>
                  <a:pt x="6593125" y="2451995"/>
                </a:cubicBezTo>
                <a:cubicBezTo>
                  <a:pt x="6593125" y="2432382"/>
                  <a:pt x="6577226" y="2416484"/>
                  <a:pt x="6557614" y="2416484"/>
                </a:cubicBezTo>
                <a:close/>
                <a:moveTo>
                  <a:pt x="6369704" y="2416484"/>
                </a:moveTo>
                <a:cubicBezTo>
                  <a:pt x="6350092" y="2416484"/>
                  <a:pt x="6334193" y="2432382"/>
                  <a:pt x="6334193" y="2451995"/>
                </a:cubicBezTo>
                <a:cubicBezTo>
                  <a:pt x="6334193" y="2471607"/>
                  <a:pt x="6350092" y="2487506"/>
                  <a:pt x="6369704" y="2487506"/>
                </a:cubicBezTo>
                <a:cubicBezTo>
                  <a:pt x="6389316" y="2487506"/>
                  <a:pt x="6405215" y="2471607"/>
                  <a:pt x="6405215" y="2451995"/>
                </a:cubicBezTo>
                <a:cubicBezTo>
                  <a:pt x="6405215" y="2432382"/>
                  <a:pt x="6389316" y="2416484"/>
                  <a:pt x="6369704" y="2416484"/>
                </a:cubicBezTo>
                <a:close/>
                <a:moveTo>
                  <a:pt x="6181794" y="2416484"/>
                </a:moveTo>
                <a:cubicBezTo>
                  <a:pt x="6162182" y="2416484"/>
                  <a:pt x="6146283" y="2432382"/>
                  <a:pt x="6146283" y="2451995"/>
                </a:cubicBezTo>
                <a:cubicBezTo>
                  <a:pt x="6146283" y="2471607"/>
                  <a:pt x="6162182" y="2487506"/>
                  <a:pt x="6181794" y="2487506"/>
                </a:cubicBezTo>
                <a:cubicBezTo>
                  <a:pt x="6201406" y="2487506"/>
                  <a:pt x="6217305" y="2471607"/>
                  <a:pt x="6217305" y="2451995"/>
                </a:cubicBezTo>
                <a:cubicBezTo>
                  <a:pt x="6217305" y="2432382"/>
                  <a:pt x="6201406" y="2416484"/>
                  <a:pt x="6181794" y="2416484"/>
                </a:cubicBezTo>
                <a:close/>
                <a:moveTo>
                  <a:pt x="5993886" y="2416484"/>
                </a:moveTo>
                <a:cubicBezTo>
                  <a:pt x="5974273" y="2416484"/>
                  <a:pt x="5958374" y="2432382"/>
                  <a:pt x="5958374" y="2451995"/>
                </a:cubicBezTo>
                <a:cubicBezTo>
                  <a:pt x="5958374" y="2471607"/>
                  <a:pt x="5974273" y="2487506"/>
                  <a:pt x="5993886" y="2487506"/>
                </a:cubicBezTo>
                <a:cubicBezTo>
                  <a:pt x="6013497" y="2487506"/>
                  <a:pt x="6029396" y="2471607"/>
                  <a:pt x="6029396" y="2451995"/>
                </a:cubicBezTo>
                <a:cubicBezTo>
                  <a:pt x="6029396" y="2432382"/>
                  <a:pt x="6013497" y="2416484"/>
                  <a:pt x="5993886" y="2416484"/>
                </a:cubicBezTo>
                <a:close/>
                <a:moveTo>
                  <a:pt x="5805976" y="2416484"/>
                </a:moveTo>
                <a:cubicBezTo>
                  <a:pt x="5786364" y="2416484"/>
                  <a:pt x="5770466" y="2432382"/>
                  <a:pt x="5770466" y="2451995"/>
                </a:cubicBezTo>
                <a:cubicBezTo>
                  <a:pt x="5770466" y="2471607"/>
                  <a:pt x="5786364" y="2487506"/>
                  <a:pt x="5805976" y="2487506"/>
                </a:cubicBezTo>
                <a:cubicBezTo>
                  <a:pt x="5825589" y="2487506"/>
                  <a:pt x="5841487" y="2471607"/>
                  <a:pt x="5841487" y="2451995"/>
                </a:cubicBezTo>
                <a:cubicBezTo>
                  <a:pt x="5841487" y="2432382"/>
                  <a:pt x="5825589" y="2416484"/>
                  <a:pt x="5805976" y="2416484"/>
                </a:cubicBezTo>
                <a:close/>
                <a:moveTo>
                  <a:pt x="5618068" y="2416484"/>
                </a:moveTo>
                <a:cubicBezTo>
                  <a:pt x="5598457" y="2416484"/>
                  <a:pt x="5582558" y="2432382"/>
                  <a:pt x="5582558" y="2451995"/>
                </a:cubicBezTo>
                <a:cubicBezTo>
                  <a:pt x="5582558" y="2471607"/>
                  <a:pt x="5598457" y="2487506"/>
                  <a:pt x="5618068" y="2487506"/>
                </a:cubicBezTo>
                <a:cubicBezTo>
                  <a:pt x="5637680" y="2487506"/>
                  <a:pt x="5653579" y="2471607"/>
                  <a:pt x="5653579" y="2451995"/>
                </a:cubicBezTo>
                <a:cubicBezTo>
                  <a:pt x="5653579" y="2432382"/>
                  <a:pt x="5637680" y="2416484"/>
                  <a:pt x="5618068" y="2416484"/>
                </a:cubicBezTo>
                <a:close/>
                <a:moveTo>
                  <a:pt x="5430159" y="2416484"/>
                </a:moveTo>
                <a:cubicBezTo>
                  <a:pt x="5410549" y="2416484"/>
                  <a:pt x="5394647" y="2432382"/>
                  <a:pt x="5394647" y="2451995"/>
                </a:cubicBezTo>
                <a:cubicBezTo>
                  <a:pt x="5394647" y="2471607"/>
                  <a:pt x="5410549" y="2487506"/>
                  <a:pt x="5430159" y="2487506"/>
                </a:cubicBezTo>
                <a:cubicBezTo>
                  <a:pt x="5449772" y="2487506"/>
                  <a:pt x="5465670" y="2471607"/>
                  <a:pt x="5465670" y="2451995"/>
                </a:cubicBezTo>
                <a:cubicBezTo>
                  <a:pt x="5465670" y="2432382"/>
                  <a:pt x="5449772" y="2416484"/>
                  <a:pt x="5430159" y="2416484"/>
                </a:cubicBezTo>
                <a:close/>
                <a:moveTo>
                  <a:pt x="5242249" y="2416484"/>
                </a:moveTo>
                <a:cubicBezTo>
                  <a:pt x="5222635" y="2416484"/>
                  <a:pt x="5206737" y="2432382"/>
                  <a:pt x="5206737" y="2451995"/>
                </a:cubicBezTo>
                <a:cubicBezTo>
                  <a:pt x="5206737" y="2471607"/>
                  <a:pt x="5222635" y="2487506"/>
                  <a:pt x="5242249" y="2487506"/>
                </a:cubicBezTo>
                <a:cubicBezTo>
                  <a:pt x="5261862" y="2487506"/>
                  <a:pt x="5277760" y="2471607"/>
                  <a:pt x="5277760" y="2451995"/>
                </a:cubicBezTo>
                <a:cubicBezTo>
                  <a:pt x="5277760" y="2432382"/>
                  <a:pt x="5261862" y="2416484"/>
                  <a:pt x="5242249" y="2416484"/>
                </a:cubicBezTo>
                <a:close/>
                <a:moveTo>
                  <a:pt x="5054338" y="2416484"/>
                </a:moveTo>
                <a:cubicBezTo>
                  <a:pt x="5034726" y="2416484"/>
                  <a:pt x="5018828" y="2432382"/>
                  <a:pt x="5018828" y="2451995"/>
                </a:cubicBezTo>
                <a:cubicBezTo>
                  <a:pt x="5018828" y="2471607"/>
                  <a:pt x="5034726" y="2487506"/>
                  <a:pt x="5054338" y="2487506"/>
                </a:cubicBezTo>
                <a:cubicBezTo>
                  <a:pt x="5073951" y="2487506"/>
                  <a:pt x="5089850" y="2471607"/>
                  <a:pt x="5089850" y="2451995"/>
                </a:cubicBezTo>
                <a:cubicBezTo>
                  <a:pt x="5089850" y="2432382"/>
                  <a:pt x="5073951" y="2416484"/>
                  <a:pt x="5054338" y="2416484"/>
                </a:cubicBezTo>
                <a:close/>
                <a:moveTo>
                  <a:pt x="4866430" y="2416484"/>
                </a:moveTo>
                <a:cubicBezTo>
                  <a:pt x="4846819" y="2416484"/>
                  <a:pt x="4830924" y="2432382"/>
                  <a:pt x="4830924" y="2451995"/>
                </a:cubicBezTo>
                <a:cubicBezTo>
                  <a:pt x="4830924" y="2471607"/>
                  <a:pt x="4846819" y="2487506"/>
                  <a:pt x="4866430" y="2487506"/>
                </a:cubicBezTo>
                <a:cubicBezTo>
                  <a:pt x="4886041" y="2487506"/>
                  <a:pt x="4901941" y="2471607"/>
                  <a:pt x="4901941" y="2451995"/>
                </a:cubicBezTo>
                <a:cubicBezTo>
                  <a:pt x="4901941" y="2432382"/>
                  <a:pt x="4886041" y="2416484"/>
                  <a:pt x="4866430" y="2416484"/>
                </a:cubicBezTo>
                <a:close/>
                <a:moveTo>
                  <a:pt x="4678519" y="2416484"/>
                </a:moveTo>
                <a:cubicBezTo>
                  <a:pt x="4658907" y="2416484"/>
                  <a:pt x="4643007" y="2432382"/>
                  <a:pt x="4643007" y="2451995"/>
                </a:cubicBezTo>
                <a:cubicBezTo>
                  <a:pt x="4643007" y="2471607"/>
                  <a:pt x="4658907" y="2487506"/>
                  <a:pt x="4678519" y="2487506"/>
                </a:cubicBezTo>
                <a:cubicBezTo>
                  <a:pt x="4698130" y="2487506"/>
                  <a:pt x="4714030" y="2471607"/>
                  <a:pt x="4714030" y="2451995"/>
                </a:cubicBezTo>
                <a:cubicBezTo>
                  <a:pt x="4714030" y="2432382"/>
                  <a:pt x="4698130" y="2416484"/>
                  <a:pt x="4678519" y="2416484"/>
                </a:cubicBezTo>
                <a:close/>
                <a:moveTo>
                  <a:pt x="4490610" y="2416484"/>
                </a:moveTo>
                <a:cubicBezTo>
                  <a:pt x="4470998" y="2416484"/>
                  <a:pt x="4455098" y="2432382"/>
                  <a:pt x="4455098" y="2451995"/>
                </a:cubicBezTo>
                <a:cubicBezTo>
                  <a:pt x="4455098" y="2471607"/>
                  <a:pt x="4470998" y="2487506"/>
                  <a:pt x="4490610" y="2487506"/>
                </a:cubicBezTo>
                <a:cubicBezTo>
                  <a:pt x="4510220" y="2487506"/>
                  <a:pt x="4526118" y="2471607"/>
                  <a:pt x="4526118" y="2451995"/>
                </a:cubicBezTo>
                <a:cubicBezTo>
                  <a:pt x="4526118" y="2432382"/>
                  <a:pt x="4510220" y="2416484"/>
                  <a:pt x="4490610" y="2416484"/>
                </a:cubicBezTo>
                <a:close/>
                <a:moveTo>
                  <a:pt x="4302698" y="2416484"/>
                </a:moveTo>
                <a:cubicBezTo>
                  <a:pt x="4283086" y="2416484"/>
                  <a:pt x="4267187" y="2432382"/>
                  <a:pt x="4267187" y="2451995"/>
                </a:cubicBezTo>
                <a:cubicBezTo>
                  <a:pt x="4267187" y="2471607"/>
                  <a:pt x="4283086" y="2487506"/>
                  <a:pt x="4302698" y="2487506"/>
                </a:cubicBezTo>
                <a:cubicBezTo>
                  <a:pt x="4322311" y="2487506"/>
                  <a:pt x="4338210" y="2471607"/>
                  <a:pt x="4338210" y="2451995"/>
                </a:cubicBezTo>
                <a:cubicBezTo>
                  <a:pt x="4338210" y="2432382"/>
                  <a:pt x="4322311" y="2416484"/>
                  <a:pt x="4302698" y="2416484"/>
                </a:cubicBezTo>
                <a:close/>
                <a:moveTo>
                  <a:pt x="4114802" y="2416484"/>
                </a:moveTo>
                <a:cubicBezTo>
                  <a:pt x="4095188" y="2416484"/>
                  <a:pt x="4079291" y="2432382"/>
                  <a:pt x="4079291" y="2451995"/>
                </a:cubicBezTo>
                <a:cubicBezTo>
                  <a:pt x="4079291" y="2471607"/>
                  <a:pt x="4095188" y="2487506"/>
                  <a:pt x="4114802" y="2487506"/>
                </a:cubicBezTo>
                <a:cubicBezTo>
                  <a:pt x="4134411" y="2487506"/>
                  <a:pt x="4150308" y="2471607"/>
                  <a:pt x="4150308" y="2451995"/>
                </a:cubicBezTo>
                <a:cubicBezTo>
                  <a:pt x="4150308" y="2432382"/>
                  <a:pt x="4134411" y="2416484"/>
                  <a:pt x="4114802" y="2416484"/>
                </a:cubicBezTo>
                <a:close/>
                <a:moveTo>
                  <a:pt x="3926888" y="2416484"/>
                </a:moveTo>
                <a:cubicBezTo>
                  <a:pt x="3907279" y="2416484"/>
                  <a:pt x="3891378" y="2432382"/>
                  <a:pt x="3891378" y="2451995"/>
                </a:cubicBezTo>
                <a:cubicBezTo>
                  <a:pt x="3891378" y="2471607"/>
                  <a:pt x="3907279" y="2487506"/>
                  <a:pt x="3926888" y="2487506"/>
                </a:cubicBezTo>
                <a:cubicBezTo>
                  <a:pt x="3946503" y="2487506"/>
                  <a:pt x="3962401" y="2471607"/>
                  <a:pt x="3962401" y="2451995"/>
                </a:cubicBezTo>
                <a:cubicBezTo>
                  <a:pt x="3962401" y="2432382"/>
                  <a:pt x="3946503" y="2416484"/>
                  <a:pt x="3926888" y="2416484"/>
                </a:cubicBezTo>
                <a:close/>
                <a:moveTo>
                  <a:pt x="3738979" y="2416484"/>
                </a:moveTo>
                <a:cubicBezTo>
                  <a:pt x="3719366" y="2416484"/>
                  <a:pt x="3703467" y="2432382"/>
                  <a:pt x="3703467" y="2451995"/>
                </a:cubicBezTo>
                <a:cubicBezTo>
                  <a:pt x="3703467" y="2471607"/>
                  <a:pt x="3719366" y="2487506"/>
                  <a:pt x="3738979" y="2487506"/>
                </a:cubicBezTo>
                <a:cubicBezTo>
                  <a:pt x="3758591" y="2487506"/>
                  <a:pt x="3774489" y="2471607"/>
                  <a:pt x="3774489" y="2451995"/>
                </a:cubicBezTo>
                <a:cubicBezTo>
                  <a:pt x="3774489" y="2432382"/>
                  <a:pt x="3758591" y="2416484"/>
                  <a:pt x="3738979" y="2416484"/>
                </a:cubicBezTo>
                <a:close/>
                <a:moveTo>
                  <a:pt x="3551069" y="2416484"/>
                </a:moveTo>
                <a:cubicBezTo>
                  <a:pt x="3531458" y="2416484"/>
                  <a:pt x="3515557" y="2432382"/>
                  <a:pt x="3515557" y="2451995"/>
                </a:cubicBezTo>
                <a:cubicBezTo>
                  <a:pt x="3515557" y="2471607"/>
                  <a:pt x="3531458" y="2487506"/>
                  <a:pt x="3551069" y="2487506"/>
                </a:cubicBezTo>
                <a:cubicBezTo>
                  <a:pt x="3570679" y="2487506"/>
                  <a:pt x="3586579" y="2471607"/>
                  <a:pt x="3586579" y="2451995"/>
                </a:cubicBezTo>
                <a:cubicBezTo>
                  <a:pt x="3586579" y="2432382"/>
                  <a:pt x="3570679" y="2416484"/>
                  <a:pt x="3551069" y="2416484"/>
                </a:cubicBezTo>
                <a:close/>
                <a:moveTo>
                  <a:pt x="3363163" y="2416484"/>
                </a:moveTo>
                <a:cubicBezTo>
                  <a:pt x="3343550" y="2416484"/>
                  <a:pt x="3327653" y="2432382"/>
                  <a:pt x="3327653" y="2451995"/>
                </a:cubicBezTo>
                <a:cubicBezTo>
                  <a:pt x="3327653" y="2471607"/>
                  <a:pt x="3343550" y="2487506"/>
                  <a:pt x="3363163" y="2487506"/>
                </a:cubicBezTo>
                <a:cubicBezTo>
                  <a:pt x="3382774" y="2487506"/>
                  <a:pt x="3398674" y="2471607"/>
                  <a:pt x="3398674" y="2451995"/>
                </a:cubicBezTo>
                <a:cubicBezTo>
                  <a:pt x="3398674" y="2432382"/>
                  <a:pt x="3382774" y="2416484"/>
                  <a:pt x="3363163" y="2416484"/>
                </a:cubicBezTo>
                <a:close/>
                <a:moveTo>
                  <a:pt x="3175253" y="2416484"/>
                </a:moveTo>
                <a:cubicBezTo>
                  <a:pt x="3155640" y="2416484"/>
                  <a:pt x="3139740" y="2432382"/>
                  <a:pt x="3139740" y="2451995"/>
                </a:cubicBezTo>
                <a:cubicBezTo>
                  <a:pt x="3139740" y="2471607"/>
                  <a:pt x="3155640" y="2487506"/>
                  <a:pt x="3175253" y="2487506"/>
                </a:cubicBezTo>
                <a:cubicBezTo>
                  <a:pt x="3194866" y="2487506"/>
                  <a:pt x="3210767" y="2471607"/>
                  <a:pt x="3210767" y="2451995"/>
                </a:cubicBezTo>
                <a:cubicBezTo>
                  <a:pt x="3210767" y="2432382"/>
                  <a:pt x="3194866" y="2416484"/>
                  <a:pt x="3175253" y="2416484"/>
                </a:cubicBezTo>
                <a:close/>
                <a:moveTo>
                  <a:pt x="2987343" y="2416484"/>
                </a:moveTo>
                <a:cubicBezTo>
                  <a:pt x="2967728" y="2416484"/>
                  <a:pt x="2951833" y="2432382"/>
                  <a:pt x="2951833" y="2451995"/>
                </a:cubicBezTo>
                <a:cubicBezTo>
                  <a:pt x="2951833" y="2471607"/>
                  <a:pt x="2967728" y="2487506"/>
                  <a:pt x="2987343" y="2487506"/>
                </a:cubicBezTo>
                <a:cubicBezTo>
                  <a:pt x="3006954" y="2487506"/>
                  <a:pt x="3022854" y="2471607"/>
                  <a:pt x="3022854" y="2451995"/>
                </a:cubicBezTo>
                <a:cubicBezTo>
                  <a:pt x="3022854" y="2432382"/>
                  <a:pt x="3006954" y="2416484"/>
                  <a:pt x="2987343" y="2416484"/>
                </a:cubicBezTo>
                <a:close/>
                <a:moveTo>
                  <a:pt x="2799432" y="2416484"/>
                </a:moveTo>
                <a:cubicBezTo>
                  <a:pt x="2779821" y="2416484"/>
                  <a:pt x="2763919" y="2432382"/>
                  <a:pt x="2763919" y="2451995"/>
                </a:cubicBezTo>
                <a:cubicBezTo>
                  <a:pt x="2763919" y="2471607"/>
                  <a:pt x="2779821" y="2487506"/>
                  <a:pt x="2799432" y="2487506"/>
                </a:cubicBezTo>
                <a:cubicBezTo>
                  <a:pt x="2819042" y="2487506"/>
                  <a:pt x="2834941" y="2471607"/>
                  <a:pt x="2834941" y="2451995"/>
                </a:cubicBezTo>
                <a:cubicBezTo>
                  <a:pt x="2834941" y="2432382"/>
                  <a:pt x="2819042" y="2416484"/>
                  <a:pt x="2799432" y="2416484"/>
                </a:cubicBezTo>
                <a:close/>
                <a:moveTo>
                  <a:pt x="2611522" y="2416484"/>
                </a:moveTo>
                <a:cubicBezTo>
                  <a:pt x="2591910" y="2416484"/>
                  <a:pt x="2576011" y="2432382"/>
                  <a:pt x="2576011" y="2451995"/>
                </a:cubicBezTo>
                <a:cubicBezTo>
                  <a:pt x="2576011" y="2471607"/>
                  <a:pt x="2591910" y="2487506"/>
                  <a:pt x="2611522" y="2487506"/>
                </a:cubicBezTo>
                <a:cubicBezTo>
                  <a:pt x="2631134" y="2487506"/>
                  <a:pt x="2647033" y="2471607"/>
                  <a:pt x="2647033" y="2451995"/>
                </a:cubicBezTo>
                <a:cubicBezTo>
                  <a:pt x="2647033" y="2432382"/>
                  <a:pt x="2631134" y="2416484"/>
                  <a:pt x="2611522" y="2416484"/>
                </a:cubicBezTo>
                <a:close/>
                <a:moveTo>
                  <a:pt x="2423611" y="2416484"/>
                </a:moveTo>
                <a:cubicBezTo>
                  <a:pt x="2403999" y="2416484"/>
                  <a:pt x="2388100" y="2432382"/>
                  <a:pt x="2388100" y="2451995"/>
                </a:cubicBezTo>
                <a:cubicBezTo>
                  <a:pt x="2388100" y="2471607"/>
                  <a:pt x="2403999" y="2487506"/>
                  <a:pt x="2423611" y="2487506"/>
                </a:cubicBezTo>
                <a:cubicBezTo>
                  <a:pt x="2443223" y="2487506"/>
                  <a:pt x="2459122" y="2471607"/>
                  <a:pt x="2459122" y="2451995"/>
                </a:cubicBezTo>
                <a:cubicBezTo>
                  <a:pt x="2459122" y="2432382"/>
                  <a:pt x="2443223" y="2416484"/>
                  <a:pt x="2423611" y="2416484"/>
                </a:cubicBezTo>
                <a:close/>
                <a:moveTo>
                  <a:pt x="2235702" y="2416484"/>
                </a:moveTo>
                <a:cubicBezTo>
                  <a:pt x="2216091" y="2416484"/>
                  <a:pt x="2200189" y="2432382"/>
                  <a:pt x="2200189" y="2451995"/>
                </a:cubicBezTo>
                <a:cubicBezTo>
                  <a:pt x="2200189" y="2471607"/>
                  <a:pt x="2216091" y="2487506"/>
                  <a:pt x="2235702" y="2487506"/>
                </a:cubicBezTo>
                <a:cubicBezTo>
                  <a:pt x="2255313" y="2487506"/>
                  <a:pt x="2271213" y="2471607"/>
                  <a:pt x="2271213" y="2451995"/>
                </a:cubicBezTo>
                <a:cubicBezTo>
                  <a:pt x="2271213" y="2432382"/>
                  <a:pt x="2255313" y="2416484"/>
                  <a:pt x="2235702" y="2416484"/>
                </a:cubicBezTo>
                <a:close/>
                <a:moveTo>
                  <a:pt x="2047793" y="2416484"/>
                </a:moveTo>
                <a:cubicBezTo>
                  <a:pt x="2028181" y="2416484"/>
                  <a:pt x="2012281" y="2432382"/>
                  <a:pt x="2012281" y="2451995"/>
                </a:cubicBezTo>
                <a:cubicBezTo>
                  <a:pt x="2012281" y="2471607"/>
                  <a:pt x="2028181" y="2487506"/>
                  <a:pt x="2047793" y="2487506"/>
                </a:cubicBezTo>
                <a:cubicBezTo>
                  <a:pt x="2067405" y="2487506"/>
                  <a:pt x="2083303" y="2471607"/>
                  <a:pt x="2083303" y="2451995"/>
                </a:cubicBezTo>
                <a:cubicBezTo>
                  <a:pt x="2083303" y="2432382"/>
                  <a:pt x="2067405" y="2416484"/>
                  <a:pt x="2047793" y="2416484"/>
                </a:cubicBezTo>
                <a:close/>
                <a:moveTo>
                  <a:pt x="1859882" y="2416484"/>
                </a:moveTo>
                <a:cubicBezTo>
                  <a:pt x="1840270" y="2416484"/>
                  <a:pt x="1824371" y="2432382"/>
                  <a:pt x="1824371" y="2451995"/>
                </a:cubicBezTo>
                <a:cubicBezTo>
                  <a:pt x="1824371" y="2471607"/>
                  <a:pt x="1840270" y="2487506"/>
                  <a:pt x="1859882" y="2487506"/>
                </a:cubicBezTo>
                <a:cubicBezTo>
                  <a:pt x="1879495" y="2487506"/>
                  <a:pt x="1895393" y="2471607"/>
                  <a:pt x="1895393" y="2451995"/>
                </a:cubicBezTo>
                <a:cubicBezTo>
                  <a:pt x="1895393" y="2432382"/>
                  <a:pt x="1879495" y="2416484"/>
                  <a:pt x="1859882" y="2416484"/>
                </a:cubicBezTo>
                <a:close/>
                <a:moveTo>
                  <a:pt x="1671973" y="2416484"/>
                </a:moveTo>
                <a:cubicBezTo>
                  <a:pt x="1652360" y="2416484"/>
                  <a:pt x="1636461" y="2432382"/>
                  <a:pt x="1636461" y="2451995"/>
                </a:cubicBezTo>
                <a:cubicBezTo>
                  <a:pt x="1636461" y="2471607"/>
                  <a:pt x="1652360" y="2487506"/>
                  <a:pt x="1671973" y="2487506"/>
                </a:cubicBezTo>
                <a:cubicBezTo>
                  <a:pt x="1691585" y="2487506"/>
                  <a:pt x="1707483" y="2471607"/>
                  <a:pt x="1707483" y="2451995"/>
                </a:cubicBezTo>
                <a:cubicBezTo>
                  <a:pt x="1707483" y="2432382"/>
                  <a:pt x="1691585" y="2416484"/>
                  <a:pt x="1671973" y="2416484"/>
                </a:cubicBezTo>
                <a:close/>
                <a:moveTo>
                  <a:pt x="1484063" y="2416484"/>
                </a:moveTo>
                <a:cubicBezTo>
                  <a:pt x="1464451" y="2416484"/>
                  <a:pt x="1448552" y="2432382"/>
                  <a:pt x="1448552" y="2451995"/>
                </a:cubicBezTo>
                <a:cubicBezTo>
                  <a:pt x="1448552" y="2471607"/>
                  <a:pt x="1464451" y="2487506"/>
                  <a:pt x="1484063" y="2487506"/>
                </a:cubicBezTo>
                <a:cubicBezTo>
                  <a:pt x="1503674" y="2487506"/>
                  <a:pt x="1519573" y="2471607"/>
                  <a:pt x="1519573" y="2451995"/>
                </a:cubicBezTo>
                <a:cubicBezTo>
                  <a:pt x="1519573" y="2432382"/>
                  <a:pt x="1503674" y="2416484"/>
                  <a:pt x="1484063" y="2416484"/>
                </a:cubicBezTo>
                <a:close/>
                <a:moveTo>
                  <a:pt x="1296153" y="2416484"/>
                </a:moveTo>
                <a:cubicBezTo>
                  <a:pt x="1276541" y="2416484"/>
                  <a:pt x="1260642" y="2432382"/>
                  <a:pt x="1260642" y="2451995"/>
                </a:cubicBezTo>
                <a:cubicBezTo>
                  <a:pt x="1260642" y="2471607"/>
                  <a:pt x="1276541" y="2487506"/>
                  <a:pt x="1296153" y="2487506"/>
                </a:cubicBezTo>
                <a:cubicBezTo>
                  <a:pt x="1315765" y="2487506"/>
                  <a:pt x="1331664" y="2471607"/>
                  <a:pt x="1331664" y="2451995"/>
                </a:cubicBezTo>
                <a:cubicBezTo>
                  <a:pt x="1331664" y="2432382"/>
                  <a:pt x="1315765" y="2416484"/>
                  <a:pt x="1296153" y="2416484"/>
                </a:cubicBezTo>
                <a:close/>
                <a:moveTo>
                  <a:pt x="1108243" y="2416484"/>
                </a:moveTo>
                <a:cubicBezTo>
                  <a:pt x="1088631" y="2416484"/>
                  <a:pt x="1072732" y="2432382"/>
                  <a:pt x="1072732" y="2451995"/>
                </a:cubicBezTo>
                <a:cubicBezTo>
                  <a:pt x="1072732" y="2471607"/>
                  <a:pt x="1088631" y="2487506"/>
                  <a:pt x="1108243" y="2487506"/>
                </a:cubicBezTo>
                <a:cubicBezTo>
                  <a:pt x="1127856" y="2487506"/>
                  <a:pt x="1143753" y="2471607"/>
                  <a:pt x="1143753" y="2451995"/>
                </a:cubicBezTo>
                <a:cubicBezTo>
                  <a:pt x="1143753" y="2432382"/>
                  <a:pt x="1127856" y="2416484"/>
                  <a:pt x="1108243" y="2416484"/>
                </a:cubicBezTo>
                <a:close/>
                <a:moveTo>
                  <a:pt x="920334" y="2416484"/>
                </a:moveTo>
                <a:cubicBezTo>
                  <a:pt x="900721" y="2416484"/>
                  <a:pt x="884822" y="2432382"/>
                  <a:pt x="884822" y="2451995"/>
                </a:cubicBezTo>
                <a:cubicBezTo>
                  <a:pt x="884822" y="2471607"/>
                  <a:pt x="900721" y="2487506"/>
                  <a:pt x="920334" y="2487506"/>
                </a:cubicBezTo>
                <a:cubicBezTo>
                  <a:pt x="939944" y="2487506"/>
                  <a:pt x="955844" y="2471607"/>
                  <a:pt x="955844" y="2451995"/>
                </a:cubicBezTo>
                <a:cubicBezTo>
                  <a:pt x="955844" y="2432382"/>
                  <a:pt x="939944" y="2416484"/>
                  <a:pt x="920334" y="2416484"/>
                </a:cubicBezTo>
                <a:close/>
                <a:moveTo>
                  <a:pt x="732424" y="2416484"/>
                </a:moveTo>
                <a:cubicBezTo>
                  <a:pt x="712810" y="2416484"/>
                  <a:pt x="696912" y="2432382"/>
                  <a:pt x="696912" y="2451995"/>
                </a:cubicBezTo>
                <a:cubicBezTo>
                  <a:pt x="696912" y="2471607"/>
                  <a:pt x="712810" y="2487506"/>
                  <a:pt x="732424" y="2487506"/>
                </a:cubicBezTo>
                <a:cubicBezTo>
                  <a:pt x="752036" y="2487506"/>
                  <a:pt x="767934" y="2471607"/>
                  <a:pt x="767934" y="2451995"/>
                </a:cubicBezTo>
                <a:cubicBezTo>
                  <a:pt x="767934" y="2432382"/>
                  <a:pt x="752036" y="2416484"/>
                  <a:pt x="732424" y="2416484"/>
                </a:cubicBezTo>
                <a:close/>
                <a:moveTo>
                  <a:pt x="544513" y="2416484"/>
                </a:moveTo>
                <a:cubicBezTo>
                  <a:pt x="524901" y="2416484"/>
                  <a:pt x="509003" y="2432382"/>
                  <a:pt x="509003" y="2451995"/>
                </a:cubicBezTo>
                <a:cubicBezTo>
                  <a:pt x="509003" y="2471607"/>
                  <a:pt x="524901" y="2487506"/>
                  <a:pt x="544513" y="2487506"/>
                </a:cubicBezTo>
                <a:cubicBezTo>
                  <a:pt x="564126" y="2487506"/>
                  <a:pt x="580025" y="2471607"/>
                  <a:pt x="580025" y="2451995"/>
                </a:cubicBezTo>
                <a:cubicBezTo>
                  <a:pt x="580025" y="2432382"/>
                  <a:pt x="564126" y="2416484"/>
                  <a:pt x="544513" y="2416484"/>
                </a:cubicBezTo>
                <a:close/>
                <a:moveTo>
                  <a:pt x="356604" y="2416484"/>
                </a:moveTo>
                <a:cubicBezTo>
                  <a:pt x="336991" y="2416484"/>
                  <a:pt x="321093" y="2432382"/>
                  <a:pt x="321093" y="2451995"/>
                </a:cubicBezTo>
                <a:cubicBezTo>
                  <a:pt x="321093" y="2471607"/>
                  <a:pt x="336991" y="2487506"/>
                  <a:pt x="356604" y="2487506"/>
                </a:cubicBezTo>
                <a:cubicBezTo>
                  <a:pt x="376216" y="2487506"/>
                  <a:pt x="392115" y="2471607"/>
                  <a:pt x="392115" y="2451995"/>
                </a:cubicBezTo>
                <a:cubicBezTo>
                  <a:pt x="392115" y="2432382"/>
                  <a:pt x="376216" y="2416484"/>
                  <a:pt x="356604" y="2416484"/>
                </a:cubicBezTo>
                <a:close/>
                <a:moveTo>
                  <a:pt x="168694" y="2416484"/>
                </a:moveTo>
                <a:cubicBezTo>
                  <a:pt x="149082" y="2416484"/>
                  <a:pt x="133182" y="2432382"/>
                  <a:pt x="133182" y="2451995"/>
                </a:cubicBezTo>
                <a:cubicBezTo>
                  <a:pt x="133182" y="2471607"/>
                  <a:pt x="149082" y="2487506"/>
                  <a:pt x="168694" y="2487506"/>
                </a:cubicBezTo>
                <a:cubicBezTo>
                  <a:pt x="188306" y="2487506"/>
                  <a:pt x="204206" y="2471607"/>
                  <a:pt x="204206" y="2451995"/>
                </a:cubicBezTo>
                <a:cubicBezTo>
                  <a:pt x="204206" y="2432382"/>
                  <a:pt x="188306" y="2416484"/>
                  <a:pt x="168694" y="2416484"/>
                </a:cubicBezTo>
                <a:close/>
                <a:moveTo>
                  <a:pt x="12099079" y="2268151"/>
                </a:moveTo>
                <a:cubicBezTo>
                  <a:pt x="12079467" y="2268151"/>
                  <a:pt x="12063568" y="2284050"/>
                  <a:pt x="12063568" y="2303663"/>
                </a:cubicBezTo>
                <a:cubicBezTo>
                  <a:pt x="12063568" y="2323274"/>
                  <a:pt x="12079467" y="2339174"/>
                  <a:pt x="12099079" y="2339174"/>
                </a:cubicBezTo>
                <a:cubicBezTo>
                  <a:pt x="12118691" y="2339174"/>
                  <a:pt x="12134590" y="2323274"/>
                  <a:pt x="12134590" y="2303663"/>
                </a:cubicBezTo>
                <a:cubicBezTo>
                  <a:pt x="12134590" y="2284050"/>
                  <a:pt x="12118691" y="2268151"/>
                  <a:pt x="12099079" y="2268151"/>
                </a:cubicBezTo>
                <a:close/>
                <a:moveTo>
                  <a:pt x="11911169" y="2268151"/>
                </a:moveTo>
                <a:cubicBezTo>
                  <a:pt x="11891557" y="2268151"/>
                  <a:pt x="11875658" y="2284050"/>
                  <a:pt x="11875658" y="2303663"/>
                </a:cubicBezTo>
                <a:cubicBezTo>
                  <a:pt x="11875658" y="2323274"/>
                  <a:pt x="11891557" y="2339174"/>
                  <a:pt x="11911169" y="2339174"/>
                </a:cubicBezTo>
                <a:cubicBezTo>
                  <a:pt x="11930781" y="2339174"/>
                  <a:pt x="11946680" y="2323274"/>
                  <a:pt x="11946680" y="2303663"/>
                </a:cubicBezTo>
                <a:cubicBezTo>
                  <a:pt x="11946680" y="2284050"/>
                  <a:pt x="11930781" y="2268151"/>
                  <a:pt x="11911169" y="2268151"/>
                </a:cubicBezTo>
                <a:close/>
                <a:moveTo>
                  <a:pt x="11723259" y="2268151"/>
                </a:moveTo>
                <a:cubicBezTo>
                  <a:pt x="11703647" y="2268151"/>
                  <a:pt x="11687748" y="2284050"/>
                  <a:pt x="11687748" y="2303663"/>
                </a:cubicBezTo>
                <a:cubicBezTo>
                  <a:pt x="11687748" y="2323274"/>
                  <a:pt x="11703647" y="2339174"/>
                  <a:pt x="11723259" y="2339174"/>
                </a:cubicBezTo>
                <a:cubicBezTo>
                  <a:pt x="11742871" y="2339174"/>
                  <a:pt x="11758770" y="2323274"/>
                  <a:pt x="11758770" y="2303663"/>
                </a:cubicBezTo>
                <a:cubicBezTo>
                  <a:pt x="11758770" y="2284050"/>
                  <a:pt x="11742871" y="2268151"/>
                  <a:pt x="11723259" y="2268151"/>
                </a:cubicBezTo>
                <a:close/>
                <a:moveTo>
                  <a:pt x="11535349" y="2268151"/>
                </a:moveTo>
                <a:cubicBezTo>
                  <a:pt x="11515737" y="2268151"/>
                  <a:pt x="11499838" y="2284050"/>
                  <a:pt x="11499838" y="2303663"/>
                </a:cubicBezTo>
                <a:cubicBezTo>
                  <a:pt x="11499838" y="2323274"/>
                  <a:pt x="11515737" y="2339174"/>
                  <a:pt x="11535349" y="2339174"/>
                </a:cubicBezTo>
                <a:cubicBezTo>
                  <a:pt x="11554961" y="2339174"/>
                  <a:pt x="11570860" y="2323274"/>
                  <a:pt x="11570860" y="2303663"/>
                </a:cubicBezTo>
                <a:cubicBezTo>
                  <a:pt x="11570860" y="2284050"/>
                  <a:pt x="11554961" y="2268151"/>
                  <a:pt x="11535349" y="2268151"/>
                </a:cubicBezTo>
                <a:close/>
                <a:moveTo>
                  <a:pt x="11347439" y="2268151"/>
                </a:moveTo>
                <a:cubicBezTo>
                  <a:pt x="11327827" y="2268151"/>
                  <a:pt x="11311928" y="2284050"/>
                  <a:pt x="11311928" y="2303663"/>
                </a:cubicBezTo>
                <a:cubicBezTo>
                  <a:pt x="11311928" y="2323274"/>
                  <a:pt x="11327827" y="2339174"/>
                  <a:pt x="11347439" y="2339174"/>
                </a:cubicBezTo>
                <a:cubicBezTo>
                  <a:pt x="11367051" y="2339174"/>
                  <a:pt x="11382950" y="2323274"/>
                  <a:pt x="11382950" y="2303663"/>
                </a:cubicBezTo>
                <a:cubicBezTo>
                  <a:pt x="11382950" y="2284050"/>
                  <a:pt x="11367051" y="2268151"/>
                  <a:pt x="11347439" y="2268151"/>
                </a:cubicBezTo>
                <a:close/>
                <a:moveTo>
                  <a:pt x="11159529" y="2268151"/>
                </a:moveTo>
                <a:cubicBezTo>
                  <a:pt x="11139917" y="2268151"/>
                  <a:pt x="11124018" y="2284050"/>
                  <a:pt x="11124018" y="2303663"/>
                </a:cubicBezTo>
                <a:cubicBezTo>
                  <a:pt x="11124018" y="2323274"/>
                  <a:pt x="11139917" y="2339174"/>
                  <a:pt x="11159529" y="2339174"/>
                </a:cubicBezTo>
                <a:cubicBezTo>
                  <a:pt x="11179141" y="2339174"/>
                  <a:pt x="11195040" y="2323274"/>
                  <a:pt x="11195040" y="2303663"/>
                </a:cubicBezTo>
                <a:cubicBezTo>
                  <a:pt x="11195040" y="2284050"/>
                  <a:pt x="11179141" y="2268151"/>
                  <a:pt x="11159529" y="2268151"/>
                </a:cubicBezTo>
                <a:close/>
                <a:moveTo>
                  <a:pt x="10971619" y="2268151"/>
                </a:moveTo>
                <a:cubicBezTo>
                  <a:pt x="10952007" y="2268151"/>
                  <a:pt x="10936108" y="2284050"/>
                  <a:pt x="10936108" y="2303663"/>
                </a:cubicBezTo>
                <a:cubicBezTo>
                  <a:pt x="10936108" y="2323274"/>
                  <a:pt x="10952007" y="2339174"/>
                  <a:pt x="10971619" y="2339174"/>
                </a:cubicBezTo>
                <a:cubicBezTo>
                  <a:pt x="10991231" y="2339174"/>
                  <a:pt x="11007130" y="2323274"/>
                  <a:pt x="11007130" y="2303663"/>
                </a:cubicBezTo>
                <a:cubicBezTo>
                  <a:pt x="11007130" y="2284050"/>
                  <a:pt x="10991231" y="2268151"/>
                  <a:pt x="10971619" y="2268151"/>
                </a:cubicBezTo>
                <a:close/>
                <a:moveTo>
                  <a:pt x="10783709" y="2268151"/>
                </a:moveTo>
                <a:cubicBezTo>
                  <a:pt x="10764097" y="2268151"/>
                  <a:pt x="10748198" y="2284050"/>
                  <a:pt x="10748198" y="2303663"/>
                </a:cubicBezTo>
                <a:cubicBezTo>
                  <a:pt x="10748198" y="2323274"/>
                  <a:pt x="10764097" y="2339174"/>
                  <a:pt x="10783709" y="2339174"/>
                </a:cubicBezTo>
                <a:cubicBezTo>
                  <a:pt x="10803321" y="2339174"/>
                  <a:pt x="10819220" y="2323274"/>
                  <a:pt x="10819220" y="2303663"/>
                </a:cubicBezTo>
                <a:cubicBezTo>
                  <a:pt x="10819220" y="2284050"/>
                  <a:pt x="10803321" y="2268151"/>
                  <a:pt x="10783709" y="2268151"/>
                </a:cubicBezTo>
                <a:close/>
                <a:moveTo>
                  <a:pt x="10595799" y="2268151"/>
                </a:moveTo>
                <a:cubicBezTo>
                  <a:pt x="10576187" y="2268151"/>
                  <a:pt x="10560288" y="2284050"/>
                  <a:pt x="10560288" y="2303663"/>
                </a:cubicBezTo>
                <a:cubicBezTo>
                  <a:pt x="10560288" y="2323274"/>
                  <a:pt x="10576187" y="2339174"/>
                  <a:pt x="10595799" y="2339174"/>
                </a:cubicBezTo>
                <a:cubicBezTo>
                  <a:pt x="10615411" y="2339174"/>
                  <a:pt x="10631310" y="2323274"/>
                  <a:pt x="10631310" y="2303663"/>
                </a:cubicBezTo>
                <a:cubicBezTo>
                  <a:pt x="10631310" y="2284050"/>
                  <a:pt x="10615411" y="2268151"/>
                  <a:pt x="10595799" y="2268151"/>
                </a:cubicBezTo>
                <a:close/>
                <a:moveTo>
                  <a:pt x="10407889" y="2268151"/>
                </a:moveTo>
                <a:cubicBezTo>
                  <a:pt x="10388277" y="2268151"/>
                  <a:pt x="10372378" y="2284050"/>
                  <a:pt x="10372378" y="2303663"/>
                </a:cubicBezTo>
                <a:cubicBezTo>
                  <a:pt x="10372378" y="2323274"/>
                  <a:pt x="10388277" y="2339174"/>
                  <a:pt x="10407889" y="2339174"/>
                </a:cubicBezTo>
                <a:cubicBezTo>
                  <a:pt x="10427501" y="2339174"/>
                  <a:pt x="10443400" y="2323274"/>
                  <a:pt x="10443400" y="2303663"/>
                </a:cubicBezTo>
                <a:cubicBezTo>
                  <a:pt x="10443400" y="2284050"/>
                  <a:pt x="10427501" y="2268151"/>
                  <a:pt x="10407889" y="2268151"/>
                </a:cubicBezTo>
                <a:close/>
                <a:moveTo>
                  <a:pt x="10219979" y="2268151"/>
                </a:moveTo>
                <a:cubicBezTo>
                  <a:pt x="10200367" y="2268151"/>
                  <a:pt x="10184468" y="2284050"/>
                  <a:pt x="10184468" y="2303663"/>
                </a:cubicBezTo>
                <a:cubicBezTo>
                  <a:pt x="10184468" y="2323274"/>
                  <a:pt x="10200367" y="2339174"/>
                  <a:pt x="10219979" y="2339174"/>
                </a:cubicBezTo>
                <a:cubicBezTo>
                  <a:pt x="10239591" y="2339174"/>
                  <a:pt x="10255490" y="2323274"/>
                  <a:pt x="10255490" y="2303663"/>
                </a:cubicBezTo>
                <a:cubicBezTo>
                  <a:pt x="10255490" y="2284050"/>
                  <a:pt x="10239591" y="2268151"/>
                  <a:pt x="10219979" y="2268151"/>
                </a:cubicBezTo>
                <a:close/>
                <a:moveTo>
                  <a:pt x="10032069" y="2268151"/>
                </a:moveTo>
                <a:cubicBezTo>
                  <a:pt x="10012457" y="2268151"/>
                  <a:pt x="9996558" y="2284050"/>
                  <a:pt x="9996558" y="2303663"/>
                </a:cubicBezTo>
                <a:cubicBezTo>
                  <a:pt x="9996558" y="2323274"/>
                  <a:pt x="10012457" y="2339174"/>
                  <a:pt x="10032069" y="2339174"/>
                </a:cubicBezTo>
                <a:cubicBezTo>
                  <a:pt x="10051681" y="2339174"/>
                  <a:pt x="10067580" y="2323274"/>
                  <a:pt x="10067580" y="2303663"/>
                </a:cubicBezTo>
                <a:cubicBezTo>
                  <a:pt x="10067580" y="2284050"/>
                  <a:pt x="10051681" y="2268151"/>
                  <a:pt x="10032069" y="2268151"/>
                </a:cubicBezTo>
                <a:close/>
                <a:moveTo>
                  <a:pt x="9844159" y="2268151"/>
                </a:moveTo>
                <a:cubicBezTo>
                  <a:pt x="9824547" y="2268151"/>
                  <a:pt x="9808648" y="2284050"/>
                  <a:pt x="9808648" y="2303663"/>
                </a:cubicBezTo>
                <a:cubicBezTo>
                  <a:pt x="9808648" y="2323274"/>
                  <a:pt x="9824547" y="2339174"/>
                  <a:pt x="9844159" y="2339174"/>
                </a:cubicBezTo>
                <a:cubicBezTo>
                  <a:pt x="9863771" y="2339174"/>
                  <a:pt x="9879670" y="2323274"/>
                  <a:pt x="9879670" y="2303663"/>
                </a:cubicBezTo>
                <a:cubicBezTo>
                  <a:pt x="9879670" y="2284050"/>
                  <a:pt x="9863771" y="2268151"/>
                  <a:pt x="9844159" y="2268151"/>
                </a:cubicBezTo>
                <a:close/>
                <a:moveTo>
                  <a:pt x="9656249" y="2268151"/>
                </a:moveTo>
                <a:cubicBezTo>
                  <a:pt x="9636637" y="2268151"/>
                  <a:pt x="9620738" y="2284050"/>
                  <a:pt x="9620738" y="2303663"/>
                </a:cubicBezTo>
                <a:cubicBezTo>
                  <a:pt x="9620738" y="2323274"/>
                  <a:pt x="9636637" y="2339174"/>
                  <a:pt x="9656249" y="2339174"/>
                </a:cubicBezTo>
                <a:cubicBezTo>
                  <a:pt x="9675861" y="2339174"/>
                  <a:pt x="9691760" y="2323274"/>
                  <a:pt x="9691760" y="2303663"/>
                </a:cubicBezTo>
                <a:cubicBezTo>
                  <a:pt x="9691760" y="2284050"/>
                  <a:pt x="9675861" y="2268151"/>
                  <a:pt x="9656249" y="2268151"/>
                </a:cubicBezTo>
                <a:close/>
                <a:moveTo>
                  <a:pt x="9468339" y="2268151"/>
                </a:moveTo>
                <a:cubicBezTo>
                  <a:pt x="9448727" y="2268151"/>
                  <a:pt x="9432828" y="2284050"/>
                  <a:pt x="9432828" y="2303663"/>
                </a:cubicBezTo>
                <a:cubicBezTo>
                  <a:pt x="9432828" y="2323274"/>
                  <a:pt x="9448727" y="2339174"/>
                  <a:pt x="9468339" y="2339174"/>
                </a:cubicBezTo>
                <a:cubicBezTo>
                  <a:pt x="9487951" y="2339174"/>
                  <a:pt x="9503850" y="2323274"/>
                  <a:pt x="9503850" y="2303663"/>
                </a:cubicBezTo>
                <a:cubicBezTo>
                  <a:pt x="9503850" y="2284050"/>
                  <a:pt x="9487951" y="2268151"/>
                  <a:pt x="9468339" y="2268151"/>
                </a:cubicBezTo>
                <a:close/>
                <a:moveTo>
                  <a:pt x="9280429" y="2268151"/>
                </a:moveTo>
                <a:cubicBezTo>
                  <a:pt x="9260817" y="2268151"/>
                  <a:pt x="9244918" y="2284050"/>
                  <a:pt x="9244918" y="2303663"/>
                </a:cubicBezTo>
                <a:cubicBezTo>
                  <a:pt x="9244918" y="2323274"/>
                  <a:pt x="9260817" y="2339174"/>
                  <a:pt x="9280429" y="2339174"/>
                </a:cubicBezTo>
                <a:cubicBezTo>
                  <a:pt x="9300041" y="2339174"/>
                  <a:pt x="9315940" y="2323274"/>
                  <a:pt x="9315940" y="2303663"/>
                </a:cubicBezTo>
                <a:cubicBezTo>
                  <a:pt x="9315940" y="2284050"/>
                  <a:pt x="9300041" y="2268151"/>
                  <a:pt x="9280429" y="2268151"/>
                </a:cubicBezTo>
                <a:close/>
                <a:moveTo>
                  <a:pt x="9092519" y="2268151"/>
                </a:moveTo>
                <a:cubicBezTo>
                  <a:pt x="9072907" y="2268151"/>
                  <a:pt x="9057008" y="2284050"/>
                  <a:pt x="9057008" y="2303663"/>
                </a:cubicBezTo>
                <a:cubicBezTo>
                  <a:pt x="9057008" y="2323274"/>
                  <a:pt x="9072907" y="2339174"/>
                  <a:pt x="9092519" y="2339174"/>
                </a:cubicBezTo>
                <a:cubicBezTo>
                  <a:pt x="9112131" y="2339174"/>
                  <a:pt x="9128030" y="2323274"/>
                  <a:pt x="9128030" y="2303663"/>
                </a:cubicBezTo>
                <a:cubicBezTo>
                  <a:pt x="9128030" y="2284050"/>
                  <a:pt x="9112131" y="2268151"/>
                  <a:pt x="9092519" y="2268151"/>
                </a:cubicBezTo>
                <a:close/>
                <a:moveTo>
                  <a:pt x="8904609" y="2268151"/>
                </a:moveTo>
                <a:cubicBezTo>
                  <a:pt x="8884997" y="2268151"/>
                  <a:pt x="8869098" y="2284050"/>
                  <a:pt x="8869098" y="2303663"/>
                </a:cubicBezTo>
                <a:cubicBezTo>
                  <a:pt x="8869098" y="2323274"/>
                  <a:pt x="8884997" y="2339174"/>
                  <a:pt x="8904609" y="2339174"/>
                </a:cubicBezTo>
                <a:cubicBezTo>
                  <a:pt x="8924221" y="2339174"/>
                  <a:pt x="8940120" y="2323274"/>
                  <a:pt x="8940120" y="2303663"/>
                </a:cubicBezTo>
                <a:cubicBezTo>
                  <a:pt x="8940120" y="2284050"/>
                  <a:pt x="8924221" y="2268151"/>
                  <a:pt x="8904609" y="2268151"/>
                </a:cubicBezTo>
                <a:close/>
                <a:moveTo>
                  <a:pt x="8716699" y="2268151"/>
                </a:moveTo>
                <a:cubicBezTo>
                  <a:pt x="8697087" y="2268151"/>
                  <a:pt x="8681188" y="2284050"/>
                  <a:pt x="8681188" y="2303663"/>
                </a:cubicBezTo>
                <a:cubicBezTo>
                  <a:pt x="8681188" y="2323274"/>
                  <a:pt x="8697087" y="2339174"/>
                  <a:pt x="8716699" y="2339174"/>
                </a:cubicBezTo>
                <a:cubicBezTo>
                  <a:pt x="8736311" y="2339174"/>
                  <a:pt x="8752210" y="2323274"/>
                  <a:pt x="8752210" y="2303663"/>
                </a:cubicBezTo>
                <a:cubicBezTo>
                  <a:pt x="8752210" y="2284050"/>
                  <a:pt x="8736311" y="2268151"/>
                  <a:pt x="8716699" y="2268151"/>
                </a:cubicBezTo>
                <a:close/>
                <a:moveTo>
                  <a:pt x="8528789" y="2268151"/>
                </a:moveTo>
                <a:cubicBezTo>
                  <a:pt x="8509177" y="2268151"/>
                  <a:pt x="8493278" y="2284050"/>
                  <a:pt x="8493278" y="2303663"/>
                </a:cubicBezTo>
                <a:cubicBezTo>
                  <a:pt x="8493278" y="2323274"/>
                  <a:pt x="8509177" y="2339174"/>
                  <a:pt x="8528789" y="2339174"/>
                </a:cubicBezTo>
                <a:cubicBezTo>
                  <a:pt x="8548401" y="2339174"/>
                  <a:pt x="8564300" y="2323274"/>
                  <a:pt x="8564300" y="2303663"/>
                </a:cubicBezTo>
                <a:cubicBezTo>
                  <a:pt x="8564300" y="2284050"/>
                  <a:pt x="8548401" y="2268151"/>
                  <a:pt x="8528789" y="2268151"/>
                </a:cubicBezTo>
                <a:close/>
                <a:moveTo>
                  <a:pt x="8340879" y="2268151"/>
                </a:moveTo>
                <a:cubicBezTo>
                  <a:pt x="8321267" y="2268151"/>
                  <a:pt x="8305368" y="2284050"/>
                  <a:pt x="8305368" y="2303663"/>
                </a:cubicBezTo>
                <a:cubicBezTo>
                  <a:pt x="8305368" y="2323274"/>
                  <a:pt x="8321267" y="2339174"/>
                  <a:pt x="8340879" y="2339174"/>
                </a:cubicBezTo>
                <a:cubicBezTo>
                  <a:pt x="8360491" y="2339174"/>
                  <a:pt x="8376390" y="2323274"/>
                  <a:pt x="8376390" y="2303663"/>
                </a:cubicBezTo>
                <a:cubicBezTo>
                  <a:pt x="8376390" y="2284050"/>
                  <a:pt x="8360491" y="2268151"/>
                  <a:pt x="8340879" y="2268151"/>
                </a:cubicBezTo>
                <a:close/>
                <a:moveTo>
                  <a:pt x="8152969" y="2268151"/>
                </a:moveTo>
                <a:cubicBezTo>
                  <a:pt x="8133357" y="2268151"/>
                  <a:pt x="8117458" y="2284050"/>
                  <a:pt x="8117458" y="2303663"/>
                </a:cubicBezTo>
                <a:cubicBezTo>
                  <a:pt x="8117458" y="2323274"/>
                  <a:pt x="8133357" y="2339174"/>
                  <a:pt x="8152969" y="2339174"/>
                </a:cubicBezTo>
                <a:cubicBezTo>
                  <a:pt x="8172581" y="2339174"/>
                  <a:pt x="8188480" y="2323274"/>
                  <a:pt x="8188480" y="2303663"/>
                </a:cubicBezTo>
                <a:cubicBezTo>
                  <a:pt x="8188480" y="2284050"/>
                  <a:pt x="8172581" y="2268151"/>
                  <a:pt x="8152969" y="2268151"/>
                </a:cubicBezTo>
                <a:close/>
                <a:moveTo>
                  <a:pt x="7965059" y="2268151"/>
                </a:moveTo>
                <a:cubicBezTo>
                  <a:pt x="7945447" y="2268151"/>
                  <a:pt x="7929548" y="2284050"/>
                  <a:pt x="7929548" y="2303663"/>
                </a:cubicBezTo>
                <a:cubicBezTo>
                  <a:pt x="7929548" y="2323274"/>
                  <a:pt x="7945447" y="2339174"/>
                  <a:pt x="7965059" y="2339174"/>
                </a:cubicBezTo>
                <a:cubicBezTo>
                  <a:pt x="7984671" y="2339174"/>
                  <a:pt x="8000570" y="2323274"/>
                  <a:pt x="8000570" y="2303663"/>
                </a:cubicBezTo>
                <a:cubicBezTo>
                  <a:pt x="8000570" y="2284050"/>
                  <a:pt x="7984671" y="2268151"/>
                  <a:pt x="7965059" y="2268151"/>
                </a:cubicBezTo>
                <a:close/>
                <a:moveTo>
                  <a:pt x="7777149" y="2268151"/>
                </a:moveTo>
                <a:cubicBezTo>
                  <a:pt x="7757537" y="2268151"/>
                  <a:pt x="7741638" y="2284050"/>
                  <a:pt x="7741638" y="2303663"/>
                </a:cubicBezTo>
                <a:cubicBezTo>
                  <a:pt x="7741638" y="2323274"/>
                  <a:pt x="7757537" y="2339174"/>
                  <a:pt x="7777149" y="2339174"/>
                </a:cubicBezTo>
                <a:cubicBezTo>
                  <a:pt x="7796761" y="2339174"/>
                  <a:pt x="7812660" y="2323274"/>
                  <a:pt x="7812660" y="2303663"/>
                </a:cubicBezTo>
                <a:cubicBezTo>
                  <a:pt x="7812660" y="2284050"/>
                  <a:pt x="7796761" y="2268151"/>
                  <a:pt x="7777149" y="2268151"/>
                </a:cubicBezTo>
                <a:close/>
                <a:moveTo>
                  <a:pt x="7589239" y="2268151"/>
                </a:moveTo>
                <a:cubicBezTo>
                  <a:pt x="7569627" y="2268151"/>
                  <a:pt x="7553728" y="2284050"/>
                  <a:pt x="7553728" y="2303663"/>
                </a:cubicBezTo>
                <a:cubicBezTo>
                  <a:pt x="7553728" y="2323274"/>
                  <a:pt x="7569627" y="2339174"/>
                  <a:pt x="7589239" y="2339174"/>
                </a:cubicBezTo>
                <a:cubicBezTo>
                  <a:pt x="7608851" y="2339174"/>
                  <a:pt x="7624750" y="2323274"/>
                  <a:pt x="7624750" y="2303663"/>
                </a:cubicBezTo>
                <a:cubicBezTo>
                  <a:pt x="7624750" y="2284050"/>
                  <a:pt x="7608851" y="2268151"/>
                  <a:pt x="7589239" y="2268151"/>
                </a:cubicBezTo>
                <a:close/>
                <a:moveTo>
                  <a:pt x="7401329" y="2268151"/>
                </a:moveTo>
                <a:cubicBezTo>
                  <a:pt x="7381717" y="2268151"/>
                  <a:pt x="7365818" y="2284050"/>
                  <a:pt x="7365818" y="2303663"/>
                </a:cubicBezTo>
                <a:cubicBezTo>
                  <a:pt x="7365818" y="2323274"/>
                  <a:pt x="7381717" y="2339174"/>
                  <a:pt x="7401329" y="2339174"/>
                </a:cubicBezTo>
                <a:cubicBezTo>
                  <a:pt x="7420941" y="2339174"/>
                  <a:pt x="7436840" y="2323274"/>
                  <a:pt x="7436840" y="2303663"/>
                </a:cubicBezTo>
                <a:cubicBezTo>
                  <a:pt x="7436840" y="2284050"/>
                  <a:pt x="7420941" y="2268151"/>
                  <a:pt x="7401329" y="2268151"/>
                </a:cubicBezTo>
                <a:close/>
                <a:moveTo>
                  <a:pt x="7213419" y="2268151"/>
                </a:moveTo>
                <a:cubicBezTo>
                  <a:pt x="7193807" y="2268151"/>
                  <a:pt x="7177908" y="2284050"/>
                  <a:pt x="7177908" y="2303663"/>
                </a:cubicBezTo>
                <a:cubicBezTo>
                  <a:pt x="7177908" y="2323274"/>
                  <a:pt x="7193807" y="2339174"/>
                  <a:pt x="7213419" y="2339174"/>
                </a:cubicBezTo>
                <a:cubicBezTo>
                  <a:pt x="7233031" y="2339174"/>
                  <a:pt x="7248930" y="2323274"/>
                  <a:pt x="7248930" y="2303663"/>
                </a:cubicBezTo>
                <a:cubicBezTo>
                  <a:pt x="7248930" y="2284050"/>
                  <a:pt x="7233031" y="2268151"/>
                  <a:pt x="7213419" y="2268151"/>
                </a:cubicBezTo>
                <a:close/>
                <a:moveTo>
                  <a:pt x="7025509" y="2268151"/>
                </a:moveTo>
                <a:cubicBezTo>
                  <a:pt x="7005897" y="2268151"/>
                  <a:pt x="6989998" y="2284050"/>
                  <a:pt x="6989998" y="2303663"/>
                </a:cubicBezTo>
                <a:cubicBezTo>
                  <a:pt x="6989998" y="2323274"/>
                  <a:pt x="7005897" y="2339174"/>
                  <a:pt x="7025509" y="2339174"/>
                </a:cubicBezTo>
                <a:cubicBezTo>
                  <a:pt x="7045121" y="2339174"/>
                  <a:pt x="7061020" y="2323274"/>
                  <a:pt x="7061020" y="2303663"/>
                </a:cubicBezTo>
                <a:cubicBezTo>
                  <a:pt x="7061020" y="2284050"/>
                  <a:pt x="7045121" y="2268151"/>
                  <a:pt x="7025509" y="2268151"/>
                </a:cubicBezTo>
                <a:close/>
                <a:moveTo>
                  <a:pt x="6837599" y="2268151"/>
                </a:moveTo>
                <a:cubicBezTo>
                  <a:pt x="6817987" y="2268151"/>
                  <a:pt x="6802088" y="2284050"/>
                  <a:pt x="6802088" y="2303663"/>
                </a:cubicBezTo>
                <a:cubicBezTo>
                  <a:pt x="6802088" y="2323274"/>
                  <a:pt x="6817987" y="2339174"/>
                  <a:pt x="6837599" y="2339174"/>
                </a:cubicBezTo>
                <a:cubicBezTo>
                  <a:pt x="6857211" y="2339174"/>
                  <a:pt x="6873110" y="2323274"/>
                  <a:pt x="6873110" y="2303663"/>
                </a:cubicBezTo>
                <a:cubicBezTo>
                  <a:pt x="6873110" y="2284050"/>
                  <a:pt x="6857211" y="2268151"/>
                  <a:pt x="6837599" y="2268151"/>
                </a:cubicBezTo>
                <a:close/>
                <a:moveTo>
                  <a:pt x="6649689" y="2268151"/>
                </a:moveTo>
                <a:cubicBezTo>
                  <a:pt x="6630077" y="2268151"/>
                  <a:pt x="6614178" y="2284050"/>
                  <a:pt x="6614178" y="2303663"/>
                </a:cubicBezTo>
                <a:cubicBezTo>
                  <a:pt x="6614178" y="2323274"/>
                  <a:pt x="6630077" y="2339174"/>
                  <a:pt x="6649689" y="2339174"/>
                </a:cubicBezTo>
                <a:cubicBezTo>
                  <a:pt x="6669301" y="2339174"/>
                  <a:pt x="6685200" y="2323274"/>
                  <a:pt x="6685200" y="2303663"/>
                </a:cubicBezTo>
                <a:cubicBezTo>
                  <a:pt x="6685200" y="2284050"/>
                  <a:pt x="6669301" y="2268151"/>
                  <a:pt x="6649689" y="2268151"/>
                </a:cubicBezTo>
                <a:close/>
                <a:moveTo>
                  <a:pt x="6461779" y="2268151"/>
                </a:moveTo>
                <a:cubicBezTo>
                  <a:pt x="6442167" y="2268151"/>
                  <a:pt x="6426268" y="2284050"/>
                  <a:pt x="6426268" y="2303663"/>
                </a:cubicBezTo>
                <a:cubicBezTo>
                  <a:pt x="6426268" y="2323274"/>
                  <a:pt x="6442167" y="2339174"/>
                  <a:pt x="6461779" y="2339174"/>
                </a:cubicBezTo>
                <a:cubicBezTo>
                  <a:pt x="6481391" y="2339174"/>
                  <a:pt x="6497290" y="2323274"/>
                  <a:pt x="6497290" y="2303663"/>
                </a:cubicBezTo>
                <a:cubicBezTo>
                  <a:pt x="6497290" y="2284050"/>
                  <a:pt x="6481391" y="2268151"/>
                  <a:pt x="6461779" y="2268151"/>
                </a:cubicBezTo>
                <a:close/>
                <a:moveTo>
                  <a:pt x="6273869" y="2268151"/>
                </a:moveTo>
                <a:cubicBezTo>
                  <a:pt x="6254257" y="2268151"/>
                  <a:pt x="6238358" y="2284050"/>
                  <a:pt x="6238358" y="2303663"/>
                </a:cubicBezTo>
                <a:cubicBezTo>
                  <a:pt x="6238358" y="2323274"/>
                  <a:pt x="6254257" y="2339174"/>
                  <a:pt x="6273869" y="2339174"/>
                </a:cubicBezTo>
                <a:cubicBezTo>
                  <a:pt x="6293481" y="2339174"/>
                  <a:pt x="6309380" y="2323274"/>
                  <a:pt x="6309380" y="2303663"/>
                </a:cubicBezTo>
                <a:cubicBezTo>
                  <a:pt x="6309380" y="2284050"/>
                  <a:pt x="6293481" y="2268151"/>
                  <a:pt x="6273869" y="2268151"/>
                </a:cubicBezTo>
                <a:close/>
                <a:moveTo>
                  <a:pt x="6085959" y="2268151"/>
                </a:moveTo>
                <a:cubicBezTo>
                  <a:pt x="6066347" y="2268151"/>
                  <a:pt x="6050449" y="2284050"/>
                  <a:pt x="6050449" y="2303663"/>
                </a:cubicBezTo>
                <a:cubicBezTo>
                  <a:pt x="6050449" y="2323274"/>
                  <a:pt x="6066347" y="2339174"/>
                  <a:pt x="6085959" y="2339174"/>
                </a:cubicBezTo>
                <a:cubicBezTo>
                  <a:pt x="6105571" y="2339174"/>
                  <a:pt x="6121470" y="2323274"/>
                  <a:pt x="6121470" y="2303663"/>
                </a:cubicBezTo>
                <a:cubicBezTo>
                  <a:pt x="6121470" y="2284050"/>
                  <a:pt x="6105571" y="2268151"/>
                  <a:pt x="6085959" y="2268151"/>
                </a:cubicBezTo>
                <a:close/>
                <a:moveTo>
                  <a:pt x="5898050" y="2268151"/>
                </a:moveTo>
                <a:cubicBezTo>
                  <a:pt x="5878438" y="2268151"/>
                  <a:pt x="5862539" y="2284050"/>
                  <a:pt x="5862539" y="2303663"/>
                </a:cubicBezTo>
                <a:cubicBezTo>
                  <a:pt x="5862539" y="2323274"/>
                  <a:pt x="5878438" y="2339174"/>
                  <a:pt x="5898050" y="2339174"/>
                </a:cubicBezTo>
                <a:cubicBezTo>
                  <a:pt x="5917662" y="2339174"/>
                  <a:pt x="5933561" y="2323274"/>
                  <a:pt x="5933561" y="2303663"/>
                </a:cubicBezTo>
                <a:cubicBezTo>
                  <a:pt x="5933561" y="2284050"/>
                  <a:pt x="5917662" y="2268151"/>
                  <a:pt x="5898050" y="2268151"/>
                </a:cubicBezTo>
                <a:close/>
                <a:moveTo>
                  <a:pt x="5710141" y="2268151"/>
                </a:moveTo>
                <a:cubicBezTo>
                  <a:pt x="5690529" y="2268151"/>
                  <a:pt x="5674630" y="2284050"/>
                  <a:pt x="5674630" y="2303663"/>
                </a:cubicBezTo>
                <a:cubicBezTo>
                  <a:pt x="5674630" y="2323274"/>
                  <a:pt x="5690529" y="2339174"/>
                  <a:pt x="5710141" y="2339174"/>
                </a:cubicBezTo>
                <a:cubicBezTo>
                  <a:pt x="5729752" y="2339174"/>
                  <a:pt x="5745652" y="2323274"/>
                  <a:pt x="5745652" y="2303663"/>
                </a:cubicBezTo>
                <a:cubicBezTo>
                  <a:pt x="5745652" y="2284050"/>
                  <a:pt x="5729752" y="2268151"/>
                  <a:pt x="5710141" y="2268151"/>
                </a:cubicBezTo>
                <a:close/>
                <a:moveTo>
                  <a:pt x="5522232" y="2268151"/>
                </a:moveTo>
                <a:cubicBezTo>
                  <a:pt x="5502620" y="2268151"/>
                  <a:pt x="5486721" y="2284050"/>
                  <a:pt x="5486721" y="2303663"/>
                </a:cubicBezTo>
                <a:cubicBezTo>
                  <a:pt x="5486721" y="2323274"/>
                  <a:pt x="5502620" y="2339174"/>
                  <a:pt x="5522232" y="2339174"/>
                </a:cubicBezTo>
                <a:cubicBezTo>
                  <a:pt x="5541843" y="2339174"/>
                  <a:pt x="5557742" y="2323274"/>
                  <a:pt x="5557742" y="2303663"/>
                </a:cubicBezTo>
                <a:cubicBezTo>
                  <a:pt x="5557742" y="2284050"/>
                  <a:pt x="5541843" y="2268151"/>
                  <a:pt x="5522232" y="2268151"/>
                </a:cubicBezTo>
                <a:close/>
                <a:moveTo>
                  <a:pt x="5334321" y="2268151"/>
                </a:moveTo>
                <a:cubicBezTo>
                  <a:pt x="5314711" y="2268151"/>
                  <a:pt x="5298812" y="2284050"/>
                  <a:pt x="5298812" y="2303663"/>
                </a:cubicBezTo>
                <a:cubicBezTo>
                  <a:pt x="5298812" y="2323274"/>
                  <a:pt x="5314711" y="2339174"/>
                  <a:pt x="5334321" y="2339174"/>
                </a:cubicBezTo>
                <a:cubicBezTo>
                  <a:pt x="5353934" y="2339174"/>
                  <a:pt x="5369832" y="2323274"/>
                  <a:pt x="5369832" y="2303663"/>
                </a:cubicBezTo>
                <a:cubicBezTo>
                  <a:pt x="5369832" y="2284050"/>
                  <a:pt x="5353934" y="2268151"/>
                  <a:pt x="5334321" y="2268151"/>
                </a:cubicBezTo>
                <a:close/>
                <a:moveTo>
                  <a:pt x="5146412" y="2268151"/>
                </a:moveTo>
                <a:cubicBezTo>
                  <a:pt x="5126803" y="2268151"/>
                  <a:pt x="5110901" y="2284050"/>
                  <a:pt x="5110901" y="2303663"/>
                </a:cubicBezTo>
                <a:cubicBezTo>
                  <a:pt x="5110901" y="2323274"/>
                  <a:pt x="5126803" y="2339174"/>
                  <a:pt x="5146412" y="2339174"/>
                </a:cubicBezTo>
                <a:cubicBezTo>
                  <a:pt x="5166021" y="2339174"/>
                  <a:pt x="5181923" y="2323274"/>
                  <a:pt x="5181923" y="2303663"/>
                </a:cubicBezTo>
                <a:cubicBezTo>
                  <a:pt x="5181923" y="2284050"/>
                  <a:pt x="5166021" y="2268151"/>
                  <a:pt x="5146412" y="2268151"/>
                </a:cubicBezTo>
                <a:close/>
                <a:moveTo>
                  <a:pt x="4958502" y="2268151"/>
                </a:moveTo>
                <a:cubicBezTo>
                  <a:pt x="4938890" y="2268151"/>
                  <a:pt x="4922992" y="2284050"/>
                  <a:pt x="4922992" y="2303663"/>
                </a:cubicBezTo>
                <a:cubicBezTo>
                  <a:pt x="4922992" y="2323274"/>
                  <a:pt x="4938890" y="2339174"/>
                  <a:pt x="4958502" y="2339174"/>
                </a:cubicBezTo>
                <a:cubicBezTo>
                  <a:pt x="4978115" y="2339174"/>
                  <a:pt x="4994014" y="2323274"/>
                  <a:pt x="4994014" y="2303663"/>
                </a:cubicBezTo>
                <a:cubicBezTo>
                  <a:pt x="4994014" y="2284050"/>
                  <a:pt x="4978115" y="2268151"/>
                  <a:pt x="4958502" y="2268151"/>
                </a:cubicBezTo>
                <a:close/>
                <a:moveTo>
                  <a:pt x="4770594" y="2268151"/>
                </a:moveTo>
                <a:cubicBezTo>
                  <a:pt x="4750980" y="2268151"/>
                  <a:pt x="4735082" y="2284050"/>
                  <a:pt x="4735082" y="2303663"/>
                </a:cubicBezTo>
                <a:cubicBezTo>
                  <a:pt x="4735082" y="2323274"/>
                  <a:pt x="4750980" y="2339174"/>
                  <a:pt x="4770594" y="2339174"/>
                </a:cubicBezTo>
                <a:cubicBezTo>
                  <a:pt x="4790206" y="2339174"/>
                  <a:pt x="4806102" y="2323274"/>
                  <a:pt x="4806102" y="2303663"/>
                </a:cubicBezTo>
                <a:cubicBezTo>
                  <a:pt x="4806102" y="2284050"/>
                  <a:pt x="4790206" y="2268151"/>
                  <a:pt x="4770594" y="2268151"/>
                </a:cubicBezTo>
                <a:close/>
                <a:moveTo>
                  <a:pt x="4582682" y="2268151"/>
                </a:moveTo>
                <a:cubicBezTo>
                  <a:pt x="4563070" y="2268151"/>
                  <a:pt x="4547171" y="2284050"/>
                  <a:pt x="4547171" y="2303663"/>
                </a:cubicBezTo>
                <a:cubicBezTo>
                  <a:pt x="4547171" y="2323274"/>
                  <a:pt x="4563070" y="2339174"/>
                  <a:pt x="4582682" y="2339174"/>
                </a:cubicBezTo>
                <a:cubicBezTo>
                  <a:pt x="4602293" y="2339174"/>
                  <a:pt x="4618193" y="2323274"/>
                  <a:pt x="4618193" y="2303663"/>
                </a:cubicBezTo>
                <a:cubicBezTo>
                  <a:pt x="4618193" y="2284050"/>
                  <a:pt x="4602293" y="2268151"/>
                  <a:pt x="4582682" y="2268151"/>
                </a:cubicBezTo>
                <a:close/>
                <a:moveTo>
                  <a:pt x="4394773" y="2268151"/>
                </a:moveTo>
                <a:cubicBezTo>
                  <a:pt x="4375161" y="2268151"/>
                  <a:pt x="4359261" y="2284050"/>
                  <a:pt x="4359261" y="2303663"/>
                </a:cubicBezTo>
                <a:cubicBezTo>
                  <a:pt x="4359261" y="2323274"/>
                  <a:pt x="4375161" y="2339174"/>
                  <a:pt x="4394773" y="2339174"/>
                </a:cubicBezTo>
                <a:cubicBezTo>
                  <a:pt x="4414385" y="2339174"/>
                  <a:pt x="4430285" y="2323274"/>
                  <a:pt x="4430285" y="2303663"/>
                </a:cubicBezTo>
                <a:cubicBezTo>
                  <a:pt x="4430285" y="2284050"/>
                  <a:pt x="4414385" y="2268151"/>
                  <a:pt x="4394773" y="2268151"/>
                </a:cubicBezTo>
                <a:close/>
                <a:moveTo>
                  <a:pt x="4206862" y="2268151"/>
                </a:moveTo>
                <a:cubicBezTo>
                  <a:pt x="4187257" y="2268151"/>
                  <a:pt x="4171356" y="2284050"/>
                  <a:pt x="4171356" y="2303663"/>
                </a:cubicBezTo>
                <a:cubicBezTo>
                  <a:pt x="4171356" y="2323274"/>
                  <a:pt x="4187257" y="2339174"/>
                  <a:pt x="4206862" y="2339174"/>
                </a:cubicBezTo>
                <a:cubicBezTo>
                  <a:pt x="4226473" y="2339174"/>
                  <a:pt x="4242372" y="2323274"/>
                  <a:pt x="4242372" y="2303663"/>
                </a:cubicBezTo>
                <a:cubicBezTo>
                  <a:pt x="4242372" y="2284050"/>
                  <a:pt x="4226473" y="2268151"/>
                  <a:pt x="4206862" y="2268151"/>
                </a:cubicBezTo>
                <a:close/>
                <a:moveTo>
                  <a:pt x="4018959" y="2268151"/>
                </a:moveTo>
                <a:cubicBezTo>
                  <a:pt x="3999346" y="2268151"/>
                  <a:pt x="3983449" y="2284050"/>
                  <a:pt x="3983449" y="2303663"/>
                </a:cubicBezTo>
                <a:cubicBezTo>
                  <a:pt x="3983449" y="2323274"/>
                  <a:pt x="3999346" y="2339174"/>
                  <a:pt x="4018959" y="2339174"/>
                </a:cubicBezTo>
                <a:cubicBezTo>
                  <a:pt x="4038571" y="2339174"/>
                  <a:pt x="4054470" y="2323274"/>
                  <a:pt x="4054470" y="2303663"/>
                </a:cubicBezTo>
                <a:cubicBezTo>
                  <a:pt x="4054470" y="2284050"/>
                  <a:pt x="4038571" y="2268151"/>
                  <a:pt x="4018959" y="2268151"/>
                </a:cubicBezTo>
                <a:close/>
                <a:moveTo>
                  <a:pt x="3831047" y="2268151"/>
                </a:moveTo>
                <a:cubicBezTo>
                  <a:pt x="3811436" y="2268151"/>
                  <a:pt x="3795536" y="2284050"/>
                  <a:pt x="3795536" y="2303663"/>
                </a:cubicBezTo>
                <a:cubicBezTo>
                  <a:pt x="3795536" y="2323274"/>
                  <a:pt x="3811436" y="2339174"/>
                  <a:pt x="3831047" y="2339174"/>
                </a:cubicBezTo>
                <a:cubicBezTo>
                  <a:pt x="3850660" y="2339174"/>
                  <a:pt x="3866559" y="2323274"/>
                  <a:pt x="3866559" y="2303663"/>
                </a:cubicBezTo>
                <a:cubicBezTo>
                  <a:pt x="3866559" y="2284050"/>
                  <a:pt x="3850660" y="2268151"/>
                  <a:pt x="3831047" y="2268151"/>
                </a:cubicBezTo>
                <a:close/>
                <a:moveTo>
                  <a:pt x="3643135" y="2268151"/>
                </a:moveTo>
                <a:cubicBezTo>
                  <a:pt x="3623524" y="2268151"/>
                  <a:pt x="3607624" y="2284050"/>
                  <a:pt x="3607624" y="2303663"/>
                </a:cubicBezTo>
                <a:cubicBezTo>
                  <a:pt x="3607624" y="2323274"/>
                  <a:pt x="3623524" y="2339174"/>
                  <a:pt x="3643135" y="2339174"/>
                </a:cubicBezTo>
                <a:cubicBezTo>
                  <a:pt x="3662748" y="2339174"/>
                  <a:pt x="3678648" y="2323274"/>
                  <a:pt x="3678648" y="2303663"/>
                </a:cubicBezTo>
                <a:cubicBezTo>
                  <a:pt x="3678648" y="2284050"/>
                  <a:pt x="3662748" y="2268151"/>
                  <a:pt x="3643135" y="2268151"/>
                </a:cubicBezTo>
                <a:close/>
                <a:moveTo>
                  <a:pt x="3455228" y="2268151"/>
                </a:moveTo>
                <a:cubicBezTo>
                  <a:pt x="3435616" y="2268151"/>
                  <a:pt x="3419718" y="2284050"/>
                  <a:pt x="3419718" y="2303663"/>
                </a:cubicBezTo>
                <a:cubicBezTo>
                  <a:pt x="3419718" y="2323274"/>
                  <a:pt x="3435616" y="2339174"/>
                  <a:pt x="3455228" y="2339174"/>
                </a:cubicBezTo>
                <a:cubicBezTo>
                  <a:pt x="3474841" y="2339174"/>
                  <a:pt x="3490738" y="2323274"/>
                  <a:pt x="3490738" y="2303663"/>
                </a:cubicBezTo>
                <a:cubicBezTo>
                  <a:pt x="3490738" y="2284050"/>
                  <a:pt x="3474841" y="2268151"/>
                  <a:pt x="3455228" y="2268151"/>
                </a:cubicBezTo>
                <a:close/>
                <a:moveTo>
                  <a:pt x="3267322" y="2268151"/>
                </a:moveTo>
                <a:cubicBezTo>
                  <a:pt x="3247709" y="2268151"/>
                  <a:pt x="3231812" y="2284050"/>
                  <a:pt x="3231812" y="2303663"/>
                </a:cubicBezTo>
                <a:cubicBezTo>
                  <a:pt x="3231812" y="2323274"/>
                  <a:pt x="3247709" y="2339174"/>
                  <a:pt x="3267322" y="2339174"/>
                </a:cubicBezTo>
                <a:cubicBezTo>
                  <a:pt x="3286933" y="2339174"/>
                  <a:pt x="3302832" y="2323274"/>
                  <a:pt x="3302832" y="2303663"/>
                </a:cubicBezTo>
                <a:cubicBezTo>
                  <a:pt x="3302832" y="2284050"/>
                  <a:pt x="3286933" y="2268151"/>
                  <a:pt x="3267322" y="2268151"/>
                </a:cubicBezTo>
                <a:close/>
                <a:moveTo>
                  <a:pt x="3079409" y="2268151"/>
                </a:moveTo>
                <a:cubicBezTo>
                  <a:pt x="3059798" y="2268151"/>
                  <a:pt x="3043899" y="2284050"/>
                  <a:pt x="3043899" y="2303663"/>
                </a:cubicBezTo>
                <a:cubicBezTo>
                  <a:pt x="3043899" y="2323274"/>
                  <a:pt x="3059798" y="2339174"/>
                  <a:pt x="3079409" y="2339174"/>
                </a:cubicBezTo>
                <a:cubicBezTo>
                  <a:pt x="3099022" y="2339174"/>
                  <a:pt x="3114921" y="2323274"/>
                  <a:pt x="3114921" y="2303663"/>
                </a:cubicBezTo>
                <a:cubicBezTo>
                  <a:pt x="3114921" y="2284050"/>
                  <a:pt x="3099022" y="2268151"/>
                  <a:pt x="3079409" y="2268151"/>
                </a:cubicBezTo>
                <a:close/>
                <a:moveTo>
                  <a:pt x="2891500" y="2268151"/>
                </a:moveTo>
                <a:cubicBezTo>
                  <a:pt x="2871887" y="2268151"/>
                  <a:pt x="2855988" y="2284050"/>
                  <a:pt x="2855988" y="2303663"/>
                </a:cubicBezTo>
                <a:cubicBezTo>
                  <a:pt x="2855988" y="2323274"/>
                  <a:pt x="2871887" y="2339174"/>
                  <a:pt x="2891500" y="2339174"/>
                </a:cubicBezTo>
                <a:cubicBezTo>
                  <a:pt x="2911111" y="2339174"/>
                  <a:pt x="2927011" y="2323274"/>
                  <a:pt x="2927011" y="2303663"/>
                </a:cubicBezTo>
                <a:cubicBezTo>
                  <a:pt x="2927011" y="2284050"/>
                  <a:pt x="2911111" y="2268151"/>
                  <a:pt x="2891500" y="2268151"/>
                </a:cubicBezTo>
                <a:close/>
                <a:moveTo>
                  <a:pt x="2703588" y="2268151"/>
                </a:moveTo>
                <a:cubicBezTo>
                  <a:pt x="2683978" y="2268151"/>
                  <a:pt x="2668078" y="2284050"/>
                  <a:pt x="2668078" y="2303663"/>
                </a:cubicBezTo>
                <a:cubicBezTo>
                  <a:pt x="2668078" y="2323274"/>
                  <a:pt x="2683978" y="2339174"/>
                  <a:pt x="2703588" y="2339174"/>
                </a:cubicBezTo>
                <a:cubicBezTo>
                  <a:pt x="2723201" y="2339174"/>
                  <a:pt x="2739100" y="2323274"/>
                  <a:pt x="2739100" y="2303663"/>
                </a:cubicBezTo>
                <a:cubicBezTo>
                  <a:pt x="2739100" y="2284050"/>
                  <a:pt x="2723201" y="2268151"/>
                  <a:pt x="2703588" y="2268151"/>
                </a:cubicBezTo>
                <a:close/>
                <a:moveTo>
                  <a:pt x="2515679" y="2268151"/>
                </a:moveTo>
                <a:cubicBezTo>
                  <a:pt x="2496067" y="2268151"/>
                  <a:pt x="2480169" y="2284050"/>
                  <a:pt x="2480169" y="2303663"/>
                </a:cubicBezTo>
                <a:cubicBezTo>
                  <a:pt x="2480169" y="2323274"/>
                  <a:pt x="2496067" y="2339174"/>
                  <a:pt x="2515679" y="2339174"/>
                </a:cubicBezTo>
                <a:cubicBezTo>
                  <a:pt x="2535292" y="2339174"/>
                  <a:pt x="2551191" y="2323274"/>
                  <a:pt x="2551191" y="2303663"/>
                </a:cubicBezTo>
                <a:cubicBezTo>
                  <a:pt x="2551191" y="2284050"/>
                  <a:pt x="2535292" y="2268151"/>
                  <a:pt x="2515679" y="2268151"/>
                </a:cubicBezTo>
                <a:close/>
                <a:moveTo>
                  <a:pt x="2327769" y="2268151"/>
                </a:moveTo>
                <a:cubicBezTo>
                  <a:pt x="2308158" y="2268151"/>
                  <a:pt x="2292259" y="2284050"/>
                  <a:pt x="2292259" y="2303663"/>
                </a:cubicBezTo>
                <a:cubicBezTo>
                  <a:pt x="2292259" y="2323274"/>
                  <a:pt x="2308158" y="2339174"/>
                  <a:pt x="2327769" y="2339174"/>
                </a:cubicBezTo>
                <a:cubicBezTo>
                  <a:pt x="2347382" y="2339174"/>
                  <a:pt x="2363281" y="2323274"/>
                  <a:pt x="2363281" y="2303663"/>
                </a:cubicBezTo>
                <a:cubicBezTo>
                  <a:pt x="2363281" y="2284050"/>
                  <a:pt x="2347382" y="2268151"/>
                  <a:pt x="2327769" y="2268151"/>
                </a:cubicBezTo>
                <a:close/>
                <a:moveTo>
                  <a:pt x="2139862" y="2268151"/>
                </a:moveTo>
                <a:cubicBezTo>
                  <a:pt x="2120248" y="2268151"/>
                  <a:pt x="2104350" y="2284050"/>
                  <a:pt x="2104350" y="2303663"/>
                </a:cubicBezTo>
                <a:cubicBezTo>
                  <a:pt x="2104350" y="2323274"/>
                  <a:pt x="2120248" y="2339174"/>
                  <a:pt x="2139862" y="2339174"/>
                </a:cubicBezTo>
                <a:cubicBezTo>
                  <a:pt x="2159472" y="2339174"/>
                  <a:pt x="2175372" y="2323274"/>
                  <a:pt x="2175372" y="2303663"/>
                </a:cubicBezTo>
                <a:cubicBezTo>
                  <a:pt x="2175372" y="2284050"/>
                  <a:pt x="2159472" y="2268151"/>
                  <a:pt x="2139862" y="2268151"/>
                </a:cubicBezTo>
                <a:close/>
                <a:moveTo>
                  <a:pt x="1951950" y="2268151"/>
                </a:moveTo>
                <a:cubicBezTo>
                  <a:pt x="1932338" y="2268151"/>
                  <a:pt x="1916439" y="2284050"/>
                  <a:pt x="1916439" y="2303663"/>
                </a:cubicBezTo>
                <a:cubicBezTo>
                  <a:pt x="1916439" y="2323274"/>
                  <a:pt x="1932338" y="2339174"/>
                  <a:pt x="1951950" y="2339174"/>
                </a:cubicBezTo>
                <a:cubicBezTo>
                  <a:pt x="1971562" y="2339174"/>
                  <a:pt x="1987462" y="2323274"/>
                  <a:pt x="1987462" y="2303663"/>
                </a:cubicBezTo>
                <a:cubicBezTo>
                  <a:pt x="1987462" y="2284050"/>
                  <a:pt x="1971562" y="2268151"/>
                  <a:pt x="1951950" y="2268151"/>
                </a:cubicBezTo>
                <a:close/>
                <a:moveTo>
                  <a:pt x="1764041" y="2268151"/>
                </a:moveTo>
                <a:cubicBezTo>
                  <a:pt x="1744429" y="2268151"/>
                  <a:pt x="1728530" y="2284050"/>
                  <a:pt x="1728530" y="2303663"/>
                </a:cubicBezTo>
                <a:cubicBezTo>
                  <a:pt x="1728530" y="2323274"/>
                  <a:pt x="1744429" y="2339174"/>
                  <a:pt x="1764041" y="2339174"/>
                </a:cubicBezTo>
                <a:cubicBezTo>
                  <a:pt x="1783653" y="2339174"/>
                  <a:pt x="1799552" y="2323274"/>
                  <a:pt x="1799552" y="2303663"/>
                </a:cubicBezTo>
                <a:cubicBezTo>
                  <a:pt x="1799552" y="2284050"/>
                  <a:pt x="1783653" y="2268151"/>
                  <a:pt x="1764041" y="2268151"/>
                </a:cubicBezTo>
                <a:close/>
                <a:moveTo>
                  <a:pt x="1576131" y="2268151"/>
                </a:moveTo>
                <a:cubicBezTo>
                  <a:pt x="1556519" y="2268151"/>
                  <a:pt x="1540620" y="2284050"/>
                  <a:pt x="1540620" y="2303663"/>
                </a:cubicBezTo>
                <a:cubicBezTo>
                  <a:pt x="1540620" y="2323274"/>
                  <a:pt x="1556519" y="2339174"/>
                  <a:pt x="1576131" y="2339174"/>
                </a:cubicBezTo>
                <a:cubicBezTo>
                  <a:pt x="1595743" y="2339174"/>
                  <a:pt x="1611642" y="2323274"/>
                  <a:pt x="1611642" y="2303663"/>
                </a:cubicBezTo>
                <a:cubicBezTo>
                  <a:pt x="1611642" y="2284050"/>
                  <a:pt x="1595743" y="2268151"/>
                  <a:pt x="1576131" y="2268151"/>
                </a:cubicBezTo>
                <a:close/>
                <a:moveTo>
                  <a:pt x="1388221" y="2268151"/>
                </a:moveTo>
                <a:cubicBezTo>
                  <a:pt x="1368609" y="2268151"/>
                  <a:pt x="1352710" y="2284050"/>
                  <a:pt x="1352710" y="2303663"/>
                </a:cubicBezTo>
                <a:cubicBezTo>
                  <a:pt x="1352710" y="2323274"/>
                  <a:pt x="1368609" y="2339174"/>
                  <a:pt x="1388221" y="2339174"/>
                </a:cubicBezTo>
                <a:cubicBezTo>
                  <a:pt x="1407833" y="2339174"/>
                  <a:pt x="1423732" y="2323274"/>
                  <a:pt x="1423732" y="2303663"/>
                </a:cubicBezTo>
                <a:cubicBezTo>
                  <a:pt x="1423732" y="2284050"/>
                  <a:pt x="1407833" y="2268151"/>
                  <a:pt x="1388221" y="2268151"/>
                </a:cubicBezTo>
                <a:close/>
                <a:moveTo>
                  <a:pt x="1200312" y="2268151"/>
                </a:moveTo>
                <a:cubicBezTo>
                  <a:pt x="1180700" y="2268151"/>
                  <a:pt x="1164801" y="2284050"/>
                  <a:pt x="1164801" y="2303663"/>
                </a:cubicBezTo>
                <a:cubicBezTo>
                  <a:pt x="1164801" y="2323274"/>
                  <a:pt x="1180700" y="2339174"/>
                  <a:pt x="1200312" y="2339174"/>
                </a:cubicBezTo>
                <a:cubicBezTo>
                  <a:pt x="1219924" y="2339174"/>
                  <a:pt x="1235823" y="2323274"/>
                  <a:pt x="1235823" y="2303663"/>
                </a:cubicBezTo>
                <a:cubicBezTo>
                  <a:pt x="1235823" y="2284050"/>
                  <a:pt x="1219924" y="2268151"/>
                  <a:pt x="1200312" y="2268151"/>
                </a:cubicBezTo>
                <a:close/>
                <a:moveTo>
                  <a:pt x="1012402" y="2268151"/>
                </a:moveTo>
                <a:cubicBezTo>
                  <a:pt x="992790" y="2268151"/>
                  <a:pt x="976891" y="2284050"/>
                  <a:pt x="976891" y="2303663"/>
                </a:cubicBezTo>
                <a:cubicBezTo>
                  <a:pt x="976891" y="2323274"/>
                  <a:pt x="992790" y="2339174"/>
                  <a:pt x="1012402" y="2339174"/>
                </a:cubicBezTo>
                <a:cubicBezTo>
                  <a:pt x="1032014" y="2339174"/>
                  <a:pt x="1047913" y="2323274"/>
                  <a:pt x="1047913" y="2303663"/>
                </a:cubicBezTo>
                <a:cubicBezTo>
                  <a:pt x="1047913" y="2284050"/>
                  <a:pt x="1032014" y="2268151"/>
                  <a:pt x="1012402" y="2268151"/>
                </a:cubicBezTo>
                <a:close/>
                <a:moveTo>
                  <a:pt x="824492" y="2268151"/>
                </a:moveTo>
                <a:cubicBezTo>
                  <a:pt x="804880" y="2268151"/>
                  <a:pt x="788981" y="2284050"/>
                  <a:pt x="788981" y="2303663"/>
                </a:cubicBezTo>
                <a:cubicBezTo>
                  <a:pt x="788981" y="2323274"/>
                  <a:pt x="804880" y="2339174"/>
                  <a:pt x="824492" y="2339174"/>
                </a:cubicBezTo>
                <a:cubicBezTo>
                  <a:pt x="844104" y="2339174"/>
                  <a:pt x="860003" y="2323274"/>
                  <a:pt x="860003" y="2303663"/>
                </a:cubicBezTo>
                <a:cubicBezTo>
                  <a:pt x="860003" y="2284050"/>
                  <a:pt x="844104" y="2268151"/>
                  <a:pt x="824492" y="2268151"/>
                </a:cubicBezTo>
                <a:close/>
                <a:moveTo>
                  <a:pt x="636583" y="2268151"/>
                </a:moveTo>
                <a:cubicBezTo>
                  <a:pt x="616971" y="2268151"/>
                  <a:pt x="601071" y="2284050"/>
                  <a:pt x="601071" y="2303663"/>
                </a:cubicBezTo>
                <a:cubicBezTo>
                  <a:pt x="601071" y="2323274"/>
                  <a:pt x="616971" y="2339174"/>
                  <a:pt x="636583" y="2339174"/>
                </a:cubicBezTo>
                <a:cubicBezTo>
                  <a:pt x="656195" y="2339174"/>
                  <a:pt x="672093" y="2323274"/>
                  <a:pt x="672093" y="2303663"/>
                </a:cubicBezTo>
                <a:cubicBezTo>
                  <a:pt x="672093" y="2284050"/>
                  <a:pt x="656195" y="2268151"/>
                  <a:pt x="636583" y="2268151"/>
                </a:cubicBezTo>
                <a:close/>
                <a:moveTo>
                  <a:pt x="448673" y="2268151"/>
                </a:moveTo>
                <a:cubicBezTo>
                  <a:pt x="429061" y="2268151"/>
                  <a:pt x="413162" y="2284050"/>
                  <a:pt x="413162" y="2303663"/>
                </a:cubicBezTo>
                <a:cubicBezTo>
                  <a:pt x="413162" y="2323274"/>
                  <a:pt x="429061" y="2339174"/>
                  <a:pt x="448673" y="2339174"/>
                </a:cubicBezTo>
                <a:cubicBezTo>
                  <a:pt x="468285" y="2339174"/>
                  <a:pt x="484184" y="2323274"/>
                  <a:pt x="484184" y="2303663"/>
                </a:cubicBezTo>
                <a:cubicBezTo>
                  <a:pt x="484184" y="2284050"/>
                  <a:pt x="468285" y="2268151"/>
                  <a:pt x="448673" y="2268151"/>
                </a:cubicBezTo>
                <a:close/>
                <a:moveTo>
                  <a:pt x="260763" y="2268151"/>
                </a:moveTo>
                <a:cubicBezTo>
                  <a:pt x="241151" y="2268151"/>
                  <a:pt x="225252" y="2284050"/>
                  <a:pt x="225252" y="2303663"/>
                </a:cubicBezTo>
                <a:cubicBezTo>
                  <a:pt x="225252" y="2323274"/>
                  <a:pt x="241151" y="2339174"/>
                  <a:pt x="260763" y="2339174"/>
                </a:cubicBezTo>
                <a:cubicBezTo>
                  <a:pt x="280375" y="2339174"/>
                  <a:pt x="296274" y="2323274"/>
                  <a:pt x="296274" y="2303663"/>
                </a:cubicBezTo>
                <a:cubicBezTo>
                  <a:pt x="296274" y="2284050"/>
                  <a:pt x="280375" y="2268151"/>
                  <a:pt x="260763" y="2268151"/>
                </a:cubicBezTo>
                <a:close/>
                <a:moveTo>
                  <a:pt x="78815" y="2268151"/>
                </a:moveTo>
                <a:cubicBezTo>
                  <a:pt x="59202" y="2268151"/>
                  <a:pt x="43303" y="2284050"/>
                  <a:pt x="43303" y="2303662"/>
                </a:cubicBezTo>
                <a:cubicBezTo>
                  <a:pt x="43303" y="2323274"/>
                  <a:pt x="59202" y="2339173"/>
                  <a:pt x="78815" y="2339173"/>
                </a:cubicBezTo>
                <a:cubicBezTo>
                  <a:pt x="98426" y="2339173"/>
                  <a:pt x="114325" y="2323274"/>
                  <a:pt x="114325" y="2303662"/>
                </a:cubicBezTo>
                <a:cubicBezTo>
                  <a:pt x="114325" y="2284050"/>
                  <a:pt x="98426" y="2268151"/>
                  <a:pt x="78815" y="2268151"/>
                </a:cubicBezTo>
                <a:close/>
                <a:moveTo>
                  <a:pt x="12007004" y="2115751"/>
                </a:moveTo>
                <a:cubicBezTo>
                  <a:pt x="11987392" y="2115751"/>
                  <a:pt x="11971493" y="2131651"/>
                  <a:pt x="11971493" y="2151263"/>
                </a:cubicBezTo>
                <a:cubicBezTo>
                  <a:pt x="11971493" y="2170875"/>
                  <a:pt x="11987392" y="2186774"/>
                  <a:pt x="12007004" y="2186774"/>
                </a:cubicBezTo>
                <a:cubicBezTo>
                  <a:pt x="12026616" y="2186774"/>
                  <a:pt x="12042515" y="2170875"/>
                  <a:pt x="12042515" y="2151263"/>
                </a:cubicBezTo>
                <a:cubicBezTo>
                  <a:pt x="12042515" y="2131651"/>
                  <a:pt x="12026616" y="2115751"/>
                  <a:pt x="12007004" y="2115751"/>
                </a:cubicBezTo>
                <a:close/>
                <a:moveTo>
                  <a:pt x="11819094" y="2115751"/>
                </a:moveTo>
                <a:cubicBezTo>
                  <a:pt x="11799482" y="2115751"/>
                  <a:pt x="11783583" y="2131651"/>
                  <a:pt x="11783583" y="2151263"/>
                </a:cubicBezTo>
                <a:cubicBezTo>
                  <a:pt x="11783583" y="2170875"/>
                  <a:pt x="11799482" y="2186774"/>
                  <a:pt x="11819094" y="2186774"/>
                </a:cubicBezTo>
                <a:cubicBezTo>
                  <a:pt x="11838706" y="2186774"/>
                  <a:pt x="11854605" y="2170875"/>
                  <a:pt x="11854605" y="2151263"/>
                </a:cubicBezTo>
                <a:cubicBezTo>
                  <a:pt x="11854605" y="2131651"/>
                  <a:pt x="11838706" y="2115751"/>
                  <a:pt x="11819094" y="2115751"/>
                </a:cubicBezTo>
                <a:close/>
                <a:moveTo>
                  <a:pt x="11631184" y="2115751"/>
                </a:moveTo>
                <a:cubicBezTo>
                  <a:pt x="11611572" y="2115751"/>
                  <a:pt x="11595673" y="2131651"/>
                  <a:pt x="11595673" y="2151263"/>
                </a:cubicBezTo>
                <a:cubicBezTo>
                  <a:pt x="11595673" y="2170875"/>
                  <a:pt x="11611572" y="2186774"/>
                  <a:pt x="11631184" y="2186774"/>
                </a:cubicBezTo>
                <a:cubicBezTo>
                  <a:pt x="11650796" y="2186774"/>
                  <a:pt x="11666695" y="2170875"/>
                  <a:pt x="11666695" y="2151263"/>
                </a:cubicBezTo>
                <a:cubicBezTo>
                  <a:pt x="11666695" y="2131651"/>
                  <a:pt x="11650796" y="2115751"/>
                  <a:pt x="11631184" y="2115751"/>
                </a:cubicBezTo>
                <a:close/>
                <a:moveTo>
                  <a:pt x="11443274" y="2115751"/>
                </a:moveTo>
                <a:cubicBezTo>
                  <a:pt x="11423662" y="2115751"/>
                  <a:pt x="11407763" y="2131651"/>
                  <a:pt x="11407763" y="2151263"/>
                </a:cubicBezTo>
                <a:cubicBezTo>
                  <a:pt x="11407763" y="2170875"/>
                  <a:pt x="11423662" y="2186774"/>
                  <a:pt x="11443274" y="2186774"/>
                </a:cubicBezTo>
                <a:cubicBezTo>
                  <a:pt x="11462886" y="2186774"/>
                  <a:pt x="11478785" y="2170875"/>
                  <a:pt x="11478785" y="2151263"/>
                </a:cubicBezTo>
                <a:cubicBezTo>
                  <a:pt x="11478785" y="2131651"/>
                  <a:pt x="11462886" y="2115751"/>
                  <a:pt x="11443274" y="2115751"/>
                </a:cubicBezTo>
                <a:close/>
                <a:moveTo>
                  <a:pt x="11255364" y="2115751"/>
                </a:moveTo>
                <a:cubicBezTo>
                  <a:pt x="11235752" y="2115751"/>
                  <a:pt x="11219853" y="2131651"/>
                  <a:pt x="11219853" y="2151263"/>
                </a:cubicBezTo>
                <a:cubicBezTo>
                  <a:pt x="11219853" y="2170875"/>
                  <a:pt x="11235752" y="2186774"/>
                  <a:pt x="11255364" y="2186774"/>
                </a:cubicBezTo>
                <a:cubicBezTo>
                  <a:pt x="11274976" y="2186774"/>
                  <a:pt x="11290875" y="2170875"/>
                  <a:pt x="11290875" y="2151263"/>
                </a:cubicBezTo>
                <a:cubicBezTo>
                  <a:pt x="11290875" y="2131651"/>
                  <a:pt x="11274976" y="2115751"/>
                  <a:pt x="11255364" y="2115751"/>
                </a:cubicBezTo>
                <a:close/>
                <a:moveTo>
                  <a:pt x="11067454" y="2115751"/>
                </a:moveTo>
                <a:cubicBezTo>
                  <a:pt x="11047842" y="2115751"/>
                  <a:pt x="11031943" y="2131651"/>
                  <a:pt x="11031943" y="2151263"/>
                </a:cubicBezTo>
                <a:cubicBezTo>
                  <a:pt x="11031943" y="2170875"/>
                  <a:pt x="11047842" y="2186774"/>
                  <a:pt x="11067454" y="2186774"/>
                </a:cubicBezTo>
                <a:cubicBezTo>
                  <a:pt x="11087066" y="2186774"/>
                  <a:pt x="11102965" y="2170875"/>
                  <a:pt x="11102965" y="2151263"/>
                </a:cubicBezTo>
                <a:cubicBezTo>
                  <a:pt x="11102965" y="2131651"/>
                  <a:pt x="11087066" y="2115751"/>
                  <a:pt x="11067454" y="2115751"/>
                </a:cubicBezTo>
                <a:close/>
                <a:moveTo>
                  <a:pt x="10879544" y="2115751"/>
                </a:moveTo>
                <a:cubicBezTo>
                  <a:pt x="10859932" y="2115751"/>
                  <a:pt x="10844033" y="2131651"/>
                  <a:pt x="10844033" y="2151263"/>
                </a:cubicBezTo>
                <a:cubicBezTo>
                  <a:pt x="10844033" y="2170875"/>
                  <a:pt x="10859932" y="2186774"/>
                  <a:pt x="10879544" y="2186774"/>
                </a:cubicBezTo>
                <a:cubicBezTo>
                  <a:pt x="10899156" y="2186774"/>
                  <a:pt x="10915055" y="2170875"/>
                  <a:pt x="10915055" y="2151263"/>
                </a:cubicBezTo>
                <a:cubicBezTo>
                  <a:pt x="10915055" y="2131651"/>
                  <a:pt x="10899156" y="2115751"/>
                  <a:pt x="10879544" y="2115751"/>
                </a:cubicBezTo>
                <a:close/>
                <a:moveTo>
                  <a:pt x="10691634" y="2115751"/>
                </a:moveTo>
                <a:cubicBezTo>
                  <a:pt x="10672022" y="2115751"/>
                  <a:pt x="10656123" y="2131651"/>
                  <a:pt x="10656123" y="2151263"/>
                </a:cubicBezTo>
                <a:cubicBezTo>
                  <a:pt x="10656123" y="2170875"/>
                  <a:pt x="10672022" y="2186774"/>
                  <a:pt x="10691634" y="2186774"/>
                </a:cubicBezTo>
                <a:cubicBezTo>
                  <a:pt x="10711246" y="2186774"/>
                  <a:pt x="10727145" y="2170875"/>
                  <a:pt x="10727145" y="2151263"/>
                </a:cubicBezTo>
                <a:cubicBezTo>
                  <a:pt x="10727145" y="2131651"/>
                  <a:pt x="10711246" y="2115751"/>
                  <a:pt x="10691634" y="2115751"/>
                </a:cubicBezTo>
                <a:close/>
                <a:moveTo>
                  <a:pt x="10503724" y="2115751"/>
                </a:moveTo>
                <a:cubicBezTo>
                  <a:pt x="10484112" y="2115751"/>
                  <a:pt x="10468213" y="2131651"/>
                  <a:pt x="10468213" y="2151263"/>
                </a:cubicBezTo>
                <a:cubicBezTo>
                  <a:pt x="10468213" y="2170875"/>
                  <a:pt x="10484112" y="2186774"/>
                  <a:pt x="10503724" y="2186774"/>
                </a:cubicBezTo>
                <a:cubicBezTo>
                  <a:pt x="10523336" y="2186774"/>
                  <a:pt x="10539235" y="2170875"/>
                  <a:pt x="10539235" y="2151263"/>
                </a:cubicBezTo>
                <a:cubicBezTo>
                  <a:pt x="10539235" y="2131651"/>
                  <a:pt x="10523336" y="2115751"/>
                  <a:pt x="10503724" y="2115751"/>
                </a:cubicBezTo>
                <a:close/>
                <a:moveTo>
                  <a:pt x="10315814" y="2115751"/>
                </a:moveTo>
                <a:cubicBezTo>
                  <a:pt x="10296202" y="2115751"/>
                  <a:pt x="10280303" y="2131651"/>
                  <a:pt x="10280303" y="2151263"/>
                </a:cubicBezTo>
                <a:cubicBezTo>
                  <a:pt x="10280303" y="2170875"/>
                  <a:pt x="10296202" y="2186774"/>
                  <a:pt x="10315814" y="2186774"/>
                </a:cubicBezTo>
                <a:cubicBezTo>
                  <a:pt x="10335426" y="2186774"/>
                  <a:pt x="10351325" y="2170875"/>
                  <a:pt x="10351325" y="2151263"/>
                </a:cubicBezTo>
                <a:cubicBezTo>
                  <a:pt x="10351325" y="2131651"/>
                  <a:pt x="10335426" y="2115751"/>
                  <a:pt x="10315814" y="2115751"/>
                </a:cubicBezTo>
                <a:close/>
                <a:moveTo>
                  <a:pt x="10127904" y="2115751"/>
                </a:moveTo>
                <a:cubicBezTo>
                  <a:pt x="10108292" y="2115751"/>
                  <a:pt x="10092393" y="2131651"/>
                  <a:pt x="10092393" y="2151263"/>
                </a:cubicBezTo>
                <a:cubicBezTo>
                  <a:pt x="10092393" y="2170875"/>
                  <a:pt x="10108292" y="2186774"/>
                  <a:pt x="10127904" y="2186774"/>
                </a:cubicBezTo>
                <a:cubicBezTo>
                  <a:pt x="10147516" y="2186774"/>
                  <a:pt x="10163415" y="2170875"/>
                  <a:pt x="10163415" y="2151263"/>
                </a:cubicBezTo>
                <a:cubicBezTo>
                  <a:pt x="10163415" y="2131651"/>
                  <a:pt x="10147516" y="2115751"/>
                  <a:pt x="10127904" y="2115751"/>
                </a:cubicBezTo>
                <a:close/>
                <a:moveTo>
                  <a:pt x="9939994" y="2115751"/>
                </a:moveTo>
                <a:cubicBezTo>
                  <a:pt x="9920382" y="2115751"/>
                  <a:pt x="9904483" y="2131651"/>
                  <a:pt x="9904483" y="2151263"/>
                </a:cubicBezTo>
                <a:cubicBezTo>
                  <a:pt x="9904483" y="2170875"/>
                  <a:pt x="9920382" y="2186774"/>
                  <a:pt x="9939994" y="2186774"/>
                </a:cubicBezTo>
                <a:cubicBezTo>
                  <a:pt x="9959606" y="2186774"/>
                  <a:pt x="9975505" y="2170875"/>
                  <a:pt x="9975505" y="2151263"/>
                </a:cubicBezTo>
                <a:cubicBezTo>
                  <a:pt x="9975505" y="2131651"/>
                  <a:pt x="9959606" y="2115751"/>
                  <a:pt x="9939994" y="2115751"/>
                </a:cubicBezTo>
                <a:close/>
                <a:moveTo>
                  <a:pt x="9752084" y="2115751"/>
                </a:moveTo>
                <a:cubicBezTo>
                  <a:pt x="9732472" y="2115751"/>
                  <a:pt x="9716573" y="2131651"/>
                  <a:pt x="9716573" y="2151263"/>
                </a:cubicBezTo>
                <a:cubicBezTo>
                  <a:pt x="9716573" y="2170875"/>
                  <a:pt x="9732472" y="2186774"/>
                  <a:pt x="9752084" y="2186774"/>
                </a:cubicBezTo>
                <a:cubicBezTo>
                  <a:pt x="9771696" y="2186774"/>
                  <a:pt x="9787595" y="2170875"/>
                  <a:pt x="9787595" y="2151263"/>
                </a:cubicBezTo>
                <a:cubicBezTo>
                  <a:pt x="9787595" y="2131651"/>
                  <a:pt x="9771696" y="2115751"/>
                  <a:pt x="9752084" y="2115751"/>
                </a:cubicBezTo>
                <a:close/>
                <a:moveTo>
                  <a:pt x="9564174" y="2115751"/>
                </a:moveTo>
                <a:cubicBezTo>
                  <a:pt x="9544562" y="2115751"/>
                  <a:pt x="9528663" y="2131651"/>
                  <a:pt x="9528663" y="2151263"/>
                </a:cubicBezTo>
                <a:cubicBezTo>
                  <a:pt x="9528663" y="2170875"/>
                  <a:pt x="9544562" y="2186774"/>
                  <a:pt x="9564174" y="2186774"/>
                </a:cubicBezTo>
                <a:cubicBezTo>
                  <a:pt x="9583786" y="2186774"/>
                  <a:pt x="9599685" y="2170875"/>
                  <a:pt x="9599685" y="2151263"/>
                </a:cubicBezTo>
                <a:cubicBezTo>
                  <a:pt x="9599685" y="2131651"/>
                  <a:pt x="9583786" y="2115751"/>
                  <a:pt x="9564174" y="2115751"/>
                </a:cubicBezTo>
                <a:close/>
                <a:moveTo>
                  <a:pt x="9376264" y="2115751"/>
                </a:moveTo>
                <a:cubicBezTo>
                  <a:pt x="9356652" y="2115751"/>
                  <a:pt x="9340753" y="2131651"/>
                  <a:pt x="9340753" y="2151263"/>
                </a:cubicBezTo>
                <a:cubicBezTo>
                  <a:pt x="9340753" y="2170875"/>
                  <a:pt x="9356652" y="2186774"/>
                  <a:pt x="9376264" y="2186774"/>
                </a:cubicBezTo>
                <a:cubicBezTo>
                  <a:pt x="9395876" y="2186774"/>
                  <a:pt x="9411775" y="2170875"/>
                  <a:pt x="9411775" y="2151263"/>
                </a:cubicBezTo>
                <a:cubicBezTo>
                  <a:pt x="9411775" y="2131651"/>
                  <a:pt x="9395876" y="2115751"/>
                  <a:pt x="9376264" y="2115751"/>
                </a:cubicBezTo>
                <a:close/>
                <a:moveTo>
                  <a:pt x="9188354" y="2115751"/>
                </a:moveTo>
                <a:cubicBezTo>
                  <a:pt x="9168742" y="2115751"/>
                  <a:pt x="9152843" y="2131651"/>
                  <a:pt x="9152843" y="2151263"/>
                </a:cubicBezTo>
                <a:cubicBezTo>
                  <a:pt x="9152843" y="2170875"/>
                  <a:pt x="9168742" y="2186774"/>
                  <a:pt x="9188354" y="2186774"/>
                </a:cubicBezTo>
                <a:cubicBezTo>
                  <a:pt x="9207966" y="2186774"/>
                  <a:pt x="9223865" y="2170875"/>
                  <a:pt x="9223865" y="2151263"/>
                </a:cubicBezTo>
                <a:cubicBezTo>
                  <a:pt x="9223865" y="2131651"/>
                  <a:pt x="9207966" y="2115751"/>
                  <a:pt x="9188354" y="2115751"/>
                </a:cubicBezTo>
                <a:close/>
                <a:moveTo>
                  <a:pt x="9000444" y="2115751"/>
                </a:moveTo>
                <a:cubicBezTo>
                  <a:pt x="8980832" y="2115751"/>
                  <a:pt x="8964933" y="2131651"/>
                  <a:pt x="8964933" y="2151263"/>
                </a:cubicBezTo>
                <a:cubicBezTo>
                  <a:pt x="8964933" y="2170875"/>
                  <a:pt x="8980832" y="2186774"/>
                  <a:pt x="9000444" y="2186774"/>
                </a:cubicBezTo>
                <a:cubicBezTo>
                  <a:pt x="9020056" y="2186774"/>
                  <a:pt x="9035955" y="2170875"/>
                  <a:pt x="9035955" y="2151263"/>
                </a:cubicBezTo>
                <a:cubicBezTo>
                  <a:pt x="9035955" y="2131651"/>
                  <a:pt x="9020056" y="2115751"/>
                  <a:pt x="9000444" y="2115751"/>
                </a:cubicBezTo>
                <a:close/>
                <a:moveTo>
                  <a:pt x="8812534" y="2115751"/>
                </a:moveTo>
                <a:cubicBezTo>
                  <a:pt x="8792922" y="2115751"/>
                  <a:pt x="8777023" y="2131651"/>
                  <a:pt x="8777023" y="2151263"/>
                </a:cubicBezTo>
                <a:cubicBezTo>
                  <a:pt x="8777023" y="2170875"/>
                  <a:pt x="8792922" y="2186774"/>
                  <a:pt x="8812534" y="2186774"/>
                </a:cubicBezTo>
                <a:cubicBezTo>
                  <a:pt x="8832146" y="2186774"/>
                  <a:pt x="8848045" y="2170875"/>
                  <a:pt x="8848045" y="2151263"/>
                </a:cubicBezTo>
                <a:cubicBezTo>
                  <a:pt x="8848045" y="2131651"/>
                  <a:pt x="8832146" y="2115751"/>
                  <a:pt x="8812534" y="2115751"/>
                </a:cubicBezTo>
                <a:close/>
                <a:moveTo>
                  <a:pt x="8624624" y="2115751"/>
                </a:moveTo>
                <a:cubicBezTo>
                  <a:pt x="8605012" y="2115751"/>
                  <a:pt x="8589113" y="2131651"/>
                  <a:pt x="8589113" y="2151263"/>
                </a:cubicBezTo>
                <a:cubicBezTo>
                  <a:pt x="8589113" y="2170875"/>
                  <a:pt x="8605012" y="2186774"/>
                  <a:pt x="8624624" y="2186774"/>
                </a:cubicBezTo>
                <a:cubicBezTo>
                  <a:pt x="8644236" y="2186774"/>
                  <a:pt x="8660135" y="2170875"/>
                  <a:pt x="8660135" y="2151263"/>
                </a:cubicBezTo>
                <a:cubicBezTo>
                  <a:pt x="8660135" y="2131651"/>
                  <a:pt x="8644236" y="2115751"/>
                  <a:pt x="8624624" y="2115751"/>
                </a:cubicBezTo>
                <a:close/>
                <a:moveTo>
                  <a:pt x="8436714" y="2115751"/>
                </a:moveTo>
                <a:cubicBezTo>
                  <a:pt x="8417102" y="2115751"/>
                  <a:pt x="8401203" y="2131651"/>
                  <a:pt x="8401203" y="2151263"/>
                </a:cubicBezTo>
                <a:cubicBezTo>
                  <a:pt x="8401203" y="2170875"/>
                  <a:pt x="8417102" y="2186774"/>
                  <a:pt x="8436714" y="2186774"/>
                </a:cubicBezTo>
                <a:cubicBezTo>
                  <a:pt x="8456326" y="2186774"/>
                  <a:pt x="8472225" y="2170875"/>
                  <a:pt x="8472225" y="2151263"/>
                </a:cubicBezTo>
                <a:cubicBezTo>
                  <a:pt x="8472225" y="2131651"/>
                  <a:pt x="8456326" y="2115751"/>
                  <a:pt x="8436714" y="2115751"/>
                </a:cubicBezTo>
                <a:close/>
                <a:moveTo>
                  <a:pt x="8248804" y="2115751"/>
                </a:moveTo>
                <a:cubicBezTo>
                  <a:pt x="8229192" y="2115751"/>
                  <a:pt x="8213293" y="2131651"/>
                  <a:pt x="8213293" y="2151263"/>
                </a:cubicBezTo>
                <a:cubicBezTo>
                  <a:pt x="8213293" y="2170875"/>
                  <a:pt x="8229192" y="2186774"/>
                  <a:pt x="8248804" y="2186774"/>
                </a:cubicBezTo>
                <a:cubicBezTo>
                  <a:pt x="8268416" y="2186774"/>
                  <a:pt x="8284315" y="2170875"/>
                  <a:pt x="8284315" y="2151263"/>
                </a:cubicBezTo>
                <a:cubicBezTo>
                  <a:pt x="8284315" y="2131651"/>
                  <a:pt x="8268416" y="2115751"/>
                  <a:pt x="8248804" y="2115751"/>
                </a:cubicBezTo>
                <a:close/>
                <a:moveTo>
                  <a:pt x="8060894" y="2115751"/>
                </a:moveTo>
                <a:cubicBezTo>
                  <a:pt x="8041282" y="2115751"/>
                  <a:pt x="8025383" y="2131651"/>
                  <a:pt x="8025383" y="2151263"/>
                </a:cubicBezTo>
                <a:cubicBezTo>
                  <a:pt x="8025383" y="2170875"/>
                  <a:pt x="8041282" y="2186774"/>
                  <a:pt x="8060894" y="2186774"/>
                </a:cubicBezTo>
                <a:cubicBezTo>
                  <a:pt x="8080506" y="2186774"/>
                  <a:pt x="8096405" y="2170875"/>
                  <a:pt x="8096405" y="2151263"/>
                </a:cubicBezTo>
                <a:cubicBezTo>
                  <a:pt x="8096405" y="2131651"/>
                  <a:pt x="8080506" y="2115751"/>
                  <a:pt x="8060894" y="2115751"/>
                </a:cubicBezTo>
                <a:close/>
                <a:moveTo>
                  <a:pt x="7872984" y="2115751"/>
                </a:moveTo>
                <a:cubicBezTo>
                  <a:pt x="7853372" y="2115751"/>
                  <a:pt x="7837473" y="2131651"/>
                  <a:pt x="7837473" y="2151263"/>
                </a:cubicBezTo>
                <a:cubicBezTo>
                  <a:pt x="7837473" y="2170875"/>
                  <a:pt x="7853372" y="2186774"/>
                  <a:pt x="7872984" y="2186774"/>
                </a:cubicBezTo>
                <a:cubicBezTo>
                  <a:pt x="7892596" y="2186774"/>
                  <a:pt x="7908495" y="2170875"/>
                  <a:pt x="7908495" y="2151263"/>
                </a:cubicBezTo>
                <a:cubicBezTo>
                  <a:pt x="7908495" y="2131651"/>
                  <a:pt x="7892596" y="2115751"/>
                  <a:pt x="7872984" y="2115751"/>
                </a:cubicBezTo>
                <a:close/>
                <a:moveTo>
                  <a:pt x="7685074" y="2115751"/>
                </a:moveTo>
                <a:cubicBezTo>
                  <a:pt x="7665462" y="2115751"/>
                  <a:pt x="7649563" y="2131651"/>
                  <a:pt x="7649563" y="2151263"/>
                </a:cubicBezTo>
                <a:cubicBezTo>
                  <a:pt x="7649563" y="2170875"/>
                  <a:pt x="7665462" y="2186774"/>
                  <a:pt x="7685074" y="2186774"/>
                </a:cubicBezTo>
                <a:cubicBezTo>
                  <a:pt x="7704686" y="2186774"/>
                  <a:pt x="7720585" y="2170875"/>
                  <a:pt x="7720585" y="2151263"/>
                </a:cubicBezTo>
                <a:cubicBezTo>
                  <a:pt x="7720585" y="2131651"/>
                  <a:pt x="7704686" y="2115751"/>
                  <a:pt x="7685074" y="2115751"/>
                </a:cubicBezTo>
                <a:close/>
                <a:moveTo>
                  <a:pt x="7497164" y="2115751"/>
                </a:moveTo>
                <a:cubicBezTo>
                  <a:pt x="7477552" y="2115751"/>
                  <a:pt x="7461653" y="2131651"/>
                  <a:pt x="7461653" y="2151263"/>
                </a:cubicBezTo>
                <a:cubicBezTo>
                  <a:pt x="7461653" y="2170875"/>
                  <a:pt x="7477552" y="2186774"/>
                  <a:pt x="7497164" y="2186774"/>
                </a:cubicBezTo>
                <a:cubicBezTo>
                  <a:pt x="7516776" y="2186774"/>
                  <a:pt x="7532675" y="2170875"/>
                  <a:pt x="7532675" y="2151263"/>
                </a:cubicBezTo>
                <a:cubicBezTo>
                  <a:pt x="7532675" y="2131651"/>
                  <a:pt x="7516776" y="2115751"/>
                  <a:pt x="7497164" y="2115751"/>
                </a:cubicBezTo>
                <a:close/>
                <a:moveTo>
                  <a:pt x="7309254" y="2115751"/>
                </a:moveTo>
                <a:cubicBezTo>
                  <a:pt x="7289642" y="2115751"/>
                  <a:pt x="7273743" y="2131651"/>
                  <a:pt x="7273743" y="2151263"/>
                </a:cubicBezTo>
                <a:cubicBezTo>
                  <a:pt x="7273743" y="2170875"/>
                  <a:pt x="7289642" y="2186774"/>
                  <a:pt x="7309254" y="2186774"/>
                </a:cubicBezTo>
                <a:cubicBezTo>
                  <a:pt x="7328866" y="2186774"/>
                  <a:pt x="7344765" y="2170875"/>
                  <a:pt x="7344765" y="2151263"/>
                </a:cubicBezTo>
                <a:cubicBezTo>
                  <a:pt x="7344765" y="2131651"/>
                  <a:pt x="7328866" y="2115751"/>
                  <a:pt x="7309254" y="2115751"/>
                </a:cubicBezTo>
                <a:close/>
                <a:moveTo>
                  <a:pt x="7121344" y="2115751"/>
                </a:moveTo>
                <a:cubicBezTo>
                  <a:pt x="7101732" y="2115751"/>
                  <a:pt x="7085833" y="2131651"/>
                  <a:pt x="7085833" y="2151263"/>
                </a:cubicBezTo>
                <a:cubicBezTo>
                  <a:pt x="7085833" y="2170875"/>
                  <a:pt x="7101732" y="2186774"/>
                  <a:pt x="7121344" y="2186774"/>
                </a:cubicBezTo>
                <a:cubicBezTo>
                  <a:pt x="7140956" y="2186774"/>
                  <a:pt x="7156855" y="2170875"/>
                  <a:pt x="7156855" y="2151263"/>
                </a:cubicBezTo>
                <a:cubicBezTo>
                  <a:pt x="7156855" y="2131651"/>
                  <a:pt x="7140956" y="2115751"/>
                  <a:pt x="7121344" y="2115751"/>
                </a:cubicBezTo>
                <a:close/>
                <a:moveTo>
                  <a:pt x="6933434" y="2115751"/>
                </a:moveTo>
                <a:cubicBezTo>
                  <a:pt x="6913822" y="2115751"/>
                  <a:pt x="6897923" y="2131651"/>
                  <a:pt x="6897923" y="2151263"/>
                </a:cubicBezTo>
                <a:cubicBezTo>
                  <a:pt x="6897923" y="2170875"/>
                  <a:pt x="6913822" y="2186774"/>
                  <a:pt x="6933434" y="2186774"/>
                </a:cubicBezTo>
                <a:cubicBezTo>
                  <a:pt x="6953046" y="2186774"/>
                  <a:pt x="6968945" y="2170875"/>
                  <a:pt x="6968945" y="2151263"/>
                </a:cubicBezTo>
                <a:cubicBezTo>
                  <a:pt x="6968945" y="2131651"/>
                  <a:pt x="6953046" y="2115751"/>
                  <a:pt x="6933434" y="2115751"/>
                </a:cubicBezTo>
                <a:close/>
                <a:moveTo>
                  <a:pt x="6745524" y="2115751"/>
                </a:moveTo>
                <a:cubicBezTo>
                  <a:pt x="6725912" y="2115751"/>
                  <a:pt x="6710013" y="2131651"/>
                  <a:pt x="6710013" y="2151263"/>
                </a:cubicBezTo>
                <a:cubicBezTo>
                  <a:pt x="6710013" y="2170875"/>
                  <a:pt x="6725912" y="2186774"/>
                  <a:pt x="6745524" y="2186774"/>
                </a:cubicBezTo>
                <a:cubicBezTo>
                  <a:pt x="6765136" y="2186774"/>
                  <a:pt x="6781035" y="2170875"/>
                  <a:pt x="6781035" y="2151263"/>
                </a:cubicBezTo>
                <a:cubicBezTo>
                  <a:pt x="6781035" y="2131651"/>
                  <a:pt x="6765136" y="2115751"/>
                  <a:pt x="6745524" y="2115751"/>
                </a:cubicBezTo>
                <a:close/>
                <a:moveTo>
                  <a:pt x="6557614" y="2115751"/>
                </a:moveTo>
                <a:cubicBezTo>
                  <a:pt x="6538002" y="2115751"/>
                  <a:pt x="6522103" y="2131651"/>
                  <a:pt x="6522103" y="2151263"/>
                </a:cubicBezTo>
                <a:cubicBezTo>
                  <a:pt x="6522103" y="2170875"/>
                  <a:pt x="6538002" y="2186774"/>
                  <a:pt x="6557614" y="2186774"/>
                </a:cubicBezTo>
                <a:cubicBezTo>
                  <a:pt x="6577226" y="2186774"/>
                  <a:pt x="6593125" y="2170875"/>
                  <a:pt x="6593125" y="2151263"/>
                </a:cubicBezTo>
                <a:cubicBezTo>
                  <a:pt x="6593125" y="2131651"/>
                  <a:pt x="6577226" y="2115751"/>
                  <a:pt x="6557614" y="2115751"/>
                </a:cubicBezTo>
                <a:close/>
                <a:moveTo>
                  <a:pt x="6369704" y="2115751"/>
                </a:moveTo>
                <a:cubicBezTo>
                  <a:pt x="6350092" y="2115751"/>
                  <a:pt x="6334193" y="2131651"/>
                  <a:pt x="6334193" y="2151263"/>
                </a:cubicBezTo>
                <a:cubicBezTo>
                  <a:pt x="6334193" y="2170875"/>
                  <a:pt x="6350092" y="2186774"/>
                  <a:pt x="6369704" y="2186774"/>
                </a:cubicBezTo>
                <a:cubicBezTo>
                  <a:pt x="6389316" y="2186774"/>
                  <a:pt x="6405215" y="2170875"/>
                  <a:pt x="6405215" y="2151263"/>
                </a:cubicBezTo>
                <a:cubicBezTo>
                  <a:pt x="6405215" y="2131651"/>
                  <a:pt x="6389316" y="2115751"/>
                  <a:pt x="6369704" y="2115751"/>
                </a:cubicBezTo>
                <a:close/>
                <a:moveTo>
                  <a:pt x="6181794" y="2115751"/>
                </a:moveTo>
                <a:cubicBezTo>
                  <a:pt x="6162182" y="2115751"/>
                  <a:pt x="6146283" y="2131651"/>
                  <a:pt x="6146283" y="2151263"/>
                </a:cubicBezTo>
                <a:cubicBezTo>
                  <a:pt x="6146283" y="2170875"/>
                  <a:pt x="6162182" y="2186774"/>
                  <a:pt x="6181794" y="2186774"/>
                </a:cubicBezTo>
                <a:cubicBezTo>
                  <a:pt x="6201406" y="2186774"/>
                  <a:pt x="6217305" y="2170875"/>
                  <a:pt x="6217305" y="2151263"/>
                </a:cubicBezTo>
                <a:cubicBezTo>
                  <a:pt x="6217305" y="2131651"/>
                  <a:pt x="6201406" y="2115751"/>
                  <a:pt x="6181794" y="2115751"/>
                </a:cubicBezTo>
                <a:close/>
                <a:moveTo>
                  <a:pt x="5993886" y="2115751"/>
                </a:moveTo>
                <a:cubicBezTo>
                  <a:pt x="5974273" y="2115751"/>
                  <a:pt x="5958374" y="2131651"/>
                  <a:pt x="5958374" y="2151263"/>
                </a:cubicBezTo>
                <a:cubicBezTo>
                  <a:pt x="5958374" y="2170875"/>
                  <a:pt x="5974273" y="2186774"/>
                  <a:pt x="5993886" y="2186774"/>
                </a:cubicBezTo>
                <a:cubicBezTo>
                  <a:pt x="6013497" y="2186774"/>
                  <a:pt x="6029396" y="2170875"/>
                  <a:pt x="6029396" y="2151263"/>
                </a:cubicBezTo>
                <a:cubicBezTo>
                  <a:pt x="6029396" y="2131651"/>
                  <a:pt x="6013497" y="2115751"/>
                  <a:pt x="5993886" y="2115751"/>
                </a:cubicBezTo>
                <a:close/>
                <a:moveTo>
                  <a:pt x="5805976" y="2115751"/>
                </a:moveTo>
                <a:cubicBezTo>
                  <a:pt x="5786364" y="2115751"/>
                  <a:pt x="5770466" y="2131651"/>
                  <a:pt x="5770466" y="2151263"/>
                </a:cubicBezTo>
                <a:cubicBezTo>
                  <a:pt x="5770466" y="2170875"/>
                  <a:pt x="5786364" y="2186774"/>
                  <a:pt x="5805976" y="2186774"/>
                </a:cubicBezTo>
                <a:cubicBezTo>
                  <a:pt x="5825589" y="2186774"/>
                  <a:pt x="5841487" y="2170875"/>
                  <a:pt x="5841487" y="2151263"/>
                </a:cubicBezTo>
                <a:cubicBezTo>
                  <a:pt x="5841487" y="2131651"/>
                  <a:pt x="5825589" y="2115751"/>
                  <a:pt x="5805976" y="2115751"/>
                </a:cubicBezTo>
                <a:close/>
                <a:moveTo>
                  <a:pt x="5618068" y="2115751"/>
                </a:moveTo>
                <a:cubicBezTo>
                  <a:pt x="5598457" y="2115751"/>
                  <a:pt x="5582558" y="2131651"/>
                  <a:pt x="5582558" y="2151263"/>
                </a:cubicBezTo>
                <a:cubicBezTo>
                  <a:pt x="5582558" y="2170875"/>
                  <a:pt x="5598457" y="2186774"/>
                  <a:pt x="5618068" y="2186774"/>
                </a:cubicBezTo>
                <a:cubicBezTo>
                  <a:pt x="5637680" y="2186774"/>
                  <a:pt x="5653579" y="2170875"/>
                  <a:pt x="5653579" y="2151263"/>
                </a:cubicBezTo>
                <a:cubicBezTo>
                  <a:pt x="5653579" y="2131651"/>
                  <a:pt x="5637680" y="2115751"/>
                  <a:pt x="5618068" y="2115751"/>
                </a:cubicBezTo>
                <a:close/>
                <a:moveTo>
                  <a:pt x="5430159" y="2115751"/>
                </a:moveTo>
                <a:cubicBezTo>
                  <a:pt x="5410549" y="2115751"/>
                  <a:pt x="5394647" y="2131651"/>
                  <a:pt x="5394647" y="2151263"/>
                </a:cubicBezTo>
                <a:cubicBezTo>
                  <a:pt x="5394647" y="2170875"/>
                  <a:pt x="5410549" y="2186774"/>
                  <a:pt x="5430159" y="2186774"/>
                </a:cubicBezTo>
                <a:cubicBezTo>
                  <a:pt x="5449772" y="2186774"/>
                  <a:pt x="5465670" y="2170875"/>
                  <a:pt x="5465670" y="2151263"/>
                </a:cubicBezTo>
                <a:cubicBezTo>
                  <a:pt x="5465670" y="2131651"/>
                  <a:pt x="5449772" y="2115751"/>
                  <a:pt x="5430159" y="2115751"/>
                </a:cubicBezTo>
                <a:close/>
                <a:moveTo>
                  <a:pt x="5242249" y="2115751"/>
                </a:moveTo>
                <a:cubicBezTo>
                  <a:pt x="5222635" y="2115751"/>
                  <a:pt x="5206737" y="2131651"/>
                  <a:pt x="5206737" y="2151263"/>
                </a:cubicBezTo>
                <a:cubicBezTo>
                  <a:pt x="5206737" y="2170875"/>
                  <a:pt x="5222635" y="2186774"/>
                  <a:pt x="5242249" y="2186774"/>
                </a:cubicBezTo>
                <a:cubicBezTo>
                  <a:pt x="5261862" y="2186774"/>
                  <a:pt x="5277760" y="2170875"/>
                  <a:pt x="5277760" y="2151263"/>
                </a:cubicBezTo>
                <a:cubicBezTo>
                  <a:pt x="5277760" y="2131651"/>
                  <a:pt x="5261862" y="2115751"/>
                  <a:pt x="5242249" y="2115751"/>
                </a:cubicBezTo>
                <a:close/>
                <a:moveTo>
                  <a:pt x="5054338" y="2115751"/>
                </a:moveTo>
                <a:cubicBezTo>
                  <a:pt x="5034726" y="2115751"/>
                  <a:pt x="5018828" y="2131651"/>
                  <a:pt x="5018828" y="2151263"/>
                </a:cubicBezTo>
                <a:cubicBezTo>
                  <a:pt x="5018828" y="2170875"/>
                  <a:pt x="5034726" y="2186774"/>
                  <a:pt x="5054338" y="2186774"/>
                </a:cubicBezTo>
                <a:cubicBezTo>
                  <a:pt x="5073951" y="2186774"/>
                  <a:pt x="5089850" y="2170875"/>
                  <a:pt x="5089850" y="2151263"/>
                </a:cubicBezTo>
                <a:cubicBezTo>
                  <a:pt x="5089850" y="2131651"/>
                  <a:pt x="5073951" y="2115751"/>
                  <a:pt x="5054338" y="2115751"/>
                </a:cubicBezTo>
                <a:close/>
                <a:moveTo>
                  <a:pt x="4866430" y="2115751"/>
                </a:moveTo>
                <a:cubicBezTo>
                  <a:pt x="4846819" y="2115751"/>
                  <a:pt x="4830924" y="2131651"/>
                  <a:pt x="4830924" y="2151263"/>
                </a:cubicBezTo>
                <a:cubicBezTo>
                  <a:pt x="4830924" y="2170875"/>
                  <a:pt x="4846819" y="2186774"/>
                  <a:pt x="4866430" y="2186774"/>
                </a:cubicBezTo>
                <a:cubicBezTo>
                  <a:pt x="4886041" y="2186774"/>
                  <a:pt x="4901941" y="2170875"/>
                  <a:pt x="4901941" y="2151263"/>
                </a:cubicBezTo>
                <a:cubicBezTo>
                  <a:pt x="4901941" y="2131651"/>
                  <a:pt x="4886041" y="2115751"/>
                  <a:pt x="4866430" y="2115751"/>
                </a:cubicBezTo>
                <a:close/>
                <a:moveTo>
                  <a:pt x="4678519" y="2115751"/>
                </a:moveTo>
                <a:cubicBezTo>
                  <a:pt x="4658907" y="2115751"/>
                  <a:pt x="4643007" y="2131651"/>
                  <a:pt x="4643007" y="2151263"/>
                </a:cubicBezTo>
                <a:cubicBezTo>
                  <a:pt x="4643007" y="2170875"/>
                  <a:pt x="4658907" y="2186774"/>
                  <a:pt x="4678519" y="2186774"/>
                </a:cubicBezTo>
                <a:cubicBezTo>
                  <a:pt x="4698130" y="2186774"/>
                  <a:pt x="4714030" y="2170875"/>
                  <a:pt x="4714030" y="2151263"/>
                </a:cubicBezTo>
                <a:cubicBezTo>
                  <a:pt x="4714030" y="2131651"/>
                  <a:pt x="4698130" y="2115751"/>
                  <a:pt x="4678519" y="2115751"/>
                </a:cubicBezTo>
                <a:close/>
                <a:moveTo>
                  <a:pt x="4490610" y="2115751"/>
                </a:moveTo>
                <a:cubicBezTo>
                  <a:pt x="4470998" y="2115751"/>
                  <a:pt x="4455098" y="2131651"/>
                  <a:pt x="4455098" y="2151263"/>
                </a:cubicBezTo>
                <a:cubicBezTo>
                  <a:pt x="4455098" y="2170875"/>
                  <a:pt x="4470998" y="2186774"/>
                  <a:pt x="4490610" y="2186774"/>
                </a:cubicBezTo>
                <a:cubicBezTo>
                  <a:pt x="4510220" y="2186774"/>
                  <a:pt x="4526118" y="2170875"/>
                  <a:pt x="4526118" y="2151263"/>
                </a:cubicBezTo>
                <a:cubicBezTo>
                  <a:pt x="4526118" y="2131651"/>
                  <a:pt x="4510220" y="2115751"/>
                  <a:pt x="4490610" y="2115751"/>
                </a:cubicBezTo>
                <a:close/>
                <a:moveTo>
                  <a:pt x="4302698" y="2115751"/>
                </a:moveTo>
                <a:cubicBezTo>
                  <a:pt x="4283086" y="2115751"/>
                  <a:pt x="4267187" y="2131651"/>
                  <a:pt x="4267187" y="2151263"/>
                </a:cubicBezTo>
                <a:cubicBezTo>
                  <a:pt x="4267187" y="2170875"/>
                  <a:pt x="4283086" y="2186774"/>
                  <a:pt x="4302698" y="2186774"/>
                </a:cubicBezTo>
                <a:cubicBezTo>
                  <a:pt x="4322311" y="2186774"/>
                  <a:pt x="4338210" y="2170875"/>
                  <a:pt x="4338210" y="2151263"/>
                </a:cubicBezTo>
                <a:cubicBezTo>
                  <a:pt x="4338210" y="2131651"/>
                  <a:pt x="4322311" y="2115751"/>
                  <a:pt x="4302698" y="2115751"/>
                </a:cubicBezTo>
                <a:close/>
                <a:moveTo>
                  <a:pt x="4114802" y="2115751"/>
                </a:moveTo>
                <a:cubicBezTo>
                  <a:pt x="4095188" y="2115751"/>
                  <a:pt x="4079291" y="2131651"/>
                  <a:pt x="4079291" y="2151263"/>
                </a:cubicBezTo>
                <a:cubicBezTo>
                  <a:pt x="4079291" y="2170875"/>
                  <a:pt x="4095188" y="2186774"/>
                  <a:pt x="4114802" y="2186774"/>
                </a:cubicBezTo>
                <a:cubicBezTo>
                  <a:pt x="4134411" y="2186774"/>
                  <a:pt x="4150308" y="2170875"/>
                  <a:pt x="4150308" y="2151263"/>
                </a:cubicBezTo>
                <a:cubicBezTo>
                  <a:pt x="4150308" y="2131651"/>
                  <a:pt x="4134411" y="2115751"/>
                  <a:pt x="4114802" y="2115751"/>
                </a:cubicBezTo>
                <a:close/>
                <a:moveTo>
                  <a:pt x="3926888" y="2115751"/>
                </a:moveTo>
                <a:cubicBezTo>
                  <a:pt x="3907279" y="2115751"/>
                  <a:pt x="3891378" y="2131651"/>
                  <a:pt x="3891378" y="2151263"/>
                </a:cubicBezTo>
                <a:cubicBezTo>
                  <a:pt x="3891378" y="2170875"/>
                  <a:pt x="3907279" y="2186774"/>
                  <a:pt x="3926888" y="2186774"/>
                </a:cubicBezTo>
                <a:cubicBezTo>
                  <a:pt x="3946503" y="2186774"/>
                  <a:pt x="3962401" y="2170875"/>
                  <a:pt x="3962401" y="2151263"/>
                </a:cubicBezTo>
                <a:cubicBezTo>
                  <a:pt x="3962401" y="2131651"/>
                  <a:pt x="3946503" y="2115751"/>
                  <a:pt x="3926888" y="2115751"/>
                </a:cubicBezTo>
                <a:close/>
                <a:moveTo>
                  <a:pt x="3738979" y="2115751"/>
                </a:moveTo>
                <a:cubicBezTo>
                  <a:pt x="3719366" y="2115751"/>
                  <a:pt x="3703467" y="2131651"/>
                  <a:pt x="3703467" y="2151263"/>
                </a:cubicBezTo>
                <a:cubicBezTo>
                  <a:pt x="3703467" y="2170875"/>
                  <a:pt x="3719366" y="2186774"/>
                  <a:pt x="3738979" y="2186774"/>
                </a:cubicBezTo>
                <a:cubicBezTo>
                  <a:pt x="3758591" y="2186774"/>
                  <a:pt x="3774489" y="2170875"/>
                  <a:pt x="3774489" y="2151263"/>
                </a:cubicBezTo>
                <a:cubicBezTo>
                  <a:pt x="3774489" y="2131651"/>
                  <a:pt x="3758591" y="2115751"/>
                  <a:pt x="3738979" y="2115751"/>
                </a:cubicBezTo>
                <a:close/>
                <a:moveTo>
                  <a:pt x="3551069" y="2115751"/>
                </a:moveTo>
                <a:cubicBezTo>
                  <a:pt x="3531458" y="2115751"/>
                  <a:pt x="3515557" y="2131651"/>
                  <a:pt x="3515557" y="2151263"/>
                </a:cubicBezTo>
                <a:cubicBezTo>
                  <a:pt x="3515557" y="2170875"/>
                  <a:pt x="3531458" y="2186774"/>
                  <a:pt x="3551069" y="2186774"/>
                </a:cubicBezTo>
                <a:cubicBezTo>
                  <a:pt x="3570679" y="2186774"/>
                  <a:pt x="3586579" y="2170875"/>
                  <a:pt x="3586579" y="2151263"/>
                </a:cubicBezTo>
                <a:cubicBezTo>
                  <a:pt x="3586579" y="2131651"/>
                  <a:pt x="3570679" y="2115751"/>
                  <a:pt x="3551069" y="2115751"/>
                </a:cubicBezTo>
                <a:close/>
                <a:moveTo>
                  <a:pt x="3363163" y="2115751"/>
                </a:moveTo>
                <a:cubicBezTo>
                  <a:pt x="3343550" y="2115751"/>
                  <a:pt x="3327653" y="2131651"/>
                  <a:pt x="3327653" y="2151263"/>
                </a:cubicBezTo>
                <a:cubicBezTo>
                  <a:pt x="3327653" y="2170875"/>
                  <a:pt x="3343550" y="2186774"/>
                  <a:pt x="3363163" y="2186774"/>
                </a:cubicBezTo>
                <a:cubicBezTo>
                  <a:pt x="3382774" y="2186774"/>
                  <a:pt x="3398674" y="2170875"/>
                  <a:pt x="3398674" y="2151263"/>
                </a:cubicBezTo>
                <a:cubicBezTo>
                  <a:pt x="3398674" y="2131651"/>
                  <a:pt x="3382774" y="2115751"/>
                  <a:pt x="3363163" y="2115751"/>
                </a:cubicBezTo>
                <a:close/>
                <a:moveTo>
                  <a:pt x="3175253" y="2115751"/>
                </a:moveTo>
                <a:cubicBezTo>
                  <a:pt x="3155640" y="2115751"/>
                  <a:pt x="3139740" y="2131651"/>
                  <a:pt x="3139740" y="2151263"/>
                </a:cubicBezTo>
                <a:cubicBezTo>
                  <a:pt x="3139740" y="2170875"/>
                  <a:pt x="3155640" y="2186774"/>
                  <a:pt x="3175253" y="2186774"/>
                </a:cubicBezTo>
                <a:cubicBezTo>
                  <a:pt x="3194866" y="2186774"/>
                  <a:pt x="3210767" y="2170875"/>
                  <a:pt x="3210767" y="2151263"/>
                </a:cubicBezTo>
                <a:cubicBezTo>
                  <a:pt x="3210767" y="2131651"/>
                  <a:pt x="3194866" y="2115751"/>
                  <a:pt x="3175253" y="2115751"/>
                </a:cubicBezTo>
                <a:close/>
                <a:moveTo>
                  <a:pt x="2987343" y="2115751"/>
                </a:moveTo>
                <a:cubicBezTo>
                  <a:pt x="2967728" y="2115751"/>
                  <a:pt x="2951833" y="2131651"/>
                  <a:pt x="2951833" y="2151263"/>
                </a:cubicBezTo>
                <a:cubicBezTo>
                  <a:pt x="2951833" y="2170875"/>
                  <a:pt x="2967728" y="2186774"/>
                  <a:pt x="2987343" y="2186774"/>
                </a:cubicBezTo>
                <a:cubicBezTo>
                  <a:pt x="3006954" y="2186774"/>
                  <a:pt x="3022854" y="2170875"/>
                  <a:pt x="3022854" y="2151263"/>
                </a:cubicBezTo>
                <a:cubicBezTo>
                  <a:pt x="3022854" y="2131651"/>
                  <a:pt x="3006954" y="2115751"/>
                  <a:pt x="2987343" y="2115751"/>
                </a:cubicBezTo>
                <a:close/>
                <a:moveTo>
                  <a:pt x="2799432" y="2115751"/>
                </a:moveTo>
                <a:cubicBezTo>
                  <a:pt x="2779821" y="2115751"/>
                  <a:pt x="2763919" y="2131651"/>
                  <a:pt x="2763919" y="2151263"/>
                </a:cubicBezTo>
                <a:cubicBezTo>
                  <a:pt x="2763919" y="2170875"/>
                  <a:pt x="2779821" y="2186774"/>
                  <a:pt x="2799432" y="2186774"/>
                </a:cubicBezTo>
                <a:cubicBezTo>
                  <a:pt x="2819042" y="2186774"/>
                  <a:pt x="2834941" y="2170875"/>
                  <a:pt x="2834941" y="2151263"/>
                </a:cubicBezTo>
                <a:cubicBezTo>
                  <a:pt x="2834941" y="2131651"/>
                  <a:pt x="2819042" y="2115751"/>
                  <a:pt x="2799432" y="2115751"/>
                </a:cubicBezTo>
                <a:close/>
                <a:moveTo>
                  <a:pt x="2611522" y="2115751"/>
                </a:moveTo>
                <a:cubicBezTo>
                  <a:pt x="2591910" y="2115751"/>
                  <a:pt x="2576011" y="2131651"/>
                  <a:pt x="2576011" y="2151263"/>
                </a:cubicBezTo>
                <a:cubicBezTo>
                  <a:pt x="2576011" y="2170875"/>
                  <a:pt x="2591910" y="2186774"/>
                  <a:pt x="2611522" y="2186774"/>
                </a:cubicBezTo>
                <a:cubicBezTo>
                  <a:pt x="2631134" y="2186774"/>
                  <a:pt x="2647033" y="2170875"/>
                  <a:pt x="2647033" y="2151263"/>
                </a:cubicBezTo>
                <a:cubicBezTo>
                  <a:pt x="2647033" y="2131651"/>
                  <a:pt x="2631134" y="2115751"/>
                  <a:pt x="2611522" y="2115751"/>
                </a:cubicBezTo>
                <a:close/>
                <a:moveTo>
                  <a:pt x="2423611" y="2115751"/>
                </a:moveTo>
                <a:cubicBezTo>
                  <a:pt x="2403999" y="2115751"/>
                  <a:pt x="2388100" y="2131651"/>
                  <a:pt x="2388100" y="2151263"/>
                </a:cubicBezTo>
                <a:cubicBezTo>
                  <a:pt x="2388100" y="2170875"/>
                  <a:pt x="2403999" y="2186774"/>
                  <a:pt x="2423611" y="2186774"/>
                </a:cubicBezTo>
                <a:cubicBezTo>
                  <a:pt x="2443223" y="2186774"/>
                  <a:pt x="2459122" y="2170875"/>
                  <a:pt x="2459122" y="2151263"/>
                </a:cubicBezTo>
                <a:cubicBezTo>
                  <a:pt x="2459122" y="2131651"/>
                  <a:pt x="2443223" y="2115751"/>
                  <a:pt x="2423611" y="2115751"/>
                </a:cubicBezTo>
                <a:close/>
                <a:moveTo>
                  <a:pt x="2235702" y="2115751"/>
                </a:moveTo>
                <a:cubicBezTo>
                  <a:pt x="2216091" y="2115751"/>
                  <a:pt x="2200189" y="2131651"/>
                  <a:pt x="2200189" y="2151263"/>
                </a:cubicBezTo>
                <a:cubicBezTo>
                  <a:pt x="2200189" y="2170875"/>
                  <a:pt x="2216091" y="2186774"/>
                  <a:pt x="2235702" y="2186774"/>
                </a:cubicBezTo>
                <a:cubicBezTo>
                  <a:pt x="2255313" y="2186774"/>
                  <a:pt x="2271213" y="2170875"/>
                  <a:pt x="2271213" y="2151263"/>
                </a:cubicBezTo>
                <a:cubicBezTo>
                  <a:pt x="2271213" y="2131651"/>
                  <a:pt x="2255313" y="2115751"/>
                  <a:pt x="2235702" y="2115751"/>
                </a:cubicBezTo>
                <a:close/>
                <a:moveTo>
                  <a:pt x="2047793" y="2115751"/>
                </a:moveTo>
                <a:cubicBezTo>
                  <a:pt x="2028181" y="2115751"/>
                  <a:pt x="2012281" y="2131651"/>
                  <a:pt x="2012281" y="2151263"/>
                </a:cubicBezTo>
                <a:cubicBezTo>
                  <a:pt x="2012281" y="2170875"/>
                  <a:pt x="2028181" y="2186774"/>
                  <a:pt x="2047793" y="2186774"/>
                </a:cubicBezTo>
                <a:cubicBezTo>
                  <a:pt x="2067405" y="2186774"/>
                  <a:pt x="2083303" y="2170875"/>
                  <a:pt x="2083303" y="2151263"/>
                </a:cubicBezTo>
                <a:cubicBezTo>
                  <a:pt x="2083303" y="2131651"/>
                  <a:pt x="2067405" y="2115751"/>
                  <a:pt x="2047793" y="2115751"/>
                </a:cubicBezTo>
                <a:close/>
                <a:moveTo>
                  <a:pt x="1859882" y="2115751"/>
                </a:moveTo>
                <a:cubicBezTo>
                  <a:pt x="1840270" y="2115751"/>
                  <a:pt x="1824371" y="2131651"/>
                  <a:pt x="1824371" y="2151263"/>
                </a:cubicBezTo>
                <a:cubicBezTo>
                  <a:pt x="1824371" y="2170875"/>
                  <a:pt x="1840270" y="2186774"/>
                  <a:pt x="1859882" y="2186774"/>
                </a:cubicBezTo>
                <a:cubicBezTo>
                  <a:pt x="1879495" y="2186774"/>
                  <a:pt x="1895393" y="2170875"/>
                  <a:pt x="1895393" y="2151263"/>
                </a:cubicBezTo>
                <a:cubicBezTo>
                  <a:pt x="1895393" y="2131651"/>
                  <a:pt x="1879495" y="2115751"/>
                  <a:pt x="1859882" y="2115751"/>
                </a:cubicBezTo>
                <a:close/>
                <a:moveTo>
                  <a:pt x="1671973" y="2115751"/>
                </a:moveTo>
                <a:cubicBezTo>
                  <a:pt x="1652360" y="2115751"/>
                  <a:pt x="1636461" y="2131651"/>
                  <a:pt x="1636461" y="2151263"/>
                </a:cubicBezTo>
                <a:cubicBezTo>
                  <a:pt x="1636461" y="2170875"/>
                  <a:pt x="1652360" y="2186774"/>
                  <a:pt x="1671973" y="2186774"/>
                </a:cubicBezTo>
                <a:cubicBezTo>
                  <a:pt x="1691585" y="2186774"/>
                  <a:pt x="1707483" y="2170875"/>
                  <a:pt x="1707483" y="2151263"/>
                </a:cubicBezTo>
                <a:cubicBezTo>
                  <a:pt x="1707483" y="2131651"/>
                  <a:pt x="1691585" y="2115751"/>
                  <a:pt x="1671973" y="2115751"/>
                </a:cubicBezTo>
                <a:close/>
                <a:moveTo>
                  <a:pt x="1484063" y="2115751"/>
                </a:moveTo>
                <a:cubicBezTo>
                  <a:pt x="1464451" y="2115751"/>
                  <a:pt x="1448552" y="2131651"/>
                  <a:pt x="1448552" y="2151263"/>
                </a:cubicBezTo>
                <a:cubicBezTo>
                  <a:pt x="1448552" y="2170875"/>
                  <a:pt x="1464451" y="2186774"/>
                  <a:pt x="1484063" y="2186774"/>
                </a:cubicBezTo>
                <a:cubicBezTo>
                  <a:pt x="1503674" y="2186774"/>
                  <a:pt x="1519573" y="2170875"/>
                  <a:pt x="1519573" y="2151263"/>
                </a:cubicBezTo>
                <a:cubicBezTo>
                  <a:pt x="1519573" y="2131651"/>
                  <a:pt x="1503674" y="2115751"/>
                  <a:pt x="1484063" y="2115751"/>
                </a:cubicBezTo>
                <a:close/>
                <a:moveTo>
                  <a:pt x="1296153" y="2115751"/>
                </a:moveTo>
                <a:cubicBezTo>
                  <a:pt x="1276541" y="2115751"/>
                  <a:pt x="1260642" y="2131651"/>
                  <a:pt x="1260642" y="2151263"/>
                </a:cubicBezTo>
                <a:cubicBezTo>
                  <a:pt x="1260642" y="2170875"/>
                  <a:pt x="1276541" y="2186774"/>
                  <a:pt x="1296153" y="2186774"/>
                </a:cubicBezTo>
                <a:cubicBezTo>
                  <a:pt x="1315765" y="2186774"/>
                  <a:pt x="1331664" y="2170875"/>
                  <a:pt x="1331664" y="2151263"/>
                </a:cubicBezTo>
                <a:cubicBezTo>
                  <a:pt x="1331664" y="2131651"/>
                  <a:pt x="1315765" y="2115751"/>
                  <a:pt x="1296153" y="2115751"/>
                </a:cubicBezTo>
                <a:close/>
                <a:moveTo>
                  <a:pt x="1108243" y="2115751"/>
                </a:moveTo>
                <a:cubicBezTo>
                  <a:pt x="1088631" y="2115751"/>
                  <a:pt x="1072732" y="2131651"/>
                  <a:pt x="1072732" y="2151263"/>
                </a:cubicBezTo>
                <a:cubicBezTo>
                  <a:pt x="1072732" y="2170875"/>
                  <a:pt x="1088631" y="2186774"/>
                  <a:pt x="1108243" y="2186774"/>
                </a:cubicBezTo>
                <a:cubicBezTo>
                  <a:pt x="1127856" y="2186774"/>
                  <a:pt x="1143753" y="2170875"/>
                  <a:pt x="1143753" y="2151263"/>
                </a:cubicBezTo>
                <a:cubicBezTo>
                  <a:pt x="1143753" y="2131651"/>
                  <a:pt x="1127856" y="2115751"/>
                  <a:pt x="1108243" y="2115751"/>
                </a:cubicBezTo>
                <a:close/>
                <a:moveTo>
                  <a:pt x="920334" y="2115751"/>
                </a:moveTo>
                <a:cubicBezTo>
                  <a:pt x="900721" y="2115751"/>
                  <a:pt x="884822" y="2131651"/>
                  <a:pt x="884822" y="2151263"/>
                </a:cubicBezTo>
                <a:cubicBezTo>
                  <a:pt x="884822" y="2170875"/>
                  <a:pt x="900721" y="2186774"/>
                  <a:pt x="920334" y="2186774"/>
                </a:cubicBezTo>
                <a:cubicBezTo>
                  <a:pt x="939945" y="2186774"/>
                  <a:pt x="955844" y="2170875"/>
                  <a:pt x="955844" y="2151263"/>
                </a:cubicBezTo>
                <a:cubicBezTo>
                  <a:pt x="955844" y="2131651"/>
                  <a:pt x="939945" y="2115751"/>
                  <a:pt x="920334" y="2115751"/>
                </a:cubicBezTo>
                <a:close/>
                <a:moveTo>
                  <a:pt x="732424" y="2115751"/>
                </a:moveTo>
                <a:cubicBezTo>
                  <a:pt x="712811" y="2115751"/>
                  <a:pt x="696912" y="2131651"/>
                  <a:pt x="696912" y="2151263"/>
                </a:cubicBezTo>
                <a:cubicBezTo>
                  <a:pt x="696912" y="2170875"/>
                  <a:pt x="712811" y="2186774"/>
                  <a:pt x="732424" y="2186774"/>
                </a:cubicBezTo>
                <a:cubicBezTo>
                  <a:pt x="752036" y="2186774"/>
                  <a:pt x="767934" y="2170875"/>
                  <a:pt x="767934" y="2151263"/>
                </a:cubicBezTo>
                <a:cubicBezTo>
                  <a:pt x="767934" y="2131651"/>
                  <a:pt x="752036" y="2115751"/>
                  <a:pt x="732424" y="2115751"/>
                </a:cubicBezTo>
                <a:close/>
                <a:moveTo>
                  <a:pt x="544514" y="2115751"/>
                </a:moveTo>
                <a:cubicBezTo>
                  <a:pt x="524901" y="2115751"/>
                  <a:pt x="509003" y="2131651"/>
                  <a:pt x="509003" y="2151263"/>
                </a:cubicBezTo>
                <a:cubicBezTo>
                  <a:pt x="509003" y="2170875"/>
                  <a:pt x="524901" y="2186774"/>
                  <a:pt x="544514" y="2186774"/>
                </a:cubicBezTo>
                <a:cubicBezTo>
                  <a:pt x="564126" y="2186774"/>
                  <a:pt x="580025" y="2170875"/>
                  <a:pt x="580025" y="2151263"/>
                </a:cubicBezTo>
                <a:cubicBezTo>
                  <a:pt x="580025" y="2131651"/>
                  <a:pt x="564126" y="2115751"/>
                  <a:pt x="544514" y="2115751"/>
                </a:cubicBezTo>
                <a:close/>
                <a:moveTo>
                  <a:pt x="356604" y="2115751"/>
                </a:moveTo>
                <a:cubicBezTo>
                  <a:pt x="336992" y="2115751"/>
                  <a:pt x="321093" y="2131651"/>
                  <a:pt x="321093" y="2151263"/>
                </a:cubicBezTo>
                <a:cubicBezTo>
                  <a:pt x="321093" y="2170875"/>
                  <a:pt x="336992" y="2186774"/>
                  <a:pt x="356604" y="2186774"/>
                </a:cubicBezTo>
                <a:cubicBezTo>
                  <a:pt x="376217" y="2186774"/>
                  <a:pt x="392115" y="2170875"/>
                  <a:pt x="392115" y="2151263"/>
                </a:cubicBezTo>
                <a:cubicBezTo>
                  <a:pt x="392115" y="2131651"/>
                  <a:pt x="376217" y="2115751"/>
                  <a:pt x="356604" y="2115751"/>
                </a:cubicBezTo>
                <a:close/>
                <a:moveTo>
                  <a:pt x="168694" y="2115751"/>
                </a:moveTo>
                <a:cubicBezTo>
                  <a:pt x="149082" y="2115751"/>
                  <a:pt x="133183" y="2131651"/>
                  <a:pt x="133183" y="2151263"/>
                </a:cubicBezTo>
                <a:cubicBezTo>
                  <a:pt x="133183" y="2170875"/>
                  <a:pt x="149082" y="2186774"/>
                  <a:pt x="168694" y="2186774"/>
                </a:cubicBezTo>
                <a:cubicBezTo>
                  <a:pt x="188306" y="2186774"/>
                  <a:pt x="204206" y="2170875"/>
                  <a:pt x="204206" y="2151263"/>
                </a:cubicBezTo>
                <a:cubicBezTo>
                  <a:pt x="204206" y="2131651"/>
                  <a:pt x="188306" y="2115751"/>
                  <a:pt x="168694" y="2115751"/>
                </a:cubicBezTo>
                <a:close/>
                <a:moveTo>
                  <a:pt x="12099079" y="1967422"/>
                </a:moveTo>
                <a:cubicBezTo>
                  <a:pt x="12079467" y="1967422"/>
                  <a:pt x="12063568" y="1983321"/>
                  <a:pt x="12063568" y="2002933"/>
                </a:cubicBezTo>
                <a:cubicBezTo>
                  <a:pt x="12063568" y="2022545"/>
                  <a:pt x="12079467" y="2038444"/>
                  <a:pt x="12099079" y="2038444"/>
                </a:cubicBezTo>
                <a:cubicBezTo>
                  <a:pt x="12118691" y="2038444"/>
                  <a:pt x="12134590" y="2022545"/>
                  <a:pt x="12134590" y="2002933"/>
                </a:cubicBezTo>
                <a:cubicBezTo>
                  <a:pt x="12134590" y="1983321"/>
                  <a:pt x="12118691" y="1967422"/>
                  <a:pt x="12099079" y="1967422"/>
                </a:cubicBezTo>
                <a:close/>
                <a:moveTo>
                  <a:pt x="11911169" y="1967422"/>
                </a:moveTo>
                <a:cubicBezTo>
                  <a:pt x="11891557" y="1967422"/>
                  <a:pt x="11875658" y="1983321"/>
                  <a:pt x="11875658" y="2002933"/>
                </a:cubicBezTo>
                <a:cubicBezTo>
                  <a:pt x="11875658" y="2022545"/>
                  <a:pt x="11891557" y="2038444"/>
                  <a:pt x="11911169" y="2038444"/>
                </a:cubicBezTo>
                <a:cubicBezTo>
                  <a:pt x="11930781" y="2038444"/>
                  <a:pt x="11946680" y="2022545"/>
                  <a:pt x="11946680" y="2002933"/>
                </a:cubicBezTo>
                <a:cubicBezTo>
                  <a:pt x="11946680" y="1983321"/>
                  <a:pt x="11930781" y="1967422"/>
                  <a:pt x="11911169" y="1967422"/>
                </a:cubicBezTo>
                <a:close/>
                <a:moveTo>
                  <a:pt x="11723259" y="1967422"/>
                </a:moveTo>
                <a:cubicBezTo>
                  <a:pt x="11703647" y="1967422"/>
                  <a:pt x="11687748" y="1983321"/>
                  <a:pt x="11687748" y="2002933"/>
                </a:cubicBezTo>
                <a:cubicBezTo>
                  <a:pt x="11687748" y="2022545"/>
                  <a:pt x="11703647" y="2038444"/>
                  <a:pt x="11723259" y="2038444"/>
                </a:cubicBezTo>
                <a:cubicBezTo>
                  <a:pt x="11742871" y="2038444"/>
                  <a:pt x="11758770" y="2022545"/>
                  <a:pt x="11758770" y="2002933"/>
                </a:cubicBezTo>
                <a:cubicBezTo>
                  <a:pt x="11758770" y="1983321"/>
                  <a:pt x="11742871" y="1967422"/>
                  <a:pt x="11723259" y="1967422"/>
                </a:cubicBezTo>
                <a:close/>
                <a:moveTo>
                  <a:pt x="11535349" y="1967422"/>
                </a:moveTo>
                <a:cubicBezTo>
                  <a:pt x="11515737" y="1967422"/>
                  <a:pt x="11499838" y="1983321"/>
                  <a:pt x="11499838" y="2002933"/>
                </a:cubicBezTo>
                <a:cubicBezTo>
                  <a:pt x="11499838" y="2022545"/>
                  <a:pt x="11515737" y="2038444"/>
                  <a:pt x="11535349" y="2038444"/>
                </a:cubicBezTo>
                <a:cubicBezTo>
                  <a:pt x="11554961" y="2038444"/>
                  <a:pt x="11570860" y="2022545"/>
                  <a:pt x="11570860" y="2002933"/>
                </a:cubicBezTo>
                <a:cubicBezTo>
                  <a:pt x="11570860" y="1983321"/>
                  <a:pt x="11554961" y="1967422"/>
                  <a:pt x="11535349" y="1967422"/>
                </a:cubicBezTo>
                <a:close/>
                <a:moveTo>
                  <a:pt x="11347439" y="1967422"/>
                </a:moveTo>
                <a:cubicBezTo>
                  <a:pt x="11327827" y="1967422"/>
                  <a:pt x="11311928" y="1983321"/>
                  <a:pt x="11311928" y="2002933"/>
                </a:cubicBezTo>
                <a:cubicBezTo>
                  <a:pt x="11311928" y="2022545"/>
                  <a:pt x="11327827" y="2038444"/>
                  <a:pt x="11347439" y="2038444"/>
                </a:cubicBezTo>
                <a:cubicBezTo>
                  <a:pt x="11367051" y="2038444"/>
                  <a:pt x="11382950" y="2022545"/>
                  <a:pt x="11382950" y="2002933"/>
                </a:cubicBezTo>
                <a:cubicBezTo>
                  <a:pt x="11382950" y="1983321"/>
                  <a:pt x="11367051" y="1967422"/>
                  <a:pt x="11347439" y="1967422"/>
                </a:cubicBezTo>
                <a:close/>
                <a:moveTo>
                  <a:pt x="11159529" y="1967422"/>
                </a:moveTo>
                <a:cubicBezTo>
                  <a:pt x="11139917" y="1967422"/>
                  <a:pt x="11124018" y="1983321"/>
                  <a:pt x="11124018" y="2002933"/>
                </a:cubicBezTo>
                <a:cubicBezTo>
                  <a:pt x="11124018" y="2022545"/>
                  <a:pt x="11139917" y="2038444"/>
                  <a:pt x="11159529" y="2038444"/>
                </a:cubicBezTo>
                <a:cubicBezTo>
                  <a:pt x="11179141" y="2038444"/>
                  <a:pt x="11195040" y="2022545"/>
                  <a:pt x="11195040" y="2002933"/>
                </a:cubicBezTo>
                <a:cubicBezTo>
                  <a:pt x="11195040" y="1983321"/>
                  <a:pt x="11179141" y="1967422"/>
                  <a:pt x="11159529" y="1967422"/>
                </a:cubicBezTo>
                <a:close/>
                <a:moveTo>
                  <a:pt x="10971619" y="1967422"/>
                </a:moveTo>
                <a:cubicBezTo>
                  <a:pt x="10952007" y="1967422"/>
                  <a:pt x="10936108" y="1983321"/>
                  <a:pt x="10936108" y="2002933"/>
                </a:cubicBezTo>
                <a:cubicBezTo>
                  <a:pt x="10936108" y="2022545"/>
                  <a:pt x="10952007" y="2038444"/>
                  <a:pt x="10971619" y="2038444"/>
                </a:cubicBezTo>
                <a:cubicBezTo>
                  <a:pt x="10991231" y="2038444"/>
                  <a:pt x="11007130" y="2022545"/>
                  <a:pt x="11007130" y="2002933"/>
                </a:cubicBezTo>
                <a:cubicBezTo>
                  <a:pt x="11007130" y="1983321"/>
                  <a:pt x="10991231" y="1967422"/>
                  <a:pt x="10971619" y="1967422"/>
                </a:cubicBezTo>
                <a:close/>
                <a:moveTo>
                  <a:pt x="10783709" y="1967422"/>
                </a:moveTo>
                <a:cubicBezTo>
                  <a:pt x="10764097" y="1967422"/>
                  <a:pt x="10748198" y="1983321"/>
                  <a:pt x="10748198" y="2002933"/>
                </a:cubicBezTo>
                <a:cubicBezTo>
                  <a:pt x="10748198" y="2022545"/>
                  <a:pt x="10764097" y="2038444"/>
                  <a:pt x="10783709" y="2038444"/>
                </a:cubicBezTo>
                <a:cubicBezTo>
                  <a:pt x="10803321" y="2038444"/>
                  <a:pt x="10819220" y="2022545"/>
                  <a:pt x="10819220" y="2002933"/>
                </a:cubicBezTo>
                <a:cubicBezTo>
                  <a:pt x="10819220" y="1983321"/>
                  <a:pt x="10803321" y="1967422"/>
                  <a:pt x="10783709" y="1967422"/>
                </a:cubicBezTo>
                <a:close/>
                <a:moveTo>
                  <a:pt x="10595799" y="1967422"/>
                </a:moveTo>
                <a:cubicBezTo>
                  <a:pt x="10576187" y="1967422"/>
                  <a:pt x="10560288" y="1983321"/>
                  <a:pt x="10560288" y="2002933"/>
                </a:cubicBezTo>
                <a:cubicBezTo>
                  <a:pt x="10560288" y="2022545"/>
                  <a:pt x="10576187" y="2038444"/>
                  <a:pt x="10595799" y="2038444"/>
                </a:cubicBezTo>
                <a:cubicBezTo>
                  <a:pt x="10615411" y="2038444"/>
                  <a:pt x="10631310" y="2022545"/>
                  <a:pt x="10631310" y="2002933"/>
                </a:cubicBezTo>
                <a:cubicBezTo>
                  <a:pt x="10631310" y="1983321"/>
                  <a:pt x="10615411" y="1967422"/>
                  <a:pt x="10595799" y="1967422"/>
                </a:cubicBezTo>
                <a:close/>
                <a:moveTo>
                  <a:pt x="10407889" y="1967422"/>
                </a:moveTo>
                <a:cubicBezTo>
                  <a:pt x="10388277" y="1967422"/>
                  <a:pt x="10372378" y="1983321"/>
                  <a:pt x="10372378" y="2002933"/>
                </a:cubicBezTo>
                <a:cubicBezTo>
                  <a:pt x="10372378" y="2022545"/>
                  <a:pt x="10388277" y="2038444"/>
                  <a:pt x="10407889" y="2038444"/>
                </a:cubicBezTo>
                <a:cubicBezTo>
                  <a:pt x="10427501" y="2038444"/>
                  <a:pt x="10443400" y="2022545"/>
                  <a:pt x="10443400" y="2002933"/>
                </a:cubicBezTo>
                <a:cubicBezTo>
                  <a:pt x="10443400" y="1983321"/>
                  <a:pt x="10427501" y="1967422"/>
                  <a:pt x="10407889" y="1967422"/>
                </a:cubicBezTo>
                <a:close/>
                <a:moveTo>
                  <a:pt x="10219979" y="1967422"/>
                </a:moveTo>
                <a:cubicBezTo>
                  <a:pt x="10200367" y="1967422"/>
                  <a:pt x="10184468" y="1983321"/>
                  <a:pt x="10184468" y="2002933"/>
                </a:cubicBezTo>
                <a:cubicBezTo>
                  <a:pt x="10184468" y="2022545"/>
                  <a:pt x="10200367" y="2038444"/>
                  <a:pt x="10219979" y="2038444"/>
                </a:cubicBezTo>
                <a:cubicBezTo>
                  <a:pt x="10239591" y="2038444"/>
                  <a:pt x="10255490" y="2022545"/>
                  <a:pt x="10255490" y="2002933"/>
                </a:cubicBezTo>
                <a:cubicBezTo>
                  <a:pt x="10255490" y="1983321"/>
                  <a:pt x="10239591" y="1967422"/>
                  <a:pt x="10219979" y="1967422"/>
                </a:cubicBezTo>
                <a:close/>
                <a:moveTo>
                  <a:pt x="10032069" y="1967422"/>
                </a:moveTo>
                <a:cubicBezTo>
                  <a:pt x="10012457" y="1967422"/>
                  <a:pt x="9996558" y="1983321"/>
                  <a:pt x="9996558" y="2002933"/>
                </a:cubicBezTo>
                <a:cubicBezTo>
                  <a:pt x="9996558" y="2022545"/>
                  <a:pt x="10012457" y="2038444"/>
                  <a:pt x="10032069" y="2038444"/>
                </a:cubicBezTo>
                <a:cubicBezTo>
                  <a:pt x="10051681" y="2038444"/>
                  <a:pt x="10067580" y="2022545"/>
                  <a:pt x="10067580" y="2002933"/>
                </a:cubicBezTo>
                <a:cubicBezTo>
                  <a:pt x="10067580" y="1983321"/>
                  <a:pt x="10051681" y="1967422"/>
                  <a:pt x="10032069" y="1967422"/>
                </a:cubicBezTo>
                <a:close/>
                <a:moveTo>
                  <a:pt x="9844159" y="1967422"/>
                </a:moveTo>
                <a:cubicBezTo>
                  <a:pt x="9824547" y="1967422"/>
                  <a:pt x="9808648" y="1983321"/>
                  <a:pt x="9808648" y="2002933"/>
                </a:cubicBezTo>
                <a:cubicBezTo>
                  <a:pt x="9808648" y="2022545"/>
                  <a:pt x="9824547" y="2038444"/>
                  <a:pt x="9844159" y="2038444"/>
                </a:cubicBezTo>
                <a:cubicBezTo>
                  <a:pt x="9863771" y="2038444"/>
                  <a:pt x="9879670" y="2022545"/>
                  <a:pt x="9879670" y="2002933"/>
                </a:cubicBezTo>
                <a:cubicBezTo>
                  <a:pt x="9879670" y="1983321"/>
                  <a:pt x="9863771" y="1967422"/>
                  <a:pt x="9844159" y="1967422"/>
                </a:cubicBezTo>
                <a:close/>
                <a:moveTo>
                  <a:pt x="9656249" y="1967422"/>
                </a:moveTo>
                <a:cubicBezTo>
                  <a:pt x="9636637" y="1967422"/>
                  <a:pt x="9620738" y="1983321"/>
                  <a:pt x="9620738" y="2002933"/>
                </a:cubicBezTo>
                <a:cubicBezTo>
                  <a:pt x="9620738" y="2022545"/>
                  <a:pt x="9636637" y="2038444"/>
                  <a:pt x="9656249" y="2038444"/>
                </a:cubicBezTo>
                <a:cubicBezTo>
                  <a:pt x="9675861" y="2038444"/>
                  <a:pt x="9691760" y="2022545"/>
                  <a:pt x="9691760" y="2002933"/>
                </a:cubicBezTo>
                <a:cubicBezTo>
                  <a:pt x="9691760" y="1983321"/>
                  <a:pt x="9675861" y="1967422"/>
                  <a:pt x="9656249" y="1967422"/>
                </a:cubicBezTo>
                <a:close/>
                <a:moveTo>
                  <a:pt x="9468339" y="1967422"/>
                </a:moveTo>
                <a:cubicBezTo>
                  <a:pt x="9448727" y="1967422"/>
                  <a:pt x="9432828" y="1983321"/>
                  <a:pt x="9432828" y="2002933"/>
                </a:cubicBezTo>
                <a:cubicBezTo>
                  <a:pt x="9432828" y="2022545"/>
                  <a:pt x="9448727" y="2038444"/>
                  <a:pt x="9468339" y="2038444"/>
                </a:cubicBezTo>
                <a:cubicBezTo>
                  <a:pt x="9487951" y="2038444"/>
                  <a:pt x="9503850" y="2022545"/>
                  <a:pt x="9503850" y="2002933"/>
                </a:cubicBezTo>
                <a:cubicBezTo>
                  <a:pt x="9503850" y="1983321"/>
                  <a:pt x="9487951" y="1967422"/>
                  <a:pt x="9468339" y="1967422"/>
                </a:cubicBezTo>
                <a:close/>
                <a:moveTo>
                  <a:pt x="9280429" y="1967422"/>
                </a:moveTo>
                <a:cubicBezTo>
                  <a:pt x="9260817" y="1967422"/>
                  <a:pt x="9244918" y="1983321"/>
                  <a:pt x="9244918" y="2002933"/>
                </a:cubicBezTo>
                <a:cubicBezTo>
                  <a:pt x="9244918" y="2022545"/>
                  <a:pt x="9260817" y="2038444"/>
                  <a:pt x="9280429" y="2038444"/>
                </a:cubicBezTo>
                <a:cubicBezTo>
                  <a:pt x="9300041" y="2038444"/>
                  <a:pt x="9315940" y="2022545"/>
                  <a:pt x="9315940" y="2002933"/>
                </a:cubicBezTo>
                <a:cubicBezTo>
                  <a:pt x="9315940" y="1983321"/>
                  <a:pt x="9300041" y="1967422"/>
                  <a:pt x="9280429" y="1967422"/>
                </a:cubicBezTo>
                <a:close/>
                <a:moveTo>
                  <a:pt x="9092519" y="1967422"/>
                </a:moveTo>
                <a:cubicBezTo>
                  <a:pt x="9072907" y="1967422"/>
                  <a:pt x="9057008" y="1983321"/>
                  <a:pt x="9057008" y="2002933"/>
                </a:cubicBezTo>
                <a:cubicBezTo>
                  <a:pt x="9057008" y="2022545"/>
                  <a:pt x="9072907" y="2038444"/>
                  <a:pt x="9092519" y="2038444"/>
                </a:cubicBezTo>
                <a:cubicBezTo>
                  <a:pt x="9112131" y="2038444"/>
                  <a:pt x="9128030" y="2022545"/>
                  <a:pt x="9128030" y="2002933"/>
                </a:cubicBezTo>
                <a:cubicBezTo>
                  <a:pt x="9128030" y="1983321"/>
                  <a:pt x="9112131" y="1967422"/>
                  <a:pt x="9092519" y="1967422"/>
                </a:cubicBezTo>
                <a:close/>
                <a:moveTo>
                  <a:pt x="8904609" y="1967422"/>
                </a:moveTo>
                <a:cubicBezTo>
                  <a:pt x="8884997" y="1967422"/>
                  <a:pt x="8869098" y="1983321"/>
                  <a:pt x="8869098" y="2002933"/>
                </a:cubicBezTo>
                <a:cubicBezTo>
                  <a:pt x="8869098" y="2022545"/>
                  <a:pt x="8884997" y="2038444"/>
                  <a:pt x="8904609" y="2038444"/>
                </a:cubicBezTo>
                <a:cubicBezTo>
                  <a:pt x="8924221" y="2038444"/>
                  <a:pt x="8940120" y="2022545"/>
                  <a:pt x="8940120" y="2002933"/>
                </a:cubicBezTo>
                <a:cubicBezTo>
                  <a:pt x="8940120" y="1983321"/>
                  <a:pt x="8924221" y="1967422"/>
                  <a:pt x="8904609" y="1967422"/>
                </a:cubicBezTo>
                <a:close/>
                <a:moveTo>
                  <a:pt x="8716699" y="1967422"/>
                </a:moveTo>
                <a:cubicBezTo>
                  <a:pt x="8697087" y="1967422"/>
                  <a:pt x="8681188" y="1983321"/>
                  <a:pt x="8681188" y="2002933"/>
                </a:cubicBezTo>
                <a:cubicBezTo>
                  <a:pt x="8681188" y="2022545"/>
                  <a:pt x="8697087" y="2038444"/>
                  <a:pt x="8716699" y="2038444"/>
                </a:cubicBezTo>
                <a:cubicBezTo>
                  <a:pt x="8736311" y="2038444"/>
                  <a:pt x="8752210" y="2022545"/>
                  <a:pt x="8752210" y="2002933"/>
                </a:cubicBezTo>
                <a:cubicBezTo>
                  <a:pt x="8752210" y="1983321"/>
                  <a:pt x="8736311" y="1967422"/>
                  <a:pt x="8716699" y="1967422"/>
                </a:cubicBezTo>
                <a:close/>
                <a:moveTo>
                  <a:pt x="8528789" y="1967422"/>
                </a:moveTo>
                <a:cubicBezTo>
                  <a:pt x="8509177" y="1967422"/>
                  <a:pt x="8493278" y="1983321"/>
                  <a:pt x="8493278" y="2002933"/>
                </a:cubicBezTo>
                <a:cubicBezTo>
                  <a:pt x="8493278" y="2022545"/>
                  <a:pt x="8509177" y="2038444"/>
                  <a:pt x="8528789" y="2038444"/>
                </a:cubicBezTo>
                <a:cubicBezTo>
                  <a:pt x="8548401" y="2038444"/>
                  <a:pt x="8564300" y="2022545"/>
                  <a:pt x="8564300" y="2002933"/>
                </a:cubicBezTo>
                <a:cubicBezTo>
                  <a:pt x="8564300" y="1983321"/>
                  <a:pt x="8548401" y="1967422"/>
                  <a:pt x="8528789" y="1967422"/>
                </a:cubicBezTo>
                <a:close/>
                <a:moveTo>
                  <a:pt x="8340879" y="1967422"/>
                </a:moveTo>
                <a:cubicBezTo>
                  <a:pt x="8321267" y="1967422"/>
                  <a:pt x="8305368" y="1983321"/>
                  <a:pt x="8305368" y="2002933"/>
                </a:cubicBezTo>
                <a:cubicBezTo>
                  <a:pt x="8305368" y="2022545"/>
                  <a:pt x="8321267" y="2038444"/>
                  <a:pt x="8340879" y="2038444"/>
                </a:cubicBezTo>
                <a:cubicBezTo>
                  <a:pt x="8360491" y="2038444"/>
                  <a:pt x="8376390" y="2022545"/>
                  <a:pt x="8376390" y="2002933"/>
                </a:cubicBezTo>
                <a:cubicBezTo>
                  <a:pt x="8376390" y="1983321"/>
                  <a:pt x="8360491" y="1967422"/>
                  <a:pt x="8340879" y="1967422"/>
                </a:cubicBezTo>
                <a:close/>
                <a:moveTo>
                  <a:pt x="8152969" y="1967422"/>
                </a:moveTo>
                <a:cubicBezTo>
                  <a:pt x="8133357" y="1967422"/>
                  <a:pt x="8117458" y="1983321"/>
                  <a:pt x="8117458" y="2002933"/>
                </a:cubicBezTo>
                <a:cubicBezTo>
                  <a:pt x="8117458" y="2022545"/>
                  <a:pt x="8133357" y="2038444"/>
                  <a:pt x="8152969" y="2038444"/>
                </a:cubicBezTo>
                <a:cubicBezTo>
                  <a:pt x="8172581" y="2038444"/>
                  <a:pt x="8188480" y="2022545"/>
                  <a:pt x="8188480" y="2002933"/>
                </a:cubicBezTo>
                <a:cubicBezTo>
                  <a:pt x="8188480" y="1983321"/>
                  <a:pt x="8172581" y="1967422"/>
                  <a:pt x="8152969" y="1967422"/>
                </a:cubicBezTo>
                <a:close/>
                <a:moveTo>
                  <a:pt x="7965059" y="1967422"/>
                </a:moveTo>
                <a:cubicBezTo>
                  <a:pt x="7945447" y="1967422"/>
                  <a:pt x="7929548" y="1983321"/>
                  <a:pt x="7929548" y="2002933"/>
                </a:cubicBezTo>
                <a:cubicBezTo>
                  <a:pt x="7929548" y="2022545"/>
                  <a:pt x="7945447" y="2038444"/>
                  <a:pt x="7965059" y="2038444"/>
                </a:cubicBezTo>
                <a:cubicBezTo>
                  <a:pt x="7984671" y="2038444"/>
                  <a:pt x="8000570" y="2022545"/>
                  <a:pt x="8000570" y="2002933"/>
                </a:cubicBezTo>
                <a:cubicBezTo>
                  <a:pt x="8000570" y="1983321"/>
                  <a:pt x="7984671" y="1967422"/>
                  <a:pt x="7965059" y="1967422"/>
                </a:cubicBezTo>
                <a:close/>
                <a:moveTo>
                  <a:pt x="7777149" y="1967422"/>
                </a:moveTo>
                <a:cubicBezTo>
                  <a:pt x="7757537" y="1967422"/>
                  <a:pt x="7741638" y="1983321"/>
                  <a:pt x="7741638" y="2002933"/>
                </a:cubicBezTo>
                <a:cubicBezTo>
                  <a:pt x="7741638" y="2022545"/>
                  <a:pt x="7757537" y="2038444"/>
                  <a:pt x="7777149" y="2038444"/>
                </a:cubicBezTo>
                <a:cubicBezTo>
                  <a:pt x="7796761" y="2038444"/>
                  <a:pt x="7812660" y="2022545"/>
                  <a:pt x="7812660" y="2002933"/>
                </a:cubicBezTo>
                <a:cubicBezTo>
                  <a:pt x="7812660" y="1983321"/>
                  <a:pt x="7796761" y="1967422"/>
                  <a:pt x="7777149" y="1967422"/>
                </a:cubicBezTo>
                <a:close/>
                <a:moveTo>
                  <a:pt x="7589239" y="1967422"/>
                </a:moveTo>
                <a:cubicBezTo>
                  <a:pt x="7569627" y="1967422"/>
                  <a:pt x="7553728" y="1983321"/>
                  <a:pt x="7553728" y="2002933"/>
                </a:cubicBezTo>
                <a:cubicBezTo>
                  <a:pt x="7553728" y="2022545"/>
                  <a:pt x="7569627" y="2038444"/>
                  <a:pt x="7589239" y="2038444"/>
                </a:cubicBezTo>
                <a:cubicBezTo>
                  <a:pt x="7608851" y="2038444"/>
                  <a:pt x="7624750" y="2022545"/>
                  <a:pt x="7624750" y="2002933"/>
                </a:cubicBezTo>
                <a:cubicBezTo>
                  <a:pt x="7624750" y="1983321"/>
                  <a:pt x="7608851" y="1967422"/>
                  <a:pt x="7589239" y="1967422"/>
                </a:cubicBezTo>
                <a:close/>
                <a:moveTo>
                  <a:pt x="7401329" y="1967422"/>
                </a:moveTo>
                <a:cubicBezTo>
                  <a:pt x="7381717" y="1967422"/>
                  <a:pt x="7365818" y="1983321"/>
                  <a:pt x="7365818" y="2002933"/>
                </a:cubicBezTo>
                <a:cubicBezTo>
                  <a:pt x="7365818" y="2022545"/>
                  <a:pt x="7381717" y="2038444"/>
                  <a:pt x="7401329" y="2038444"/>
                </a:cubicBezTo>
                <a:cubicBezTo>
                  <a:pt x="7420941" y="2038444"/>
                  <a:pt x="7436840" y="2022545"/>
                  <a:pt x="7436840" y="2002933"/>
                </a:cubicBezTo>
                <a:cubicBezTo>
                  <a:pt x="7436840" y="1983321"/>
                  <a:pt x="7420941" y="1967422"/>
                  <a:pt x="7401329" y="1967422"/>
                </a:cubicBezTo>
                <a:close/>
                <a:moveTo>
                  <a:pt x="7213419" y="1967422"/>
                </a:moveTo>
                <a:cubicBezTo>
                  <a:pt x="7193807" y="1967422"/>
                  <a:pt x="7177908" y="1983321"/>
                  <a:pt x="7177908" y="2002933"/>
                </a:cubicBezTo>
                <a:cubicBezTo>
                  <a:pt x="7177908" y="2022545"/>
                  <a:pt x="7193807" y="2038444"/>
                  <a:pt x="7213419" y="2038444"/>
                </a:cubicBezTo>
                <a:cubicBezTo>
                  <a:pt x="7233031" y="2038444"/>
                  <a:pt x="7248930" y="2022545"/>
                  <a:pt x="7248930" y="2002933"/>
                </a:cubicBezTo>
                <a:cubicBezTo>
                  <a:pt x="7248930" y="1983321"/>
                  <a:pt x="7233031" y="1967422"/>
                  <a:pt x="7213419" y="1967422"/>
                </a:cubicBezTo>
                <a:close/>
                <a:moveTo>
                  <a:pt x="7025509" y="1967422"/>
                </a:moveTo>
                <a:cubicBezTo>
                  <a:pt x="7005897" y="1967422"/>
                  <a:pt x="6989998" y="1983321"/>
                  <a:pt x="6989998" y="2002933"/>
                </a:cubicBezTo>
                <a:cubicBezTo>
                  <a:pt x="6989998" y="2022545"/>
                  <a:pt x="7005897" y="2038444"/>
                  <a:pt x="7025509" y="2038444"/>
                </a:cubicBezTo>
                <a:cubicBezTo>
                  <a:pt x="7045121" y="2038444"/>
                  <a:pt x="7061020" y="2022545"/>
                  <a:pt x="7061020" y="2002933"/>
                </a:cubicBezTo>
                <a:cubicBezTo>
                  <a:pt x="7061020" y="1983321"/>
                  <a:pt x="7045121" y="1967422"/>
                  <a:pt x="7025509" y="1967422"/>
                </a:cubicBezTo>
                <a:close/>
                <a:moveTo>
                  <a:pt x="6837599" y="1967422"/>
                </a:moveTo>
                <a:cubicBezTo>
                  <a:pt x="6817987" y="1967422"/>
                  <a:pt x="6802088" y="1983321"/>
                  <a:pt x="6802088" y="2002933"/>
                </a:cubicBezTo>
                <a:cubicBezTo>
                  <a:pt x="6802088" y="2022545"/>
                  <a:pt x="6817987" y="2038444"/>
                  <a:pt x="6837599" y="2038444"/>
                </a:cubicBezTo>
                <a:cubicBezTo>
                  <a:pt x="6857211" y="2038444"/>
                  <a:pt x="6873110" y="2022545"/>
                  <a:pt x="6873110" y="2002933"/>
                </a:cubicBezTo>
                <a:cubicBezTo>
                  <a:pt x="6873110" y="1983321"/>
                  <a:pt x="6857211" y="1967422"/>
                  <a:pt x="6837599" y="1967422"/>
                </a:cubicBezTo>
                <a:close/>
                <a:moveTo>
                  <a:pt x="6649689" y="1967422"/>
                </a:moveTo>
                <a:cubicBezTo>
                  <a:pt x="6630077" y="1967422"/>
                  <a:pt x="6614178" y="1983321"/>
                  <a:pt x="6614178" y="2002933"/>
                </a:cubicBezTo>
                <a:cubicBezTo>
                  <a:pt x="6614178" y="2022545"/>
                  <a:pt x="6630077" y="2038444"/>
                  <a:pt x="6649689" y="2038444"/>
                </a:cubicBezTo>
                <a:cubicBezTo>
                  <a:pt x="6669301" y="2038444"/>
                  <a:pt x="6685200" y="2022545"/>
                  <a:pt x="6685200" y="2002933"/>
                </a:cubicBezTo>
                <a:cubicBezTo>
                  <a:pt x="6685200" y="1983321"/>
                  <a:pt x="6669301" y="1967422"/>
                  <a:pt x="6649689" y="1967422"/>
                </a:cubicBezTo>
                <a:close/>
                <a:moveTo>
                  <a:pt x="6461779" y="1967422"/>
                </a:moveTo>
                <a:cubicBezTo>
                  <a:pt x="6442167" y="1967422"/>
                  <a:pt x="6426268" y="1983321"/>
                  <a:pt x="6426268" y="2002933"/>
                </a:cubicBezTo>
                <a:cubicBezTo>
                  <a:pt x="6426268" y="2022545"/>
                  <a:pt x="6442167" y="2038444"/>
                  <a:pt x="6461779" y="2038444"/>
                </a:cubicBezTo>
                <a:cubicBezTo>
                  <a:pt x="6481391" y="2038444"/>
                  <a:pt x="6497290" y="2022545"/>
                  <a:pt x="6497290" y="2002933"/>
                </a:cubicBezTo>
                <a:cubicBezTo>
                  <a:pt x="6497290" y="1983321"/>
                  <a:pt x="6481391" y="1967422"/>
                  <a:pt x="6461779" y="1967422"/>
                </a:cubicBezTo>
                <a:close/>
                <a:moveTo>
                  <a:pt x="6273869" y="1967422"/>
                </a:moveTo>
                <a:cubicBezTo>
                  <a:pt x="6254257" y="1967422"/>
                  <a:pt x="6238358" y="1983321"/>
                  <a:pt x="6238358" y="2002933"/>
                </a:cubicBezTo>
                <a:cubicBezTo>
                  <a:pt x="6238358" y="2022545"/>
                  <a:pt x="6254257" y="2038444"/>
                  <a:pt x="6273869" y="2038444"/>
                </a:cubicBezTo>
                <a:cubicBezTo>
                  <a:pt x="6293481" y="2038444"/>
                  <a:pt x="6309380" y="2022545"/>
                  <a:pt x="6309380" y="2002933"/>
                </a:cubicBezTo>
                <a:cubicBezTo>
                  <a:pt x="6309380" y="1983321"/>
                  <a:pt x="6293481" y="1967422"/>
                  <a:pt x="6273869" y="1967422"/>
                </a:cubicBezTo>
                <a:close/>
                <a:moveTo>
                  <a:pt x="6085959" y="1967422"/>
                </a:moveTo>
                <a:cubicBezTo>
                  <a:pt x="6066347" y="1967422"/>
                  <a:pt x="6050449" y="1983321"/>
                  <a:pt x="6050449" y="2002933"/>
                </a:cubicBezTo>
                <a:cubicBezTo>
                  <a:pt x="6050449" y="2022545"/>
                  <a:pt x="6066347" y="2038444"/>
                  <a:pt x="6085959" y="2038444"/>
                </a:cubicBezTo>
                <a:cubicBezTo>
                  <a:pt x="6105571" y="2038444"/>
                  <a:pt x="6121470" y="2022545"/>
                  <a:pt x="6121470" y="2002933"/>
                </a:cubicBezTo>
                <a:cubicBezTo>
                  <a:pt x="6121470" y="1983321"/>
                  <a:pt x="6105571" y="1967422"/>
                  <a:pt x="6085959" y="1967422"/>
                </a:cubicBezTo>
                <a:close/>
                <a:moveTo>
                  <a:pt x="5898050" y="1967422"/>
                </a:moveTo>
                <a:cubicBezTo>
                  <a:pt x="5878438" y="1967422"/>
                  <a:pt x="5862539" y="1983321"/>
                  <a:pt x="5862539" y="2002933"/>
                </a:cubicBezTo>
                <a:cubicBezTo>
                  <a:pt x="5862539" y="2022545"/>
                  <a:pt x="5878438" y="2038444"/>
                  <a:pt x="5898050" y="2038444"/>
                </a:cubicBezTo>
                <a:cubicBezTo>
                  <a:pt x="5917662" y="2038444"/>
                  <a:pt x="5933561" y="2022545"/>
                  <a:pt x="5933561" y="2002933"/>
                </a:cubicBezTo>
                <a:cubicBezTo>
                  <a:pt x="5933561" y="1983321"/>
                  <a:pt x="5917662" y="1967422"/>
                  <a:pt x="5898050" y="1967422"/>
                </a:cubicBezTo>
                <a:close/>
                <a:moveTo>
                  <a:pt x="5710141" y="1967422"/>
                </a:moveTo>
                <a:cubicBezTo>
                  <a:pt x="5690529" y="1967422"/>
                  <a:pt x="5674630" y="1983321"/>
                  <a:pt x="5674630" y="2002933"/>
                </a:cubicBezTo>
                <a:cubicBezTo>
                  <a:pt x="5674630" y="2022545"/>
                  <a:pt x="5690529" y="2038444"/>
                  <a:pt x="5710141" y="2038444"/>
                </a:cubicBezTo>
                <a:cubicBezTo>
                  <a:pt x="5729752" y="2038444"/>
                  <a:pt x="5745652" y="2022545"/>
                  <a:pt x="5745652" y="2002933"/>
                </a:cubicBezTo>
                <a:cubicBezTo>
                  <a:pt x="5745652" y="1983321"/>
                  <a:pt x="5729752" y="1967422"/>
                  <a:pt x="5710141" y="1967422"/>
                </a:cubicBezTo>
                <a:close/>
                <a:moveTo>
                  <a:pt x="5522232" y="1967422"/>
                </a:moveTo>
                <a:cubicBezTo>
                  <a:pt x="5502620" y="1967422"/>
                  <a:pt x="5486721" y="1983321"/>
                  <a:pt x="5486721" y="2002933"/>
                </a:cubicBezTo>
                <a:cubicBezTo>
                  <a:pt x="5486721" y="2022545"/>
                  <a:pt x="5502620" y="2038444"/>
                  <a:pt x="5522232" y="2038444"/>
                </a:cubicBezTo>
                <a:cubicBezTo>
                  <a:pt x="5541843" y="2038444"/>
                  <a:pt x="5557742" y="2022545"/>
                  <a:pt x="5557742" y="2002933"/>
                </a:cubicBezTo>
                <a:cubicBezTo>
                  <a:pt x="5557742" y="1983321"/>
                  <a:pt x="5541843" y="1967422"/>
                  <a:pt x="5522232" y="1967422"/>
                </a:cubicBezTo>
                <a:close/>
                <a:moveTo>
                  <a:pt x="5334321" y="1967422"/>
                </a:moveTo>
                <a:cubicBezTo>
                  <a:pt x="5314711" y="1967422"/>
                  <a:pt x="5298812" y="1983321"/>
                  <a:pt x="5298812" y="2002933"/>
                </a:cubicBezTo>
                <a:cubicBezTo>
                  <a:pt x="5298812" y="2022545"/>
                  <a:pt x="5314711" y="2038444"/>
                  <a:pt x="5334321" y="2038444"/>
                </a:cubicBezTo>
                <a:cubicBezTo>
                  <a:pt x="5353934" y="2038444"/>
                  <a:pt x="5369832" y="2022545"/>
                  <a:pt x="5369832" y="2002933"/>
                </a:cubicBezTo>
                <a:cubicBezTo>
                  <a:pt x="5369832" y="1983321"/>
                  <a:pt x="5353934" y="1967422"/>
                  <a:pt x="5334321" y="1967422"/>
                </a:cubicBezTo>
                <a:close/>
                <a:moveTo>
                  <a:pt x="5146412" y="1967422"/>
                </a:moveTo>
                <a:cubicBezTo>
                  <a:pt x="5126803" y="1967422"/>
                  <a:pt x="5110901" y="1983321"/>
                  <a:pt x="5110901" y="2002933"/>
                </a:cubicBezTo>
                <a:cubicBezTo>
                  <a:pt x="5110901" y="2022545"/>
                  <a:pt x="5126803" y="2038444"/>
                  <a:pt x="5146412" y="2038444"/>
                </a:cubicBezTo>
                <a:cubicBezTo>
                  <a:pt x="5166021" y="2038444"/>
                  <a:pt x="5181923" y="2022545"/>
                  <a:pt x="5181923" y="2002933"/>
                </a:cubicBezTo>
                <a:cubicBezTo>
                  <a:pt x="5181923" y="1983321"/>
                  <a:pt x="5166021" y="1967422"/>
                  <a:pt x="5146412" y="1967422"/>
                </a:cubicBezTo>
                <a:close/>
                <a:moveTo>
                  <a:pt x="4958502" y="1967422"/>
                </a:moveTo>
                <a:cubicBezTo>
                  <a:pt x="4938890" y="1967422"/>
                  <a:pt x="4922992" y="1983321"/>
                  <a:pt x="4922992" y="2002933"/>
                </a:cubicBezTo>
                <a:cubicBezTo>
                  <a:pt x="4922992" y="2022545"/>
                  <a:pt x="4938890" y="2038444"/>
                  <a:pt x="4958502" y="2038444"/>
                </a:cubicBezTo>
                <a:cubicBezTo>
                  <a:pt x="4978115" y="2038444"/>
                  <a:pt x="4994014" y="2022545"/>
                  <a:pt x="4994014" y="2002933"/>
                </a:cubicBezTo>
                <a:cubicBezTo>
                  <a:pt x="4994014" y="1983321"/>
                  <a:pt x="4978115" y="1967422"/>
                  <a:pt x="4958502" y="1967422"/>
                </a:cubicBezTo>
                <a:close/>
                <a:moveTo>
                  <a:pt x="4770594" y="1967422"/>
                </a:moveTo>
                <a:cubicBezTo>
                  <a:pt x="4750980" y="1967422"/>
                  <a:pt x="4735082" y="1983321"/>
                  <a:pt x="4735082" y="2002933"/>
                </a:cubicBezTo>
                <a:cubicBezTo>
                  <a:pt x="4735082" y="2022545"/>
                  <a:pt x="4750980" y="2038444"/>
                  <a:pt x="4770594" y="2038444"/>
                </a:cubicBezTo>
                <a:cubicBezTo>
                  <a:pt x="4790206" y="2038444"/>
                  <a:pt x="4806102" y="2022545"/>
                  <a:pt x="4806102" y="2002933"/>
                </a:cubicBezTo>
                <a:cubicBezTo>
                  <a:pt x="4806102" y="1983321"/>
                  <a:pt x="4790206" y="1967422"/>
                  <a:pt x="4770594" y="1967422"/>
                </a:cubicBezTo>
                <a:close/>
                <a:moveTo>
                  <a:pt x="4582682" y="1967422"/>
                </a:moveTo>
                <a:cubicBezTo>
                  <a:pt x="4563070" y="1967422"/>
                  <a:pt x="4547171" y="1983321"/>
                  <a:pt x="4547171" y="2002933"/>
                </a:cubicBezTo>
                <a:cubicBezTo>
                  <a:pt x="4547171" y="2022545"/>
                  <a:pt x="4563070" y="2038444"/>
                  <a:pt x="4582682" y="2038444"/>
                </a:cubicBezTo>
                <a:cubicBezTo>
                  <a:pt x="4602293" y="2038444"/>
                  <a:pt x="4618193" y="2022545"/>
                  <a:pt x="4618193" y="2002933"/>
                </a:cubicBezTo>
                <a:cubicBezTo>
                  <a:pt x="4618193" y="1983321"/>
                  <a:pt x="4602293" y="1967422"/>
                  <a:pt x="4582682" y="1967422"/>
                </a:cubicBezTo>
                <a:close/>
                <a:moveTo>
                  <a:pt x="4394773" y="1967422"/>
                </a:moveTo>
                <a:cubicBezTo>
                  <a:pt x="4375161" y="1967422"/>
                  <a:pt x="4359261" y="1983321"/>
                  <a:pt x="4359261" y="2002933"/>
                </a:cubicBezTo>
                <a:cubicBezTo>
                  <a:pt x="4359261" y="2022545"/>
                  <a:pt x="4375161" y="2038444"/>
                  <a:pt x="4394773" y="2038444"/>
                </a:cubicBezTo>
                <a:cubicBezTo>
                  <a:pt x="4414385" y="2038444"/>
                  <a:pt x="4430285" y="2022545"/>
                  <a:pt x="4430285" y="2002933"/>
                </a:cubicBezTo>
                <a:cubicBezTo>
                  <a:pt x="4430285" y="1983321"/>
                  <a:pt x="4414385" y="1967422"/>
                  <a:pt x="4394773" y="1967422"/>
                </a:cubicBezTo>
                <a:close/>
                <a:moveTo>
                  <a:pt x="4206862" y="1967422"/>
                </a:moveTo>
                <a:cubicBezTo>
                  <a:pt x="4187257" y="1967422"/>
                  <a:pt x="4171356" y="1983321"/>
                  <a:pt x="4171356" y="2002933"/>
                </a:cubicBezTo>
                <a:cubicBezTo>
                  <a:pt x="4171356" y="2022545"/>
                  <a:pt x="4187257" y="2038444"/>
                  <a:pt x="4206862" y="2038444"/>
                </a:cubicBezTo>
                <a:cubicBezTo>
                  <a:pt x="4226473" y="2038444"/>
                  <a:pt x="4242372" y="2022545"/>
                  <a:pt x="4242372" y="2002933"/>
                </a:cubicBezTo>
                <a:cubicBezTo>
                  <a:pt x="4242372" y="1983321"/>
                  <a:pt x="4226473" y="1967422"/>
                  <a:pt x="4206862" y="1967422"/>
                </a:cubicBezTo>
                <a:close/>
                <a:moveTo>
                  <a:pt x="4018959" y="1967422"/>
                </a:moveTo>
                <a:cubicBezTo>
                  <a:pt x="3999346" y="1967422"/>
                  <a:pt x="3983449" y="1983321"/>
                  <a:pt x="3983449" y="2002933"/>
                </a:cubicBezTo>
                <a:cubicBezTo>
                  <a:pt x="3983449" y="2022545"/>
                  <a:pt x="3999346" y="2038444"/>
                  <a:pt x="4018959" y="2038444"/>
                </a:cubicBezTo>
                <a:cubicBezTo>
                  <a:pt x="4038571" y="2038444"/>
                  <a:pt x="4054470" y="2022545"/>
                  <a:pt x="4054470" y="2002933"/>
                </a:cubicBezTo>
                <a:cubicBezTo>
                  <a:pt x="4054470" y="1983321"/>
                  <a:pt x="4038571" y="1967422"/>
                  <a:pt x="4018959" y="1967422"/>
                </a:cubicBezTo>
                <a:close/>
                <a:moveTo>
                  <a:pt x="3831047" y="1967422"/>
                </a:moveTo>
                <a:cubicBezTo>
                  <a:pt x="3811436" y="1967422"/>
                  <a:pt x="3795536" y="1983321"/>
                  <a:pt x="3795536" y="2002933"/>
                </a:cubicBezTo>
                <a:cubicBezTo>
                  <a:pt x="3795536" y="2022545"/>
                  <a:pt x="3811436" y="2038444"/>
                  <a:pt x="3831047" y="2038444"/>
                </a:cubicBezTo>
                <a:cubicBezTo>
                  <a:pt x="3850660" y="2038444"/>
                  <a:pt x="3866559" y="2022545"/>
                  <a:pt x="3866559" y="2002933"/>
                </a:cubicBezTo>
                <a:cubicBezTo>
                  <a:pt x="3866559" y="1983321"/>
                  <a:pt x="3850660" y="1967422"/>
                  <a:pt x="3831047" y="1967422"/>
                </a:cubicBezTo>
                <a:close/>
                <a:moveTo>
                  <a:pt x="3643135" y="1967422"/>
                </a:moveTo>
                <a:cubicBezTo>
                  <a:pt x="3623524" y="1967422"/>
                  <a:pt x="3607624" y="1983321"/>
                  <a:pt x="3607624" y="2002933"/>
                </a:cubicBezTo>
                <a:cubicBezTo>
                  <a:pt x="3607624" y="2022545"/>
                  <a:pt x="3623524" y="2038444"/>
                  <a:pt x="3643135" y="2038444"/>
                </a:cubicBezTo>
                <a:cubicBezTo>
                  <a:pt x="3662748" y="2038444"/>
                  <a:pt x="3678648" y="2022545"/>
                  <a:pt x="3678648" y="2002933"/>
                </a:cubicBezTo>
                <a:cubicBezTo>
                  <a:pt x="3678648" y="1983321"/>
                  <a:pt x="3662748" y="1967422"/>
                  <a:pt x="3643135" y="1967422"/>
                </a:cubicBezTo>
                <a:close/>
                <a:moveTo>
                  <a:pt x="3455228" y="1967422"/>
                </a:moveTo>
                <a:cubicBezTo>
                  <a:pt x="3435616" y="1967422"/>
                  <a:pt x="3419718" y="1983321"/>
                  <a:pt x="3419718" y="2002933"/>
                </a:cubicBezTo>
                <a:cubicBezTo>
                  <a:pt x="3419718" y="2022545"/>
                  <a:pt x="3435616" y="2038444"/>
                  <a:pt x="3455228" y="2038444"/>
                </a:cubicBezTo>
                <a:cubicBezTo>
                  <a:pt x="3474841" y="2038444"/>
                  <a:pt x="3490738" y="2022545"/>
                  <a:pt x="3490738" y="2002933"/>
                </a:cubicBezTo>
                <a:cubicBezTo>
                  <a:pt x="3490738" y="1983321"/>
                  <a:pt x="3474841" y="1967422"/>
                  <a:pt x="3455228" y="1967422"/>
                </a:cubicBezTo>
                <a:close/>
                <a:moveTo>
                  <a:pt x="3267322" y="1967422"/>
                </a:moveTo>
                <a:cubicBezTo>
                  <a:pt x="3247709" y="1967422"/>
                  <a:pt x="3231812" y="1983321"/>
                  <a:pt x="3231812" y="2002933"/>
                </a:cubicBezTo>
                <a:cubicBezTo>
                  <a:pt x="3231812" y="2022545"/>
                  <a:pt x="3247709" y="2038444"/>
                  <a:pt x="3267322" y="2038444"/>
                </a:cubicBezTo>
                <a:cubicBezTo>
                  <a:pt x="3286933" y="2038444"/>
                  <a:pt x="3302832" y="2022545"/>
                  <a:pt x="3302832" y="2002933"/>
                </a:cubicBezTo>
                <a:cubicBezTo>
                  <a:pt x="3302832" y="1983321"/>
                  <a:pt x="3286933" y="1967422"/>
                  <a:pt x="3267322" y="1967422"/>
                </a:cubicBezTo>
                <a:close/>
                <a:moveTo>
                  <a:pt x="3079409" y="1967422"/>
                </a:moveTo>
                <a:cubicBezTo>
                  <a:pt x="3059798" y="1967422"/>
                  <a:pt x="3043899" y="1983321"/>
                  <a:pt x="3043899" y="2002933"/>
                </a:cubicBezTo>
                <a:cubicBezTo>
                  <a:pt x="3043899" y="2022545"/>
                  <a:pt x="3059798" y="2038444"/>
                  <a:pt x="3079409" y="2038444"/>
                </a:cubicBezTo>
                <a:cubicBezTo>
                  <a:pt x="3099022" y="2038444"/>
                  <a:pt x="3114921" y="2022545"/>
                  <a:pt x="3114921" y="2002933"/>
                </a:cubicBezTo>
                <a:cubicBezTo>
                  <a:pt x="3114921" y="1983321"/>
                  <a:pt x="3099022" y="1967422"/>
                  <a:pt x="3079409" y="1967422"/>
                </a:cubicBezTo>
                <a:close/>
                <a:moveTo>
                  <a:pt x="2891500" y="1967422"/>
                </a:moveTo>
                <a:cubicBezTo>
                  <a:pt x="2871887" y="1967422"/>
                  <a:pt x="2855988" y="1983321"/>
                  <a:pt x="2855988" y="2002933"/>
                </a:cubicBezTo>
                <a:cubicBezTo>
                  <a:pt x="2855988" y="2022545"/>
                  <a:pt x="2871887" y="2038444"/>
                  <a:pt x="2891500" y="2038444"/>
                </a:cubicBezTo>
                <a:cubicBezTo>
                  <a:pt x="2911111" y="2038444"/>
                  <a:pt x="2927011" y="2022545"/>
                  <a:pt x="2927011" y="2002933"/>
                </a:cubicBezTo>
                <a:cubicBezTo>
                  <a:pt x="2927011" y="1983321"/>
                  <a:pt x="2911111" y="1967422"/>
                  <a:pt x="2891500" y="1967422"/>
                </a:cubicBezTo>
                <a:close/>
                <a:moveTo>
                  <a:pt x="2703588" y="1967422"/>
                </a:moveTo>
                <a:cubicBezTo>
                  <a:pt x="2683978" y="1967422"/>
                  <a:pt x="2668078" y="1983321"/>
                  <a:pt x="2668078" y="2002933"/>
                </a:cubicBezTo>
                <a:cubicBezTo>
                  <a:pt x="2668078" y="2022545"/>
                  <a:pt x="2683978" y="2038444"/>
                  <a:pt x="2703588" y="2038444"/>
                </a:cubicBezTo>
                <a:cubicBezTo>
                  <a:pt x="2723201" y="2038444"/>
                  <a:pt x="2739100" y="2022545"/>
                  <a:pt x="2739100" y="2002933"/>
                </a:cubicBezTo>
                <a:cubicBezTo>
                  <a:pt x="2739100" y="1983321"/>
                  <a:pt x="2723201" y="1967422"/>
                  <a:pt x="2703588" y="1967422"/>
                </a:cubicBezTo>
                <a:close/>
                <a:moveTo>
                  <a:pt x="2515679" y="1967422"/>
                </a:moveTo>
                <a:cubicBezTo>
                  <a:pt x="2496067" y="1967422"/>
                  <a:pt x="2480169" y="1983321"/>
                  <a:pt x="2480169" y="2002933"/>
                </a:cubicBezTo>
                <a:cubicBezTo>
                  <a:pt x="2480169" y="2022545"/>
                  <a:pt x="2496067" y="2038444"/>
                  <a:pt x="2515679" y="2038444"/>
                </a:cubicBezTo>
                <a:cubicBezTo>
                  <a:pt x="2535292" y="2038444"/>
                  <a:pt x="2551191" y="2022545"/>
                  <a:pt x="2551191" y="2002933"/>
                </a:cubicBezTo>
                <a:cubicBezTo>
                  <a:pt x="2551191" y="1983321"/>
                  <a:pt x="2535292" y="1967422"/>
                  <a:pt x="2515679" y="1967422"/>
                </a:cubicBezTo>
                <a:close/>
                <a:moveTo>
                  <a:pt x="2327769" y="1967422"/>
                </a:moveTo>
                <a:cubicBezTo>
                  <a:pt x="2308158" y="1967422"/>
                  <a:pt x="2292259" y="1983321"/>
                  <a:pt x="2292259" y="2002933"/>
                </a:cubicBezTo>
                <a:cubicBezTo>
                  <a:pt x="2292259" y="2022545"/>
                  <a:pt x="2308158" y="2038444"/>
                  <a:pt x="2327769" y="2038444"/>
                </a:cubicBezTo>
                <a:cubicBezTo>
                  <a:pt x="2347382" y="2038444"/>
                  <a:pt x="2363281" y="2022545"/>
                  <a:pt x="2363281" y="2002933"/>
                </a:cubicBezTo>
                <a:cubicBezTo>
                  <a:pt x="2363281" y="1983321"/>
                  <a:pt x="2347382" y="1967422"/>
                  <a:pt x="2327769" y="1967422"/>
                </a:cubicBezTo>
                <a:close/>
                <a:moveTo>
                  <a:pt x="2139862" y="1967422"/>
                </a:moveTo>
                <a:cubicBezTo>
                  <a:pt x="2120248" y="1967422"/>
                  <a:pt x="2104350" y="1983321"/>
                  <a:pt x="2104350" y="2002933"/>
                </a:cubicBezTo>
                <a:cubicBezTo>
                  <a:pt x="2104350" y="2022545"/>
                  <a:pt x="2120248" y="2038444"/>
                  <a:pt x="2139862" y="2038444"/>
                </a:cubicBezTo>
                <a:cubicBezTo>
                  <a:pt x="2159472" y="2038444"/>
                  <a:pt x="2175372" y="2022545"/>
                  <a:pt x="2175372" y="2002933"/>
                </a:cubicBezTo>
                <a:cubicBezTo>
                  <a:pt x="2175372" y="1983321"/>
                  <a:pt x="2159472" y="1967422"/>
                  <a:pt x="2139862" y="1967422"/>
                </a:cubicBezTo>
                <a:close/>
                <a:moveTo>
                  <a:pt x="1951950" y="1967422"/>
                </a:moveTo>
                <a:cubicBezTo>
                  <a:pt x="1932338" y="1967422"/>
                  <a:pt x="1916439" y="1983321"/>
                  <a:pt x="1916439" y="2002933"/>
                </a:cubicBezTo>
                <a:cubicBezTo>
                  <a:pt x="1916439" y="2022545"/>
                  <a:pt x="1932338" y="2038444"/>
                  <a:pt x="1951950" y="2038444"/>
                </a:cubicBezTo>
                <a:cubicBezTo>
                  <a:pt x="1971562" y="2038444"/>
                  <a:pt x="1987462" y="2022545"/>
                  <a:pt x="1987462" y="2002933"/>
                </a:cubicBezTo>
                <a:cubicBezTo>
                  <a:pt x="1987462" y="1983321"/>
                  <a:pt x="1971562" y="1967422"/>
                  <a:pt x="1951950" y="1967422"/>
                </a:cubicBezTo>
                <a:close/>
                <a:moveTo>
                  <a:pt x="1764041" y="1967422"/>
                </a:moveTo>
                <a:cubicBezTo>
                  <a:pt x="1744429" y="1967422"/>
                  <a:pt x="1728530" y="1983321"/>
                  <a:pt x="1728530" y="2002933"/>
                </a:cubicBezTo>
                <a:cubicBezTo>
                  <a:pt x="1728530" y="2022545"/>
                  <a:pt x="1744429" y="2038444"/>
                  <a:pt x="1764041" y="2038444"/>
                </a:cubicBezTo>
                <a:cubicBezTo>
                  <a:pt x="1783653" y="2038444"/>
                  <a:pt x="1799552" y="2022545"/>
                  <a:pt x="1799552" y="2002933"/>
                </a:cubicBezTo>
                <a:cubicBezTo>
                  <a:pt x="1799552" y="1983321"/>
                  <a:pt x="1783653" y="1967422"/>
                  <a:pt x="1764041" y="1967422"/>
                </a:cubicBezTo>
                <a:close/>
                <a:moveTo>
                  <a:pt x="1576131" y="1967422"/>
                </a:moveTo>
                <a:cubicBezTo>
                  <a:pt x="1556519" y="1967422"/>
                  <a:pt x="1540620" y="1983321"/>
                  <a:pt x="1540620" y="2002933"/>
                </a:cubicBezTo>
                <a:cubicBezTo>
                  <a:pt x="1540620" y="2022545"/>
                  <a:pt x="1556519" y="2038444"/>
                  <a:pt x="1576131" y="2038444"/>
                </a:cubicBezTo>
                <a:cubicBezTo>
                  <a:pt x="1595743" y="2038444"/>
                  <a:pt x="1611642" y="2022545"/>
                  <a:pt x="1611642" y="2002933"/>
                </a:cubicBezTo>
                <a:cubicBezTo>
                  <a:pt x="1611642" y="1983321"/>
                  <a:pt x="1595743" y="1967422"/>
                  <a:pt x="1576131" y="1967422"/>
                </a:cubicBezTo>
                <a:close/>
                <a:moveTo>
                  <a:pt x="1388221" y="1967422"/>
                </a:moveTo>
                <a:cubicBezTo>
                  <a:pt x="1368609" y="1967422"/>
                  <a:pt x="1352710" y="1983321"/>
                  <a:pt x="1352710" y="2002933"/>
                </a:cubicBezTo>
                <a:cubicBezTo>
                  <a:pt x="1352710" y="2022545"/>
                  <a:pt x="1368609" y="2038444"/>
                  <a:pt x="1388221" y="2038444"/>
                </a:cubicBezTo>
                <a:cubicBezTo>
                  <a:pt x="1407833" y="2038444"/>
                  <a:pt x="1423732" y="2022545"/>
                  <a:pt x="1423732" y="2002933"/>
                </a:cubicBezTo>
                <a:cubicBezTo>
                  <a:pt x="1423732" y="1983321"/>
                  <a:pt x="1407833" y="1967422"/>
                  <a:pt x="1388221" y="1967422"/>
                </a:cubicBezTo>
                <a:close/>
                <a:moveTo>
                  <a:pt x="1200312" y="1967422"/>
                </a:moveTo>
                <a:cubicBezTo>
                  <a:pt x="1180700" y="1967422"/>
                  <a:pt x="1164801" y="1983321"/>
                  <a:pt x="1164801" y="2002933"/>
                </a:cubicBezTo>
                <a:cubicBezTo>
                  <a:pt x="1164801" y="2022545"/>
                  <a:pt x="1180700" y="2038444"/>
                  <a:pt x="1200312" y="2038444"/>
                </a:cubicBezTo>
                <a:cubicBezTo>
                  <a:pt x="1219924" y="2038444"/>
                  <a:pt x="1235823" y="2022545"/>
                  <a:pt x="1235823" y="2002933"/>
                </a:cubicBezTo>
                <a:cubicBezTo>
                  <a:pt x="1235823" y="1983321"/>
                  <a:pt x="1219924" y="1967422"/>
                  <a:pt x="1200312" y="1967422"/>
                </a:cubicBezTo>
                <a:close/>
                <a:moveTo>
                  <a:pt x="1012402" y="1967422"/>
                </a:moveTo>
                <a:cubicBezTo>
                  <a:pt x="992790" y="1967422"/>
                  <a:pt x="976891" y="1983321"/>
                  <a:pt x="976891" y="2002933"/>
                </a:cubicBezTo>
                <a:cubicBezTo>
                  <a:pt x="976891" y="2022545"/>
                  <a:pt x="992790" y="2038444"/>
                  <a:pt x="1012402" y="2038444"/>
                </a:cubicBezTo>
                <a:cubicBezTo>
                  <a:pt x="1032014" y="2038444"/>
                  <a:pt x="1047913" y="2022545"/>
                  <a:pt x="1047913" y="2002933"/>
                </a:cubicBezTo>
                <a:cubicBezTo>
                  <a:pt x="1047913" y="1983321"/>
                  <a:pt x="1032014" y="1967422"/>
                  <a:pt x="1012402" y="1967422"/>
                </a:cubicBezTo>
                <a:close/>
                <a:moveTo>
                  <a:pt x="824492" y="1967422"/>
                </a:moveTo>
                <a:cubicBezTo>
                  <a:pt x="804880" y="1967422"/>
                  <a:pt x="788981" y="1983321"/>
                  <a:pt x="788981" y="2002933"/>
                </a:cubicBezTo>
                <a:cubicBezTo>
                  <a:pt x="788981" y="2022545"/>
                  <a:pt x="804880" y="2038444"/>
                  <a:pt x="824492" y="2038444"/>
                </a:cubicBezTo>
                <a:cubicBezTo>
                  <a:pt x="844104" y="2038444"/>
                  <a:pt x="860003" y="2022545"/>
                  <a:pt x="860003" y="2002933"/>
                </a:cubicBezTo>
                <a:cubicBezTo>
                  <a:pt x="860003" y="1983321"/>
                  <a:pt x="844104" y="1967422"/>
                  <a:pt x="824492" y="1967422"/>
                </a:cubicBezTo>
                <a:close/>
                <a:moveTo>
                  <a:pt x="636583" y="1967422"/>
                </a:moveTo>
                <a:cubicBezTo>
                  <a:pt x="616971" y="1967422"/>
                  <a:pt x="601071" y="1983321"/>
                  <a:pt x="601071" y="2002933"/>
                </a:cubicBezTo>
                <a:cubicBezTo>
                  <a:pt x="601071" y="2022545"/>
                  <a:pt x="616971" y="2038444"/>
                  <a:pt x="636583" y="2038444"/>
                </a:cubicBezTo>
                <a:cubicBezTo>
                  <a:pt x="656195" y="2038444"/>
                  <a:pt x="672093" y="2022545"/>
                  <a:pt x="672093" y="2002933"/>
                </a:cubicBezTo>
                <a:cubicBezTo>
                  <a:pt x="672093" y="1983321"/>
                  <a:pt x="656195" y="1967422"/>
                  <a:pt x="636583" y="1967422"/>
                </a:cubicBezTo>
                <a:close/>
                <a:moveTo>
                  <a:pt x="448673" y="1967422"/>
                </a:moveTo>
                <a:cubicBezTo>
                  <a:pt x="429061" y="1967422"/>
                  <a:pt x="413162" y="1983321"/>
                  <a:pt x="413162" y="2002933"/>
                </a:cubicBezTo>
                <a:cubicBezTo>
                  <a:pt x="413162" y="2022545"/>
                  <a:pt x="429061" y="2038444"/>
                  <a:pt x="448673" y="2038444"/>
                </a:cubicBezTo>
                <a:cubicBezTo>
                  <a:pt x="468285" y="2038444"/>
                  <a:pt x="484184" y="2022545"/>
                  <a:pt x="484184" y="2002933"/>
                </a:cubicBezTo>
                <a:cubicBezTo>
                  <a:pt x="484184" y="1983321"/>
                  <a:pt x="468285" y="1967422"/>
                  <a:pt x="448673" y="1967422"/>
                </a:cubicBezTo>
                <a:close/>
                <a:moveTo>
                  <a:pt x="260763" y="1967422"/>
                </a:moveTo>
                <a:cubicBezTo>
                  <a:pt x="241151" y="1967422"/>
                  <a:pt x="225252" y="1983321"/>
                  <a:pt x="225252" y="2002933"/>
                </a:cubicBezTo>
                <a:cubicBezTo>
                  <a:pt x="225252" y="2022545"/>
                  <a:pt x="241151" y="2038444"/>
                  <a:pt x="260763" y="2038444"/>
                </a:cubicBezTo>
                <a:cubicBezTo>
                  <a:pt x="280375" y="2038444"/>
                  <a:pt x="296274" y="2022545"/>
                  <a:pt x="296274" y="2002933"/>
                </a:cubicBezTo>
                <a:cubicBezTo>
                  <a:pt x="296274" y="1983321"/>
                  <a:pt x="280375" y="1967422"/>
                  <a:pt x="260763" y="1967422"/>
                </a:cubicBezTo>
                <a:close/>
                <a:moveTo>
                  <a:pt x="78815" y="1967421"/>
                </a:moveTo>
                <a:cubicBezTo>
                  <a:pt x="59202" y="1967421"/>
                  <a:pt x="43303" y="1983320"/>
                  <a:pt x="43303" y="2002932"/>
                </a:cubicBezTo>
                <a:cubicBezTo>
                  <a:pt x="43303" y="2022544"/>
                  <a:pt x="59202" y="2038443"/>
                  <a:pt x="78815" y="2038443"/>
                </a:cubicBezTo>
                <a:cubicBezTo>
                  <a:pt x="98426" y="2038443"/>
                  <a:pt x="114325" y="2022544"/>
                  <a:pt x="114325" y="2002932"/>
                </a:cubicBezTo>
                <a:cubicBezTo>
                  <a:pt x="114325" y="1983320"/>
                  <a:pt x="98426" y="1967421"/>
                  <a:pt x="78815" y="1967421"/>
                </a:cubicBezTo>
                <a:close/>
                <a:moveTo>
                  <a:pt x="12007004" y="1815022"/>
                </a:moveTo>
                <a:cubicBezTo>
                  <a:pt x="11987392" y="1815022"/>
                  <a:pt x="11971493" y="1830921"/>
                  <a:pt x="11971493" y="1850533"/>
                </a:cubicBezTo>
                <a:cubicBezTo>
                  <a:pt x="11971493" y="1870145"/>
                  <a:pt x="11987392" y="1886044"/>
                  <a:pt x="12007004" y="1886044"/>
                </a:cubicBezTo>
                <a:cubicBezTo>
                  <a:pt x="12026616" y="1886044"/>
                  <a:pt x="12042515" y="1870145"/>
                  <a:pt x="12042515" y="1850533"/>
                </a:cubicBezTo>
                <a:cubicBezTo>
                  <a:pt x="12042515" y="1830921"/>
                  <a:pt x="12026616" y="1815022"/>
                  <a:pt x="12007004" y="1815022"/>
                </a:cubicBezTo>
                <a:close/>
                <a:moveTo>
                  <a:pt x="11819094" y="1815022"/>
                </a:moveTo>
                <a:cubicBezTo>
                  <a:pt x="11799482" y="1815022"/>
                  <a:pt x="11783583" y="1830921"/>
                  <a:pt x="11783583" y="1850533"/>
                </a:cubicBezTo>
                <a:cubicBezTo>
                  <a:pt x="11783583" y="1870145"/>
                  <a:pt x="11799482" y="1886044"/>
                  <a:pt x="11819094" y="1886044"/>
                </a:cubicBezTo>
                <a:cubicBezTo>
                  <a:pt x="11838706" y="1886044"/>
                  <a:pt x="11854605" y="1870145"/>
                  <a:pt x="11854605" y="1850533"/>
                </a:cubicBezTo>
                <a:cubicBezTo>
                  <a:pt x="11854605" y="1830921"/>
                  <a:pt x="11838706" y="1815022"/>
                  <a:pt x="11819094" y="1815022"/>
                </a:cubicBezTo>
                <a:close/>
                <a:moveTo>
                  <a:pt x="11631184" y="1815022"/>
                </a:moveTo>
                <a:cubicBezTo>
                  <a:pt x="11611572" y="1815022"/>
                  <a:pt x="11595673" y="1830921"/>
                  <a:pt x="11595673" y="1850533"/>
                </a:cubicBezTo>
                <a:cubicBezTo>
                  <a:pt x="11595673" y="1870145"/>
                  <a:pt x="11611572" y="1886044"/>
                  <a:pt x="11631184" y="1886044"/>
                </a:cubicBezTo>
                <a:cubicBezTo>
                  <a:pt x="11650796" y="1886044"/>
                  <a:pt x="11666695" y="1870145"/>
                  <a:pt x="11666695" y="1850533"/>
                </a:cubicBezTo>
                <a:cubicBezTo>
                  <a:pt x="11666695" y="1830921"/>
                  <a:pt x="11650796" y="1815022"/>
                  <a:pt x="11631184" y="1815022"/>
                </a:cubicBezTo>
                <a:close/>
                <a:moveTo>
                  <a:pt x="11443274" y="1815022"/>
                </a:moveTo>
                <a:cubicBezTo>
                  <a:pt x="11423662" y="1815022"/>
                  <a:pt x="11407763" y="1830921"/>
                  <a:pt x="11407763" y="1850533"/>
                </a:cubicBezTo>
                <a:cubicBezTo>
                  <a:pt x="11407763" y="1870145"/>
                  <a:pt x="11423662" y="1886044"/>
                  <a:pt x="11443274" y="1886044"/>
                </a:cubicBezTo>
                <a:cubicBezTo>
                  <a:pt x="11462886" y="1886044"/>
                  <a:pt x="11478785" y="1870145"/>
                  <a:pt x="11478785" y="1850533"/>
                </a:cubicBezTo>
                <a:cubicBezTo>
                  <a:pt x="11478785" y="1830921"/>
                  <a:pt x="11462886" y="1815022"/>
                  <a:pt x="11443274" y="1815022"/>
                </a:cubicBezTo>
                <a:close/>
                <a:moveTo>
                  <a:pt x="11255364" y="1815022"/>
                </a:moveTo>
                <a:cubicBezTo>
                  <a:pt x="11235752" y="1815022"/>
                  <a:pt x="11219853" y="1830921"/>
                  <a:pt x="11219853" y="1850533"/>
                </a:cubicBezTo>
                <a:cubicBezTo>
                  <a:pt x="11219853" y="1870145"/>
                  <a:pt x="11235752" y="1886044"/>
                  <a:pt x="11255364" y="1886044"/>
                </a:cubicBezTo>
                <a:cubicBezTo>
                  <a:pt x="11274976" y="1886044"/>
                  <a:pt x="11290875" y="1870145"/>
                  <a:pt x="11290875" y="1850533"/>
                </a:cubicBezTo>
                <a:cubicBezTo>
                  <a:pt x="11290875" y="1830921"/>
                  <a:pt x="11274976" y="1815022"/>
                  <a:pt x="11255364" y="1815022"/>
                </a:cubicBezTo>
                <a:close/>
                <a:moveTo>
                  <a:pt x="11067454" y="1815022"/>
                </a:moveTo>
                <a:cubicBezTo>
                  <a:pt x="11047842" y="1815022"/>
                  <a:pt x="11031943" y="1830921"/>
                  <a:pt x="11031943" y="1850533"/>
                </a:cubicBezTo>
                <a:cubicBezTo>
                  <a:pt x="11031943" y="1870145"/>
                  <a:pt x="11047842" y="1886044"/>
                  <a:pt x="11067454" y="1886044"/>
                </a:cubicBezTo>
                <a:cubicBezTo>
                  <a:pt x="11087066" y="1886044"/>
                  <a:pt x="11102965" y="1870145"/>
                  <a:pt x="11102965" y="1850533"/>
                </a:cubicBezTo>
                <a:cubicBezTo>
                  <a:pt x="11102965" y="1830921"/>
                  <a:pt x="11087066" y="1815022"/>
                  <a:pt x="11067454" y="1815022"/>
                </a:cubicBezTo>
                <a:close/>
                <a:moveTo>
                  <a:pt x="10879544" y="1815022"/>
                </a:moveTo>
                <a:cubicBezTo>
                  <a:pt x="10859932" y="1815022"/>
                  <a:pt x="10844033" y="1830921"/>
                  <a:pt x="10844033" y="1850533"/>
                </a:cubicBezTo>
                <a:cubicBezTo>
                  <a:pt x="10844033" y="1870145"/>
                  <a:pt x="10859932" y="1886044"/>
                  <a:pt x="10879544" y="1886044"/>
                </a:cubicBezTo>
                <a:cubicBezTo>
                  <a:pt x="10899156" y="1886044"/>
                  <a:pt x="10915055" y="1870145"/>
                  <a:pt x="10915055" y="1850533"/>
                </a:cubicBezTo>
                <a:cubicBezTo>
                  <a:pt x="10915055" y="1830921"/>
                  <a:pt x="10899156" y="1815022"/>
                  <a:pt x="10879544" y="1815022"/>
                </a:cubicBezTo>
                <a:close/>
                <a:moveTo>
                  <a:pt x="10691634" y="1815022"/>
                </a:moveTo>
                <a:cubicBezTo>
                  <a:pt x="10672022" y="1815022"/>
                  <a:pt x="10656123" y="1830921"/>
                  <a:pt x="10656123" y="1850533"/>
                </a:cubicBezTo>
                <a:cubicBezTo>
                  <a:pt x="10656123" y="1870145"/>
                  <a:pt x="10672022" y="1886044"/>
                  <a:pt x="10691634" y="1886044"/>
                </a:cubicBezTo>
                <a:cubicBezTo>
                  <a:pt x="10711246" y="1886044"/>
                  <a:pt x="10727145" y="1870145"/>
                  <a:pt x="10727145" y="1850533"/>
                </a:cubicBezTo>
                <a:cubicBezTo>
                  <a:pt x="10727145" y="1830921"/>
                  <a:pt x="10711246" y="1815022"/>
                  <a:pt x="10691634" y="1815022"/>
                </a:cubicBezTo>
                <a:close/>
                <a:moveTo>
                  <a:pt x="10503724" y="1815022"/>
                </a:moveTo>
                <a:cubicBezTo>
                  <a:pt x="10484112" y="1815022"/>
                  <a:pt x="10468213" y="1830921"/>
                  <a:pt x="10468213" y="1850533"/>
                </a:cubicBezTo>
                <a:cubicBezTo>
                  <a:pt x="10468213" y="1870145"/>
                  <a:pt x="10484112" y="1886044"/>
                  <a:pt x="10503724" y="1886044"/>
                </a:cubicBezTo>
                <a:cubicBezTo>
                  <a:pt x="10523336" y="1886044"/>
                  <a:pt x="10539235" y="1870145"/>
                  <a:pt x="10539235" y="1850533"/>
                </a:cubicBezTo>
                <a:cubicBezTo>
                  <a:pt x="10539235" y="1830921"/>
                  <a:pt x="10523336" y="1815022"/>
                  <a:pt x="10503724" y="1815022"/>
                </a:cubicBezTo>
                <a:close/>
                <a:moveTo>
                  <a:pt x="10315814" y="1815022"/>
                </a:moveTo>
                <a:cubicBezTo>
                  <a:pt x="10296202" y="1815022"/>
                  <a:pt x="10280303" y="1830921"/>
                  <a:pt x="10280303" y="1850533"/>
                </a:cubicBezTo>
                <a:cubicBezTo>
                  <a:pt x="10280303" y="1870145"/>
                  <a:pt x="10296202" y="1886044"/>
                  <a:pt x="10315814" y="1886044"/>
                </a:cubicBezTo>
                <a:cubicBezTo>
                  <a:pt x="10335426" y="1886044"/>
                  <a:pt x="10351325" y="1870145"/>
                  <a:pt x="10351325" y="1850533"/>
                </a:cubicBezTo>
                <a:cubicBezTo>
                  <a:pt x="10351325" y="1830921"/>
                  <a:pt x="10335426" y="1815022"/>
                  <a:pt x="10315814" y="1815022"/>
                </a:cubicBezTo>
                <a:close/>
                <a:moveTo>
                  <a:pt x="10127904" y="1815022"/>
                </a:moveTo>
                <a:cubicBezTo>
                  <a:pt x="10108292" y="1815022"/>
                  <a:pt x="10092393" y="1830921"/>
                  <a:pt x="10092393" y="1850533"/>
                </a:cubicBezTo>
                <a:cubicBezTo>
                  <a:pt x="10092393" y="1870145"/>
                  <a:pt x="10108292" y="1886044"/>
                  <a:pt x="10127904" y="1886044"/>
                </a:cubicBezTo>
                <a:cubicBezTo>
                  <a:pt x="10147516" y="1886044"/>
                  <a:pt x="10163415" y="1870145"/>
                  <a:pt x="10163415" y="1850533"/>
                </a:cubicBezTo>
                <a:cubicBezTo>
                  <a:pt x="10163415" y="1830921"/>
                  <a:pt x="10147516" y="1815022"/>
                  <a:pt x="10127904" y="1815022"/>
                </a:cubicBezTo>
                <a:close/>
                <a:moveTo>
                  <a:pt x="9939994" y="1815022"/>
                </a:moveTo>
                <a:cubicBezTo>
                  <a:pt x="9920382" y="1815022"/>
                  <a:pt x="9904483" y="1830921"/>
                  <a:pt x="9904483" y="1850533"/>
                </a:cubicBezTo>
                <a:cubicBezTo>
                  <a:pt x="9904483" y="1870145"/>
                  <a:pt x="9920382" y="1886044"/>
                  <a:pt x="9939994" y="1886044"/>
                </a:cubicBezTo>
                <a:cubicBezTo>
                  <a:pt x="9959606" y="1886044"/>
                  <a:pt x="9975505" y="1870145"/>
                  <a:pt x="9975505" y="1850533"/>
                </a:cubicBezTo>
                <a:cubicBezTo>
                  <a:pt x="9975505" y="1830921"/>
                  <a:pt x="9959606" y="1815022"/>
                  <a:pt x="9939994" y="1815022"/>
                </a:cubicBezTo>
                <a:close/>
                <a:moveTo>
                  <a:pt x="9752084" y="1815022"/>
                </a:moveTo>
                <a:cubicBezTo>
                  <a:pt x="9732472" y="1815022"/>
                  <a:pt x="9716573" y="1830921"/>
                  <a:pt x="9716573" y="1850533"/>
                </a:cubicBezTo>
                <a:cubicBezTo>
                  <a:pt x="9716573" y="1870145"/>
                  <a:pt x="9732472" y="1886044"/>
                  <a:pt x="9752084" y="1886044"/>
                </a:cubicBezTo>
                <a:cubicBezTo>
                  <a:pt x="9771696" y="1886044"/>
                  <a:pt x="9787595" y="1870145"/>
                  <a:pt x="9787595" y="1850533"/>
                </a:cubicBezTo>
                <a:cubicBezTo>
                  <a:pt x="9787595" y="1830921"/>
                  <a:pt x="9771696" y="1815022"/>
                  <a:pt x="9752084" y="1815022"/>
                </a:cubicBezTo>
                <a:close/>
                <a:moveTo>
                  <a:pt x="9564174" y="1815022"/>
                </a:moveTo>
                <a:cubicBezTo>
                  <a:pt x="9544562" y="1815022"/>
                  <a:pt x="9528663" y="1830921"/>
                  <a:pt x="9528663" y="1850533"/>
                </a:cubicBezTo>
                <a:cubicBezTo>
                  <a:pt x="9528663" y="1870145"/>
                  <a:pt x="9544562" y="1886044"/>
                  <a:pt x="9564174" y="1886044"/>
                </a:cubicBezTo>
                <a:cubicBezTo>
                  <a:pt x="9583786" y="1886044"/>
                  <a:pt x="9599685" y="1870145"/>
                  <a:pt x="9599685" y="1850533"/>
                </a:cubicBezTo>
                <a:cubicBezTo>
                  <a:pt x="9599685" y="1830921"/>
                  <a:pt x="9583786" y="1815022"/>
                  <a:pt x="9564174" y="1815022"/>
                </a:cubicBezTo>
                <a:close/>
                <a:moveTo>
                  <a:pt x="9376264" y="1815022"/>
                </a:moveTo>
                <a:cubicBezTo>
                  <a:pt x="9356652" y="1815022"/>
                  <a:pt x="9340753" y="1830921"/>
                  <a:pt x="9340753" y="1850533"/>
                </a:cubicBezTo>
                <a:cubicBezTo>
                  <a:pt x="9340753" y="1870145"/>
                  <a:pt x="9356652" y="1886044"/>
                  <a:pt x="9376264" y="1886044"/>
                </a:cubicBezTo>
                <a:cubicBezTo>
                  <a:pt x="9395876" y="1886044"/>
                  <a:pt x="9411775" y="1870145"/>
                  <a:pt x="9411775" y="1850533"/>
                </a:cubicBezTo>
                <a:cubicBezTo>
                  <a:pt x="9411775" y="1830921"/>
                  <a:pt x="9395876" y="1815022"/>
                  <a:pt x="9376264" y="1815022"/>
                </a:cubicBezTo>
                <a:close/>
                <a:moveTo>
                  <a:pt x="9188354" y="1815022"/>
                </a:moveTo>
                <a:cubicBezTo>
                  <a:pt x="9168742" y="1815022"/>
                  <a:pt x="9152843" y="1830921"/>
                  <a:pt x="9152843" y="1850533"/>
                </a:cubicBezTo>
                <a:cubicBezTo>
                  <a:pt x="9152843" y="1870145"/>
                  <a:pt x="9168742" y="1886044"/>
                  <a:pt x="9188354" y="1886044"/>
                </a:cubicBezTo>
                <a:cubicBezTo>
                  <a:pt x="9207966" y="1886044"/>
                  <a:pt x="9223865" y="1870145"/>
                  <a:pt x="9223865" y="1850533"/>
                </a:cubicBezTo>
                <a:cubicBezTo>
                  <a:pt x="9223865" y="1830921"/>
                  <a:pt x="9207966" y="1815022"/>
                  <a:pt x="9188354" y="1815022"/>
                </a:cubicBezTo>
                <a:close/>
                <a:moveTo>
                  <a:pt x="9000444" y="1815022"/>
                </a:moveTo>
                <a:cubicBezTo>
                  <a:pt x="8980832" y="1815022"/>
                  <a:pt x="8964933" y="1830921"/>
                  <a:pt x="8964933" y="1850533"/>
                </a:cubicBezTo>
                <a:cubicBezTo>
                  <a:pt x="8964933" y="1870145"/>
                  <a:pt x="8980832" y="1886044"/>
                  <a:pt x="9000444" y="1886044"/>
                </a:cubicBezTo>
                <a:cubicBezTo>
                  <a:pt x="9020056" y="1886044"/>
                  <a:pt x="9035955" y="1870145"/>
                  <a:pt x="9035955" y="1850533"/>
                </a:cubicBezTo>
                <a:cubicBezTo>
                  <a:pt x="9035955" y="1830921"/>
                  <a:pt x="9020056" y="1815022"/>
                  <a:pt x="9000444" y="1815022"/>
                </a:cubicBezTo>
                <a:close/>
                <a:moveTo>
                  <a:pt x="8812534" y="1815022"/>
                </a:moveTo>
                <a:cubicBezTo>
                  <a:pt x="8792922" y="1815022"/>
                  <a:pt x="8777023" y="1830921"/>
                  <a:pt x="8777023" y="1850533"/>
                </a:cubicBezTo>
                <a:cubicBezTo>
                  <a:pt x="8777023" y="1870145"/>
                  <a:pt x="8792922" y="1886044"/>
                  <a:pt x="8812534" y="1886044"/>
                </a:cubicBezTo>
                <a:cubicBezTo>
                  <a:pt x="8832146" y="1886044"/>
                  <a:pt x="8848045" y="1870145"/>
                  <a:pt x="8848045" y="1850533"/>
                </a:cubicBezTo>
                <a:cubicBezTo>
                  <a:pt x="8848045" y="1830921"/>
                  <a:pt x="8832146" y="1815022"/>
                  <a:pt x="8812534" y="1815022"/>
                </a:cubicBezTo>
                <a:close/>
                <a:moveTo>
                  <a:pt x="8624624" y="1815022"/>
                </a:moveTo>
                <a:cubicBezTo>
                  <a:pt x="8605012" y="1815022"/>
                  <a:pt x="8589113" y="1830921"/>
                  <a:pt x="8589113" y="1850533"/>
                </a:cubicBezTo>
                <a:cubicBezTo>
                  <a:pt x="8589113" y="1870145"/>
                  <a:pt x="8605012" y="1886044"/>
                  <a:pt x="8624624" y="1886044"/>
                </a:cubicBezTo>
                <a:cubicBezTo>
                  <a:pt x="8644236" y="1886044"/>
                  <a:pt x="8660135" y="1870145"/>
                  <a:pt x="8660135" y="1850533"/>
                </a:cubicBezTo>
                <a:cubicBezTo>
                  <a:pt x="8660135" y="1830921"/>
                  <a:pt x="8644236" y="1815022"/>
                  <a:pt x="8624624" y="1815022"/>
                </a:cubicBezTo>
                <a:close/>
                <a:moveTo>
                  <a:pt x="8436714" y="1815022"/>
                </a:moveTo>
                <a:cubicBezTo>
                  <a:pt x="8417102" y="1815022"/>
                  <a:pt x="8401203" y="1830921"/>
                  <a:pt x="8401203" y="1850533"/>
                </a:cubicBezTo>
                <a:cubicBezTo>
                  <a:pt x="8401203" y="1870145"/>
                  <a:pt x="8417102" y="1886044"/>
                  <a:pt x="8436714" y="1886044"/>
                </a:cubicBezTo>
                <a:cubicBezTo>
                  <a:pt x="8456326" y="1886044"/>
                  <a:pt x="8472225" y="1870145"/>
                  <a:pt x="8472225" y="1850533"/>
                </a:cubicBezTo>
                <a:cubicBezTo>
                  <a:pt x="8472225" y="1830921"/>
                  <a:pt x="8456326" y="1815022"/>
                  <a:pt x="8436714" y="1815022"/>
                </a:cubicBezTo>
                <a:close/>
                <a:moveTo>
                  <a:pt x="8248804" y="1815022"/>
                </a:moveTo>
                <a:cubicBezTo>
                  <a:pt x="8229192" y="1815022"/>
                  <a:pt x="8213293" y="1830921"/>
                  <a:pt x="8213293" y="1850533"/>
                </a:cubicBezTo>
                <a:cubicBezTo>
                  <a:pt x="8213293" y="1870145"/>
                  <a:pt x="8229192" y="1886044"/>
                  <a:pt x="8248804" y="1886044"/>
                </a:cubicBezTo>
                <a:cubicBezTo>
                  <a:pt x="8268416" y="1886044"/>
                  <a:pt x="8284315" y="1870145"/>
                  <a:pt x="8284315" y="1850533"/>
                </a:cubicBezTo>
                <a:cubicBezTo>
                  <a:pt x="8284315" y="1830921"/>
                  <a:pt x="8268416" y="1815022"/>
                  <a:pt x="8248804" y="1815022"/>
                </a:cubicBezTo>
                <a:close/>
                <a:moveTo>
                  <a:pt x="8060894" y="1815022"/>
                </a:moveTo>
                <a:cubicBezTo>
                  <a:pt x="8041282" y="1815022"/>
                  <a:pt x="8025383" y="1830921"/>
                  <a:pt x="8025383" y="1850533"/>
                </a:cubicBezTo>
                <a:cubicBezTo>
                  <a:pt x="8025383" y="1870145"/>
                  <a:pt x="8041282" y="1886044"/>
                  <a:pt x="8060894" y="1886044"/>
                </a:cubicBezTo>
                <a:cubicBezTo>
                  <a:pt x="8080506" y="1886044"/>
                  <a:pt x="8096405" y="1870145"/>
                  <a:pt x="8096405" y="1850533"/>
                </a:cubicBezTo>
                <a:cubicBezTo>
                  <a:pt x="8096405" y="1830921"/>
                  <a:pt x="8080506" y="1815022"/>
                  <a:pt x="8060894" y="1815022"/>
                </a:cubicBezTo>
                <a:close/>
                <a:moveTo>
                  <a:pt x="7872984" y="1815022"/>
                </a:moveTo>
                <a:cubicBezTo>
                  <a:pt x="7853372" y="1815022"/>
                  <a:pt x="7837473" y="1830921"/>
                  <a:pt x="7837473" y="1850533"/>
                </a:cubicBezTo>
                <a:cubicBezTo>
                  <a:pt x="7837473" y="1870145"/>
                  <a:pt x="7853372" y="1886044"/>
                  <a:pt x="7872984" y="1886044"/>
                </a:cubicBezTo>
                <a:cubicBezTo>
                  <a:pt x="7892596" y="1886044"/>
                  <a:pt x="7908495" y="1870145"/>
                  <a:pt x="7908495" y="1850533"/>
                </a:cubicBezTo>
                <a:cubicBezTo>
                  <a:pt x="7908495" y="1830921"/>
                  <a:pt x="7892596" y="1815022"/>
                  <a:pt x="7872984" y="1815022"/>
                </a:cubicBezTo>
                <a:close/>
                <a:moveTo>
                  <a:pt x="7685074" y="1815022"/>
                </a:moveTo>
                <a:cubicBezTo>
                  <a:pt x="7665462" y="1815022"/>
                  <a:pt x="7649563" y="1830921"/>
                  <a:pt x="7649563" y="1850533"/>
                </a:cubicBezTo>
                <a:cubicBezTo>
                  <a:pt x="7649563" y="1870145"/>
                  <a:pt x="7665462" y="1886044"/>
                  <a:pt x="7685074" y="1886044"/>
                </a:cubicBezTo>
                <a:cubicBezTo>
                  <a:pt x="7704686" y="1886044"/>
                  <a:pt x="7720585" y="1870145"/>
                  <a:pt x="7720585" y="1850533"/>
                </a:cubicBezTo>
                <a:cubicBezTo>
                  <a:pt x="7720585" y="1830921"/>
                  <a:pt x="7704686" y="1815022"/>
                  <a:pt x="7685074" y="1815022"/>
                </a:cubicBezTo>
                <a:close/>
                <a:moveTo>
                  <a:pt x="7497164" y="1815022"/>
                </a:moveTo>
                <a:cubicBezTo>
                  <a:pt x="7477552" y="1815022"/>
                  <a:pt x="7461653" y="1830921"/>
                  <a:pt x="7461653" y="1850533"/>
                </a:cubicBezTo>
                <a:cubicBezTo>
                  <a:pt x="7461653" y="1870145"/>
                  <a:pt x="7477552" y="1886044"/>
                  <a:pt x="7497164" y="1886044"/>
                </a:cubicBezTo>
                <a:cubicBezTo>
                  <a:pt x="7516776" y="1886044"/>
                  <a:pt x="7532675" y="1870145"/>
                  <a:pt x="7532675" y="1850533"/>
                </a:cubicBezTo>
                <a:cubicBezTo>
                  <a:pt x="7532675" y="1830921"/>
                  <a:pt x="7516776" y="1815022"/>
                  <a:pt x="7497164" y="1815022"/>
                </a:cubicBezTo>
                <a:close/>
                <a:moveTo>
                  <a:pt x="7309254" y="1815022"/>
                </a:moveTo>
                <a:cubicBezTo>
                  <a:pt x="7289642" y="1815022"/>
                  <a:pt x="7273743" y="1830921"/>
                  <a:pt x="7273743" y="1850533"/>
                </a:cubicBezTo>
                <a:cubicBezTo>
                  <a:pt x="7273743" y="1870145"/>
                  <a:pt x="7289642" y="1886044"/>
                  <a:pt x="7309254" y="1886044"/>
                </a:cubicBezTo>
                <a:cubicBezTo>
                  <a:pt x="7328866" y="1886044"/>
                  <a:pt x="7344765" y="1870145"/>
                  <a:pt x="7344765" y="1850533"/>
                </a:cubicBezTo>
                <a:cubicBezTo>
                  <a:pt x="7344765" y="1830921"/>
                  <a:pt x="7328866" y="1815022"/>
                  <a:pt x="7309254" y="1815022"/>
                </a:cubicBezTo>
                <a:close/>
                <a:moveTo>
                  <a:pt x="7121344" y="1815022"/>
                </a:moveTo>
                <a:cubicBezTo>
                  <a:pt x="7101732" y="1815022"/>
                  <a:pt x="7085833" y="1830921"/>
                  <a:pt x="7085833" y="1850533"/>
                </a:cubicBezTo>
                <a:cubicBezTo>
                  <a:pt x="7085833" y="1870145"/>
                  <a:pt x="7101732" y="1886044"/>
                  <a:pt x="7121344" y="1886044"/>
                </a:cubicBezTo>
                <a:cubicBezTo>
                  <a:pt x="7140956" y="1886044"/>
                  <a:pt x="7156855" y="1870145"/>
                  <a:pt x="7156855" y="1850533"/>
                </a:cubicBezTo>
                <a:cubicBezTo>
                  <a:pt x="7156855" y="1830921"/>
                  <a:pt x="7140956" y="1815022"/>
                  <a:pt x="7121344" y="1815022"/>
                </a:cubicBezTo>
                <a:close/>
                <a:moveTo>
                  <a:pt x="6933434" y="1815022"/>
                </a:moveTo>
                <a:cubicBezTo>
                  <a:pt x="6913822" y="1815022"/>
                  <a:pt x="6897923" y="1830921"/>
                  <a:pt x="6897923" y="1850533"/>
                </a:cubicBezTo>
                <a:cubicBezTo>
                  <a:pt x="6897923" y="1870145"/>
                  <a:pt x="6913822" y="1886044"/>
                  <a:pt x="6933434" y="1886044"/>
                </a:cubicBezTo>
                <a:cubicBezTo>
                  <a:pt x="6953046" y="1886044"/>
                  <a:pt x="6968945" y="1870145"/>
                  <a:pt x="6968945" y="1850533"/>
                </a:cubicBezTo>
                <a:cubicBezTo>
                  <a:pt x="6968945" y="1830921"/>
                  <a:pt x="6953046" y="1815022"/>
                  <a:pt x="6933434" y="1815022"/>
                </a:cubicBezTo>
                <a:close/>
                <a:moveTo>
                  <a:pt x="6745524" y="1815022"/>
                </a:moveTo>
                <a:cubicBezTo>
                  <a:pt x="6725912" y="1815022"/>
                  <a:pt x="6710013" y="1830921"/>
                  <a:pt x="6710013" y="1850533"/>
                </a:cubicBezTo>
                <a:cubicBezTo>
                  <a:pt x="6710013" y="1870145"/>
                  <a:pt x="6725912" y="1886044"/>
                  <a:pt x="6745524" y="1886044"/>
                </a:cubicBezTo>
                <a:cubicBezTo>
                  <a:pt x="6765136" y="1886044"/>
                  <a:pt x="6781035" y="1870145"/>
                  <a:pt x="6781035" y="1850533"/>
                </a:cubicBezTo>
                <a:cubicBezTo>
                  <a:pt x="6781035" y="1830921"/>
                  <a:pt x="6765136" y="1815022"/>
                  <a:pt x="6745524" y="1815022"/>
                </a:cubicBezTo>
                <a:close/>
                <a:moveTo>
                  <a:pt x="6557614" y="1815022"/>
                </a:moveTo>
                <a:cubicBezTo>
                  <a:pt x="6538002" y="1815022"/>
                  <a:pt x="6522103" y="1830921"/>
                  <a:pt x="6522103" y="1850533"/>
                </a:cubicBezTo>
                <a:cubicBezTo>
                  <a:pt x="6522103" y="1870145"/>
                  <a:pt x="6538002" y="1886044"/>
                  <a:pt x="6557614" y="1886044"/>
                </a:cubicBezTo>
                <a:cubicBezTo>
                  <a:pt x="6577226" y="1886044"/>
                  <a:pt x="6593125" y="1870145"/>
                  <a:pt x="6593125" y="1850533"/>
                </a:cubicBezTo>
                <a:cubicBezTo>
                  <a:pt x="6593125" y="1830921"/>
                  <a:pt x="6577226" y="1815022"/>
                  <a:pt x="6557614" y="1815022"/>
                </a:cubicBezTo>
                <a:close/>
                <a:moveTo>
                  <a:pt x="6369704" y="1815022"/>
                </a:moveTo>
                <a:cubicBezTo>
                  <a:pt x="6350092" y="1815022"/>
                  <a:pt x="6334193" y="1830921"/>
                  <a:pt x="6334193" y="1850533"/>
                </a:cubicBezTo>
                <a:cubicBezTo>
                  <a:pt x="6334193" y="1870145"/>
                  <a:pt x="6350092" y="1886044"/>
                  <a:pt x="6369704" y="1886044"/>
                </a:cubicBezTo>
                <a:cubicBezTo>
                  <a:pt x="6389316" y="1886044"/>
                  <a:pt x="6405215" y="1870145"/>
                  <a:pt x="6405215" y="1850533"/>
                </a:cubicBezTo>
                <a:cubicBezTo>
                  <a:pt x="6405215" y="1830921"/>
                  <a:pt x="6389316" y="1815022"/>
                  <a:pt x="6369704" y="1815022"/>
                </a:cubicBezTo>
                <a:close/>
                <a:moveTo>
                  <a:pt x="6181794" y="1815022"/>
                </a:moveTo>
                <a:cubicBezTo>
                  <a:pt x="6162182" y="1815022"/>
                  <a:pt x="6146283" y="1830921"/>
                  <a:pt x="6146283" y="1850533"/>
                </a:cubicBezTo>
                <a:cubicBezTo>
                  <a:pt x="6146283" y="1870145"/>
                  <a:pt x="6162182" y="1886044"/>
                  <a:pt x="6181794" y="1886044"/>
                </a:cubicBezTo>
                <a:cubicBezTo>
                  <a:pt x="6201406" y="1886044"/>
                  <a:pt x="6217305" y="1870145"/>
                  <a:pt x="6217305" y="1850533"/>
                </a:cubicBezTo>
                <a:cubicBezTo>
                  <a:pt x="6217305" y="1830921"/>
                  <a:pt x="6201406" y="1815022"/>
                  <a:pt x="6181794" y="1815022"/>
                </a:cubicBezTo>
                <a:close/>
                <a:moveTo>
                  <a:pt x="5993886" y="1815022"/>
                </a:moveTo>
                <a:cubicBezTo>
                  <a:pt x="5974273" y="1815022"/>
                  <a:pt x="5958374" y="1830921"/>
                  <a:pt x="5958374" y="1850533"/>
                </a:cubicBezTo>
                <a:cubicBezTo>
                  <a:pt x="5958374" y="1870145"/>
                  <a:pt x="5974273" y="1886044"/>
                  <a:pt x="5993886" y="1886044"/>
                </a:cubicBezTo>
                <a:cubicBezTo>
                  <a:pt x="6013497" y="1886044"/>
                  <a:pt x="6029396" y="1870145"/>
                  <a:pt x="6029396" y="1850533"/>
                </a:cubicBezTo>
                <a:cubicBezTo>
                  <a:pt x="6029396" y="1830921"/>
                  <a:pt x="6013497" y="1815022"/>
                  <a:pt x="5993886" y="1815022"/>
                </a:cubicBezTo>
                <a:close/>
                <a:moveTo>
                  <a:pt x="5805976" y="1815022"/>
                </a:moveTo>
                <a:cubicBezTo>
                  <a:pt x="5786364" y="1815022"/>
                  <a:pt x="5770466" y="1830921"/>
                  <a:pt x="5770466" y="1850533"/>
                </a:cubicBezTo>
                <a:cubicBezTo>
                  <a:pt x="5770466" y="1870145"/>
                  <a:pt x="5786364" y="1886044"/>
                  <a:pt x="5805976" y="1886044"/>
                </a:cubicBezTo>
                <a:cubicBezTo>
                  <a:pt x="5825589" y="1886044"/>
                  <a:pt x="5841487" y="1870145"/>
                  <a:pt x="5841487" y="1850533"/>
                </a:cubicBezTo>
                <a:cubicBezTo>
                  <a:pt x="5841487" y="1830921"/>
                  <a:pt x="5825589" y="1815022"/>
                  <a:pt x="5805976" y="1815022"/>
                </a:cubicBezTo>
                <a:close/>
                <a:moveTo>
                  <a:pt x="5618068" y="1815022"/>
                </a:moveTo>
                <a:cubicBezTo>
                  <a:pt x="5598457" y="1815022"/>
                  <a:pt x="5582558" y="1830921"/>
                  <a:pt x="5582558" y="1850533"/>
                </a:cubicBezTo>
                <a:cubicBezTo>
                  <a:pt x="5582558" y="1870145"/>
                  <a:pt x="5598457" y="1886044"/>
                  <a:pt x="5618068" y="1886044"/>
                </a:cubicBezTo>
                <a:cubicBezTo>
                  <a:pt x="5637680" y="1886044"/>
                  <a:pt x="5653579" y="1870145"/>
                  <a:pt x="5653579" y="1850533"/>
                </a:cubicBezTo>
                <a:cubicBezTo>
                  <a:pt x="5653579" y="1830921"/>
                  <a:pt x="5637680" y="1815022"/>
                  <a:pt x="5618068" y="1815022"/>
                </a:cubicBezTo>
                <a:close/>
                <a:moveTo>
                  <a:pt x="5430159" y="1815022"/>
                </a:moveTo>
                <a:cubicBezTo>
                  <a:pt x="5410549" y="1815022"/>
                  <a:pt x="5394647" y="1830921"/>
                  <a:pt x="5394647" y="1850533"/>
                </a:cubicBezTo>
                <a:cubicBezTo>
                  <a:pt x="5394647" y="1870145"/>
                  <a:pt x="5410549" y="1886044"/>
                  <a:pt x="5430159" y="1886044"/>
                </a:cubicBezTo>
                <a:cubicBezTo>
                  <a:pt x="5449772" y="1886044"/>
                  <a:pt x="5465670" y="1870145"/>
                  <a:pt x="5465670" y="1850533"/>
                </a:cubicBezTo>
                <a:cubicBezTo>
                  <a:pt x="5465670" y="1830921"/>
                  <a:pt x="5449772" y="1815022"/>
                  <a:pt x="5430159" y="1815022"/>
                </a:cubicBezTo>
                <a:close/>
                <a:moveTo>
                  <a:pt x="5242249" y="1815022"/>
                </a:moveTo>
                <a:cubicBezTo>
                  <a:pt x="5222635" y="1815022"/>
                  <a:pt x="5206737" y="1830921"/>
                  <a:pt x="5206737" y="1850533"/>
                </a:cubicBezTo>
                <a:cubicBezTo>
                  <a:pt x="5206737" y="1870145"/>
                  <a:pt x="5222635" y="1886044"/>
                  <a:pt x="5242249" y="1886044"/>
                </a:cubicBezTo>
                <a:cubicBezTo>
                  <a:pt x="5261862" y="1886044"/>
                  <a:pt x="5277760" y="1870145"/>
                  <a:pt x="5277760" y="1850533"/>
                </a:cubicBezTo>
                <a:cubicBezTo>
                  <a:pt x="5277760" y="1830921"/>
                  <a:pt x="5261862" y="1815022"/>
                  <a:pt x="5242249" y="1815022"/>
                </a:cubicBezTo>
                <a:close/>
                <a:moveTo>
                  <a:pt x="5054338" y="1815022"/>
                </a:moveTo>
                <a:cubicBezTo>
                  <a:pt x="5034726" y="1815022"/>
                  <a:pt x="5018828" y="1830921"/>
                  <a:pt x="5018828" y="1850533"/>
                </a:cubicBezTo>
                <a:cubicBezTo>
                  <a:pt x="5018828" y="1870145"/>
                  <a:pt x="5034726" y="1886044"/>
                  <a:pt x="5054338" y="1886044"/>
                </a:cubicBezTo>
                <a:cubicBezTo>
                  <a:pt x="5073951" y="1886044"/>
                  <a:pt x="5089850" y="1870145"/>
                  <a:pt x="5089850" y="1850533"/>
                </a:cubicBezTo>
                <a:cubicBezTo>
                  <a:pt x="5089850" y="1830921"/>
                  <a:pt x="5073951" y="1815022"/>
                  <a:pt x="5054338" y="1815022"/>
                </a:cubicBezTo>
                <a:close/>
                <a:moveTo>
                  <a:pt x="4866430" y="1815022"/>
                </a:moveTo>
                <a:cubicBezTo>
                  <a:pt x="4846819" y="1815022"/>
                  <a:pt x="4830924" y="1830921"/>
                  <a:pt x="4830924" y="1850533"/>
                </a:cubicBezTo>
                <a:cubicBezTo>
                  <a:pt x="4830924" y="1870145"/>
                  <a:pt x="4846819" y="1886044"/>
                  <a:pt x="4866430" y="1886044"/>
                </a:cubicBezTo>
                <a:cubicBezTo>
                  <a:pt x="4886041" y="1886044"/>
                  <a:pt x="4901941" y="1870145"/>
                  <a:pt x="4901941" y="1850533"/>
                </a:cubicBezTo>
                <a:cubicBezTo>
                  <a:pt x="4901941" y="1830921"/>
                  <a:pt x="4886041" y="1815022"/>
                  <a:pt x="4866430" y="1815022"/>
                </a:cubicBezTo>
                <a:close/>
                <a:moveTo>
                  <a:pt x="4678519" y="1815022"/>
                </a:moveTo>
                <a:cubicBezTo>
                  <a:pt x="4658907" y="1815022"/>
                  <a:pt x="4643007" y="1830921"/>
                  <a:pt x="4643007" y="1850533"/>
                </a:cubicBezTo>
                <a:cubicBezTo>
                  <a:pt x="4643007" y="1870145"/>
                  <a:pt x="4658907" y="1886044"/>
                  <a:pt x="4678519" y="1886044"/>
                </a:cubicBezTo>
                <a:cubicBezTo>
                  <a:pt x="4698130" y="1886044"/>
                  <a:pt x="4714030" y="1870145"/>
                  <a:pt x="4714030" y="1850533"/>
                </a:cubicBezTo>
                <a:cubicBezTo>
                  <a:pt x="4714030" y="1830921"/>
                  <a:pt x="4698130" y="1815022"/>
                  <a:pt x="4678519" y="1815022"/>
                </a:cubicBezTo>
                <a:close/>
                <a:moveTo>
                  <a:pt x="4490610" y="1815022"/>
                </a:moveTo>
                <a:cubicBezTo>
                  <a:pt x="4470998" y="1815022"/>
                  <a:pt x="4455098" y="1830921"/>
                  <a:pt x="4455098" y="1850533"/>
                </a:cubicBezTo>
                <a:cubicBezTo>
                  <a:pt x="4455098" y="1870145"/>
                  <a:pt x="4470998" y="1886044"/>
                  <a:pt x="4490610" y="1886044"/>
                </a:cubicBezTo>
                <a:cubicBezTo>
                  <a:pt x="4510220" y="1886044"/>
                  <a:pt x="4526118" y="1870145"/>
                  <a:pt x="4526118" y="1850533"/>
                </a:cubicBezTo>
                <a:cubicBezTo>
                  <a:pt x="4526118" y="1830921"/>
                  <a:pt x="4510220" y="1815022"/>
                  <a:pt x="4490610" y="1815022"/>
                </a:cubicBezTo>
                <a:close/>
                <a:moveTo>
                  <a:pt x="4302698" y="1815022"/>
                </a:moveTo>
                <a:cubicBezTo>
                  <a:pt x="4283086" y="1815022"/>
                  <a:pt x="4267187" y="1830921"/>
                  <a:pt x="4267187" y="1850533"/>
                </a:cubicBezTo>
                <a:cubicBezTo>
                  <a:pt x="4267187" y="1870145"/>
                  <a:pt x="4283086" y="1886044"/>
                  <a:pt x="4302698" y="1886044"/>
                </a:cubicBezTo>
                <a:cubicBezTo>
                  <a:pt x="4322311" y="1886044"/>
                  <a:pt x="4338210" y="1870145"/>
                  <a:pt x="4338210" y="1850533"/>
                </a:cubicBezTo>
                <a:cubicBezTo>
                  <a:pt x="4338210" y="1830921"/>
                  <a:pt x="4322311" y="1815022"/>
                  <a:pt x="4302698" y="1815022"/>
                </a:cubicBezTo>
                <a:close/>
                <a:moveTo>
                  <a:pt x="4114802" y="1815022"/>
                </a:moveTo>
                <a:cubicBezTo>
                  <a:pt x="4095188" y="1815022"/>
                  <a:pt x="4079291" y="1830921"/>
                  <a:pt x="4079291" y="1850533"/>
                </a:cubicBezTo>
                <a:cubicBezTo>
                  <a:pt x="4079291" y="1870145"/>
                  <a:pt x="4095188" y="1886044"/>
                  <a:pt x="4114802" y="1886044"/>
                </a:cubicBezTo>
                <a:cubicBezTo>
                  <a:pt x="4134411" y="1886044"/>
                  <a:pt x="4150308" y="1870145"/>
                  <a:pt x="4150308" y="1850533"/>
                </a:cubicBezTo>
                <a:cubicBezTo>
                  <a:pt x="4150308" y="1830921"/>
                  <a:pt x="4134411" y="1815022"/>
                  <a:pt x="4114802" y="1815022"/>
                </a:cubicBezTo>
                <a:close/>
                <a:moveTo>
                  <a:pt x="3926888" y="1815022"/>
                </a:moveTo>
                <a:cubicBezTo>
                  <a:pt x="3907279" y="1815022"/>
                  <a:pt x="3891378" y="1830921"/>
                  <a:pt x="3891378" y="1850533"/>
                </a:cubicBezTo>
                <a:cubicBezTo>
                  <a:pt x="3891378" y="1870145"/>
                  <a:pt x="3907279" y="1886044"/>
                  <a:pt x="3926888" y="1886044"/>
                </a:cubicBezTo>
                <a:cubicBezTo>
                  <a:pt x="3946503" y="1886044"/>
                  <a:pt x="3962401" y="1870145"/>
                  <a:pt x="3962401" y="1850533"/>
                </a:cubicBezTo>
                <a:cubicBezTo>
                  <a:pt x="3962401" y="1830921"/>
                  <a:pt x="3946503" y="1815022"/>
                  <a:pt x="3926888" y="1815022"/>
                </a:cubicBezTo>
                <a:close/>
                <a:moveTo>
                  <a:pt x="3738979" y="1815022"/>
                </a:moveTo>
                <a:cubicBezTo>
                  <a:pt x="3719366" y="1815022"/>
                  <a:pt x="3703467" y="1830921"/>
                  <a:pt x="3703467" y="1850533"/>
                </a:cubicBezTo>
                <a:cubicBezTo>
                  <a:pt x="3703467" y="1870145"/>
                  <a:pt x="3719366" y="1886044"/>
                  <a:pt x="3738979" y="1886044"/>
                </a:cubicBezTo>
                <a:cubicBezTo>
                  <a:pt x="3758591" y="1886044"/>
                  <a:pt x="3774489" y="1870145"/>
                  <a:pt x="3774489" y="1850533"/>
                </a:cubicBezTo>
                <a:cubicBezTo>
                  <a:pt x="3774489" y="1830921"/>
                  <a:pt x="3758591" y="1815022"/>
                  <a:pt x="3738979" y="1815022"/>
                </a:cubicBezTo>
                <a:close/>
                <a:moveTo>
                  <a:pt x="3551069" y="1815022"/>
                </a:moveTo>
                <a:cubicBezTo>
                  <a:pt x="3531458" y="1815022"/>
                  <a:pt x="3515557" y="1830921"/>
                  <a:pt x="3515557" y="1850533"/>
                </a:cubicBezTo>
                <a:cubicBezTo>
                  <a:pt x="3515557" y="1870145"/>
                  <a:pt x="3531458" y="1886044"/>
                  <a:pt x="3551069" y="1886044"/>
                </a:cubicBezTo>
                <a:cubicBezTo>
                  <a:pt x="3570679" y="1886044"/>
                  <a:pt x="3586579" y="1870145"/>
                  <a:pt x="3586579" y="1850533"/>
                </a:cubicBezTo>
                <a:cubicBezTo>
                  <a:pt x="3586579" y="1830921"/>
                  <a:pt x="3570679" y="1815022"/>
                  <a:pt x="3551069" y="1815022"/>
                </a:cubicBezTo>
                <a:close/>
                <a:moveTo>
                  <a:pt x="3363163" y="1815022"/>
                </a:moveTo>
                <a:cubicBezTo>
                  <a:pt x="3343550" y="1815022"/>
                  <a:pt x="3327653" y="1830921"/>
                  <a:pt x="3327653" y="1850533"/>
                </a:cubicBezTo>
                <a:cubicBezTo>
                  <a:pt x="3327653" y="1870145"/>
                  <a:pt x="3343550" y="1886044"/>
                  <a:pt x="3363163" y="1886044"/>
                </a:cubicBezTo>
                <a:cubicBezTo>
                  <a:pt x="3382774" y="1886044"/>
                  <a:pt x="3398674" y="1870145"/>
                  <a:pt x="3398674" y="1850533"/>
                </a:cubicBezTo>
                <a:cubicBezTo>
                  <a:pt x="3398674" y="1830921"/>
                  <a:pt x="3382774" y="1815022"/>
                  <a:pt x="3363163" y="1815022"/>
                </a:cubicBezTo>
                <a:close/>
                <a:moveTo>
                  <a:pt x="3175253" y="1815022"/>
                </a:moveTo>
                <a:cubicBezTo>
                  <a:pt x="3155640" y="1815022"/>
                  <a:pt x="3139740" y="1830921"/>
                  <a:pt x="3139740" y="1850533"/>
                </a:cubicBezTo>
                <a:cubicBezTo>
                  <a:pt x="3139740" y="1870145"/>
                  <a:pt x="3155640" y="1886044"/>
                  <a:pt x="3175253" y="1886044"/>
                </a:cubicBezTo>
                <a:cubicBezTo>
                  <a:pt x="3194866" y="1886044"/>
                  <a:pt x="3210767" y="1870145"/>
                  <a:pt x="3210767" y="1850533"/>
                </a:cubicBezTo>
                <a:cubicBezTo>
                  <a:pt x="3210767" y="1830921"/>
                  <a:pt x="3194866" y="1815022"/>
                  <a:pt x="3175253" y="1815022"/>
                </a:cubicBezTo>
                <a:close/>
                <a:moveTo>
                  <a:pt x="2987343" y="1815022"/>
                </a:moveTo>
                <a:cubicBezTo>
                  <a:pt x="2967728" y="1815022"/>
                  <a:pt x="2951833" y="1830921"/>
                  <a:pt x="2951833" y="1850533"/>
                </a:cubicBezTo>
                <a:cubicBezTo>
                  <a:pt x="2951833" y="1870145"/>
                  <a:pt x="2967728" y="1886044"/>
                  <a:pt x="2987343" y="1886044"/>
                </a:cubicBezTo>
                <a:cubicBezTo>
                  <a:pt x="3006954" y="1886044"/>
                  <a:pt x="3022854" y="1870145"/>
                  <a:pt x="3022854" y="1850533"/>
                </a:cubicBezTo>
                <a:cubicBezTo>
                  <a:pt x="3022854" y="1830921"/>
                  <a:pt x="3006954" y="1815022"/>
                  <a:pt x="2987343" y="1815022"/>
                </a:cubicBezTo>
                <a:close/>
                <a:moveTo>
                  <a:pt x="2799432" y="1815022"/>
                </a:moveTo>
                <a:cubicBezTo>
                  <a:pt x="2779821" y="1815022"/>
                  <a:pt x="2763919" y="1830921"/>
                  <a:pt x="2763919" y="1850533"/>
                </a:cubicBezTo>
                <a:cubicBezTo>
                  <a:pt x="2763919" y="1870145"/>
                  <a:pt x="2779821" y="1886044"/>
                  <a:pt x="2799432" y="1886044"/>
                </a:cubicBezTo>
                <a:cubicBezTo>
                  <a:pt x="2819042" y="1886044"/>
                  <a:pt x="2834941" y="1870145"/>
                  <a:pt x="2834941" y="1850533"/>
                </a:cubicBezTo>
                <a:cubicBezTo>
                  <a:pt x="2834941" y="1830921"/>
                  <a:pt x="2819042" y="1815022"/>
                  <a:pt x="2799432" y="1815022"/>
                </a:cubicBezTo>
                <a:close/>
                <a:moveTo>
                  <a:pt x="2611522" y="1815022"/>
                </a:moveTo>
                <a:cubicBezTo>
                  <a:pt x="2591910" y="1815022"/>
                  <a:pt x="2576011" y="1830921"/>
                  <a:pt x="2576011" y="1850533"/>
                </a:cubicBezTo>
                <a:cubicBezTo>
                  <a:pt x="2576011" y="1870145"/>
                  <a:pt x="2591910" y="1886044"/>
                  <a:pt x="2611522" y="1886044"/>
                </a:cubicBezTo>
                <a:cubicBezTo>
                  <a:pt x="2631134" y="1886044"/>
                  <a:pt x="2647033" y="1870145"/>
                  <a:pt x="2647033" y="1850533"/>
                </a:cubicBezTo>
                <a:cubicBezTo>
                  <a:pt x="2647033" y="1830921"/>
                  <a:pt x="2631134" y="1815022"/>
                  <a:pt x="2611522" y="1815022"/>
                </a:cubicBezTo>
                <a:close/>
                <a:moveTo>
                  <a:pt x="2423611" y="1815022"/>
                </a:moveTo>
                <a:cubicBezTo>
                  <a:pt x="2403999" y="1815022"/>
                  <a:pt x="2388100" y="1830921"/>
                  <a:pt x="2388100" y="1850533"/>
                </a:cubicBezTo>
                <a:cubicBezTo>
                  <a:pt x="2388100" y="1870145"/>
                  <a:pt x="2403999" y="1886044"/>
                  <a:pt x="2423611" y="1886044"/>
                </a:cubicBezTo>
                <a:cubicBezTo>
                  <a:pt x="2443223" y="1886044"/>
                  <a:pt x="2459122" y="1870145"/>
                  <a:pt x="2459122" y="1850533"/>
                </a:cubicBezTo>
                <a:cubicBezTo>
                  <a:pt x="2459122" y="1830921"/>
                  <a:pt x="2443223" y="1815022"/>
                  <a:pt x="2423611" y="1815022"/>
                </a:cubicBezTo>
                <a:close/>
                <a:moveTo>
                  <a:pt x="2235702" y="1815022"/>
                </a:moveTo>
                <a:cubicBezTo>
                  <a:pt x="2216091" y="1815022"/>
                  <a:pt x="2200189" y="1830921"/>
                  <a:pt x="2200189" y="1850533"/>
                </a:cubicBezTo>
                <a:cubicBezTo>
                  <a:pt x="2200189" y="1870145"/>
                  <a:pt x="2216091" y="1886044"/>
                  <a:pt x="2235702" y="1886044"/>
                </a:cubicBezTo>
                <a:cubicBezTo>
                  <a:pt x="2255313" y="1886044"/>
                  <a:pt x="2271213" y="1870145"/>
                  <a:pt x="2271213" y="1850533"/>
                </a:cubicBezTo>
                <a:cubicBezTo>
                  <a:pt x="2271213" y="1830921"/>
                  <a:pt x="2255313" y="1815022"/>
                  <a:pt x="2235702" y="1815022"/>
                </a:cubicBezTo>
                <a:close/>
                <a:moveTo>
                  <a:pt x="2047793" y="1815022"/>
                </a:moveTo>
                <a:cubicBezTo>
                  <a:pt x="2028181" y="1815022"/>
                  <a:pt x="2012281" y="1830921"/>
                  <a:pt x="2012281" y="1850533"/>
                </a:cubicBezTo>
                <a:cubicBezTo>
                  <a:pt x="2012281" y="1870145"/>
                  <a:pt x="2028181" y="1886044"/>
                  <a:pt x="2047793" y="1886044"/>
                </a:cubicBezTo>
                <a:cubicBezTo>
                  <a:pt x="2067405" y="1886044"/>
                  <a:pt x="2083303" y="1870145"/>
                  <a:pt x="2083303" y="1850533"/>
                </a:cubicBezTo>
                <a:cubicBezTo>
                  <a:pt x="2083303" y="1830921"/>
                  <a:pt x="2067405" y="1815022"/>
                  <a:pt x="2047793" y="1815022"/>
                </a:cubicBezTo>
                <a:close/>
                <a:moveTo>
                  <a:pt x="1859882" y="1815022"/>
                </a:moveTo>
                <a:cubicBezTo>
                  <a:pt x="1840270" y="1815022"/>
                  <a:pt x="1824371" y="1830921"/>
                  <a:pt x="1824371" y="1850533"/>
                </a:cubicBezTo>
                <a:cubicBezTo>
                  <a:pt x="1824371" y="1870145"/>
                  <a:pt x="1840270" y="1886044"/>
                  <a:pt x="1859882" y="1886044"/>
                </a:cubicBezTo>
                <a:cubicBezTo>
                  <a:pt x="1879495" y="1886044"/>
                  <a:pt x="1895393" y="1870145"/>
                  <a:pt x="1895393" y="1850533"/>
                </a:cubicBezTo>
                <a:cubicBezTo>
                  <a:pt x="1895393" y="1830921"/>
                  <a:pt x="1879495" y="1815022"/>
                  <a:pt x="1859882" y="1815022"/>
                </a:cubicBezTo>
                <a:close/>
                <a:moveTo>
                  <a:pt x="1671973" y="1815022"/>
                </a:moveTo>
                <a:cubicBezTo>
                  <a:pt x="1652360" y="1815022"/>
                  <a:pt x="1636461" y="1830921"/>
                  <a:pt x="1636461" y="1850533"/>
                </a:cubicBezTo>
                <a:cubicBezTo>
                  <a:pt x="1636461" y="1870145"/>
                  <a:pt x="1652360" y="1886044"/>
                  <a:pt x="1671973" y="1886044"/>
                </a:cubicBezTo>
                <a:cubicBezTo>
                  <a:pt x="1691585" y="1886044"/>
                  <a:pt x="1707483" y="1870145"/>
                  <a:pt x="1707483" y="1850533"/>
                </a:cubicBezTo>
                <a:cubicBezTo>
                  <a:pt x="1707483" y="1830921"/>
                  <a:pt x="1691585" y="1815022"/>
                  <a:pt x="1671973" y="1815022"/>
                </a:cubicBezTo>
                <a:close/>
                <a:moveTo>
                  <a:pt x="1484063" y="1815022"/>
                </a:moveTo>
                <a:cubicBezTo>
                  <a:pt x="1464451" y="1815022"/>
                  <a:pt x="1448552" y="1830921"/>
                  <a:pt x="1448552" y="1850533"/>
                </a:cubicBezTo>
                <a:cubicBezTo>
                  <a:pt x="1448552" y="1870145"/>
                  <a:pt x="1464451" y="1886044"/>
                  <a:pt x="1484063" y="1886044"/>
                </a:cubicBezTo>
                <a:cubicBezTo>
                  <a:pt x="1503674" y="1886044"/>
                  <a:pt x="1519573" y="1870145"/>
                  <a:pt x="1519573" y="1850533"/>
                </a:cubicBezTo>
                <a:cubicBezTo>
                  <a:pt x="1519573" y="1830921"/>
                  <a:pt x="1503674" y="1815022"/>
                  <a:pt x="1484063" y="1815022"/>
                </a:cubicBezTo>
                <a:close/>
                <a:moveTo>
                  <a:pt x="1296153" y="1815022"/>
                </a:moveTo>
                <a:cubicBezTo>
                  <a:pt x="1276541" y="1815022"/>
                  <a:pt x="1260642" y="1830921"/>
                  <a:pt x="1260642" y="1850533"/>
                </a:cubicBezTo>
                <a:cubicBezTo>
                  <a:pt x="1260642" y="1870145"/>
                  <a:pt x="1276541" y="1886044"/>
                  <a:pt x="1296153" y="1886044"/>
                </a:cubicBezTo>
                <a:cubicBezTo>
                  <a:pt x="1315765" y="1886044"/>
                  <a:pt x="1331664" y="1870145"/>
                  <a:pt x="1331664" y="1850533"/>
                </a:cubicBezTo>
                <a:cubicBezTo>
                  <a:pt x="1331664" y="1830921"/>
                  <a:pt x="1315765" y="1815022"/>
                  <a:pt x="1296153" y="1815022"/>
                </a:cubicBezTo>
                <a:close/>
                <a:moveTo>
                  <a:pt x="1108243" y="1815022"/>
                </a:moveTo>
                <a:cubicBezTo>
                  <a:pt x="1088631" y="1815022"/>
                  <a:pt x="1072732" y="1830921"/>
                  <a:pt x="1072732" y="1850533"/>
                </a:cubicBezTo>
                <a:cubicBezTo>
                  <a:pt x="1072732" y="1870145"/>
                  <a:pt x="1088631" y="1886044"/>
                  <a:pt x="1108243" y="1886044"/>
                </a:cubicBezTo>
                <a:cubicBezTo>
                  <a:pt x="1127856" y="1886044"/>
                  <a:pt x="1143753" y="1870145"/>
                  <a:pt x="1143753" y="1850533"/>
                </a:cubicBezTo>
                <a:cubicBezTo>
                  <a:pt x="1143753" y="1830921"/>
                  <a:pt x="1127856" y="1815022"/>
                  <a:pt x="1108243" y="1815022"/>
                </a:cubicBezTo>
                <a:close/>
                <a:moveTo>
                  <a:pt x="920334" y="1815022"/>
                </a:moveTo>
                <a:cubicBezTo>
                  <a:pt x="900721" y="1815022"/>
                  <a:pt x="884822" y="1830921"/>
                  <a:pt x="884822" y="1850533"/>
                </a:cubicBezTo>
                <a:cubicBezTo>
                  <a:pt x="884822" y="1870145"/>
                  <a:pt x="900721" y="1886044"/>
                  <a:pt x="920334" y="1886044"/>
                </a:cubicBezTo>
                <a:cubicBezTo>
                  <a:pt x="939945" y="1886044"/>
                  <a:pt x="955844" y="1870145"/>
                  <a:pt x="955844" y="1850533"/>
                </a:cubicBezTo>
                <a:cubicBezTo>
                  <a:pt x="955844" y="1830921"/>
                  <a:pt x="939945" y="1815022"/>
                  <a:pt x="920334" y="1815022"/>
                </a:cubicBezTo>
                <a:close/>
                <a:moveTo>
                  <a:pt x="732424" y="1815022"/>
                </a:moveTo>
                <a:cubicBezTo>
                  <a:pt x="712811" y="1815022"/>
                  <a:pt x="696912" y="1830921"/>
                  <a:pt x="696912" y="1850533"/>
                </a:cubicBezTo>
                <a:cubicBezTo>
                  <a:pt x="696912" y="1870145"/>
                  <a:pt x="712811" y="1886044"/>
                  <a:pt x="732424" y="1886044"/>
                </a:cubicBezTo>
                <a:cubicBezTo>
                  <a:pt x="752036" y="1886044"/>
                  <a:pt x="767934" y="1870145"/>
                  <a:pt x="767934" y="1850533"/>
                </a:cubicBezTo>
                <a:cubicBezTo>
                  <a:pt x="767934" y="1830921"/>
                  <a:pt x="752036" y="1815022"/>
                  <a:pt x="732424" y="1815022"/>
                </a:cubicBezTo>
                <a:close/>
                <a:moveTo>
                  <a:pt x="544514" y="1815022"/>
                </a:moveTo>
                <a:cubicBezTo>
                  <a:pt x="524901" y="1815022"/>
                  <a:pt x="509003" y="1830921"/>
                  <a:pt x="509003" y="1850533"/>
                </a:cubicBezTo>
                <a:cubicBezTo>
                  <a:pt x="509003" y="1870145"/>
                  <a:pt x="524901" y="1886044"/>
                  <a:pt x="544514" y="1886044"/>
                </a:cubicBezTo>
                <a:cubicBezTo>
                  <a:pt x="564126" y="1886044"/>
                  <a:pt x="580025" y="1870145"/>
                  <a:pt x="580025" y="1850533"/>
                </a:cubicBezTo>
                <a:cubicBezTo>
                  <a:pt x="580025" y="1830921"/>
                  <a:pt x="564126" y="1815022"/>
                  <a:pt x="544514" y="1815022"/>
                </a:cubicBezTo>
                <a:close/>
                <a:moveTo>
                  <a:pt x="356604" y="1815022"/>
                </a:moveTo>
                <a:cubicBezTo>
                  <a:pt x="336992" y="1815022"/>
                  <a:pt x="321093" y="1830921"/>
                  <a:pt x="321093" y="1850533"/>
                </a:cubicBezTo>
                <a:cubicBezTo>
                  <a:pt x="321093" y="1870145"/>
                  <a:pt x="336992" y="1886044"/>
                  <a:pt x="356604" y="1886044"/>
                </a:cubicBezTo>
                <a:cubicBezTo>
                  <a:pt x="376217" y="1886044"/>
                  <a:pt x="392115" y="1870145"/>
                  <a:pt x="392115" y="1850533"/>
                </a:cubicBezTo>
                <a:cubicBezTo>
                  <a:pt x="392115" y="1830921"/>
                  <a:pt x="376217" y="1815022"/>
                  <a:pt x="356604" y="1815022"/>
                </a:cubicBezTo>
                <a:close/>
                <a:moveTo>
                  <a:pt x="168694" y="1815022"/>
                </a:moveTo>
                <a:cubicBezTo>
                  <a:pt x="149082" y="1815022"/>
                  <a:pt x="133183" y="1830921"/>
                  <a:pt x="133183" y="1850533"/>
                </a:cubicBezTo>
                <a:cubicBezTo>
                  <a:pt x="133183" y="1870145"/>
                  <a:pt x="149082" y="1886044"/>
                  <a:pt x="168694" y="1886044"/>
                </a:cubicBezTo>
                <a:cubicBezTo>
                  <a:pt x="188306" y="1886044"/>
                  <a:pt x="204206" y="1870145"/>
                  <a:pt x="204206" y="1850533"/>
                </a:cubicBezTo>
                <a:cubicBezTo>
                  <a:pt x="204206" y="1830921"/>
                  <a:pt x="188306" y="1815022"/>
                  <a:pt x="168694" y="1815022"/>
                </a:cubicBezTo>
                <a:close/>
                <a:moveTo>
                  <a:pt x="12099079" y="1666691"/>
                </a:moveTo>
                <a:cubicBezTo>
                  <a:pt x="12079467" y="1666691"/>
                  <a:pt x="12063568" y="1682590"/>
                  <a:pt x="12063568" y="1702202"/>
                </a:cubicBezTo>
                <a:cubicBezTo>
                  <a:pt x="12063568" y="1721814"/>
                  <a:pt x="12079467" y="1737713"/>
                  <a:pt x="12099079" y="1737713"/>
                </a:cubicBezTo>
                <a:cubicBezTo>
                  <a:pt x="12118691" y="1737713"/>
                  <a:pt x="12134590" y="1721814"/>
                  <a:pt x="12134590" y="1702202"/>
                </a:cubicBezTo>
                <a:cubicBezTo>
                  <a:pt x="12134590" y="1682590"/>
                  <a:pt x="12118691" y="1666691"/>
                  <a:pt x="12099079" y="1666691"/>
                </a:cubicBezTo>
                <a:close/>
                <a:moveTo>
                  <a:pt x="11911169" y="1666691"/>
                </a:moveTo>
                <a:cubicBezTo>
                  <a:pt x="11891557" y="1666691"/>
                  <a:pt x="11875658" y="1682590"/>
                  <a:pt x="11875658" y="1702202"/>
                </a:cubicBezTo>
                <a:cubicBezTo>
                  <a:pt x="11875658" y="1721814"/>
                  <a:pt x="11891557" y="1737713"/>
                  <a:pt x="11911169" y="1737713"/>
                </a:cubicBezTo>
                <a:cubicBezTo>
                  <a:pt x="11930781" y="1737713"/>
                  <a:pt x="11946680" y="1721814"/>
                  <a:pt x="11946680" y="1702202"/>
                </a:cubicBezTo>
                <a:cubicBezTo>
                  <a:pt x="11946680" y="1682590"/>
                  <a:pt x="11930781" y="1666691"/>
                  <a:pt x="11911169" y="1666691"/>
                </a:cubicBezTo>
                <a:close/>
                <a:moveTo>
                  <a:pt x="11723259" y="1666691"/>
                </a:moveTo>
                <a:cubicBezTo>
                  <a:pt x="11703647" y="1666691"/>
                  <a:pt x="11687748" y="1682590"/>
                  <a:pt x="11687748" y="1702202"/>
                </a:cubicBezTo>
                <a:cubicBezTo>
                  <a:pt x="11687748" y="1721814"/>
                  <a:pt x="11703647" y="1737713"/>
                  <a:pt x="11723259" y="1737713"/>
                </a:cubicBezTo>
                <a:cubicBezTo>
                  <a:pt x="11742871" y="1737713"/>
                  <a:pt x="11758770" y="1721814"/>
                  <a:pt x="11758770" y="1702202"/>
                </a:cubicBezTo>
                <a:cubicBezTo>
                  <a:pt x="11758770" y="1682590"/>
                  <a:pt x="11742871" y="1666691"/>
                  <a:pt x="11723259" y="1666691"/>
                </a:cubicBezTo>
                <a:close/>
                <a:moveTo>
                  <a:pt x="11535349" y="1666691"/>
                </a:moveTo>
                <a:cubicBezTo>
                  <a:pt x="11515737" y="1666691"/>
                  <a:pt x="11499838" y="1682590"/>
                  <a:pt x="11499838" y="1702202"/>
                </a:cubicBezTo>
                <a:cubicBezTo>
                  <a:pt x="11499838" y="1721814"/>
                  <a:pt x="11515737" y="1737713"/>
                  <a:pt x="11535349" y="1737713"/>
                </a:cubicBezTo>
                <a:cubicBezTo>
                  <a:pt x="11554961" y="1737713"/>
                  <a:pt x="11570860" y="1721814"/>
                  <a:pt x="11570860" y="1702202"/>
                </a:cubicBezTo>
                <a:cubicBezTo>
                  <a:pt x="11570860" y="1682590"/>
                  <a:pt x="11554961" y="1666691"/>
                  <a:pt x="11535349" y="1666691"/>
                </a:cubicBezTo>
                <a:close/>
                <a:moveTo>
                  <a:pt x="11347439" y="1666691"/>
                </a:moveTo>
                <a:cubicBezTo>
                  <a:pt x="11327827" y="1666691"/>
                  <a:pt x="11311928" y="1682590"/>
                  <a:pt x="11311928" y="1702202"/>
                </a:cubicBezTo>
                <a:cubicBezTo>
                  <a:pt x="11311928" y="1721814"/>
                  <a:pt x="11327827" y="1737713"/>
                  <a:pt x="11347439" y="1737713"/>
                </a:cubicBezTo>
                <a:cubicBezTo>
                  <a:pt x="11367051" y="1737713"/>
                  <a:pt x="11382950" y="1721814"/>
                  <a:pt x="11382950" y="1702202"/>
                </a:cubicBezTo>
                <a:cubicBezTo>
                  <a:pt x="11382950" y="1682590"/>
                  <a:pt x="11367051" y="1666691"/>
                  <a:pt x="11347439" y="1666691"/>
                </a:cubicBezTo>
                <a:close/>
                <a:moveTo>
                  <a:pt x="11159529" y="1666691"/>
                </a:moveTo>
                <a:cubicBezTo>
                  <a:pt x="11139917" y="1666691"/>
                  <a:pt x="11124018" y="1682590"/>
                  <a:pt x="11124018" y="1702202"/>
                </a:cubicBezTo>
                <a:cubicBezTo>
                  <a:pt x="11124018" y="1721814"/>
                  <a:pt x="11139917" y="1737713"/>
                  <a:pt x="11159529" y="1737713"/>
                </a:cubicBezTo>
                <a:cubicBezTo>
                  <a:pt x="11179141" y="1737713"/>
                  <a:pt x="11195040" y="1721814"/>
                  <a:pt x="11195040" y="1702202"/>
                </a:cubicBezTo>
                <a:cubicBezTo>
                  <a:pt x="11195040" y="1682590"/>
                  <a:pt x="11179141" y="1666691"/>
                  <a:pt x="11159529" y="1666691"/>
                </a:cubicBezTo>
                <a:close/>
                <a:moveTo>
                  <a:pt x="10971619" y="1666691"/>
                </a:moveTo>
                <a:cubicBezTo>
                  <a:pt x="10952007" y="1666691"/>
                  <a:pt x="10936108" y="1682590"/>
                  <a:pt x="10936108" y="1702202"/>
                </a:cubicBezTo>
                <a:cubicBezTo>
                  <a:pt x="10936108" y="1721814"/>
                  <a:pt x="10952007" y="1737713"/>
                  <a:pt x="10971619" y="1737713"/>
                </a:cubicBezTo>
                <a:cubicBezTo>
                  <a:pt x="10991231" y="1737713"/>
                  <a:pt x="11007130" y="1721814"/>
                  <a:pt x="11007130" y="1702202"/>
                </a:cubicBezTo>
                <a:cubicBezTo>
                  <a:pt x="11007130" y="1682590"/>
                  <a:pt x="10991231" y="1666691"/>
                  <a:pt x="10971619" y="1666691"/>
                </a:cubicBezTo>
                <a:close/>
                <a:moveTo>
                  <a:pt x="10783709" y="1666691"/>
                </a:moveTo>
                <a:cubicBezTo>
                  <a:pt x="10764097" y="1666691"/>
                  <a:pt x="10748198" y="1682590"/>
                  <a:pt x="10748198" y="1702202"/>
                </a:cubicBezTo>
                <a:cubicBezTo>
                  <a:pt x="10748198" y="1721814"/>
                  <a:pt x="10764097" y="1737713"/>
                  <a:pt x="10783709" y="1737713"/>
                </a:cubicBezTo>
                <a:cubicBezTo>
                  <a:pt x="10803321" y="1737713"/>
                  <a:pt x="10819220" y="1721814"/>
                  <a:pt x="10819220" y="1702202"/>
                </a:cubicBezTo>
                <a:cubicBezTo>
                  <a:pt x="10819220" y="1682590"/>
                  <a:pt x="10803321" y="1666691"/>
                  <a:pt x="10783709" y="1666691"/>
                </a:cubicBezTo>
                <a:close/>
                <a:moveTo>
                  <a:pt x="10595799" y="1666691"/>
                </a:moveTo>
                <a:cubicBezTo>
                  <a:pt x="10576187" y="1666691"/>
                  <a:pt x="10560288" y="1682590"/>
                  <a:pt x="10560288" y="1702202"/>
                </a:cubicBezTo>
                <a:cubicBezTo>
                  <a:pt x="10560288" y="1721814"/>
                  <a:pt x="10576187" y="1737713"/>
                  <a:pt x="10595799" y="1737713"/>
                </a:cubicBezTo>
                <a:cubicBezTo>
                  <a:pt x="10615411" y="1737713"/>
                  <a:pt x="10631310" y="1721814"/>
                  <a:pt x="10631310" y="1702202"/>
                </a:cubicBezTo>
                <a:cubicBezTo>
                  <a:pt x="10631310" y="1682590"/>
                  <a:pt x="10615411" y="1666691"/>
                  <a:pt x="10595799" y="1666691"/>
                </a:cubicBezTo>
                <a:close/>
                <a:moveTo>
                  <a:pt x="10407889" y="1666691"/>
                </a:moveTo>
                <a:cubicBezTo>
                  <a:pt x="10388277" y="1666691"/>
                  <a:pt x="10372378" y="1682590"/>
                  <a:pt x="10372378" y="1702202"/>
                </a:cubicBezTo>
                <a:cubicBezTo>
                  <a:pt x="10372378" y="1721814"/>
                  <a:pt x="10388277" y="1737713"/>
                  <a:pt x="10407889" y="1737713"/>
                </a:cubicBezTo>
                <a:cubicBezTo>
                  <a:pt x="10427501" y="1737713"/>
                  <a:pt x="10443400" y="1721814"/>
                  <a:pt x="10443400" y="1702202"/>
                </a:cubicBezTo>
                <a:cubicBezTo>
                  <a:pt x="10443400" y="1682590"/>
                  <a:pt x="10427501" y="1666691"/>
                  <a:pt x="10407889" y="1666691"/>
                </a:cubicBezTo>
                <a:close/>
                <a:moveTo>
                  <a:pt x="10219979" y="1666691"/>
                </a:moveTo>
                <a:cubicBezTo>
                  <a:pt x="10200367" y="1666691"/>
                  <a:pt x="10184468" y="1682590"/>
                  <a:pt x="10184468" y="1702202"/>
                </a:cubicBezTo>
                <a:cubicBezTo>
                  <a:pt x="10184468" y="1721814"/>
                  <a:pt x="10200367" y="1737713"/>
                  <a:pt x="10219979" y="1737713"/>
                </a:cubicBezTo>
                <a:cubicBezTo>
                  <a:pt x="10239591" y="1737713"/>
                  <a:pt x="10255490" y="1721814"/>
                  <a:pt x="10255490" y="1702202"/>
                </a:cubicBezTo>
                <a:cubicBezTo>
                  <a:pt x="10255490" y="1682590"/>
                  <a:pt x="10239591" y="1666691"/>
                  <a:pt x="10219979" y="1666691"/>
                </a:cubicBezTo>
                <a:close/>
                <a:moveTo>
                  <a:pt x="10032069" y="1666691"/>
                </a:moveTo>
                <a:cubicBezTo>
                  <a:pt x="10012457" y="1666691"/>
                  <a:pt x="9996558" y="1682590"/>
                  <a:pt x="9996558" y="1702202"/>
                </a:cubicBezTo>
                <a:cubicBezTo>
                  <a:pt x="9996558" y="1721814"/>
                  <a:pt x="10012457" y="1737713"/>
                  <a:pt x="10032069" y="1737713"/>
                </a:cubicBezTo>
                <a:cubicBezTo>
                  <a:pt x="10051681" y="1737713"/>
                  <a:pt x="10067580" y="1721814"/>
                  <a:pt x="10067580" y="1702202"/>
                </a:cubicBezTo>
                <a:cubicBezTo>
                  <a:pt x="10067580" y="1682590"/>
                  <a:pt x="10051681" y="1666691"/>
                  <a:pt x="10032069" y="1666691"/>
                </a:cubicBezTo>
                <a:close/>
                <a:moveTo>
                  <a:pt x="9844159" y="1666691"/>
                </a:moveTo>
                <a:cubicBezTo>
                  <a:pt x="9824547" y="1666691"/>
                  <a:pt x="9808648" y="1682590"/>
                  <a:pt x="9808648" y="1702202"/>
                </a:cubicBezTo>
                <a:cubicBezTo>
                  <a:pt x="9808648" y="1721814"/>
                  <a:pt x="9824547" y="1737713"/>
                  <a:pt x="9844159" y="1737713"/>
                </a:cubicBezTo>
                <a:cubicBezTo>
                  <a:pt x="9863771" y="1737713"/>
                  <a:pt x="9879670" y="1721814"/>
                  <a:pt x="9879670" y="1702202"/>
                </a:cubicBezTo>
                <a:cubicBezTo>
                  <a:pt x="9879670" y="1682590"/>
                  <a:pt x="9863771" y="1666691"/>
                  <a:pt x="9844159" y="1666691"/>
                </a:cubicBezTo>
                <a:close/>
                <a:moveTo>
                  <a:pt x="9656249" y="1666691"/>
                </a:moveTo>
                <a:cubicBezTo>
                  <a:pt x="9636637" y="1666691"/>
                  <a:pt x="9620738" y="1682590"/>
                  <a:pt x="9620738" y="1702202"/>
                </a:cubicBezTo>
                <a:cubicBezTo>
                  <a:pt x="9620738" y="1721814"/>
                  <a:pt x="9636637" y="1737713"/>
                  <a:pt x="9656249" y="1737713"/>
                </a:cubicBezTo>
                <a:cubicBezTo>
                  <a:pt x="9675861" y="1737713"/>
                  <a:pt x="9691760" y="1721814"/>
                  <a:pt x="9691760" y="1702202"/>
                </a:cubicBezTo>
                <a:cubicBezTo>
                  <a:pt x="9691760" y="1682590"/>
                  <a:pt x="9675861" y="1666691"/>
                  <a:pt x="9656249" y="1666691"/>
                </a:cubicBezTo>
                <a:close/>
                <a:moveTo>
                  <a:pt x="9468339" y="1666691"/>
                </a:moveTo>
                <a:cubicBezTo>
                  <a:pt x="9448727" y="1666691"/>
                  <a:pt x="9432828" y="1682590"/>
                  <a:pt x="9432828" y="1702202"/>
                </a:cubicBezTo>
                <a:cubicBezTo>
                  <a:pt x="9432828" y="1721814"/>
                  <a:pt x="9448727" y="1737713"/>
                  <a:pt x="9468339" y="1737713"/>
                </a:cubicBezTo>
                <a:cubicBezTo>
                  <a:pt x="9487951" y="1737713"/>
                  <a:pt x="9503850" y="1721814"/>
                  <a:pt x="9503850" y="1702202"/>
                </a:cubicBezTo>
                <a:cubicBezTo>
                  <a:pt x="9503850" y="1682590"/>
                  <a:pt x="9487951" y="1666691"/>
                  <a:pt x="9468339" y="1666691"/>
                </a:cubicBezTo>
                <a:close/>
                <a:moveTo>
                  <a:pt x="9280429" y="1666691"/>
                </a:moveTo>
                <a:cubicBezTo>
                  <a:pt x="9260817" y="1666691"/>
                  <a:pt x="9244918" y="1682590"/>
                  <a:pt x="9244918" y="1702202"/>
                </a:cubicBezTo>
                <a:cubicBezTo>
                  <a:pt x="9244918" y="1721814"/>
                  <a:pt x="9260817" y="1737713"/>
                  <a:pt x="9280429" y="1737713"/>
                </a:cubicBezTo>
                <a:cubicBezTo>
                  <a:pt x="9300041" y="1737713"/>
                  <a:pt x="9315940" y="1721814"/>
                  <a:pt x="9315940" y="1702202"/>
                </a:cubicBezTo>
                <a:cubicBezTo>
                  <a:pt x="9315940" y="1682590"/>
                  <a:pt x="9300041" y="1666691"/>
                  <a:pt x="9280429" y="1666691"/>
                </a:cubicBezTo>
                <a:close/>
                <a:moveTo>
                  <a:pt x="9092519" y="1666691"/>
                </a:moveTo>
                <a:cubicBezTo>
                  <a:pt x="9072907" y="1666691"/>
                  <a:pt x="9057008" y="1682590"/>
                  <a:pt x="9057008" y="1702202"/>
                </a:cubicBezTo>
                <a:cubicBezTo>
                  <a:pt x="9057008" y="1721814"/>
                  <a:pt x="9072907" y="1737713"/>
                  <a:pt x="9092519" y="1737713"/>
                </a:cubicBezTo>
                <a:cubicBezTo>
                  <a:pt x="9112131" y="1737713"/>
                  <a:pt x="9128030" y="1721814"/>
                  <a:pt x="9128030" y="1702202"/>
                </a:cubicBezTo>
                <a:cubicBezTo>
                  <a:pt x="9128030" y="1682590"/>
                  <a:pt x="9112131" y="1666691"/>
                  <a:pt x="9092519" y="1666691"/>
                </a:cubicBezTo>
                <a:close/>
                <a:moveTo>
                  <a:pt x="8904609" y="1666691"/>
                </a:moveTo>
                <a:cubicBezTo>
                  <a:pt x="8884997" y="1666691"/>
                  <a:pt x="8869098" y="1682590"/>
                  <a:pt x="8869098" y="1702202"/>
                </a:cubicBezTo>
                <a:cubicBezTo>
                  <a:pt x="8869098" y="1721814"/>
                  <a:pt x="8884997" y="1737713"/>
                  <a:pt x="8904609" y="1737713"/>
                </a:cubicBezTo>
                <a:cubicBezTo>
                  <a:pt x="8924221" y="1737713"/>
                  <a:pt x="8940120" y="1721814"/>
                  <a:pt x="8940120" y="1702202"/>
                </a:cubicBezTo>
                <a:cubicBezTo>
                  <a:pt x="8940120" y="1682590"/>
                  <a:pt x="8924221" y="1666691"/>
                  <a:pt x="8904609" y="1666691"/>
                </a:cubicBezTo>
                <a:close/>
                <a:moveTo>
                  <a:pt x="8716699" y="1666691"/>
                </a:moveTo>
                <a:cubicBezTo>
                  <a:pt x="8697087" y="1666691"/>
                  <a:pt x="8681188" y="1682590"/>
                  <a:pt x="8681188" y="1702202"/>
                </a:cubicBezTo>
                <a:cubicBezTo>
                  <a:pt x="8681188" y="1721814"/>
                  <a:pt x="8697087" y="1737713"/>
                  <a:pt x="8716699" y="1737713"/>
                </a:cubicBezTo>
                <a:cubicBezTo>
                  <a:pt x="8736311" y="1737713"/>
                  <a:pt x="8752210" y="1721814"/>
                  <a:pt x="8752210" y="1702202"/>
                </a:cubicBezTo>
                <a:cubicBezTo>
                  <a:pt x="8752210" y="1682590"/>
                  <a:pt x="8736311" y="1666691"/>
                  <a:pt x="8716699" y="1666691"/>
                </a:cubicBezTo>
                <a:close/>
                <a:moveTo>
                  <a:pt x="8528789" y="1666691"/>
                </a:moveTo>
                <a:cubicBezTo>
                  <a:pt x="8509177" y="1666691"/>
                  <a:pt x="8493278" y="1682590"/>
                  <a:pt x="8493278" y="1702202"/>
                </a:cubicBezTo>
                <a:cubicBezTo>
                  <a:pt x="8493278" y="1721814"/>
                  <a:pt x="8509177" y="1737713"/>
                  <a:pt x="8528789" y="1737713"/>
                </a:cubicBezTo>
                <a:cubicBezTo>
                  <a:pt x="8548401" y="1737713"/>
                  <a:pt x="8564300" y="1721814"/>
                  <a:pt x="8564300" y="1702202"/>
                </a:cubicBezTo>
                <a:cubicBezTo>
                  <a:pt x="8564300" y="1682590"/>
                  <a:pt x="8548401" y="1666691"/>
                  <a:pt x="8528789" y="1666691"/>
                </a:cubicBezTo>
                <a:close/>
                <a:moveTo>
                  <a:pt x="8340879" y="1666691"/>
                </a:moveTo>
                <a:cubicBezTo>
                  <a:pt x="8321267" y="1666691"/>
                  <a:pt x="8305368" y="1682590"/>
                  <a:pt x="8305368" y="1702202"/>
                </a:cubicBezTo>
                <a:cubicBezTo>
                  <a:pt x="8305368" y="1721814"/>
                  <a:pt x="8321267" y="1737713"/>
                  <a:pt x="8340879" y="1737713"/>
                </a:cubicBezTo>
                <a:cubicBezTo>
                  <a:pt x="8360491" y="1737713"/>
                  <a:pt x="8376390" y="1721814"/>
                  <a:pt x="8376390" y="1702202"/>
                </a:cubicBezTo>
                <a:cubicBezTo>
                  <a:pt x="8376390" y="1682590"/>
                  <a:pt x="8360491" y="1666691"/>
                  <a:pt x="8340879" y="1666691"/>
                </a:cubicBezTo>
                <a:close/>
                <a:moveTo>
                  <a:pt x="8152969" y="1666691"/>
                </a:moveTo>
                <a:cubicBezTo>
                  <a:pt x="8133357" y="1666691"/>
                  <a:pt x="8117458" y="1682590"/>
                  <a:pt x="8117458" y="1702202"/>
                </a:cubicBezTo>
                <a:cubicBezTo>
                  <a:pt x="8117458" y="1721814"/>
                  <a:pt x="8133357" y="1737713"/>
                  <a:pt x="8152969" y="1737713"/>
                </a:cubicBezTo>
                <a:cubicBezTo>
                  <a:pt x="8172581" y="1737713"/>
                  <a:pt x="8188480" y="1721814"/>
                  <a:pt x="8188480" y="1702202"/>
                </a:cubicBezTo>
                <a:cubicBezTo>
                  <a:pt x="8188480" y="1682590"/>
                  <a:pt x="8172581" y="1666691"/>
                  <a:pt x="8152969" y="1666691"/>
                </a:cubicBezTo>
                <a:close/>
                <a:moveTo>
                  <a:pt x="7965059" y="1666691"/>
                </a:moveTo>
                <a:cubicBezTo>
                  <a:pt x="7945447" y="1666691"/>
                  <a:pt x="7929548" y="1682590"/>
                  <a:pt x="7929548" y="1702202"/>
                </a:cubicBezTo>
                <a:cubicBezTo>
                  <a:pt x="7929548" y="1721814"/>
                  <a:pt x="7945447" y="1737713"/>
                  <a:pt x="7965059" y="1737713"/>
                </a:cubicBezTo>
                <a:cubicBezTo>
                  <a:pt x="7984671" y="1737713"/>
                  <a:pt x="8000570" y="1721814"/>
                  <a:pt x="8000570" y="1702202"/>
                </a:cubicBezTo>
                <a:cubicBezTo>
                  <a:pt x="8000570" y="1682590"/>
                  <a:pt x="7984671" y="1666691"/>
                  <a:pt x="7965059" y="1666691"/>
                </a:cubicBezTo>
                <a:close/>
                <a:moveTo>
                  <a:pt x="7777149" y="1666691"/>
                </a:moveTo>
                <a:cubicBezTo>
                  <a:pt x="7757537" y="1666691"/>
                  <a:pt x="7741638" y="1682590"/>
                  <a:pt x="7741638" y="1702202"/>
                </a:cubicBezTo>
                <a:cubicBezTo>
                  <a:pt x="7741638" y="1721814"/>
                  <a:pt x="7757537" y="1737713"/>
                  <a:pt x="7777149" y="1737713"/>
                </a:cubicBezTo>
                <a:cubicBezTo>
                  <a:pt x="7796761" y="1737713"/>
                  <a:pt x="7812660" y="1721814"/>
                  <a:pt x="7812660" y="1702202"/>
                </a:cubicBezTo>
                <a:cubicBezTo>
                  <a:pt x="7812660" y="1682590"/>
                  <a:pt x="7796761" y="1666691"/>
                  <a:pt x="7777149" y="1666691"/>
                </a:cubicBezTo>
                <a:close/>
                <a:moveTo>
                  <a:pt x="7589239" y="1666691"/>
                </a:moveTo>
                <a:cubicBezTo>
                  <a:pt x="7569627" y="1666691"/>
                  <a:pt x="7553728" y="1682590"/>
                  <a:pt x="7553728" y="1702202"/>
                </a:cubicBezTo>
                <a:cubicBezTo>
                  <a:pt x="7553728" y="1721814"/>
                  <a:pt x="7569627" y="1737713"/>
                  <a:pt x="7589239" y="1737713"/>
                </a:cubicBezTo>
                <a:cubicBezTo>
                  <a:pt x="7608851" y="1737713"/>
                  <a:pt x="7624750" y="1721814"/>
                  <a:pt x="7624750" y="1702202"/>
                </a:cubicBezTo>
                <a:cubicBezTo>
                  <a:pt x="7624750" y="1682590"/>
                  <a:pt x="7608851" y="1666691"/>
                  <a:pt x="7589239" y="1666691"/>
                </a:cubicBezTo>
                <a:close/>
                <a:moveTo>
                  <a:pt x="7401329" y="1666691"/>
                </a:moveTo>
                <a:cubicBezTo>
                  <a:pt x="7381717" y="1666691"/>
                  <a:pt x="7365818" y="1682590"/>
                  <a:pt x="7365818" y="1702202"/>
                </a:cubicBezTo>
                <a:cubicBezTo>
                  <a:pt x="7365818" y="1721814"/>
                  <a:pt x="7381717" y="1737713"/>
                  <a:pt x="7401329" y="1737713"/>
                </a:cubicBezTo>
                <a:cubicBezTo>
                  <a:pt x="7420941" y="1737713"/>
                  <a:pt x="7436840" y="1721814"/>
                  <a:pt x="7436840" y="1702202"/>
                </a:cubicBezTo>
                <a:cubicBezTo>
                  <a:pt x="7436840" y="1682590"/>
                  <a:pt x="7420941" y="1666691"/>
                  <a:pt x="7401329" y="1666691"/>
                </a:cubicBezTo>
                <a:close/>
                <a:moveTo>
                  <a:pt x="7213419" y="1666691"/>
                </a:moveTo>
                <a:cubicBezTo>
                  <a:pt x="7193807" y="1666691"/>
                  <a:pt x="7177908" y="1682590"/>
                  <a:pt x="7177908" y="1702202"/>
                </a:cubicBezTo>
                <a:cubicBezTo>
                  <a:pt x="7177908" y="1721814"/>
                  <a:pt x="7193807" y="1737713"/>
                  <a:pt x="7213419" y="1737713"/>
                </a:cubicBezTo>
                <a:cubicBezTo>
                  <a:pt x="7233031" y="1737713"/>
                  <a:pt x="7248930" y="1721814"/>
                  <a:pt x="7248930" y="1702202"/>
                </a:cubicBezTo>
                <a:cubicBezTo>
                  <a:pt x="7248930" y="1682590"/>
                  <a:pt x="7233031" y="1666691"/>
                  <a:pt x="7213419" y="1666691"/>
                </a:cubicBezTo>
                <a:close/>
                <a:moveTo>
                  <a:pt x="7025509" y="1666691"/>
                </a:moveTo>
                <a:cubicBezTo>
                  <a:pt x="7005897" y="1666691"/>
                  <a:pt x="6989998" y="1682590"/>
                  <a:pt x="6989998" y="1702202"/>
                </a:cubicBezTo>
                <a:cubicBezTo>
                  <a:pt x="6989998" y="1721814"/>
                  <a:pt x="7005897" y="1737713"/>
                  <a:pt x="7025509" y="1737713"/>
                </a:cubicBezTo>
                <a:cubicBezTo>
                  <a:pt x="7045121" y="1737713"/>
                  <a:pt x="7061020" y="1721814"/>
                  <a:pt x="7061020" y="1702202"/>
                </a:cubicBezTo>
                <a:cubicBezTo>
                  <a:pt x="7061020" y="1682590"/>
                  <a:pt x="7045121" y="1666691"/>
                  <a:pt x="7025509" y="1666691"/>
                </a:cubicBezTo>
                <a:close/>
                <a:moveTo>
                  <a:pt x="6837599" y="1666691"/>
                </a:moveTo>
                <a:cubicBezTo>
                  <a:pt x="6817987" y="1666691"/>
                  <a:pt x="6802088" y="1682590"/>
                  <a:pt x="6802088" y="1702202"/>
                </a:cubicBezTo>
                <a:cubicBezTo>
                  <a:pt x="6802088" y="1721814"/>
                  <a:pt x="6817987" y="1737713"/>
                  <a:pt x="6837599" y="1737713"/>
                </a:cubicBezTo>
                <a:cubicBezTo>
                  <a:pt x="6857211" y="1737713"/>
                  <a:pt x="6873110" y="1721814"/>
                  <a:pt x="6873110" y="1702202"/>
                </a:cubicBezTo>
                <a:cubicBezTo>
                  <a:pt x="6873110" y="1682590"/>
                  <a:pt x="6857211" y="1666691"/>
                  <a:pt x="6837599" y="1666691"/>
                </a:cubicBezTo>
                <a:close/>
                <a:moveTo>
                  <a:pt x="6649689" y="1666691"/>
                </a:moveTo>
                <a:cubicBezTo>
                  <a:pt x="6630077" y="1666691"/>
                  <a:pt x="6614178" y="1682590"/>
                  <a:pt x="6614178" y="1702202"/>
                </a:cubicBezTo>
                <a:cubicBezTo>
                  <a:pt x="6614178" y="1721814"/>
                  <a:pt x="6630077" y="1737713"/>
                  <a:pt x="6649689" y="1737713"/>
                </a:cubicBezTo>
                <a:cubicBezTo>
                  <a:pt x="6669301" y="1737713"/>
                  <a:pt x="6685200" y="1721814"/>
                  <a:pt x="6685200" y="1702202"/>
                </a:cubicBezTo>
                <a:cubicBezTo>
                  <a:pt x="6685200" y="1682590"/>
                  <a:pt x="6669301" y="1666691"/>
                  <a:pt x="6649689" y="1666691"/>
                </a:cubicBezTo>
                <a:close/>
                <a:moveTo>
                  <a:pt x="6461779" y="1666691"/>
                </a:moveTo>
                <a:cubicBezTo>
                  <a:pt x="6442167" y="1666691"/>
                  <a:pt x="6426268" y="1682590"/>
                  <a:pt x="6426268" y="1702202"/>
                </a:cubicBezTo>
                <a:cubicBezTo>
                  <a:pt x="6426268" y="1721814"/>
                  <a:pt x="6442167" y="1737713"/>
                  <a:pt x="6461779" y="1737713"/>
                </a:cubicBezTo>
                <a:cubicBezTo>
                  <a:pt x="6481391" y="1737713"/>
                  <a:pt x="6497290" y="1721814"/>
                  <a:pt x="6497290" y="1702202"/>
                </a:cubicBezTo>
                <a:cubicBezTo>
                  <a:pt x="6497290" y="1682590"/>
                  <a:pt x="6481391" y="1666691"/>
                  <a:pt x="6461779" y="1666691"/>
                </a:cubicBezTo>
                <a:close/>
                <a:moveTo>
                  <a:pt x="6273869" y="1666691"/>
                </a:moveTo>
                <a:cubicBezTo>
                  <a:pt x="6254257" y="1666691"/>
                  <a:pt x="6238358" y="1682590"/>
                  <a:pt x="6238358" y="1702202"/>
                </a:cubicBezTo>
                <a:cubicBezTo>
                  <a:pt x="6238358" y="1721814"/>
                  <a:pt x="6254257" y="1737713"/>
                  <a:pt x="6273869" y="1737713"/>
                </a:cubicBezTo>
                <a:cubicBezTo>
                  <a:pt x="6293481" y="1737713"/>
                  <a:pt x="6309380" y="1721814"/>
                  <a:pt x="6309380" y="1702202"/>
                </a:cubicBezTo>
                <a:cubicBezTo>
                  <a:pt x="6309380" y="1682590"/>
                  <a:pt x="6293481" y="1666691"/>
                  <a:pt x="6273869" y="1666691"/>
                </a:cubicBezTo>
                <a:close/>
                <a:moveTo>
                  <a:pt x="6085959" y="1666691"/>
                </a:moveTo>
                <a:cubicBezTo>
                  <a:pt x="6066347" y="1666691"/>
                  <a:pt x="6050449" y="1682590"/>
                  <a:pt x="6050449" y="1702202"/>
                </a:cubicBezTo>
                <a:cubicBezTo>
                  <a:pt x="6050449" y="1721814"/>
                  <a:pt x="6066347" y="1737713"/>
                  <a:pt x="6085959" y="1737713"/>
                </a:cubicBezTo>
                <a:cubicBezTo>
                  <a:pt x="6105571" y="1737713"/>
                  <a:pt x="6121470" y="1721814"/>
                  <a:pt x="6121470" y="1702202"/>
                </a:cubicBezTo>
                <a:cubicBezTo>
                  <a:pt x="6121470" y="1682590"/>
                  <a:pt x="6105571" y="1666691"/>
                  <a:pt x="6085959" y="1666691"/>
                </a:cubicBezTo>
                <a:close/>
                <a:moveTo>
                  <a:pt x="5898050" y="1666691"/>
                </a:moveTo>
                <a:cubicBezTo>
                  <a:pt x="5878438" y="1666691"/>
                  <a:pt x="5862539" y="1682590"/>
                  <a:pt x="5862539" y="1702202"/>
                </a:cubicBezTo>
                <a:cubicBezTo>
                  <a:pt x="5862539" y="1721814"/>
                  <a:pt x="5878438" y="1737713"/>
                  <a:pt x="5898050" y="1737713"/>
                </a:cubicBezTo>
                <a:cubicBezTo>
                  <a:pt x="5917662" y="1737713"/>
                  <a:pt x="5933561" y="1721814"/>
                  <a:pt x="5933561" y="1702202"/>
                </a:cubicBezTo>
                <a:cubicBezTo>
                  <a:pt x="5933561" y="1682590"/>
                  <a:pt x="5917662" y="1666691"/>
                  <a:pt x="5898050" y="1666691"/>
                </a:cubicBezTo>
                <a:close/>
                <a:moveTo>
                  <a:pt x="5710141" y="1666691"/>
                </a:moveTo>
                <a:cubicBezTo>
                  <a:pt x="5690529" y="1666691"/>
                  <a:pt x="5674630" y="1682590"/>
                  <a:pt x="5674630" y="1702202"/>
                </a:cubicBezTo>
                <a:cubicBezTo>
                  <a:pt x="5674630" y="1721814"/>
                  <a:pt x="5690529" y="1737713"/>
                  <a:pt x="5710141" y="1737713"/>
                </a:cubicBezTo>
                <a:cubicBezTo>
                  <a:pt x="5729752" y="1737713"/>
                  <a:pt x="5745652" y="1721814"/>
                  <a:pt x="5745652" y="1702202"/>
                </a:cubicBezTo>
                <a:cubicBezTo>
                  <a:pt x="5745652" y="1682590"/>
                  <a:pt x="5729752" y="1666691"/>
                  <a:pt x="5710141" y="1666691"/>
                </a:cubicBezTo>
                <a:close/>
                <a:moveTo>
                  <a:pt x="5522232" y="1666691"/>
                </a:moveTo>
                <a:cubicBezTo>
                  <a:pt x="5502620" y="1666691"/>
                  <a:pt x="5486721" y="1682590"/>
                  <a:pt x="5486721" y="1702202"/>
                </a:cubicBezTo>
                <a:cubicBezTo>
                  <a:pt x="5486721" y="1721814"/>
                  <a:pt x="5502620" y="1737713"/>
                  <a:pt x="5522232" y="1737713"/>
                </a:cubicBezTo>
                <a:cubicBezTo>
                  <a:pt x="5541843" y="1737713"/>
                  <a:pt x="5557742" y="1721814"/>
                  <a:pt x="5557742" y="1702202"/>
                </a:cubicBezTo>
                <a:cubicBezTo>
                  <a:pt x="5557742" y="1682590"/>
                  <a:pt x="5541843" y="1666691"/>
                  <a:pt x="5522232" y="1666691"/>
                </a:cubicBezTo>
                <a:close/>
                <a:moveTo>
                  <a:pt x="5334321" y="1666691"/>
                </a:moveTo>
                <a:cubicBezTo>
                  <a:pt x="5314711" y="1666691"/>
                  <a:pt x="5298812" y="1682590"/>
                  <a:pt x="5298812" y="1702202"/>
                </a:cubicBezTo>
                <a:cubicBezTo>
                  <a:pt x="5298812" y="1721814"/>
                  <a:pt x="5314711" y="1737713"/>
                  <a:pt x="5334321" y="1737713"/>
                </a:cubicBezTo>
                <a:cubicBezTo>
                  <a:pt x="5353934" y="1737713"/>
                  <a:pt x="5369832" y="1721814"/>
                  <a:pt x="5369832" y="1702202"/>
                </a:cubicBezTo>
                <a:cubicBezTo>
                  <a:pt x="5369832" y="1682590"/>
                  <a:pt x="5353934" y="1666691"/>
                  <a:pt x="5334321" y="1666691"/>
                </a:cubicBezTo>
                <a:close/>
                <a:moveTo>
                  <a:pt x="5146412" y="1666691"/>
                </a:moveTo>
                <a:cubicBezTo>
                  <a:pt x="5126803" y="1666691"/>
                  <a:pt x="5110901" y="1682590"/>
                  <a:pt x="5110901" y="1702202"/>
                </a:cubicBezTo>
                <a:cubicBezTo>
                  <a:pt x="5110901" y="1721814"/>
                  <a:pt x="5126803" y="1737713"/>
                  <a:pt x="5146412" y="1737713"/>
                </a:cubicBezTo>
                <a:cubicBezTo>
                  <a:pt x="5166021" y="1737713"/>
                  <a:pt x="5181923" y="1721814"/>
                  <a:pt x="5181923" y="1702202"/>
                </a:cubicBezTo>
                <a:cubicBezTo>
                  <a:pt x="5181923" y="1682590"/>
                  <a:pt x="5166021" y="1666691"/>
                  <a:pt x="5146412" y="1666691"/>
                </a:cubicBezTo>
                <a:close/>
                <a:moveTo>
                  <a:pt x="4958502" y="1666691"/>
                </a:moveTo>
                <a:cubicBezTo>
                  <a:pt x="4938890" y="1666691"/>
                  <a:pt x="4922992" y="1682590"/>
                  <a:pt x="4922992" y="1702202"/>
                </a:cubicBezTo>
                <a:cubicBezTo>
                  <a:pt x="4922992" y="1721814"/>
                  <a:pt x="4938890" y="1737713"/>
                  <a:pt x="4958502" y="1737713"/>
                </a:cubicBezTo>
                <a:cubicBezTo>
                  <a:pt x="4978115" y="1737713"/>
                  <a:pt x="4994014" y="1721814"/>
                  <a:pt x="4994014" y="1702202"/>
                </a:cubicBezTo>
                <a:cubicBezTo>
                  <a:pt x="4994014" y="1682590"/>
                  <a:pt x="4978115" y="1666691"/>
                  <a:pt x="4958502" y="1666691"/>
                </a:cubicBezTo>
                <a:close/>
                <a:moveTo>
                  <a:pt x="4770594" y="1666691"/>
                </a:moveTo>
                <a:cubicBezTo>
                  <a:pt x="4750980" y="1666691"/>
                  <a:pt x="4735082" y="1682590"/>
                  <a:pt x="4735082" y="1702202"/>
                </a:cubicBezTo>
                <a:cubicBezTo>
                  <a:pt x="4735082" y="1721814"/>
                  <a:pt x="4750980" y="1737713"/>
                  <a:pt x="4770594" y="1737713"/>
                </a:cubicBezTo>
                <a:cubicBezTo>
                  <a:pt x="4790206" y="1737713"/>
                  <a:pt x="4806102" y="1721814"/>
                  <a:pt x="4806102" y="1702202"/>
                </a:cubicBezTo>
                <a:cubicBezTo>
                  <a:pt x="4806102" y="1682590"/>
                  <a:pt x="4790206" y="1666691"/>
                  <a:pt x="4770594" y="1666691"/>
                </a:cubicBezTo>
                <a:close/>
                <a:moveTo>
                  <a:pt x="4582682" y="1666691"/>
                </a:moveTo>
                <a:cubicBezTo>
                  <a:pt x="4563070" y="1666691"/>
                  <a:pt x="4547171" y="1682590"/>
                  <a:pt x="4547171" y="1702202"/>
                </a:cubicBezTo>
                <a:cubicBezTo>
                  <a:pt x="4547171" y="1721814"/>
                  <a:pt x="4563070" y="1737713"/>
                  <a:pt x="4582682" y="1737713"/>
                </a:cubicBezTo>
                <a:cubicBezTo>
                  <a:pt x="4602293" y="1737713"/>
                  <a:pt x="4618193" y="1721814"/>
                  <a:pt x="4618193" y="1702202"/>
                </a:cubicBezTo>
                <a:cubicBezTo>
                  <a:pt x="4618193" y="1682590"/>
                  <a:pt x="4602293" y="1666691"/>
                  <a:pt x="4582682" y="1666691"/>
                </a:cubicBezTo>
                <a:close/>
                <a:moveTo>
                  <a:pt x="4394773" y="1666691"/>
                </a:moveTo>
                <a:cubicBezTo>
                  <a:pt x="4375161" y="1666691"/>
                  <a:pt x="4359261" y="1682590"/>
                  <a:pt x="4359261" y="1702202"/>
                </a:cubicBezTo>
                <a:cubicBezTo>
                  <a:pt x="4359261" y="1721814"/>
                  <a:pt x="4375161" y="1737713"/>
                  <a:pt x="4394773" y="1737713"/>
                </a:cubicBezTo>
                <a:cubicBezTo>
                  <a:pt x="4414385" y="1737713"/>
                  <a:pt x="4430285" y="1721814"/>
                  <a:pt x="4430285" y="1702202"/>
                </a:cubicBezTo>
                <a:cubicBezTo>
                  <a:pt x="4430285" y="1682590"/>
                  <a:pt x="4414385" y="1666691"/>
                  <a:pt x="4394773" y="1666691"/>
                </a:cubicBezTo>
                <a:close/>
                <a:moveTo>
                  <a:pt x="4206862" y="1666691"/>
                </a:moveTo>
                <a:cubicBezTo>
                  <a:pt x="4187257" y="1666691"/>
                  <a:pt x="4171356" y="1682590"/>
                  <a:pt x="4171356" y="1702202"/>
                </a:cubicBezTo>
                <a:cubicBezTo>
                  <a:pt x="4171356" y="1721814"/>
                  <a:pt x="4187257" y="1737713"/>
                  <a:pt x="4206862" y="1737713"/>
                </a:cubicBezTo>
                <a:cubicBezTo>
                  <a:pt x="4226473" y="1737713"/>
                  <a:pt x="4242372" y="1721814"/>
                  <a:pt x="4242372" y="1702202"/>
                </a:cubicBezTo>
                <a:cubicBezTo>
                  <a:pt x="4242372" y="1682590"/>
                  <a:pt x="4226473" y="1666691"/>
                  <a:pt x="4206862" y="1666691"/>
                </a:cubicBezTo>
                <a:close/>
                <a:moveTo>
                  <a:pt x="4018959" y="1666691"/>
                </a:moveTo>
                <a:cubicBezTo>
                  <a:pt x="3999346" y="1666691"/>
                  <a:pt x="3983449" y="1682590"/>
                  <a:pt x="3983449" y="1702202"/>
                </a:cubicBezTo>
                <a:cubicBezTo>
                  <a:pt x="3983449" y="1721814"/>
                  <a:pt x="3999346" y="1737713"/>
                  <a:pt x="4018959" y="1737713"/>
                </a:cubicBezTo>
                <a:cubicBezTo>
                  <a:pt x="4038571" y="1737713"/>
                  <a:pt x="4054470" y="1721814"/>
                  <a:pt x="4054470" y="1702202"/>
                </a:cubicBezTo>
                <a:cubicBezTo>
                  <a:pt x="4054470" y="1682590"/>
                  <a:pt x="4038571" y="1666691"/>
                  <a:pt x="4018959" y="1666691"/>
                </a:cubicBezTo>
                <a:close/>
                <a:moveTo>
                  <a:pt x="3831047" y="1666691"/>
                </a:moveTo>
                <a:cubicBezTo>
                  <a:pt x="3811436" y="1666691"/>
                  <a:pt x="3795536" y="1682590"/>
                  <a:pt x="3795536" y="1702202"/>
                </a:cubicBezTo>
                <a:cubicBezTo>
                  <a:pt x="3795536" y="1721814"/>
                  <a:pt x="3811436" y="1737713"/>
                  <a:pt x="3831047" y="1737713"/>
                </a:cubicBezTo>
                <a:cubicBezTo>
                  <a:pt x="3850660" y="1737713"/>
                  <a:pt x="3866559" y="1721814"/>
                  <a:pt x="3866559" y="1702202"/>
                </a:cubicBezTo>
                <a:cubicBezTo>
                  <a:pt x="3866559" y="1682590"/>
                  <a:pt x="3850660" y="1666691"/>
                  <a:pt x="3831047" y="1666691"/>
                </a:cubicBezTo>
                <a:close/>
                <a:moveTo>
                  <a:pt x="3643135" y="1666691"/>
                </a:moveTo>
                <a:cubicBezTo>
                  <a:pt x="3623524" y="1666691"/>
                  <a:pt x="3607624" y="1682590"/>
                  <a:pt x="3607624" y="1702202"/>
                </a:cubicBezTo>
                <a:cubicBezTo>
                  <a:pt x="3607624" y="1721814"/>
                  <a:pt x="3623524" y="1737713"/>
                  <a:pt x="3643135" y="1737713"/>
                </a:cubicBezTo>
                <a:cubicBezTo>
                  <a:pt x="3662748" y="1737713"/>
                  <a:pt x="3678648" y="1721814"/>
                  <a:pt x="3678648" y="1702202"/>
                </a:cubicBezTo>
                <a:cubicBezTo>
                  <a:pt x="3678648" y="1682590"/>
                  <a:pt x="3662748" y="1666691"/>
                  <a:pt x="3643135" y="1666691"/>
                </a:cubicBezTo>
                <a:close/>
                <a:moveTo>
                  <a:pt x="3455228" y="1666691"/>
                </a:moveTo>
                <a:cubicBezTo>
                  <a:pt x="3435616" y="1666691"/>
                  <a:pt x="3419718" y="1682590"/>
                  <a:pt x="3419718" y="1702202"/>
                </a:cubicBezTo>
                <a:cubicBezTo>
                  <a:pt x="3419718" y="1721814"/>
                  <a:pt x="3435616" y="1737713"/>
                  <a:pt x="3455228" y="1737713"/>
                </a:cubicBezTo>
                <a:cubicBezTo>
                  <a:pt x="3474841" y="1737713"/>
                  <a:pt x="3490738" y="1721814"/>
                  <a:pt x="3490738" y="1702202"/>
                </a:cubicBezTo>
                <a:cubicBezTo>
                  <a:pt x="3490738" y="1682590"/>
                  <a:pt x="3474841" y="1666691"/>
                  <a:pt x="3455228" y="1666691"/>
                </a:cubicBezTo>
                <a:close/>
                <a:moveTo>
                  <a:pt x="3267322" y="1666691"/>
                </a:moveTo>
                <a:cubicBezTo>
                  <a:pt x="3247709" y="1666691"/>
                  <a:pt x="3231812" y="1682590"/>
                  <a:pt x="3231812" y="1702202"/>
                </a:cubicBezTo>
                <a:cubicBezTo>
                  <a:pt x="3231812" y="1721814"/>
                  <a:pt x="3247709" y="1737713"/>
                  <a:pt x="3267322" y="1737713"/>
                </a:cubicBezTo>
                <a:cubicBezTo>
                  <a:pt x="3286933" y="1737713"/>
                  <a:pt x="3302832" y="1721814"/>
                  <a:pt x="3302832" y="1702202"/>
                </a:cubicBezTo>
                <a:cubicBezTo>
                  <a:pt x="3302832" y="1682590"/>
                  <a:pt x="3286933" y="1666691"/>
                  <a:pt x="3267322" y="1666691"/>
                </a:cubicBezTo>
                <a:close/>
                <a:moveTo>
                  <a:pt x="3079409" y="1666691"/>
                </a:moveTo>
                <a:cubicBezTo>
                  <a:pt x="3059798" y="1666691"/>
                  <a:pt x="3043899" y="1682590"/>
                  <a:pt x="3043899" y="1702202"/>
                </a:cubicBezTo>
                <a:cubicBezTo>
                  <a:pt x="3043899" y="1721814"/>
                  <a:pt x="3059798" y="1737713"/>
                  <a:pt x="3079409" y="1737713"/>
                </a:cubicBezTo>
                <a:cubicBezTo>
                  <a:pt x="3099022" y="1737713"/>
                  <a:pt x="3114921" y="1721814"/>
                  <a:pt x="3114921" y="1702202"/>
                </a:cubicBezTo>
                <a:cubicBezTo>
                  <a:pt x="3114921" y="1682590"/>
                  <a:pt x="3099022" y="1666691"/>
                  <a:pt x="3079409" y="1666691"/>
                </a:cubicBezTo>
                <a:close/>
                <a:moveTo>
                  <a:pt x="2891500" y="1666691"/>
                </a:moveTo>
                <a:cubicBezTo>
                  <a:pt x="2871887" y="1666691"/>
                  <a:pt x="2855988" y="1682590"/>
                  <a:pt x="2855988" y="1702202"/>
                </a:cubicBezTo>
                <a:cubicBezTo>
                  <a:pt x="2855988" y="1721814"/>
                  <a:pt x="2871887" y="1737713"/>
                  <a:pt x="2891500" y="1737713"/>
                </a:cubicBezTo>
                <a:cubicBezTo>
                  <a:pt x="2911111" y="1737713"/>
                  <a:pt x="2927011" y="1721814"/>
                  <a:pt x="2927011" y="1702202"/>
                </a:cubicBezTo>
                <a:cubicBezTo>
                  <a:pt x="2927011" y="1682590"/>
                  <a:pt x="2911111" y="1666691"/>
                  <a:pt x="2891500" y="1666691"/>
                </a:cubicBezTo>
                <a:close/>
                <a:moveTo>
                  <a:pt x="2703588" y="1666691"/>
                </a:moveTo>
                <a:cubicBezTo>
                  <a:pt x="2683978" y="1666691"/>
                  <a:pt x="2668078" y="1682590"/>
                  <a:pt x="2668078" y="1702202"/>
                </a:cubicBezTo>
                <a:cubicBezTo>
                  <a:pt x="2668078" y="1721814"/>
                  <a:pt x="2683978" y="1737713"/>
                  <a:pt x="2703588" y="1737713"/>
                </a:cubicBezTo>
                <a:cubicBezTo>
                  <a:pt x="2723201" y="1737713"/>
                  <a:pt x="2739100" y="1721814"/>
                  <a:pt x="2739100" y="1702202"/>
                </a:cubicBezTo>
                <a:cubicBezTo>
                  <a:pt x="2739100" y="1682590"/>
                  <a:pt x="2723201" y="1666691"/>
                  <a:pt x="2703588" y="1666691"/>
                </a:cubicBezTo>
                <a:close/>
                <a:moveTo>
                  <a:pt x="2515679" y="1666691"/>
                </a:moveTo>
                <a:cubicBezTo>
                  <a:pt x="2496067" y="1666691"/>
                  <a:pt x="2480169" y="1682590"/>
                  <a:pt x="2480169" y="1702202"/>
                </a:cubicBezTo>
                <a:cubicBezTo>
                  <a:pt x="2480169" y="1721814"/>
                  <a:pt x="2496067" y="1737713"/>
                  <a:pt x="2515679" y="1737713"/>
                </a:cubicBezTo>
                <a:cubicBezTo>
                  <a:pt x="2535292" y="1737713"/>
                  <a:pt x="2551191" y="1721814"/>
                  <a:pt x="2551191" y="1702202"/>
                </a:cubicBezTo>
                <a:cubicBezTo>
                  <a:pt x="2551191" y="1682590"/>
                  <a:pt x="2535292" y="1666691"/>
                  <a:pt x="2515679" y="1666691"/>
                </a:cubicBezTo>
                <a:close/>
                <a:moveTo>
                  <a:pt x="2327769" y="1666691"/>
                </a:moveTo>
                <a:cubicBezTo>
                  <a:pt x="2308158" y="1666691"/>
                  <a:pt x="2292259" y="1682590"/>
                  <a:pt x="2292259" y="1702202"/>
                </a:cubicBezTo>
                <a:cubicBezTo>
                  <a:pt x="2292259" y="1721814"/>
                  <a:pt x="2308158" y="1737713"/>
                  <a:pt x="2327769" y="1737713"/>
                </a:cubicBezTo>
                <a:cubicBezTo>
                  <a:pt x="2347382" y="1737713"/>
                  <a:pt x="2363281" y="1721814"/>
                  <a:pt x="2363281" y="1702202"/>
                </a:cubicBezTo>
                <a:cubicBezTo>
                  <a:pt x="2363281" y="1682590"/>
                  <a:pt x="2347382" y="1666691"/>
                  <a:pt x="2327769" y="1666691"/>
                </a:cubicBezTo>
                <a:close/>
                <a:moveTo>
                  <a:pt x="2139862" y="1666691"/>
                </a:moveTo>
                <a:cubicBezTo>
                  <a:pt x="2120248" y="1666691"/>
                  <a:pt x="2104350" y="1682590"/>
                  <a:pt x="2104350" y="1702202"/>
                </a:cubicBezTo>
                <a:cubicBezTo>
                  <a:pt x="2104350" y="1721814"/>
                  <a:pt x="2120248" y="1737713"/>
                  <a:pt x="2139862" y="1737713"/>
                </a:cubicBezTo>
                <a:cubicBezTo>
                  <a:pt x="2159472" y="1737713"/>
                  <a:pt x="2175372" y="1721814"/>
                  <a:pt x="2175372" y="1702202"/>
                </a:cubicBezTo>
                <a:cubicBezTo>
                  <a:pt x="2175372" y="1682590"/>
                  <a:pt x="2159472" y="1666691"/>
                  <a:pt x="2139862" y="1666691"/>
                </a:cubicBezTo>
                <a:close/>
                <a:moveTo>
                  <a:pt x="1951950" y="1666691"/>
                </a:moveTo>
                <a:cubicBezTo>
                  <a:pt x="1932338" y="1666691"/>
                  <a:pt x="1916439" y="1682590"/>
                  <a:pt x="1916439" y="1702202"/>
                </a:cubicBezTo>
                <a:cubicBezTo>
                  <a:pt x="1916439" y="1721814"/>
                  <a:pt x="1932338" y="1737713"/>
                  <a:pt x="1951950" y="1737713"/>
                </a:cubicBezTo>
                <a:cubicBezTo>
                  <a:pt x="1971562" y="1737713"/>
                  <a:pt x="1987462" y="1721814"/>
                  <a:pt x="1987462" y="1702202"/>
                </a:cubicBezTo>
                <a:cubicBezTo>
                  <a:pt x="1987462" y="1682590"/>
                  <a:pt x="1971562" y="1666691"/>
                  <a:pt x="1951950" y="1666691"/>
                </a:cubicBezTo>
                <a:close/>
                <a:moveTo>
                  <a:pt x="1764041" y="1666691"/>
                </a:moveTo>
                <a:cubicBezTo>
                  <a:pt x="1744429" y="1666691"/>
                  <a:pt x="1728530" y="1682590"/>
                  <a:pt x="1728530" y="1702202"/>
                </a:cubicBezTo>
                <a:cubicBezTo>
                  <a:pt x="1728530" y="1721814"/>
                  <a:pt x="1744429" y="1737713"/>
                  <a:pt x="1764041" y="1737713"/>
                </a:cubicBezTo>
                <a:cubicBezTo>
                  <a:pt x="1783653" y="1737713"/>
                  <a:pt x="1799552" y="1721814"/>
                  <a:pt x="1799552" y="1702202"/>
                </a:cubicBezTo>
                <a:cubicBezTo>
                  <a:pt x="1799552" y="1682590"/>
                  <a:pt x="1783653" y="1666691"/>
                  <a:pt x="1764041" y="1666691"/>
                </a:cubicBezTo>
                <a:close/>
                <a:moveTo>
                  <a:pt x="1576131" y="1666691"/>
                </a:moveTo>
                <a:cubicBezTo>
                  <a:pt x="1556519" y="1666691"/>
                  <a:pt x="1540620" y="1682590"/>
                  <a:pt x="1540620" y="1702202"/>
                </a:cubicBezTo>
                <a:cubicBezTo>
                  <a:pt x="1540620" y="1721814"/>
                  <a:pt x="1556519" y="1737713"/>
                  <a:pt x="1576131" y="1737713"/>
                </a:cubicBezTo>
                <a:cubicBezTo>
                  <a:pt x="1595743" y="1737713"/>
                  <a:pt x="1611642" y="1721814"/>
                  <a:pt x="1611642" y="1702202"/>
                </a:cubicBezTo>
                <a:cubicBezTo>
                  <a:pt x="1611642" y="1682590"/>
                  <a:pt x="1595743" y="1666691"/>
                  <a:pt x="1576131" y="1666691"/>
                </a:cubicBezTo>
                <a:close/>
                <a:moveTo>
                  <a:pt x="1388221" y="1666691"/>
                </a:moveTo>
                <a:cubicBezTo>
                  <a:pt x="1368609" y="1666691"/>
                  <a:pt x="1352710" y="1682590"/>
                  <a:pt x="1352710" y="1702202"/>
                </a:cubicBezTo>
                <a:cubicBezTo>
                  <a:pt x="1352710" y="1721814"/>
                  <a:pt x="1368609" y="1737713"/>
                  <a:pt x="1388221" y="1737713"/>
                </a:cubicBezTo>
                <a:cubicBezTo>
                  <a:pt x="1407833" y="1737713"/>
                  <a:pt x="1423732" y="1721814"/>
                  <a:pt x="1423732" y="1702202"/>
                </a:cubicBezTo>
                <a:cubicBezTo>
                  <a:pt x="1423732" y="1682590"/>
                  <a:pt x="1407833" y="1666691"/>
                  <a:pt x="1388221" y="1666691"/>
                </a:cubicBezTo>
                <a:close/>
                <a:moveTo>
                  <a:pt x="1200312" y="1666691"/>
                </a:moveTo>
                <a:cubicBezTo>
                  <a:pt x="1180700" y="1666691"/>
                  <a:pt x="1164801" y="1682590"/>
                  <a:pt x="1164801" y="1702202"/>
                </a:cubicBezTo>
                <a:cubicBezTo>
                  <a:pt x="1164801" y="1721814"/>
                  <a:pt x="1180700" y="1737713"/>
                  <a:pt x="1200312" y="1737713"/>
                </a:cubicBezTo>
                <a:cubicBezTo>
                  <a:pt x="1219924" y="1737713"/>
                  <a:pt x="1235823" y="1721814"/>
                  <a:pt x="1235823" y="1702202"/>
                </a:cubicBezTo>
                <a:cubicBezTo>
                  <a:pt x="1235823" y="1682590"/>
                  <a:pt x="1219924" y="1666691"/>
                  <a:pt x="1200312" y="1666691"/>
                </a:cubicBezTo>
                <a:close/>
                <a:moveTo>
                  <a:pt x="1012402" y="1666691"/>
                </a:moveTo>
                <a:cubicBezTo>
                  <a:pt x="992790" y="1666691"/>
                  <a:pt x="976891" y="1682590"/>
                  <a:pt x="976891" y="1702202"/>
                </a:cubicBezTo>
                <a:cubicBezTo>
                  <a:pt x="976891" y="1721814"/>
                  <a:pt x="992790" y="1737713"/>
                  <a:pt x="1012402" y="1737713"/>
                </a:cubicBezTo>
                <a:cubicBezTo>
                  <a:pt x="1032014" y="1737713"/>
                  <a:pt x="1047913" y="1721814"/>
                  <a:pt x="1047913" y="1702202"/>
                </a:cubicBezTo>
                <a:cubicBezTo>
                  <a:pt x="1047913" y="1682590"/>
                  <a:pt x="1032014" y="1666691"/>
                  <a:pt x="1012402" y="1666691"/>
                </a:cubicBezTo>
                <a:close/>
                <a:moveTo>
                  <a:pt x="824492" y="1666691"/>
                </a:moveTo>
                <a:cubicBezTo>
                  <a:pt x="804880" y="1666691"/>
                  <a:pt x="788981" y="1682590"/>
                  <a:pt x="788981" y="1702202"/>
                </a:cubicBezTo>
                <a:cubicBezTo>
                  <a:pt x="788981" y="1721814"/>
                  <a:pt x="804880" y="1737713"/>
                  <a:pt x="824492" y="1737713"/>
                </a:cubicBezTo>
                <a:cubicBezTo>
                  <a:pt x="844104" y="1737713"/>
                  <a:pt x="860003" y="1721814"/>
                  <a:pt x="860003" y="1702202"/>
                </a:cubicBezTo>
                <a:cubicBezTo>
                  <a:pt x="860003" y="1682590"/>
                  <a:pt x="844104" y="1666691"/>
                  <a:pt x="824492" y="1666691"/>
                </a:cubicBezTo>
                <a:close/>
                <a:moveTo>
                  <a:pt x="636583" y="1666691"/>
                </a:moveTo>
                <a:cubicBezTo>
                  <a:pt x="616971" y="1666691"/>
                  <a:pt x="601071" y="1682590"/>
                  <a:pt x="601071" y="1702202"/>
                </a:cubicBezTo>
                <a:cubicBezTo>
                  <a:pt x="601071" y="1721814"/>
                  <a:pt x="616971" y="1737713"/>
                  <a:pt x="636583" y="1737713"/>
                </a:cubicBezTo>
                <a:cubicBezTo>
                  <a:pt x="656195" y="1737713"/>
                  <a:pt x="672093" y="1721814"/>
                  <a:pt x="672093" y="1702202"/>
                </a:cubicBezTo>
                <a:cubicBezTo>
                  <a:pt x="672093" y="1682590"/>
                  <a:pt x="656195" y="1666691"/>
                  <a:pt x="636583" y="1666691"/>
                </a:cubicBezTo>
                <a:close/>
                <a:moveTo>
                  <a:pt x="448673" y="1666691"/>
                </a:moveTo>
                <a:cubicBezTo>
                  <a:pt x="429061" y="1666691"/>
                  <a:pt x="413162" y="1682590"/>
                  <a:pt x="413162" y="1702202"/>
                </a:cubicBezTo>
                <a:cubicBezTo>
                  <a:pt x="413162" y="1721814"/>
                  <a:pt x="429061" y="1737713"/>
                  <a:pt x="448673" y="1737713"/>
                </a:cubicBezTo>
                <a:cubicBezTo>
                  <a:pt x="468285" y="1737713"/>
                  <a:pt x="484184" y="1721814"/>
                  <a:pt x="484184" y="1702202"/>
                </a:cubicBezTo>
                <a:cubicBezTo>
                  <a:pt x="484184" y="1682590"/>
                  <a:pt x="468285" y="1666691"/>
                  <a:pt x="448673" y="1666691"/>
                </a:cubicBezTo>
                <a:close/>
                <a:moveTo>
                  <a:pt x="260763" y="1666691"/>
                </a:moveTo>
                <a:cubicBezTo>
                  <a:pt x="241151" y="1666691"/>
                  <a:pt x="225252" y="1682590"/>
                  <a:pt x="225252" y="1702202"/>
                </a:cubicBezTo>
                <a:cubicBezTo>
                  <a:pt x="225252" y="1721814"/>
                  <a:pt x="241151" y="1737713"/>
                  <a:pt x="260763" y="1737713"/>
                </a:cubicBezTo>
                <a:cubicBezTo>
                  <a:pt x="280375" y="1737713"/>
                  <a:pt x="296274" y="1721814"/>
                  <a:pt x="296274" y="1702202"/>
                </a:cubicBezTo>
                <a:cubicBezTo>
                  <a:pt x="296274" y="1682590"/>
                  <a:pt x="280375" y="1666691"/>
                  <a:pt x="260763" y="1666691"/>
                </a:cubicBezTo>
                <a:close/>
                <a:moveTo>
                  <a:pt x="78815" y="1666690"/>
                </a:moveTo>
                <a:cubicBezTo>
                  <a:pt x="59202" y="1666690"/>
                  <a:pt x="43303" y="1682589"/>
                  <a:pt x="43303" y="1702201"/>
                </a:cubicBezTo>
                <a:cubicBezTo>
                  <a:pt x="43303" y="1721813"/>
                  <a:pt x="59202" y="1737712"/>
                  <a:pt x="78815" y="1737712"/>
                </a:cubicBezTo>
                <a:cubicBezTo>
                  <a:pt x="98426" y="1737712"/>
                  <a:pt x="114325" y="1721813"/>
                  <a:pt x="114325" y="1702201"/>
                </a:cubicBezTo>
                <a:cubicBezTo>
                  <a:pt x="114325" y="1682589"/>
                  <a:pt x="98426" y="1666690"/>
                  <a:pt x="78815" y="1666690"/>
                </a:cubicBezTo>
                <a:close/>
                <a:moveTo>
                  <a:pt x="12007004" y="1514291"/>
                </a:moveTo>
                <a:cubicBezTo>
                  <a:pt x="11987392" y="1514291"/>
                  <a:pt x="11971493" y="1530190"/>
                  <a:pt x="11971493" y="1549802"/>
                </a:cubicBezTo>
                <a:cubicBezTo>
                  <a:pt x="11971493" y="1569414"/>
                  <a:pt x="11987392" y="1585313"/>
                  <a:pt x="12007004" y="1585313"/>
                </a:cubicBezTo>
                <a:cubicBezTo>
                  <a:pt x="12026616" y="1585313"/>
                  <a:pt x="12042515" y="1569414"/>
                  <a:pt x="12042515" y="1549802"/>
                </a:cubicBezTo>
                <a:cubicBezTo>
                  <a:pt x="12042515" y="1530190"/>
                  <a:pt x="12026616" y="1514291"/>
                  <a:pt x="12007004" y="1514291"/>
                </a:cubicBezTo>
                <a:close/>
                <a:moveTo>
                  <a:pt x="11819094" y="1514291"/>
                </a:moveTo>
                <a:cubicBezTo>
                  <a:pt x="11799482" y="1514291"/>
                  <a:pt x="11783583" y="1530190"/>
                  <a:pt x="11783583" y="1549802"/>
                </a:cubicBezTo>
                <a:cubicBezTo>
                  <a:pt x="11783583" y="1569414"/>
                  <a:pt x="11799482" y="1585313"/>
                  <a:pt x="11819094" y="1585313"/>
                </a:cubicBezTo>
                <a:cubicBezTo>
                  <a:pt x="11838706" y="1585313"/>
                  <a:pt x="11854605" y="1569414"/>
                  <a:pt x="11854605" y="1549802"/>
                </a:cubicBezTo>
                <a:cubicBezTo>
                  <a:pt x="11854605" y="1530190"/>
                  <a:pt x="11838706" y="1514291"/>
                  <a:pt x="11819094" y="1514291"/>
                </a:cubicBezTo>
                <a:close/>
                <a:moveTo>
                  <a:pt x="11631184" y="1514291"/>
                </a:moveTo>
                <a:cubicBezTo>
                  <a:pt x="11611572" y="1514291"/>
                  <a:pt x="11595673" y="1530190"/>
                  <a:pt x="11595673" y="1549802"/>
                </a:cubicBezTo>
                <a:cubicBezTo>
                  <a:pt x="11595673" y="1569414"/>
                  <a:pt x="11611572" y="1585313"/>
                  <a:pt x="11631184" y="1585313"/>
                </a:cubicBezTo>
                <a:cubicBezTo>
                  <a:pt x="11650796" y="1585313"/>
                  <a:pt x="11666695" y="1569414"/>
                  <a:pt x="11666695" y="1549802"/>
                </a:cubicBezTo>
                <a:cubicBezTo>
                  <a:pt x="11666695" y="1530190"/>
                  <a:pt x="11650796" y="1514291"/>
                  <a:pt x="11631184" y="1514291"/>
                </a:cubicBezTo>
                <a:close/>
                <a:moveTo>
                  <a:pt x="11443274" y="1514291"/>
                </a:moveTo>
                <a:cubicBezTo>
                  <a:pt x="11423662" y="1514291"/>
                  <a:pt x="11407763" y="1530190"/>
                  <a:pt x="11407763" y="1549802"/>
                </a:cubicBezTo>
                <a:cubicBezTo>
                  <a:pt x="11407763" y="1569414"/>
                  <a:pt x="11423662" y="1585313"/>
                  <a:pt x="11443274" y="1585313"/>
                </a:cubicBezTo>
                <a:cubicBezTo>
                  <a:pt x="11462886" y="1585313"/>
                  <a:pt x="11478785" y="1569414"/>
                  <a:pt x="11478785" y="1549802"/>
                </a:cubicBezTo>
                <a:cubicBezTo>
                  <a:pt x="11478785" y="1530190"/>
                  <a:pt x="11462886" y="1514291"/>
                  <a:pt x="11443274" y="1514291"/>
                </a:cubicBezTo>
                <a:close/>
                <a:moveTo>
                  <a:pt x="11255364" y="1514291"/>
                </a:moveTo>
                <a:cubicBezTo>
                  <a:pt x="11235752" y="1514291"/>
                  <a:pt x="11219853" y="1530190"/>
                  <a:pt x="11219853" y="1549802"/>
                </a:cubicBezTo>
                <a:cubicBezTo>
                  <a:pt x="11219853" y="1569414"/>
                  <a:pt x="11235752" y="1585313"/>
                  <a:pt x="11255364" y="1585313"/>
                </a:cubicBezTo>
                <a:cubicBezTo>
                  <a:pt x="11274976" y="1585313"/>
                  <a:pt x="11290875" y="1569414"/>
                  <a:pt x="11290875" y="1549802"/>
                </a:cubicBezTo>
                <a:cubicBezTo>
                  <a:pt x="11290875" y="1530190"/>
                  <a:pt x="11274976" y="1514291"/>
                  <a:pt x="11255364" y="1514291"/>
                </a:cubicBezTo>
                <a:close/>
                <a:moveTo>
                  <a:pt x="11067454" y="1514291"/>
                </a:moveTo>
                <a:cubicBezTo>
                  <a:pt x="11047842" y="1514291"/>
                  <a:pt x="11031943" y="1530190"/>
                  <a:pt x="11031943" y="1549802"/>
                </a:cubicBezTo>
                <a:cubicBezTo>
                  <a:pt x="11031943" y="1569414"/>
                  <a:pt x="11047842" y="1585313"/>
                  <a:pt x="11067454" y="1585313"/>
                </a:cubicBezTo>
                <a:cubicBezTo>
                  <a:pt x="11087066" y="1585313"/>
                  <a:pt x="11102965" y="1569414"/>
                  <a:pt x="11102965" y="1549802"/>
                </a:cubicBezTo>
                <a:cubicBezTo>
                  <a:pt x="11102965" y="1530190"/>
                  <a:pt x="11087066" y="1514291"/>
                  <a:pt x="11067454" y="1514291"/>
                </a:cubicBezTo>
                <a:close/>
                <a:moveTo>
                  <a:pt x="10879544" y="1514291"/>
                </a:moveTo>
                <a:cubicBezTo>
                  <a:pt x="10859932" y="1514291"/>
                  <a:pt x="10844033" y="1530190"/>
                  <a:pt x="10844033" y="1549802"/>
                </a:cubicBezTo>
                <a:cubicBezTo>
                  <a:pt x="10844033" y="1569414"/>
                  <a:pt x="10859932" y="1585313"/>
                  <a:pt x="10879544" y="1585313"/>
                </a:cubicBezTo>
                <a:cubicBezTo>
                  <a:pt x="10899156" y="1585313"/>
                  <a:pt x="10915055" y="1569414"/>
                  <a:pt x="10915055" y="1549802"/>
                </a:cubicBezTo>
                <a:cubicBezTo>
                  <a:pt x="10915055" y="1530190"/>
                  <a:pt x="10899156" y="1514291"/>
                  <a:pt x="10879544" y="1514291"/>
                </a:cubicBezTo>
                <a:close/>
                <a:moveTo>
                  <a:pt x="10691634" y="1514291"/>
                </a:moveTo>
                <a:cubicBezTo>
                  <a:pt x="10672022" y="1514291"/>
                  <a:pt x="10656123" y="1530190"/>
                  <a:pt x="10656123" y="1549802"/>
                </a:cubicBezTo>
                <a:cubicBezTo>
                  <a:pt x="10656123" y="1569414"/>
                  <a:pt x="10672022" y="1585313"/>
                  <a:pt x="10691634" y="1585313"/>
                </a:cubicBezTo>
                <a:cubicBezTo>
                  <a:pt x="10711246" y="1585313"/>
                  <a:pt x="10727145" y="1569414"/>
                  <a:pt x="10727145" y="1549802"/>
                </a:cubicBezTo>
                <a:cubicBezTo>
                  <a:pt x="10727145" y="1530190"/>
                  <a:pt x="10711246" y="1514291"/>
                  <a:pt x="10691634" y="1514291"/>
                </a:cubicBezTo>
                <a:close/>
                <a:moveTo>
                  <a:pt x="10503724" y="1514291"/>
                </a:moveTo>
                <a:cubicBezTo>
                  <a:pt x="10484112" y="1514291"/>
                  <a:pt x="10468213" y="1530190"/>
                  <a:pt x="10468213" y="1549802"/>
                </a:cubicBezTo>
                <a:cubicBezTo>
                  <a:pt x="10468213" y="1569414"/>
                  <a:pt x="10484112" y="1585313"/>
                  <a:pt x="10503724" y="1585313"/>
                </a:cubicBezTo>
                <a:cubicBezTo>
                  <a:pt x="10523336" y="1585313"/>
                  <a:pt x="10539235" y="1569414"/>
                  <a:pt x="10539235" y="1549802"/>
                </a:cubicBezTo>
                <a:cubicBezTo>
                  <a:pt x="10539235" y="1530190"/>
                  <a:pt x="10523336" y="1514291"/>
                  <a:pt x="10503724" y="1514291"/>
                </a:cubicBezTo>
                <a:close/>
                <a:moveTo>
                  <a:pt x="10315814" y="1514291"/>
                </a:moveTo>
                <a:cubicBezTo>
                  <a:pt x="10296202" y="1514291"/>
                  <a:pt x="10280303" y="1530190"/>
                  <a:pt x="10280303" y="1549802"/>
                </a:cubicBezTo>
                <a:cubicBezTo>
                  <a:pt x="10280303" y="1569414"/>
                  <a:pt x="10296202" y="1585313"/>
                  <a:pt x="10315814" y="1585313"/>
                </a:cubicBezTo>
                <a:cubicBezTo>
                  <a:pt x="10335426" y="1585313"/>
                  <a:pt x="10351325" y="1569414"/>
                  <a:pt x="10351325" y="1549802"/>
                </a:cubicBezTo>
                <a:cubicBezTo>
                  <a:pt x="10351325" y="1530190"/>
                  <a:pt x="10335426" y="1514291"/>
                  <a:pt x="10315814" y="1514291"/>
                </a:cubicBezTo>
                <a:close/>
                <a:moveTo>
                  <a:pt x="10127904" y="1514291"/>
                </a:moveTo>
                <a:cubicBezTo>
                  <a:pt x="10108292" y="1514291"/>
                  <a:pt x="10092393" y="1530190"/>
                  <a:pt x="10092393" y="1549802"/>
                </a:cubicBezTo>
                <a:cubicBezTo>
                  <a:pt x="10092393" y="1569414"/>
                  <a:pt x="10108292" y="1585313"/>
                  <a:pt x="10127904" y="1585313"/>
                </a:cubicBezTo>
                <a:cubicBezTo>
                  <a:pt x="10147516" y="1585313"/>
                  <a:pt x="10163415" y="1569414"/>
                  <a:pt x="10163415" y="1549802"/>
                </a:cubicBezTo>
                <a:cubicBezTo>
                  <a:pt x="10163415" y="1530190"/>
                  <a:pt x="10147516" y="1514291"/>
                  <a:pt x="10127904" y="1514291"/>
                </a:cubicBezTo>
                <a:close/>
                <a:moveTo>
                  <a:pt x="9939994" y="1514291"/>
                </a:moveTo>
                <a:cubicBezTo>
                  <a:pt x="9920382" y="1514291"/>
                  <a:pt x="9904483" y="1530190"/>
                  <a:pt x="9904483" y="1549802"/>
                </a:cubicBezTo>
                <a:cubicBezTo>
                  <a:pt x="9904483" y="1569414"/>
                  <a:pt x="9920382" y="1585313"/>
                  <a:pt x="9939994" y="1585313"/>
                </a:cubicBezTo>
                <a:cubicBezTo>
                  <a:pt x="9959606" y="1585313"/>
                  <a:pt x="9975505" y="1569414"/>
                  <a:pt x="9975505" y="1549802"/>
                </a:cubicBezTo>
                <a:cubicBezTo>
                  <a:pt x="9975505" y="1530190"/>
                  <a:pt x="9959606" y="1514291"/>
                  <a:pt x="9939994" y="1514291"/>
                </a:cubicBezTo>
                <a:close/>
                <a:moveTo>
                  <a:pt x="9752084" y="1514291"/>
                </a:moveTo>
                <a:cubicBezTo>
                  <a:pt x="9732472" y="1514291"/>
                  <a:pt x="9716573" y="1530190"/>
                  <a:pt x="9716573" y="1549802"/>
                </a:cubicBezTo>
                <a:cubicBezTo>
                  <a:pt x="9716573" y="1569414"/>
                  <a:pt x="9732472" y="1585313"/>
                  <a:pt x="9752084" y="1585313"/>
                </a:cubicBezTo>
                <a:cubicBezTo>
                  <a:pt x="9771696" y="1585313"/>
                  <a:pt x="9787595" y="1569414"/>
                  <a:pt x="9787595" y="1549802"/>
                </a:cubicBezTo>
                <a:cubicBezTo>
                  <a:pt x="9787595" y="1530190"/>
                  <a:pt x="9771696" y="1514291"/>
                  <a:pt x="9752084" y="1514291"/>
                </a:cubicBezTo>
                <a:close/>
                <a:moveTo>
                  <a:pt x="9564174" y="1514291"/>
                </a:moveTo>
                <a:cubicBezTo>
                  <a:pt x="9544562" y="1514291"/>
                  <a:pt x="9528663" y="1530190"/>
                  <a:pt x="9528663" y="1549802"/>
                </a:cubicBezTo>
                <a:cubicBezTo>
                  <a:pt x="9528663" y="1569414"/>
                  <a:pt x="9544562" y="1585313"/>
                  <a:pt x="9564174" y="1585313"/>
                </a:cubicBezTo>
                <a:cubicBezTo>
                  <a:pt x="9583786" y="1585313"/>
                  <a:pt x="9599685" y="1569414"/>
                  <a:pt x="9599685" y="1549802"/>
                </a:cubicBezTo>
                <a:cubicBezTo>
                  <a:pt x="9599685" y="1530190"/>
                  <a:pt x="9583786" y="1514291"/>
                  <a:pt x="9564174" y="1514291"/>
                </a:cubicBezTo>
                <a:close/>
                <a:moveTo>
                  <a:pt x="9376264" y="1514291"/>
                </a:moveTo>
                <a:cubicBezTo>
                  <a:pt x="9356652" y="1514291"/>
                  <a:pt x="9340753" y="1530190"/>
                  <a:pt x="9340753" y="1549802"/>
                </a:cubicBezTo>
                <a:cubicBezTo>
                  <a:pt x="9340753" y="1569414"/>
                  <a:pt x="9356652" y="1585313"/>
                  <a:pt x="9376264" y="1585313"/>
                </a:cubicBezTo>
                <a:cubicBezTo>
                  <a:pt x="9395876" y="1585313"/>
                  <a:pt x="9411775" y="1569414"/>
                  <a:pt x="9411775" y="1549802"/>
                </a:cubicBezTo>
                <a:cubicBezTo>
                  <a:pt x="9411775" y="1530190"/>
                  <a:pt x="9395876" y="1514291"/>
                  <a:pt x="9376264" y="1514291"/>
                </a:cubicBezTo>
                <a:close/>
                <a:moveTo>
                  <a:pt x="9188354" y="1514291"/>
                </a:moveTo>
                <a:cubicBezTo>
                  <a:pt x="9168742" y="1514291"/>
                  <a:pt x="9152843" y="1530190"/>
                  <a:pt x="9152843" y="1549802"/>
                </a:cubicBezTo>
                <a:cubicBezTo>
                  <a:pt x="9152843" y="1569414"/>
                  <a:pt x="9168742" y="1585313"/>
                  <a:pt x="9188354" y="1585313"/>
                </a:cubicBezTo>
                <a:cubicBezTo>
                  <a:pt x="9207966" y="1585313"/>
                  <a:pt x="9223865" y="1569414"/>
                  <a:pt x="9223865" y="1549802"/>
                </a:cubicBezTo>
                <a:cubicBezTo>
                  <a:pt x="9223865" y="1530190"/>
                  <a:pt x="9207966" y="1514291"/>
                  <a:pt x="9188354" y="1514291"/>
                </a:cubicBezTo>
                <a:close/>
                <a:moveTo>
                  <a:pt x="9000444" y="1514291"/>
                </a:moveTo>
                <a:cubicBezTo>
                  <a:pt x="8980832" y="1514291"/>
                  <a:pt x="8964933" y="1530190"/>
                  <a:pt x="8964933" y="1549802"/>
                </a:cubicBezTo>
                <a:cubicBezTo>
                  <a:pt x="8964933" y="1569414"/>
                  <a:pt x="8980832" y="1585313"/>
                  <a:pt x="9000444" y="1585313"/>
                </a:cubicBezTo>
                <a:cubicBezTo>
                  <a:pt x="9020056" y="1585313"/>
                  <a:pt x="9035955" y="1569414"/>
                  <a:pt x="9035955" y="1549802"/>
                </a:cubicBezTo>
                <a:cubicBezTo>
                  <a:pt x="9035955" y="1530190"/>
                  <a:pt x="9020056" y="1514291"/>
                  <a:pt x="9000444" y="1514291"/>
                </a:cubicBezTo>
                <a:close/>
                <a:moveTo>
                  <a:pt x="8812534" y="1514291"/>
                </a:moveTo>
                <a:cubicBezTo>
                  <a:pt x="8792922" y="1514291"/>
                  <a:pt x="8777023" y="1530190"/>
                  <a:pt x="8777023" y="1549802"/>
                </a:cubicBezTo>
                <a:cubicBezTo>
                  <a:pt x="8777023" y="1569414"/>
                  <a:pt x="8792922" y="1585313"/>
                  <a:pt x="8812534" y="1585313"/>
                </a:cubicBezTo>
                <a:cubicBezTo>
                  <a:pt x="8832146" y="1585313"/>
                  <a:pt x="8848045" y="1569414"/>
                  <a:pt x="8848045" y="1549802"/>
                </a:cubicBezTo>
                <a:cubicBezTo>
                  <a:pt x="8848045" y="1530190"/>
                  <a:pt x="8832146" y="1514291"/>
                  <a:pt x="8812534" y="1514291"/>
                </a:cubicBezTo>
                <a:close/>
                <a:moveTo>
                  <a:pt x="8624624" y="1514291"/>
                </a:moveTo>
                <a:cubicBezTo>
                  <a:pt x="8605012" y="1514291"/>
                  <a:pt x="8589113" y="1530190"/>
                  <a:pt x="8589113" y="1549802"/>
                </a:cubicBezTo>
                <a:cubicBezTo>
                  <a:pt x="8589113" y="1569414"/>
                  <a:pt x="8605012" y="1585313"/>
                  <a:pt x="8624624" y="1585313"/>
                </a:cubicBezTo>
                <a:cubicBezTo>
                  <a:pt x="8644236" y="1585313"/>
                  <a:pt x="8660135" y="1569414"/>
                  <a:pt x="8660135" y="1549802"/>
                </a:cubicBezTo>
                <a:cubicBezTo>
                  <a:pt x="8660135" y="1530190"/>
                  <a:pt x="8644236" y="1514291"/>
                  <a:pt x="8624624" y="1514291"/>
                </a:cubicBezTo>
                <a:close/>
                <a:moveTo>
                  <a:pt x="8436714" y="1514291"/>
                </a:moveTo>
                <a:cubicBezTo>
                  <a:pt x="8417102" y="1514291"/>
                  <a:pt x="8401203" y="1530190"/>
                  <a:pt x="8401203" y="1549802"/>
                </a:cubicBezTo>
                <a:cubicBezTo>
                  <a:pt x="8401203" y="1569414"/>
                  <a:pt x="8417102" y="1585313"/>
                  <a:pt x="8436714" y="1585313"/>
                </a:cubicBezTo>
                <a:cubicBezTo>
                  <a:pt x="8456326" y="1585313"/>
                  <a:pt x="8472225" y="1569414"/>
                  <a:pt x="8472225" y="1549802"/>
                </a:cubicBezTo>
                <a:cubicBezTo>
                  <a:pt x="8472225" y="1530190"/>
                  <a:pt x="8456326" y="1514291"/>
                  <a:pt x="8436714" y="1514291"/>
                </a:cubicBezTo>
                <a:close/>
                <a:moveTo>
                  <a:pt x="8248804" y="1514291"/>
                </a:moveTo>
                <a:cubicBezTo>
                  <a:pt x="8229192" y="1514291"/>
                  <a:pt x="8213293" y="1530190"/>
                  <a:pt x="8213293" y="1549802"/>
                </a:cubicBezTo>
                <a:cubicBezTo>
                  <a:pt x="8213293" y="1569414"/>
                  <a:pt x="8229192" y="1585313"/>
                  <a:pt x="8248804" y="1585313"/>
                </a:cubicBezTo>
                <a:cubicBezTo>
                  <a:pt x="8268416" y="1585313"/>
                  <a:pt x="8284315" y="1569414"/>
                  <a:pt x="8284315" y="1549802"/>
                </a:cubicBezTo>
                <a:cubicBezTo>
                  <a:pt x="8284315" y="1530190"/>
                  <a:pt x="8268416" y="1514291"/>
                  <a:pt x="8248804" y="1514291"/>
                </a:cubicBezTo>
                <a:close/>
                <a:moveTo>
                  <a:pt x="8060894" y="1514291"/>
                </a:moveTo>
                <a:cubicBezTo>
                  <a:pt x="8041282" y="1514291"/>
                  <a:pt x="8025383" y="1530190"/>
                  <a:pt x="8025383" y="1549802"/>
                </a:cubicBezTo>
                <a:cubicBezTo>
                  <a:pt x="8025383" y="1569414"/>
                  <a:pt x="8041282" y="1585313"/>
                  <a:pt x="8060894" y="1585313"/>
                </a:cubicBezTo>
                <a:cubicBezTo>
                  <a:pt x="8080506" y="1585313"/>
                  <a:pt x="8096405" y="1569414"/>
                  <a:pt x="8096405" y="1549802"/>
                </a:cubicBezTo>
                <a:cubicBezTo>
                  <a:pt x="8096405" y="1530190"/>
                  <a:pt x="8080506" y="1514291"/>
                  <a:pt x="8060894" y="1514291"/>
                </a:cubicBezTo>
                <a:close/>
                <a:moveTo>
                  <a:pt x="7872984" y="1514291"/>
                </a:moveTo>
                <a:cubicBezTo>
                  <a:pt x="7853372" y="1514291"/>
                  <a:pt x="7837473" y="1530190"/>
                  <a:pt x="7837473" y="1549802"/>
                </a:cubicBezTo>
                <a:cubicBezTo>
                  <a:pt x="7837473" y="1569414"/>
                  <a:pt x="7853372" y="1585313"/>
                  <a:pt x="7872984" y="1585313"/>
                </a:cubicBezTo>
                <a:cubicBezTo>
                  <a:pt x="7892596" y="1585313"/>
                  <a:pt x="7908495" y="1569414"/>
                  <a:pt x="7908495" y="1549802"/>
                </a:cubicBezTo>
                <a:cubicBezTo>
                  <a:pt x="7908495" y="1530190"/>
                  <a:pt x="7892596" y="1514291"/>
                  <a:pt x="7872984" y="1514291"/>
                </a:cubicBezTo>
                <a:close/>
                <a:moveTo>
                  <a:pt x="7685074" y="1514291"/>
                </a:moveTo>
                <a:cubicBezTo>
                  <a:pt x="7665462" y="1514291"/>
                  <a:pt x="7649563" y="1530190"/>
                  <a:pt x="7649563" y="1549802"/>
                </a:cubicBezTo>
                <a:cubicBezTo>
                  <a:pt x="7649563" y="1569414"/>
                  <a:pt x="7665462" y="1585313"/>
                  <a:pt x="7685074" y="1585313"/>
                </a:cubicBezTo>
                <a:cubicBezTo>
                  <a:pt x="7704686" y="1585313"/>
                  <a:pt x="7720585" y="1569414"/>
                  <a:pt x="7720585" y="1549802"/>
                </a:cubicBezTo>
                <a:cubicBezTo>
                  <a:pt x="7720585" y="1530190"/>
                  <a:pt x="7704686" y="1514291"/>
                  <a:pt x="7685074" y="1514291"/>
                </a:cubicBezTo>
                <a:close/>
                <a:moveTo>
                  <a:pt x="7497164" y="1514291"/>
                </a:moveTo>
                <a:cubicBezTo>
                  <a:pt x="7477552" y="1514291"/>
                  <a:pt x="7461653" y="1530190"/>
                  <a:pt x="7461653" y="1549802"/>
                </a:cubicBezTo>
                <a:cubicBezTo>
                  <a:pt x="7461653" y="1569414"/>
                  <a:pt x="7477552" y="1585313"/>
                  <a:pt x="7497164" y="1585313"/>
                </a:cubicBezTo>
                <a:cubicBezTo>
                  <a:pt x="7516776" y="1585313"/>
                  <a:pt x="7532675" y="1569414"/>
                  <a:pt x="7532675" y="1549802"/>
                </a:cubicBezTo>
                <a:cubicBezTo>
                  <a:pt x="7532675" y="1530190"/>
                  <a:pt x="7516776" y="1514291"/>
                  <a:pt x="7497164" y="1514291"/>
                </a:cubicBezTo>
                <a:close/>
                <a:moveTo>
                  <a:pt x="7309254" y="1514291"/>
                </a:moveTo>
                <a:cubicBezTo>
                  <a:pt x="7289642" y="1514291"/>
                  <a:pt x="7273743" y="1530190"/>
                  <a:pt x="7273743" y="1549802"/>
                </a:cubicBezTo>
                <a:cubicBezTo>
                  <a:pt x="7273743" y="1569414"/>
                  <a:pt x="7289642" y="1585313"/>
                  <a:pt x="7309254" y="1585313"/>
                </a:cubicBezTo>
                <a:cubicBezTo>
                  <a:pt x="7328866" y="1585313"/>
                  <a:pt x="7344765" y="1569414"/>
                  <a:pt x="7344765" y="1549802"/>
                </a:cubicBezTo>
                <a:cubicBezTo>
                  <a:pt x="7344765" y="1530190"/>
                  <a:pt x="7328866" y="1514291"/>
                  <a:pt x="7309254" y="1514291"/>
                </a:cubicBezTo>
                <a:close/>
                <a:moveTo>
                  <a:pt x="7121344" y="1514291"/>
                </a:moveTo>
                <a:cubicBezTo>
                  <a:pt x="7101732" y="1514291"/>
                  <a:pt x="7085833" y="1530190"/>
                  <a:pt x="7085833" y="1549802"/>
                </a:cubicBezTo>
                <a:cubicBezTo>
                  <a:pt x="7085833" y="1569414"/>
                  <a:pt x="7101732" y="1585313"/>
                  <a:pt x="7121344" y="1585313"/>
                </a:cubicBezTo>
                <a:cubicBezTo>
                  <a:pt x="7140956" y="1585313"/>
                  <a:pt x="7156855" y="1569414"/>
                  <a:pt x="7156855" y="1549802"/>
                </a:cubicBezTo>
                <a:cubicBezTo>
                  <a:pt x="7156855" y="1530190"/>
                  <a:pt x="7140956" y="1514291"/>
                  <a:pt x="7121344" y="1514291"/>
                </a:cubicBezTo>
                <a:close/>
                <a:moveTo>
                  <a:pt x="6933434" y="1514291"/>
                </a:moveTo>
                <a:cubicBezTo>
                  <a:pt x="6913822" y="1514291"/>
                  <a:pt x="6897923" y="1530190"/>
                  <a:pt x="6897923" y="1549802"/>
                </a:cubicBezTo>
                <a:cubicBezTo>
                  <a:pt x="6897923" y="1569414"/>
                  <a:pt x="6913822" y="1585313"/>
                  <a:pt x="6933434" y="1585313"/>
                </a:cubicBezTo>
                <a:cubicBezTo>
                  <a:pt x="6953046" y="1585313"/>
                  <a:pt x="6968945" y="1569414"/>
                  <a:pt x="6968945" y="1549802"/>
                </a:cubicBezTo>
                <a:cubicBezTo>
                  <a:pt x="6968945" y="1530190"/>
                  <a:pt x="6953046" y="1514291"/>
                  <a:pt x="6933434" y="1514291"/>
                </a:cubicBezTo>
                <a:close/>
                <a:moveTo>
                  <a:pt x="6745524" y="1514291"/>
                </a:moveTo>
                <a:cubicBezTo>
                  <a:pt x="6725912" y="1514291"/>
                  <a:pt x="6710013" y="1530190"/>
                  <a:pt x="6710013" y="1549802"/>
                </a:cubicBezTo>
                <a:cubicBezTo>
                  <a:pt x="6710013" y="1569414"/>
                  <a:pt x="6725912" y="1585313"/>
                  <a:pt x="6745524" y="1585313"/>
                </a:cubicBezTo>
                <a:cubicBezTo>
                  <a:pt x="6765136" y="1585313"/>
                  <a:pt x="6781035" y="1569414"/>
                  <a:pt x="6781035" y="1549802"/>
                </a:cubicBezTo>
                <a:cubicBezTo>
                  <a:pt x="6781035" y="1530190"/>
                  <a:pt x="6765136" y="1514291"/>
                  <a:pt x="6745524" y="1514291"/>
                </a:cubicBezTo>
                <a:close/>
                <a:moveTo>
                  <a:pt x="6557614" y="1514291"/>
                </a:moveTo>
                <a:cubicBezTo>
                  <a:pt x="6538002" y="1514291"/>
                  <a:pt x="6522103" y="1530190"/>
                  <a:pt x="6522103" y="1549802"/>
                </a:cubicBezTo>
                <a:cubicBezTo>
                  <a:pt x="6522103" y="1569414"/>
                  <a:pt x="6538002" y="1585313"/>
                  <a:pt x="6557614" y="1585313"/>
                </a:cubicBezTo>
                <a:cubicBezTo>
                  <a:pt x="6577226" y="1585313"/>
                  <a:pt x="6593125" y="1569414"/>
                  <a:pt x="6593125" y="1549802"/>
                </a:cubicBezTo>
                <a:cubicBezTo>
                  <a:pt x="6593125" y="1530190"/>
                  <a:pt x="6577226" y="1514291"/>
                  <a:pt x="6557614" y="1514291"/>
                </a:cubicBezTo>
                <a:close/>
                <a:moveTo>
                  <a:pt x="6369704" y="1514291"/>
                </a:moveTo>
                <a:cubicBezTo>
                  <a:pt x="6350092" y="1514291"/>
                  <a:pt x="6334193" y="1530190"/>
                  <a:pt x="6334193" y="1549802"/>
                </a:cubicBezTo>
                <a:cubicBezTo>
                  <a:pt x="6334193" y="1569414"/>
                  <a:pt x="6350092" y="1585313"/>
                  <a:pt x="6369704" y="1585313"/>
                </a:cubicBezTo>
                <a:cubicBezTo>
                  <a:pt x="6389316" y="1585313"/>
                  <a:pt x="6405215" y="1569414"/>
                  <a:pt x="6405215" y="1549802"/>
                </a:cubicBezTo>
                <a:cubicBezTo>
                  <a:pt x="6405215" y="1530190"/>
                  <a:pt x="6389316" y="1514291"/>
                  <a:pt x="6369704" y="1514291"/>
                </a:cubicBezTo>
                <a:close/>
                <a:moveTo>
                  <a:pt x="6181794" y="1514291"/>
                </a:moveTo>
                <a:cubicBezTo>
                  <a:pt x="6162182" y="1514291"/>
                  <a:pt x="6146283" y="1530190"/>
                  <a:pt x="6146283" y="1549802"/>
                </a:cubicBezTo>
                <a:cubicBezTo>
                  <a:pt x="6146283" y="1569414"/>
                  <a:pt x="6162182" y="1585313"/>
                  <a:pt x="6181794" y="1585313"/>
                </a:cubicBezTo>
                <a:cubicBezTo>
                  <a:pt x="6201406" y="1585313"/>
                  <a:pt x="6217305" y="1569414"/>
                  <a:pt x="6217305" y="1549802"/>
                </a:cubicBezTo>
                <a:cubicBezTo>
                  <a:pt x="6217305" y="1530190"/>
                  <a:pt x="6201406" y="1514291"/>
                  <a:pt x="6181794" y="1514291"/>
                </a:cubicBezTo>
                <a:close/>
                <a:moveTo>
                  <a:pt x="5993886" y="1514291"/>
                </a:moveTo>
                <a:cubicBezTo>
                  <a:pt x="5974273" y="1514291"/>
                  <a:pt x="5958374" y="1530190"/>
                  <a:pt x="5958374" y="1549802"/>
                </a:cubicBezTo>
                <a:cubicBezTo>
                  <a:pt x="5958374" y="1569414"/>
                  <a:pt x="5974273" y="1585313"/>
                  <a:pt x="5993886" y="1585313"/>
                </a:cubicBezTo>
                <a:cubicBezTo>
                  <a:pt x="6013497" y="1585313"/>
                  <a:pt x="6029396" y="1569414"/>
                  <a:pt x="6029396" y="1549802"/>
                </a:cubicBezTo>
                <a:cubicBezTo>
                  <a:pt x="6029396" y="1530190"/>
                  <a:pt x="6013497" y="1514291"/>
                  <a:pt x="5993886" y="1514291"/>
                </a:cubicBezTo>
                <a:close/>
                <a:moveTo>
                  <a:pt x="5805976" y="1514291"/>
                </a:moveTo>
                <a:cubicBezTo>
                  <a:pt x="5786364" y="1514291"/>
                  <a:pt x="5770466" y="1530190"/>
                  <a:pt x="5770466" y="1549802"/>
                </a:cubicBezTo>
                <a:cubicBezTo>
                  <a:pt x="5770466" y="1569414"/>
                  <a:pt x="5786364" y="1585313"/>
                  <a:pt x="5805976" y="1585313"/>
                </a:cubicBezTo>
                <a:cubicBezTo>
                  <a:pt x="5825589" y="1585313"/>
                  <a:pt x="5841487" y="1569414"/>
                  <a:pt x="5841487" y="1549802"/>
                </a:cubicBezTo>
                <a:cubicBezTo>
                  <a:pt x="5841487" y="1530190"/>
                  <a:pt x="5825589" y="1514291"/>
                  <a:pt x="5805976" y="1514291"/>
                </a:cubicBezTo>
                <a:close/>
                <a:moveTo>
                  <a:pt x="5618068" y="1514291"/>
                </a:moveTo>
                <a:cubicBezTo>
                  <a:pt x="5598457" y="1514291"/>
                  <a:pt x="5582558" y="1530190"/>
                  <a:pt x="5582558" y="1549802"/>
                </a:cubicBezTo>
                <a:cubicBezTo>
                  <a:pt x="5582558" y="1569414"/>
                  <a:pt x="5598457" y="1585313"/>
                  <a:pt x="5618068" y="1585313"/>
                </a:cubicBezTo>
                <a:cubicBezTo>
                  <a:pt x="5637680" y="1585313"/>
                  <a:pt x="5653579" y="1569414"/>
                  <a:pt x="5653579" y="1549802"/>
                </a:cubicBezTo>
                <a:cubicBezTo>
                  <a:pt x="5653579" y="1530190"/>
                  <a:pt x="5637680" y="1514291"/>
                  <a:pt x="5618068" y="1514291"/>
                </a:cubicBezTo>
                <a:close/>
                <a:moveTo>
                  <a:pt x="5430159" y="1514291"/>
                </a:moveTo>
                <a:cubicBezTo>
                  <a:pt x="5410549" y="1514291"/>
                  <a:pt x="5394647" y="1530190"/>
                  <a:pt x="5394647" y="1549802"/>
                </a:cubicBezTo>
                <a:cubicBezTo>
                  <a:pt x="5394647" y="1569414"/>
                  <a:pt x="5410549" y="1585313"/>
                  <a:pt x="5430159" y="1585313"/>
                </a:cubicBezTo>
                <a:cubicBezTo>
                  <a:pt x="5449772" y="1585313"/>
                  <a:pt x="5465670" y="1569414"/>
                  <a:pt x="5465670" y="1549802"/>
                </a:cubicBezTo>
                <a:cubicBezTo>
                  <a:pt x="5465670" y="1530190"/>
                  <a:pt x="5449772" y="1514291"/>
                  <a:pt x="5430159" y="1514291"/>
                </a:cubicBezTo>
                <a:close/>
                <a:moveTo>
                  <a:pt x="5242249" y="1514291"/>
                </a:moveTo>
                <a:cubicBezTo>
                  <a:pt x="5222635" y="1514291"/>
                  <a:pt x="5206737" y="1530190"/>
                  <a:pt x="5206737" y="1549802"/>
                </a:cubicBezTo>
                <a:cubicBezTo>
                  <a:pt x="5206737" y="1569414"/>
                  <a:pt x="5222635" y="1585313"/>
                  <a:pt x="5242249" y="1585313"/>
                </a:cubicBezTo>
                <a:cubicBezTo>
                  <a:pt x="5261862" y="1585313"/>
                  <a:pt x="5277760" y="1569414"/>
                  <a:pt x="5277760" y="1549802"/>
                </a:cubicBezTo>
                <a:cubicBezTo>
                  <a:pt x="5277760" y="1530190"/>
                  <a:pt x="5261862" y="1514291"/>
                  <a:pt x="5242249" y="1514291"/>
                </a:cubicBezTo>
                <a:close/>
                <a:moveTo>
                  <a:pt x="5054338" y="1514291"/>
                </a:moveTo>
                <a:cubicBezTo>
                  <a:pt x="5034726" y="1514291"/>
                  <a:pt x="5018828" y="1530190"/>
                  <a:pt x="5018828" y="1549802"/>
                </a:cubicBezTo>
                <a:cubicBezTo>
                  <a:pt x="5018828" y="1569414"/>
                  <a:pt x="5034726" y="1585313"/>
                  <a:pt x="5054338" y="1585313"/>
                </a:cubicBezTo>
                <a:cubicBezTo>
                  <a:pt x="5073951" y="1585313"/>
                  <a:pt x="5089850" y="1569414"/>
                  <a:pt x="5089850" y="1549802"/>
                </a:cubicBezTo>
                <a:cubicBezTo>
                  <a:pt x="5089850" y="1530190"/>
                  <a:pt x="5073951" y="1514291"/>
                  <a:pt x="5054338" y="1514291"/>
                </a:cubicBezTo>
                <a:close/>
                <a:moveTo>
                  <a:pt x="4866430" y="1514291"/>
                </a:moveTo>
                <a:cubicBezTo>
                  <a:pt x="4846819" y="1514291"/>
                  <a:pt x="4830924" y="1530190"/>
                  <a:pt x="4830924" y="1549802"/>
                </a:cubicBezTo>
                <a:cubicBezTo>
                  <a:pt x="4830924" y="1569414"/>
                  <a:pt x="4846819" y="1585313"/>
                  <a:pt x="4866430" y="1585313"/>
                </a:cubicBezTo>
                <a:cubicBezTo>
                  <a:pt x="4886041" y="1585313"/>
                  <a:pt x="4901941" y="1569414"/>
                  <a:pt x="4901941" y="1549802"/>
                </a:cubicBezTo>
                <a:cubicBezTo>
                  <a:pt x="4901941" y="1530190"/>
                  <a:pt x="4886041" y="1514291"/>
                  <a:pt x="4866430" y="1514291"/>
                </a:cubicBezTo>
                <a:close/>
                <a:moveTo>
                  <a:pt x="4678519" y="1514291"/>
                </a:moveTo>
                <a:cubicBezTo>
                  <a:pt x="4658907" y="1514291"/>
                  <a:pt x="4643007" y="1530190"/>
                  <a:pt x="4643007" y="1549802"/>
                </a:cubicBezTo>
                <a:cubicBezTo>
                  <a:pt x="4643007" y="1569414"/>
                  <a:pt x="4658907" y="1585313"/>
                  <a:pt x="4678519" y="1585313"/>
                </a:cubicBezTo>
                <a:cubicBezTo>
                  <a:pt x="4698130" y="1585313"/>
                  <a:pt x="4714030" y="1569414"/>
                  <a:pt x="4714030" y="1549802"/>
                </a:cubicBezTo>
                <a:cubicBezTo>
                  <a:pt x="4714030" y="1530190"/>
                  <a:pt x="4698130" y="1514291"/>
                  <a:pt x="4678519" y="1514291"/>
                </a:cubicBezTo>
                <a:close/>
                <a:moveTo>
                  <a:pt x="4490610" y="1514291"/>
                </a:moveTo>
                <a:cubicBezTo>
                  <a:pt x="4470998" y="1514291"/>
                  <a:pt x="4455098" y="1530190"/>
                  <a:pt x="4455098" y="1549802"/>
                </a:cubicBezTo>
                <a:cubicBezTo>
                  <a:pt x="4455098" y="1569414"/>
                  <a:pt x="4470998" y="1585313"/>
                  <a:pt x="4490610" y="1585313"/>
                </a:cubicBezTo>
                <a:cubicBezTo>
                  <a:pt x="4510220" y="1585313"/>
                  <a:pt x="4526118" y="1569414"/>
                  <a:pt x="4526118" y="1549802"/>
                </a:cubicBezTo>
                <a:cubicBezTo>
                  <a:pt x="4526118" y="1530190"/>
                  <a:pt x="4510220" y="1514291"/>
                  <a:pt x="4490610" y="1514291"/>
                </a:cubicBezTo>
                <a:close/>
                <a:moveTo>
                  <a:pt x="4302698" y="1514291"/>
                </a:moveTo>
                <a:cubicBezTo>
                  <a:pt x="4283086" y="1514291"/>
                  <a:pt x="4267187" y="1530190"/>
                  <a:pt x="4267187" y="1549802"/>
                </a:cubicBezTo>
                <a:cubicBezTo>
                  <a:pt x="4267187" y="1569414"/>
                  <a:pt x="4283086" y="1585313"/>
                  <a:pt x="4302698" y="1585313"/>
                </a:cubicBezTo>
                <a:cubicBezTo>
                  <a:pt x="4322311" y="1585313"/>
                  <a:pt x="4338210" y="1569414"/>
                  <a:pt x="4338210" y="1549802"/>
                </a:cubicBezTo>
                <a:cubicBezTo>
                  <a:pt x="4338210" y="1530190"/>
                  <a:pt x="4322311" y="1514291"/>
                  <a:pt x="4302698" y="1514291"/>
                </a:cubicBezTo>
                <a:close/>
                <a:moveTo>
                  <a:pt x="4114802" y="1514291"/>
                </a:moveTo>
                <a:cubicBezTo>
                  <a:pt x="4095188" y="1514291"/>
                  <a:pt x="4079291" y="1530190"/>
                  <a:pt x="4079291" y="1549802"/>
                </a:cubicBezTo>
                <a:cubicBezTo>
                  <a:pt x="4079291" y="1569414"/>
                  <a:pt x="4095188" y="1585313"/>
                  <a:pt x="4114802" y="1585313"/>
                </a:cubicBezTo>
                <a:cubicBezTo>
                  <a:pt x="4134411" y="1585313"/>
                  <a:pt x="4150308" y="1569414"/>
                  <a:pt x="4150308" y="1549802"/>
                </a:cubicBezTo>
                <a:cubicBezTo>
                  <a:pt x="4150308" y="1530190"/>
                  <a:pt x="4134411" y="1514291"/>
                  <a:pt x="4114802" y="1514291"/>
                </a:cubicBezTo>
                <a:close/>
                <a:moveTo>
                  <a:pt x="3926888" y="1514291"/>
                </a:moveTo>
                <a:cubicBezTo>
                  <a:pt x="3907279" y="1514291"/>
                  <a:pt x="3891378" y="1530190"/>
                  <a:pt x="3891378" y="1549802"/>
                </a:cubicBezTo>
                <a:cubicBezTo>
                  <a:pt x="3891378" y="1569414"/>
                  <a:pt x="3907279" y="1585313"/>
                  <a:pt x="3926888" y="1585313"/>
                </a:cubicBezTo>
                <a:cubicBezTo>
                  <a:pt x="3946503" y="1585313"/>
                  <a:pt x="3962401" y="1569414"/>
                  <a:pt x="3962401" y="1549802"/>
                </a:cubicBezTo>
                <a:cubicBezTo>
                  <a:pt x="3962401" y="1530190"/>
                  <a:pt x="3946503" y="1514291"/>
                  <a:pt x="3926888" y="1514291"/>
                </a:cubicBezTo>
                <a:close/>
                <a:moveTo>
                  <a:pt x="3738979" y="1514291"/>
                </a:moveTo>
                <a:cubicBezTo>
                  <a:pt x="3719366" y="1514291"/>
                  <a:pt x="3703467" y="1530190"/>
                  <a:pt x="3703467" y="1549802"/>
                </a:cubicBezTo>
                <a:cubicBezTo>
                  <a:pt x="3703467" y="1569414"/>
                  <a:pt x="3719366" y="1585313"/>
                  <a:pt x="3738979" y="1585313"/>
                </a:cubicBezTo>
                <a:cubicBezTo>
                  <a:pt x="3758591" y="1585313"/>
                  <a:pt x="3774489" y="1569414"/>
                  <a:pt x="3774489" y="1549802"/>
                </a:cubicBezTo>
                <a:cubicBezTo>
                  <a:pt x="3774489" y="1530190"/>
                  <a:pt x="3758591" y="1514291"/>
                  <a:pt x="3738979" y="1514291"/>
                </a:cubicBezTo>
                <a:close/>
                <a:moveTo>
                  <a:pt x="3551069" y="1514291"/>
                </a:moveTo>
                <a:cubicBezTo>
                  <a:pt x="3531458" y="1514291"/>
                  <a:pt x="3515557" y="1530190"/>
                  <a:pt x="3515557" y="1549802"/>
                </a:cubicBezTo>
                <a:cubicBezTo>
                  <a:pt x="3515557" y="1569414"/>
                  <a:pt x="3531458" y="1585313"/>
                  <a:pt x="3551069" y="1585313"/>
                </a:cubicBezTo>
                <a:cubicBezTo>
                  <a:pt x="3570679" y="1585313"/>
                  <a:pt x="3586579" y="1569414"/>
                  <a:pt x="3586579" y="1549802"/>
                </a:cubicBezTo>
                <a:cubicBezTo>
                  <a:pt x="3586579" y="1530190"/>
                  <a:pt x="3570679" y="1514291"/>
                  <a:pt x="3551069" y="1514291"/>
                </a:cubicBezTo>
                <a:close/>
                <a:moveTo>
                  <a:pt x="3363163" y="1514291"/>
                </a:moveTo>
                <a:cubicBezTo>
                  <a:pt x="3343550" y="1514291"/>
                  <a:pt x="3327653" y="1530190"/>
                  <a:pt x="3327653" y="1549802"/>
                </a:cubicBezTo>
                <a:cubicBezTo>
                  <a:pt x="3327653" y="1569414"/>
                  <a:pt x="3343550" y="1585313"/>
                  <a:pt x="3363163" y="1585313"/>
                </a:cubicBezTo>
                <a:cubicBezTo>
                  <a:pt x="3382774" y="1585313"/>
                  <a:pt x="3398674" y="1569414"/>
                  <a:pt x="3398674" y="1549802"/>
                </a:cubicBezTo>
                <a:cubicBezTo>
                  <a:pt x="3398674" y="1530190"/>
                  <a:pt x="3382774" y="1514291"/>
                  <a:pt x="3363163" y="1514291"/>
                </a:cubicBezTo>
                <a:close/>
                <a:moveTo>
                  <a:pt x="3175253" y="1514291"/>
                </a:moveTo>
                <a:cubicBezTo>
                  <a:pt x="3155640" y="1514291"/>
                  <a:pt x="3139740" y="1530190"/>
                  <a:pt x="3139740" y="1549802"/>
                </a:cubicBezTo>
                <a:cubicBezTo>
                  <a:pt x="3139740" y="1569414"/>
                  <a:pt x="3155640" y="1585313"/>
                  <a:pt x="3175253" y="1585313"/>
                </a:cubicBezTo>
                <a:cubicBezTo>
                  <a:pt x="3194866" y="1585313"/>
                  <a:pt x="3210767" y="1569414"/>
                  <a:pt x="3210767" y="1549802"/>
                </a:cubicBezTo>
                <a:cubicBezTo>
                  <a:pt x="3210767" y="1530190"/>
                  <a:pt x="3194866" y="1514291"/>
                  <a:pt x="3175253" y="1514291"/>
                </a:cubicBezTo>
                <a:close/>
                <a:moveTo>
                  <a:pt x="2987343" y="1514291"/>
                </a:moveTo>
                <a:cubicBezTo>
                  <a:pt x="2967728" y="1514291"/>
                  <a:pt x="2951833" y="1530190"/>
                  <a:pt x="2951833" y="1549802"/>
                </a:cubicBezTo>
                <a:cubicBezTo>
                  <a:pt x="2951833" y="1569414"/>
                  <a:pt x="2967728" y="1585313"/>
                  <a:pt x="2987343" y="1585313"/>
                </a:cubicBezTo>
                <a:cubicBezTo>
                  <a:pt x="3006954" y="1585313"/>
                  <a:pt x="3022854" y="1569414"/>
                  <a:pt x="3022854" y="1549802"/>
                </a:cubicBezTo>
                <a:cubicBezTo>
                  <a:pt x="3022854" y="1530190"/>
                  <a:pt x="3006954" y="1514291"/>
                  <a:pt x="2987343" y="1514291"/>
                </a:cubicBezTo>
                <a:close/>
                <a:moveTo>
                  <a:pt x="2799432" y="1514291"/>
                </a:moveTo>
                <a:cubicBezTo>
                  <a:pt x="2779821" y="1514291"/>
                  <a:pt x="2763919" y="1530190"/>
                  <a:pt x="2763919" y="1549802"/>
                </a:cubicBezTo>
                <a:cubicBezTo>
                  <a:pt x="2763919" y="1569414"/>
                  <a:pt x="2779821" y="1585313"/>
                  <a:pt x="2799432" y="1585313"/>
                </a:cubicBezTo>
                <a:cubicBezTo>
                  <a:pt x="2819042" y="1585313"/>
                  <a:pt x="2834941" y="1569414"/>
                  <a:pt x="2834941" y="1549802"/>
                </a:cubicBezTo>
                <a:cubicBezTo>
                  <a:pt x="2834941" y="1530190"/>
                  <a:pt x="2819042" y="1514291"/>
                  <a:pt x="2799432" y="1514291"/>
                </a:cubicBezTo>
                <a:close/>
                <a:moveTo>
                  <a:pt x="2611522" y="1514291"/>
                </a:moveTo>
                <a:cubicBezTo>
                  <a:pt x="2591910" y="1514291"/>
                  <a:pt x="2576011" y="1530190"/>
                  <a:pt x="2576011" y="1549802"/>
                </a:cubicBezTo>
                <a:cubicBezTo>
                  <a:pt x="2576011" y="1569414"/>
                  <a:pt x="2591910" y="1585313"/>
                  <a:pt x="2611522" y="1585313"/>
                </a:cubicBezTo>
                <a:cubicBezTo>
                  <a:pt x="2631134" y="1585313"/>
                  <a:pt x="2647033" y="1569414"/>
                  <a:pt x="2647033" y="1549802"/>
                </a:cubicBezTo>
                <a:cubicBezTo>
                  <a:pt x="2647033" y="1530190"/>
                  <a:pt x="2631134" y="1514291"/>
                  <a:pt x="2611522" y="1514291"/>
                </a:cubicBezTo>
                <a:close/>
                <a:moveTo>
                  <a:pt x="2423611" y="1514291"/>
                </a:moveTo>
                <a:cubicBezTo>
                  <a:pt x="2403999" y="1514291"/>
                  <a:pt x="2388100" y="1530190"/>
                  <a:pt x="2388100" y="1549802"/>
                </a:cubicBezTo>
                <a:cubicBezTo>
                  <a:pt x="2388100" y="1569414"/>
                  <a:pt x="2403999" y="1585313"/>
                  <a:pt x="2423611" y="1585313"/>
                </a:cubicBezTo>
                <a:cubicBezTo>
                  <a:pt x="2443223" y="1585313"/>
                  <a:pt x="2459122" y="1569414"/>
                  <a:pt x="2459122" y="1549802"/>
                </a:cubicBezTo>
                <a:cubicBezTo>
                  <a:pt x="2459122" y="1530190"/>
                  <a:pt x="2443223" y="1514291"/>
                  <a:pt x="2423611" y="1514291"/>
                </a:cubicBezTo>
                <a:close/>
                <a:moveTo>
                  <a:pt x="2235702" y="1514291"/>
                </a:moveTo>
                <a:cubicBezTo>
                  <a:pt x="2216091" y="1514291"/>
                  <a:pt x="2200189" y="1530190"/>
                  <a:pt x="2200189" y="1549802"/>
                </a:cubicBezTo>
                <a:cubicBezTo>
                  <a:pt x="2200189" y="1569414"/>
                  <a:pt x="2216091" y="1585313"/>
                  <a:pt x="2235702" y="1585313"/>
                </a:cubicBezTo>
                <a:cubicBezTo>
                  <a:pt x="2255313" y="1585313"/>
                  <a:pt x="2271213" y="1569414"/>
                  <a:pt x="2271213" y="1549802"/>
                </a:cubicBezTo>
                <a:cubicBezTo>
                  <a:pt x="2271213" y="1530190"/>
                  <a:pt x="2255313" y="1514291"/>
                  <a:pt x="2235702" y="1514291"/>
                </a:cubicBezTo>
                <a:close/>
                <a:moveTo>
                  <a:pt x="2047793" y="1514291"/>
                </a:moveTo>
                <a:cubicBezTo>
                  <a:pt x="2028181" y="1514291"/>
                  <a:pt x="2012281" y="1530190"/>
                  <a:pt x="2012281" y="1549802"/>
                </a:cubicBezTo>
                <a:cubicBezTo>
                  <a:pt x="2012281" y="1569414"/>
                  <a:pt x="2028181" y="1585313"/>
                  <a:pt x="2047793" y="1585313"/>
                </a:cubicBezTo>
                <a:cubicBezTo>
                  <a:pt x="2067405" y="1585313"/>
                  <a:pt x="2083303" y="1569414"/>
                  <a:pt x="2083303" y="1549802"/>
                </a:cubicBezTo>
                <a:cubicBezTo>
                  <a:pt x="2083303" y="1530190"/>
                  <a:pt x="2067405" y="1514291"/>
                  <a:pt x="2047793" y="1514291"/>
                </a:cubicBezTo>
                <a:close/>
                <a:moveTo>
                  <a:pt x="1859882" y="1514291"/>
                </a:moveTo>
                <a:cubicBezTo>
                  <a:pt x="1840270" y="1514291"/>
                  <a:pt x="1824371" y="1530190"/>
                  <a:pt x="1824371" y="1549802"/>
                </a:cubicBezTo>
                <a:cubicBezTo>
                  <a:pt x="1824371" y="1569414"/>
                  <a:pt x="1840270" y="1585313"/>
                  <a:pt x="1859882" y="1585313"/>
                </a:cubicBezTo>
                <a:cubicBezTo>
                  <a:pt x="1879495" y="1585313"/>
                  <a:pt x="1895393" y="1569414"/>
                  <a:pt x="1895393" y="1549802"/>
                </a:cubicBezTo>
                <a:cubicBezTo>
                  <a:pt x="1895393" y="1530190"/>
                  <a:pt x="1879495" y="1514291"/>
                  <a:pt x="1859882" y="1514291"/>
                </a:cubicBezTo>
                <a:close/>
                <a:moveTo>
                  <a:pt x="1671973" y="1514291"/>
                </a:moveTo>
                <a:cubicBezTo>
                  <a:pt x="1652360" y="1514291"/>
                  <a:pt x="1636461" y="1530190"/>
                  <a:pt x="1636461" y="1549802"/>
                </a:cubicBezTo>
                <a:cubicBezTo>
                  <a:pt x="1636461" y="1569414"/>
                  <a:pt x="1652360" y="1585313"/>
                  <a:pt x="1671973" y="1585313"/>
                </a:cubicBezTo>
                <a:cubicBezTo>
                  <a:pt x="1691585" y="1585313"/>
                  <a:pt x="1707483" y="1569414"/>
                  <a:pt x="1707483" y="1549802"/>
                </a:cubicBezTo>
                <a:cubicBezTo>
                  <a:pt x="1707483" y="1530190"/>
                  <a:pt x="1691585" y="1514291"/>
                  <a:pt x="1671973" y="1514291"/>
                </a:cubicBezTo>
                <a:close/>
                <a:moveTo>
                  <a:pt x="1484063" y="1514291"/>
                </a:moveTo>
                <a:cubicBezTo>
                  <a:pt x="1464451" y="1514291"/>
                  <a:pt x="1448552" y="1530190"/>
                  <a:pt x="1448552" y="1549802"/>
                </a:cubicBezTo>
                <a:cubicBezTo>
                  <a:pt x="1448552" y="1569414"/>
                  <a:pt x="1464451" y="1585313"/>
                  <a:pt x="1484063" y="1585313"/>
                </a:cubicBezTo>
                <a:cubicBezTo>
                  <a:pt x="1503674" y="1585313"/>
                  <a:pt x="1519573" y="1569414"/>
                  <a:pt x="1519573" y="1549802"/>
                </a:cubicBezTo>
                <a:cubicBezTo>
                  <a:pt x="1519573" y="1530190"/>
                  <a:pt x="1503674" y="1514291"/>
                  <a:pt x="1484063" y="1514291"/>
                </a:cubicBezTo>
                <a:close/>
                <a:moveTo>
                  <a:pt x="1296153" y="1514291"/>
                </a:moveTo>
                <a:cubicBezTo>
                  <a:pt x="1276541" y="1514291"/>
                  <a:pt x="1260642" y="1530190"/>
                  <a:pt x="1260642" y="1549802"/>
                </a:cubicBezTo>
                <a:cubicBezTo>
                  <a:pt x="1260642" y="1569414"/>
                  <a:pt x="1276541" y="1585313"/>
                  <a:pt x="1296153" y="1585313"/>
                </a:cubicBezTo>
                <a:cubicBezTo>
                  <a:pt x="1315765" y="1585313"/>
                  <a:pt x="1331664" y="1569414"/>
                  <a:pt x="1331664" y="1549802"/>
                </a:cubicBezTo>
                <a:cubicBezTo>
                  <a:pt x="1331664" y="1530190"/>
                  <a:pt x="1315765" y="1514291"/>
                  <a:pt x="1296153" y="1514291"/>
                </a:cubicBezTo>
                <a:close/>
                <a:moveTo>
                  <a:pt x="1108243" y="1514291"/>
                </a:moveTo>
                <a:cubicBezTo>
                  <a:pt x="1088631" y="1514291"/>
                  <a:pt x="1072732" y="1530190"/>
                  <a:pt x="1072732" y="1549802"/>
                </a:cubicBezTo>
                <a:cubicBezTo>
                  <a:pt x="1072732" y="1569414"/>
                  <a:pt x="1088631" y="1585313"/>
                  <a:pt x="1108243" y="1585313"/>
                </a:cubicBezTo>
                <a:cubicBezTo>
                  <a:pt x="1127856" y="1585313"/>
                  <a:pt x="1143753" y="1569414"/>
                  <a:pt x="1143753" y="1549802"/>
                </a:cubicBezTo>
                <a:cubicBezTo>
                  <a:pt x="1143753" y="1530190"/>
                  <a:pt x="1127856" y="1514291"/>
                  <a:pt x="1108243" y="1514291"/>
                </a:cubicBezTo>
                <a:close/>
                <a:moveTo>
                  <a:pt x="920334" y="1514291"/>
                </a:moveTo>
                <a:cubicBezTo>
                  <a:pt x="900721" y="1514291"/>
                  <a:pt x="884822" y="1530190"/>
                  <a:pt x="884822" y="1549802"/>
                </a:cubicBezTo>
                <a:cubicBezTo>
                  <a:pt x="884822" y="1569414"/>
                  <a:pt x="900721" y="1585313"/>
                  <a:pt x="920334" y="1585313"/>
                </a:cubicBezTo>
                <a:cubicBezTo>
                  <a:pt x="939945" y="1585313"/>
                  <a:pt x="955844" y="1569414"/>
                  <a:pt x="955844" y="1549802"/>
                </a:cubicBezTo>
                <a:cubicBezTo>
                  <a:pt x="955844" y="1530190"/>
                  <a:pt x="939945" y="1514291"/>
                  <a:pt x="920334" y="1514291"/>
                </a:cubicBezTo>
                <a:close/>
                <a:moveTo>
                  <a:pt x="732424" y="1514291"/>
                </a:moveTo>
                <a:cubicBezTo>
                  <a:pt x="712811" y="1514291"/>
                  <a:pt x="696912" y="1530190"/>
                  <a:pt x="696912" y="1549802"/>
                </a:cubicBezTo>
                <a:cubicBezTo>
                  <a:pt x="696912" y="1569414"/>
                  <a:pt x="712811" y="1585313"/>
                  <a:pt x="732424" y="1585313"/>
                </a:cubicBezTo>
                <a:cubicBezTo>
                  <a:pt x="752036" y="1585313"/>
                  <a:pt x="767934" y="1569414"/>
                  <a:pt x="767934" y="1549802"/>
                </a:cubicBezTo>
                <a:cubicBezTo>
                  <a:pt x="767934" y="1530190"/>
                  <a:pt x="752036" y="1514291"/>
                  <a:pt x="732424" y="1514291"/>
                </a:cubicBezTo>
                <a:close/>
                <a:moveTo>
                  <a:pt x="544514" y="1514291"/>
                </a:moveTo>
                <a:cubicBezTo>
                  <a:pt x="524901" y="1514291"/>
                  <a:pt x="509003" y="1530190"/>
                  <a:pt x="509003" y="1549802"/>
                </a:cubicBezTo>
                <a:cubicBezTo>
                  <a:pt x="509003" y="1569414"/>
                  <a:pt x="524901" y="1585313"/>
                  <a:pt x="544514" y="1585313"/>
                </a:cubicBezTo>
                <a:cubicBezTo>
                  <a:pt x="564126" y="1585313"/>
                  <a:pt x="580025" y="1569414"/>
                  <a:pt x="580025" y="1549802"/>
                </a:cubicBezTo>
                <a:cubicBezTo>
                  <a:pt x="580025" y="1530190"/>
                  <a:pt x="564126" y="1514291"/>
                  <a:pt x="544514" y="1514291"/>
                </a:cubicBezTo>
                <a:close/>
                <a:moveTo>
                  <a:pt x="356604" y="1514291"/>
                </a:moveTo>
                <a:cubicBezTo>
                  <a:pt x="336992" y="1514291"/>
                  <a:pt x="321093" y="1530190"/>
                  <a:pt x="321093" y="1549802"/>
                </a:cubicBezTo>
                <a:cubicBezTo>
                  <a:pt x="321093" y="1569414"/>
                  <a:pt x="336992" y="1585313"/>
                  <a:pt x="356604" y="1585313"/>
                </a:cubicBezTo>
                <a:cubicBezTo>
                  <a:pt x="376217" y="1585313"/>
                  <a:pt x="392115" y="1569414"/>
                  <a:pt x="392115" y="1549802"/>
                </a:cubicBezTo>
                <a:cubicBezTo>
                  <a:pt x="392115" y="1530190"/>
                  <a:pt x="376217" y="1514291"/>
                  <a:pt x="356604" y="1514291"/>
                </a:cubicBezTo>
                <a:close/>
                <a:moveTo>
                  <a:pt x="168694" y="1514291"/>
                </a:moveTo>
                <a:cubicBezTo>
                  <a:pt x="149082" y="1514291"/>
                  <a:pt x="133183" y="1530190"/>
                  <a:pt x="133183" y="1549802"/>
                </a:cubicBezTo>
                <a:cubicBezTo>
                  <a:pt x="133183" y="1569414"/>
                  <a:pt x="149082" y="1585313"/>
                  <a:pt x="168694" y="1585313"/>
                </a:cubicBezTo>
                <a:cubicBezTo>
                  <a:pt x="188306" y="1585313"/>
                  <a:pt x="204206" y="1569414"/>
                  <a:pt x="204206" y="1549802"/>
                </a:cubicBezTo>
                <a:cubicBezTo>
                  <a:pt x="204206" y="1530190"/>
                  <a:pt x="188306" y="1514291"/>
                  <a:pt x="168694" y="1514291"/>
                </a:cubicBezTo>
                <a:close/>
                <a:moveTo>
                  <a:pt x="12099079" y="1365960"/>
                </a:moveTo>
                <a:cubicBezTo>
                  <a:pt x="12079467" y="1365960"/>
                  <a:pt x="12063568" y="1381859"/>
                  <a:pt x="12063568" y="1401471"/>
                </a:cubicBezTo>
                <a:cubicBezTo>
                  <a:pt x="12063568" y="1421083"/>
                  <a:pt x="12079467" y="1436982"/>
                  <a:pt x="12099079" y="1436982"/>
                </a:cubicBezTo>
                <a:cubicBezTo>
                  <a:pt x="12118691" y="1436982"/>
                  <a:pt x="12134590" y="1421083"/>
                  <a:pt x="12134590" y="1401471"/>
                </a:cubicBezTo>
                <a:cubicBezTo>
                  <a:pt x="12134590" y="1381859"/>
                  <a:pt x="12118691" y="1365960"/>
                  <a:pt x="12099079" y="1365960"/>
                </a:cubicBezTo>
                <a:close/>
                <a:moveTo>
                  <a:pt x="11911169" y="1365960"/>
                </a:moveTo>
                <a:cubicBezTo>
                  <a:pt x="11891557" y="1365960"/>
                  <a:pt x="11875658" y="1381859"/>
                  <a:pt x="11875658" y="1401471"/>
                </a:cubicBezTo>
                <a:cubicBezTo>
                  <a:pt x="11875658" y="1421083"/>
                  <a:pt x="11891557" y="1436982"/>
                  <a:pt x="11911169" y="1436982"/>
                </a:cubicBezTo>
                <a:cubicBezTo>
                  <a:pt x="11930781" y="1436982"/>
                  <a:pt x="11946680" y="1421083"/>
                  <a:pt x="11946680" y="1401471"/>
                </a:cubicBezTo>
                <a:cubicBezTo>
                  <a:pt x="11946680" y="1381859"/>
                  <a:pt x="11930781" y="1365960"/>
                  <a:pt x="11911169" y="1365960"/>
                </a:cubicBezTo>
                <a:close/>
                <a:moveTo>
                  <a:pt x="11723259" y="1365960"/>
                </a:moveTo>
                <a:cubicBezTo>
                  <a:pt x="11703647" y="1365960"/>
                  <a:pt x="11687748" y="1381859"/>
                  <a:pt x="11687748" y="1401471"/>
                </a:cubicBezTo>
                <a:cubicBezTo>
                  <a:pt x="11687748" y="1421083"/>
                  <a:pt x="11703647" y="1436982"/>
                  <a:pt x="11723259" y="1436982"/>
                </a:cubicBezTo>
                <a:cubicBezTo>
                  <a:pt x="11742871" y="1436982"/>
                  <a:pt x="11758770" y="1421083"/>
                  <a:pt x="11758770" y="1401471"/>
                </a:cubicBezTo>
                <a:cubicBezTo>
                  <a:pt x="11758770" y="1381859"/>
                  <a:pt x="11742871" y="1365960"/>
                  <a:pt x="11723259" y="1365960"/>
                </a:cubicBezTo>
                <a:close/>
                <a:moveTo>
                  <a:pt x="11535349" y="1365960"/>
                </a:moveTo>
                <a:cubicBezTo>
                  <a:pt x="11515737" y="1365960"/>
                  <a:pt x="11499838" y="1381859"/>
                  <a:pt x="11499838" y="1401471"/>
                </a:cubicBezTo>
                <a:cubicBezTo>
                  <a:pt x="11499838" y="1421083"/>
                  <a:pt x="11515737" y="1436982"/>
                  <a:pt x="11535349" y="1436982"/>
                </a:cubicBezTo>
                <a:cubicBezTo>
                  <a:pt x="11554961" y="1436982"/>
                  <a:pt x="11570860" y="1421083"/>
                  <a:pt x="11570860" y="1401471"/>
                </a:cubicBezTo>
                <a:cubicBezTo>
                  <a:pt x="11570860" y="1381859"/>
                  <a:pt x="11554961" y="1365960"/>
                  <a:pt x="11535349" y="1365960"/>
                </a:cubicBezTo>
                <a:close/>
                <a:moveTo>
                  <a:pt x="11347439" y="1365960"/>
                </a:moveTo>
                <a:cubicBezTo>
                  <a:pt x="11327827" y="1365960"/>
                  <a:pt x="11311928" y="1381859"/>
                  <a:pt x="11311928" y="1401471"/>
                </a:cubicBezTo>
                <a:cubicBezTo>
                  <a:pt x="11311928" y="1421083"/>
                  <a:pt x="11327827" y="1436982"/>
                  <a:pt x="11347439" y="1436982"/>
                </a:cubicBezTo>
                <a:cubicBezTo>
                  <a:pt x="11367051" y="1436982"/>
                  <a:pt x="11382950" y="1421083"/>
                  <a:pt x="11382950" y="1401471"/>
                </a:cubicBezTo>
                <a:cubicBezTo>
                  <a:pt x="11382950" y="1381859"/>
                  <a:pt x="11367051" y="1365960"/>
                  <a:pt x="11347439" y="1365960"/>
                </a:cubicBezTo>
                <a:close/>
                <a:moveTo>
                  <a:pt x="11159529" y="1365960"/>
                </a:moveTo>
                <a:cubicBezTo>
                  <a:pt x="11139917" y="1365960"/>
                  <a:pt x="11124018" y="1381859"/>
                  <a:pt x="11124018" y="1401471"/>
                </a:cubicBezTo>
                <a:cubicBezTo>
                  <a:pt x="11124018" y="1421083"/>
                  <a:pt x="11139917" y="1436982"/>
                  <a:pt x="11159529" y="1436982"/>
                </a:cubicBezTo>
                <a:cubicBezTo>
                  <a:pt x="11179141" y="1436982"/>
                  <a:pt x="11195040" y="1421083"/>
                  <a:pt x="11195040" y="1401471"/>
                </a:cubicBezTo>
                <a:cubicBezTo>
                  <a:pt x="11195040" y="1381859"/>
                  <a:pt x="11179141" y="1365960"/>
                  <a:pt x="11159529" y="1365960"/>
                </a:cubicBezTo>
                <a:close/>
                <a:moveTo>
                  <a:pt x="10971619" y="1365960"/>
                </a:moveTo>
                <a:cubicBezTo>
                  <a:pt x="10952007" y="1365960"/>
                  <a:pt x="10936108" y="1381859"/>
                  <a:pt x="10936108" y="1401471"/>
                </a:cubicBezTo>
                <a:cubicBezTo>
                  <a:pt x="10936108" y="1421083"/>
                  <a:pt x="10952007" y="1436982"/>
                  <a:pt x="10971619" y="1436982"/>
                </a:cubicBezTo>
                <a:cubicBezTo>
                  <a:pt x="10991231" y="1436982"/>
                  <a:pt x="11007130" y="1421083"/>
                  <a:pt x="11007130" y="1401471"/>
                </a:cubicBezTo>
                <a:cubicBezTo>
                  <a:pt x="11007130" y="1381859"/>
                  <a:pt x="10991231" y="1365960"/>
                  <a:pt x="10971619" y="1365960"/>
                </a:cubicBezTo>
                <a:close/>
                <a:moveTo>
                  <a:pt x="10783709" y="1365960"/>
                </a:moveTo>
                <a:cubicBezTo>
                  <a:pt x="10764097" y="1365960"/>
                  <a:pt x="10748198" y="1381859"/>
                  <a:pt x="10748198" y="1401471"/>
                </a:cubicBezTo>
                <a:cubicBezTo>
                  <a:pt x="10748198" y="1421083"/>
                  <a:pt x="10764097" y="1436982"/>
                  <a:pt x="10783709" y="1436982"/>
                </a:cubicBezTo>
                <a:cubicBezTo>
                  <a:pt x="10803321" y="1436982"/>
                  <a:pt x="10819220" y="1421083"/>
                  <a:pt x="10819220" y="1401471"/>
                </a:cubicBezTo>
                <a:cubicBezTo>
                  <a:pt x="10819220" y="1381859"/>
                  <a:pt x="10803321" y="1365960"/>
                  <a:pt x="10783709" y="1365960"/>
                </a:cubicBezTo>
                <a:close/>
                <a:moveTo>
                  <a:pt x="10595799" y="1365960"/>
                </a:moveTo>
                <a:cubicBezTo>
                  <a:pt x="10576187" y="1365960"/>
                  <a:pt x="10560288" y="1381859"/>
                  <a:pt x="10560288" y="1401471"/>
                </a:cubicBezTo>
                <a:cubicBezTo>
                  <a:pt x="10560288" y="1421083"/>
                  <a:pt x="10576187" y="1436982"/>
                  <a:pt x="10595799" y="1436982"/>
                </a:cubicBezTo>
                <a:cubicBezTo>
                  <a:pt x="10615411" y="1436982"/>
                  <a:pt x="10631310" y="1421083"/>
                  <a:pt x="10631310" y="1401471"/>
                </a:cubicBezTo>
                <a:cubicBezTo>
                  <a:pt x="10631310" y="1381859"/>
                  <a:pt x="10615411" y="1365960"/>
                  <a:pt x="10595799" y="1365960"/>
                </a:cubicBezTo>
                <a:close/>
                <a:moveTo>
                  <a:pt x="10407889" y="1365960"/>
                </a:moveTo>
                <a:cubicBezTo>
                  <a:pt x="10388277" y="1365960"/>
                  <a:pt x="10372378" y="1381859"/>
                  <a:pt x="10372378" y="1401471"/>
                </a:cubicBezTo>
                <a:cubicBezTo>
                  <a:pt x="10372378" y="1421083"/>
                  <a:pt x="10388277" y="1436982"/>
                  <a:pt x="10407889" y="1436982"/>
                </a:cubicBezTo>
                <a:cubicBezTo>
                  <a:pt x="10427501" y="1436982"/>
                  <a:pt x="10443400" y="1421083"/>
                  <a:pt x="10443400" y="1401471"/>
                </a:cubicBezTo>
                <a:cubicBezTo>
                  <a:pt x="10443400" y="1381859"/>
                  <a:pt x="10427501" y="1365960"/>
                  <a:pt x="10407889" y="1365960"/>
                </a:cubicBezTo>
                <a:close/>
                <a:moveTo>
                  <a:pt x="10219979" y="1365960"/>
                </a:moveTo>
                <a:cubicBezTo>
                  <a:pt x="10200367" y="1365960"/>
                  <a:pt x="10184468" y="1381859"/>
                  <a:pt x="10184468" y="1401471"/>
                </a:cubicBezTo>
                <a:cubicBezTo>
                  <a:pt x="10184468" y="1421083"/>
                  <a:pt x="10200367" y="1436982"/>
                  <a:pt x="10219979" y="1436982"/>
                </a:cubicBezTo>
                <a:cubicBezTo>
                  <a:pt x="10239591" y="1436982"/>
                  <a:pt x="10255490" y="1421083"/>
                  <a:pt x="10255490" y="1401471"/>
                </a:cubicBezTo>
                <a:cubicBezTo>
                  <a:pt x="10255490" y="1381859"/>
                  <a:pt x="10239591" y="1365960"/>
                  <a:pt x="10219979" y="1365960"/>
                </a:cubicBezTo>
                <a:close/>
                <a:moveTo>
                  <a:pt x="10032069" y="1365960"/>
                </a:moveTo>
                <a:cubicBezTo>
                  <a:pt x="10012457" y="1365960"/>
                  <a:pt x="9996558" y="1381859"/>
                  <a:pt x="9996558" y="1401471"/>
                </a:cubicBezTo>
                <a:cubicBezTo>
                  <a:pt x="9996558" y="1421083"/>
                  <a:pt x="10012457" y="1436982"/>
                  <a:pt x="10032069" y="1436982"/>
                </a:cubicBezTo>
                <a:cubicBezTo>
                  <a:pt x="10051681" y="1436982"/>
                  <a:pt x="10067580" y="1421083"/>
                  <a:pt x="10067580" y="1401471"/>
                </a:cubicBezTo>
                <a:cubicBezTo>
                  <a:pt x="10067580" y="1381859"/>
                  <a:pt x="10051681" y="1365960"/>
                  <a:pt x="10032069" y="1365960"/>
                </a:cubicBezTo>
                <a:close/>
                <a:moveTo>
                  <a:pt x="9844159" y="1365960"/>
                </a:moveTo>
                <a:cubicBezTo>
                  <a:pt x="9824547" y="1365960"/>
                  <a:pt x="9808648" y="1381859"/>
                  <a:pt x="9808648" y="1401471"/>
                </a:cubicBezTo>
                <a:cubicBezTo>
                  <a:pt x="9808648" y="1421083"/>
                  <a:pt x="9824547" y="1436982"/>
                  <a:pt x="9844159" y="1436982"/>
                </a:cubicBezTo>
                <a:cubicBezTo>
                  <a:pt x="9863771" y="1436982"/>
                  <a:pt x="9879670" y="1421083"/>
                  <a:pt x="9879670" y="1401471"/>
                </a:cubicBezTo>
                <a:cubicBezTo>
                  <a:pt x="9879670" y="1381859"/>
                  <a:pt x="9863771" y="1365960"/>
                  <a:pt x="9844159" y="1365960"/>
                </a:cubicBezTo>
                <a:close/>
                <a:moveTo>
                  <a:pt x="9656249" y="1365960"/>
                </a:moveTo>
                <a:cubicBezTo>
                  <a:pt x="9636637" y="1365960"/>
                  <a:pt x="9620738" y="1381859"/>
                  <a:pt x="9620738" y="1401471"/>
                </a:cubicBezTo>
                <a:cubicBezTo>
                  <a:pt x="9620738" y="1421083"/>
                  <a:pt x="9636637" y="1436982"/>
                  <a:pt x="9656249" y="1436982"/>
                </a:cubicBezTo>
                <a:cubicBezTo>
                  <a:pt x="9675861" y="1436982"/>
                  <a:pt x="9691760" y="1421083"/>
                  <a:pt x="9691760" y="1401471"/>
                </a:cubicBezTo>
                <a:cubicBezTo>
                  <a:pt x="9691760" y="1381859"/>
                  <a:pt x="9675861" y="1365960"/>
                  <a:pt x="9656249" y="1365960"/>
                </a:cubicBezTo>
                <a:close/>
                <a:moveTo>
                  <a:pt x="9468339" y="1365960"/>
                </a:moveTo>
                <a:cubicBezTo>
                  <a:pt x="9448727" y="1365960"/>
                  <a:pt x="9432828" y="1381859"/>
                  <a:pt x="9432828" y="1401471"/>
                </a:cubicBezTo>
                <a:cubicBezTo>
                  <a:pt x="9432828" y="1421083"/>
                  <a:pt x="9448727" y="1436982"/>
                  <a:pt x="9468339" y="1436982"/>
                </a:cubicBezTo>
                <a:cubicBezTo>
                  <a:pt x="9487951" y="1436982"/>
                  <a:pt x="9503850" y="1421083"/>
                  <a:pt x="9503850" y="1401471"/>
                </a:cubicBezTo>
                <a:cubicBezTo>
                  <a:pt x="9503850" y="1381859"/>
                  <a:pt x="9487951" y="1365960"/>
                  <a:pt x="9468339" y="1365960"/>
                </a:cubicBezTo>
                <a:close/>
                <a:moveTo>
                  <a:pt x="9280429" y="1365960"/>
                </a:moveTo>
                <a:cubicBezTo>
                  <a:pt x="9260817" y="1365960"/>
                  <a:pt x="9244918" y="1381859"/>
                  <a:pt x="9244918" y="1401471"/>
                </a:cubicBezTo>
                <a:cubicBezTo>
                  <a:pt x="9244918" y="1421083"/>
                  <a:pt x="9260817" y="1436982"/>
                  <a:pt x="9280429" y="1436982"/>
                </a:cubicBezTo>
                <a:cubicBezTo>
                  <a:pt x="9300041" y="1436982"/>
                  <a:pt x="9315940" y="1421083"/>
                  <a:pt x="9315940" y="1401471"/>
                </a:cubicBezTo>
                <a:cubicBezTo>
                  <a:pt x="9315940" y="1381859"/>
                  <a:pt x="9300041" y="1365960"/>
                  <a:pt x="9280429" y="1365960"/>
                </a:cubicBezTo>
                <a:close/>
                <a:moveTo>
                  <a:pt x="9092519" y="1365960"/>
                </a:moveTo>
                <a:cubicBezTo>
                  <a:pt x="9072907" y="1365960"/>
                  <a:pt x="9057008" y="1381859"/>
                  <a:pt x="9057008" y="1401471"/>
                </a:cubicBezTo>
                <a:cubicBezTo>
                  <a:pt x="9057008" y="1421083"/>
                  <a:pt x="9072907" y="1436982"/>
                  <a:pt x="9092519" y="1436982"/>
                </a:cubicBezTo>
                <a:cubicBezTo>
                  <a:pt x="9112131" y="1436982"/>
                  <a:pt x="9128030" y="1421083"/>
                  <a:pt x="9128030" y="1401471"/>
                </a:cubicBezTo>
                <a:cubicBezTo>
                  <a:pt x="9128030" y="1381859"/>
                  <a:pt x="9112131" y="1365960"/>
                  <a:pt x="9092519" y="1365960"/>
                </a:cubicBezTo>
                <a:close/>
                <a:moveTo>
                  <a:pt x="8904609" y="1365960"/>
                </a:moveTo>
                <a:cubicBezTo>
                  <a:pt x="8884997" y="1365960"/>
                  <a:pt x="8869098" y="1381859"/>
                  <a:pt x="8869098" y="1401471"/>
                </a:cubicBezTo>
                <a:cubicBezTo>
                  <a:pt x="8869098" y="1421083"/>
                  <a:pt x="8884997" y="1436982"/>
                  <a:pt x="8904609" y="1436982"/>
                </a:cubicBezTo>
                <a:cubicBezTo>
                  <a:pt x="8924221" y="1436982"/>
                  <a:pt x="8940120" y="1421083"/>
                  <a:pt x="8940120" y="1401471"/>
                </a:cubicBezTo>
                <a:cubicBezTo>
                  <a:pt x="8940120" y="1381859"/>
                  <a:pt x="8924221" y="1365960"/>
                  <a:pt x="8904609" y="1365960"/>
                </a:cubicBezTo>
                <a:close/>
                <a:moveTo>
                  <a:pt x="8716699" y="1365960"/>
                </a:moveTo>
                <a:cubicBezTo>
                  <a:pt x="8697087" y="1365960"/>
                  <a:pt x="8681188" y="1381859"/>
                  <a:pt x="8681188" y="1401471"/>
                </a:cubicBezTo>
                <a:cubicBezTo>
                  <a:pt x="8681188" y="1421083"/>
                  <a:pt x="8697087" y="1436982"/>
                  <a:pt x="8716699" y="1436982"/>
                </a:cubicBezTo>
                <a:cubicBezTo>
                  <a:pt x="8736311" y="1436982"/>
                  <a:pt x="8752210" y="1421083"/>
                  <a:pt x="8752210" y="1401471"/>
                </a:cubicBezTo>
                <a:cubicBezTo>
                  <a:pt x="8752210" y="1381859"/>
                  <a:pt x="8736311" y="1365960"/>
                  <a:pt x="8716699" y="1365960"/>
                </a:cubicBezTo>
                <a:close/>
                <a:moveTo>
                  <a:pt x="8528789" y="1365960"/>
                </a:moveTo>
                <a:cubicBezTo>
                  <a:pt x="8509177" y="1365960"/>
                  <a:pt x="8493278" y="1381859"/>
                  <a:pt x="8493278" y="1401471"/>
                </a:cubicBezTo>
                <a:cubicBezTo>
                  <a:pt x="8493278" y="1421083"/>
                  <a:pt x="8509177" y="1436982"/>
                  <a:pt x="8528789" y="1436982"/>
                </a:cubicBezTo>
                <a:cubicBezTo>
                  <a:pt x="8548401" y="1436982"/>
                  <a:pt x="8564300" y="1421083"/>
                  <a:pt x="8564300" y="1401471"/>
                </a:cubicBezTo>
                <a:cubicBezTo>
                  <a:pt x="8564300" y="1381859"/>
                  <a:pt x="8548401" y="1365960"/>
                  <a:pt x="8528789" y="1365960"/>
                </a:cubicBezTo>
                <a:close/>
                <a:moveTo>
                  <a:pt x="8340879" y="1365960"/>
                </a:moveTo>
                <a:cubicBezTo>
                  <a:pt x="8321267" y="1365960"/>
                  <a:pt x="8305368" y="1381859"/>
                  <a:pt x="8305368" y="1401471"/>
                </a:cubicBezTo>
                <a:cubicBezTo>
                  <a:pt x="8305368" y="1421083"/>
                  <a:pt x="8321267" y="1436982"/>
                  <a:pt x="8340879" y="1436982"/>
                </a:cubicBezTo>
                <a:cubicBezTo>
                  <a:pt x="8360491" y="1436982"/>
                  <a:pt x="8376390" y="1421083"/>
                  <a:pt x="8376390" y="1401471"/>
                </a:cubicBezTo>
                <a:cubicBezTo>
                  <a:pt x="8376390" y="1381859"/>
                  <a:pt x="8360491" y="1365960"/>
                  <a:pt x="8340879" y="1365960"/>
                </a:cubicBezTo>
                <a:close/>
                <a:moveTo>
                  <a:pt x="8152969" y="1365960"/>
                </a:moveTo>
                <a:cubicBezTo>
                  <a:pt x="8133357" y="1365960"/>
                  <a:pt x="8117458" y="1381859"/>
                  <a:pt x="8117458" y="1401471"/>
                </a:cubicBezTo>
                <a:cubicBezTo>
                  <a:pt x="8117458" y="1421083"/>
                  <a:pt x="8133357" y="1436982"/>
                  <a:pt x="8152969" y="1436982"/>
                </a:cubicBezTo>
                <a:cubicBezTo>
                  <a:pt x="8172581" y="1436982"/>
                  <a:pt x="8188480" y="1421083"/>
                  <a:pt x="8188480" y="1401471"/>
                </a:cubicBezTo>
                <a:cubicBezTo>
                  <a:pt x="8188480" y="1381859"/>
                  <a:pt x="8172581" y="1365960"/>
                  <a:pt x="8152969" y="1365960"/>
                </a:cubicBezTo>
                <a:close/>
                <a:moveTo>
                  <a:pt x="7965059" y="1365960"/>
                </a:moveTo>
                <a:cubicBezTo>
                  <a:pt x="7945447" y="1365960"/>
                  <a:pt x="7929548" y="1381859"/>
                  <a:pt x="7929548" y="1401471"/>
                </a:cubicBezTo>
                <a:cubicBezTo>
                  <a:pt x="7929548" y="1421083"/>
                  <a:pt x="7945447" y="1436982"/>
                  <a:pt x="7965059" y="1436982"/>
                </a:cubicBezTo>
                <a:cubicBezTo>
                  <a:pt x="7984671" y="1436982"/>
                  <a:pt x="8000570" y="1421083"/>
                  <a:pt x="8000570" y="1401471"/>
                </a:cubicBezTo>
                <a:cubicBezTo>
                  <a:pt x="8000570" y="1381859"/>
                  <a:pt x="7984671" y="1365960"/>
                  <a:pt x="7965059" y="1365960"/>
                </a:cubicBezTo>
                <a:close/>
                <a:moveTo>
                  <a:pt x="7777149" y="1365960"/>
                </a:moveTo>
                <a:cubicBezTo>
                  <a:pt x="7757537" y="1365960"/>
                  <a:pt x="7741638" y="1381859"/>
                  <a:pt x="7741638" y="1401471"/>
                </a:cubicBezTo>
                <a:cubicBezTo>
                  <a:pt x="7741638" y="1421083"/>
                  <a:pt x="7757537" y="1436982"/>
                  <a:pt x="7777149" y="1436982"/>
                </a:cubicBezTo>
                <a:cubicBezTo>
                  <a:pt x="7796761" y="1436982"/>
                  <a:pt x="7812660" y="1421083"/>
                  <a:pt x="7812660" y="1401471"/>
                </a:cubicBezTo>
                <a:cubicBezTo>
                  <a:pt x="7812660" y="1381859"/>
                  <a:pt x="7796761" y="1365960"/>
                  <a:pt x="7777149" y="1365960"/>
                </a:cubicBezTo>
                <a:close/>
                <a:moveTo>
                  <a:pt x="7589239" y="1365960"/>
                </a:moveTo>
                <a:cubicBezTo>
                  <a:pt x="7569627" y="1365960"/>
                  <a:pt x="7553728" y="1381859"/>
                  <a:pt x="7553728" y="1401471"/>
                </a:cubicBezTo>
                <a:cubicBezTo>
                  <a:pt x="7553728" y="1421083"/>
                  <a:pt x="7569627" y="1436982"/>
                  <a:pt x="7589239" y="1436982"/>
                </a:cubicBezTo>
                <a:cubicBezTo>
                  <a:pt x="7608851" y="1436982"/>
                  <a:pt x="7624750" y="1421083"/>
                  <a:pt x="7624750" y="1401471"/>
                </a:cubicBezTo>
                <a:cubicBezTo>
                  <a:pt x="7624750" y="1381859"/>
                  <a:pt x="7608851" y="1365960"/>
                  <a:pt x="7589239" y="1365960"/>
                </a:cubicBezTo>
                <a:close/>
                <a:moveTo>
                  <a:pt x="7401329" y="1365960"/>
                </a:moveTo>
                <a:cubicBezTo>
                  <a:pt x="7381717" y="1365960"/>
                  <a:pt x="7365818" y="1381859"/>
                  <a:pt x="7365818" y="1401471"/>
                </a:cubicBezTo>
                <a:cubicBezTo>
                  <a:pt x="7365818" y="1421083"/>
                  <a:pt x="7381717" y="1436982"/>
                  <a:pt x="7401329" y="1436982"/>
                </a:cubicBezTo>
                <a:cubicBezTo>
                  <a:pt x="7420941" y="1436982"/>
                  <a:pt x="7436840" y="1421083"/>
                  <a:pt x="7436840" y="1401471"/>
                </a:cubicBezTo>
                <a:cubicBezTo>
                  <a:pt x="7436840" y="1381859"/>
                  <a:pt x="7420941" y="1365960"/>
                  <a:pt x="7401329" y="1365960"/>
                </a:cubicBezTo>
                <a:close/>
                <a:moveTo>
                  <a:pt x="7213419" y="1365960"/>
                </a:moveTo>
                <a:cubicBezTo>
                  <a:pt x="7193807" y="1365960"/>
                  <a:pt x="7177908" y="1381859"/>
                  <a:pt x="7177908" y="1401471"/>
                </a:cubicBezTo>
                <a:cubicBezTo>
                  <a:pt x="7177908" y="1421083"/>
                  <a:pt x="7193807" y="1436982"/>
                  <a:pt x="7213419" y="1436982"/>
                </a:cubicBezTo>
                <a:cubicBezTo>
                  <a:pt x="7233031" y="1436982"/>
                  <a:pt x="7248930" y="1421083"/>
                  <a:pt x="7248930" y="1401471"/>
                </a:cubicBezTo>
                <a:cubicBezTo>
                  <a:pt x="7248930" y="1381859"/>
                  <a:pt x="7233031" y="1365960"/>
                  <a:pt x="7213419" y="1365960"/>
                </a:cubicBezTo>
                <a:close/>
                <a:moveTo>
                  <a:pt x="7025509" y="1365960"/>
                </a:moveTo>
                <a:cubicBezTo>
                  <a:pt x="7005897" y="1365960"/>
                  <a:pt x="6989998" y="1381859"/>
                  <a:pt x="6989998" y="1401471"/>
                </a:cubicBezTo>
                <a:cubicBezTo>
                  <a:pt x="6989998" y="1421083"/>
                  <a:pt x="7005897" y="1436982"/>
                  <a:pt x="7025509" y="1436982"/>
                </a:cubicBezTo>
                <a:cubicBezTo>
                  <a:pt x="7045121" y="1436982"/>
                  <a:pt x="7061020" y="1421083"/>
                  <a:pt x="7061020" y="1401471"/>
                </a:cubicBezTo>
                <a:cubicBezTo>
                  <a:pt x="7061020" y="1381859"/>
                  <a:pt x="7045121" y="1365960"/>
                  <a:pt x="7025509" y="1365960"/>
                </a:cubicBezTo>
                <a:close/>
                <a:moveTo>
                  <a:pt x="6837599" y="1365960"/>
                </a:moveTo>
                <a:cubicBezTo>
                  <a:pt x="6817987" y="1365960"/>
                  <a:pt x="6802088" y="1381859"/>
                  <a:pt x="6802088" y="1401471"/>
                </a:cubicBezTo>
                <a:cubicBezTo>
                  <a:pt x="6802088" y="1421083"/>
                  <a:pt x="6817987" y="1436982"/>
                  <a:pt x="6837599" y="1436982"/>
                </a:cubicBezTo>
                <a:cubicBezTo>
                  <a:pt x="6857211" y="1436982"/>
                  <a:pt x="6873110" y="1421083"/>
                  <a:pt x="6873110" y="1401471"/>
                </a:cubicBezTo>
                <a:cubicBezTo>
                  <a:pt x="6873110" y="1381859"/>
                  <a:pt x="6857211" y="1365960"/>
                  <a:pt x="6837599" y="1365960"/>
                </a:cubicBezTo>
                <a:close/>
                <a:moveTo>
                  <a:pt x="6649689" y="1365960"/>
                </a:moveTo>
                <a:cubicBezTo>
                  <a:pt x="6630077" y="1365960"/>
                  <a:pt x="6614178" y="1381859"/>
                  <a:pt x="6614178" y="1401471"/>
                </a:cubicBezTo>
                <a:cubicBezTo>
                  <a:pt x="6614178" y="1421083"/>
                  <a:pt x="6630077" y="1436982"/>
                  <a:pt x="6649689" y="1436982"/>
                </a:cubicBezTo>
                <a:cubicBezTo>
                  <a:pt x="6669301" y="1436982"/>
                  <a:pt x="6685200" y="1421083"/>
                  <a:pt x="6685200" y="1401471"/>
                </a:cubicBezTo>
                <a:cubicBezTo>
                  <a:pt x="6685200" y="1381859"/>
                  <a:pt x="6669301" y="1365960"/>
                  <a:pt x="6649689" y="1365960"/>
                </a:cubicBezTo>
                <a:close/>
                <a:moveTo>
                  <a:pt x="6461779" y="1365960"/>
                </a:moveTo>
                <a:cubicBezTo>
                  <a:pt x="6442167" y="1365960"/>
                  <a:pt x="6426268" y="1381859"/>
                  <a:pt x="6426268" y="1401471"/>
                </a:cubicBezTo>
                <a:cubicBezTo>
                  <a:pt x="6426268" y="1421083"/>
                  <a:pt x="6442167" y="1436982"/>
                  <a:pt x="6461779" y="1436982"/>
                </a:cubicBezTo>
                <a:cubicBezTo>
                  <a:pt x="6481391" y="1436982"/>
                  <a:pt x="6497290" y="1421083"/>
                  <a:pt x="6497290" y="1401471"/>
                </a:cubicBezTo>
                <a:cubicBezTo>
                  <a:pt x="6497290" y="1381859"/>
                  <a:pt x="6481391" y="1365960"/>
                  <a:pt x="6461779" y="1365960"/>
                </a:cubicBezTo>
                <a:close/>
                <a:moveTo>
                  <a:pt x="6273869" y="1365960"/>
                </a:moveTo>
                <a:cubicBezTo>
                  <a:pt x="6254257" y="1365960"/>
                  <a:pt x="6238358" y="1381859"/>
                  <a:pt x="6238358" y="1401471"/>
                </a:cubicBezTo>
                <a:cubicBezTo>
                  <a:pt x="6238358" y="1421083"/>
                  <a:pt x="6254257" y="1436982"/>
                  <a:pt x="6273869" y="1436982"/>
                </a:cubicBezTo>
                <a:cubicBezTo>
                  <a:pt x="6293481" y="1436982"/>
                  <a:pt x="6309380" y="1421083"/>
                  <a:pt x="6309380" y="1401471"/>
                </a:cubicBezTo>
                <a:cubicBezTo>
                  <a:pt x="6309380" y="1381859"/>
                  <a:pt x="6293481" y="1365960"/>
                  <a:pt x="6273869" y="1365960"/>
                </a:cubicBezTo>
                <a:close/>
                <a:moveTo>
                  <a:pt x="6085959" y="1365960"/>
                </a:moveTo>
                <a:cubicBezTo>
                  <a:pt x="6066347" y="1365960"/>
                  <a:pt x="6050449" y="1381859"/>
                  <a:pt x="6050449" y="1401471"/>
                </a:cubicBezTo>
                <a:cubicBezTo>
                  <a:pt x="6050449" y="1421083"/>
                  <a:pt x="6066347" y="1436982"/>
                  <a:pt x="6085959" y="1436982"/>
                </a:cubicBezTo>
                <a:cubicBezTo>
                  <a:pt x="6105571" y="1436982"/>
                  <a:pt x="6121470" y="1421083"/>
                  <a:pt x="6121470" y="1401471"/>
                </a:cubicBezTo>
                <a:cubicBezTo>
                  <a:pt x="6121470" y="1381859"/>
                  <a:pt x="6105571" y="1365960"/>
                  <a:pt x="6085959" y="1365960"/>
                </a:cubicBezTo>
                <a:close/>
                <a:moveTo>
                  <a:pt x="5898050" y="1365960"/>
                </a:moveTo>
                <a:cubicBezTo>
                  <a:pt x="5878438" y="1365960"/>
                  <a:pt x="5862539" y="1381859"/>
                  <a:pt x="5862539" y="1401471"/>
                </a:cubicBezTo>
                <a:cubicBezTo>
                  <a:pt x="5862539" y="1421083"/>
                  <a:pt x="5878438" y="1436982"/>
                  <a:pt x="5898050" y="1436982"/>
                </a:cubicBezTo>
                <a:cubicBezTo>
                  <a:pt x="5917662" y="1436982"/>
                  <a:pt x="5933561" y="1421083"/>
                  <a:pt x="5933561" y="1401471"/>
                </a:cubicBezTo>
                <a:cubicBezTo>
                  <a:pt x="5933561" y="1381859"/>
                  <a:pt x="5917662" y="1365960"/>
                  <a:pt x="5898050" y="1365960"/>
                </a:cubicBezTo>
                <a:close/>
                <a:moveTo>
                  <a:pt x="5710141" y="1365960"/>
                </a:moveTo>
                <a:cubicBezTo>
                  <a:pt x="5690529" y="1365960"/>
                  <a:pt x="5674630" y="1381859"/>
                  <a:pt x="5674630" y="1401471"/>
                </a:cubicBezTo>
                <a:cubicBezTo>
                  <a:pt x="5674630" y="1421083"/>
                  <a:pt x="5690529" y="1436982"/>
                  <a:pt x="5710141" y="1436982"/>
                </a:cubicBezTo>
                <a:cubicBezTo>
                  <a:pt x="5729752" y="1436982"/>
                  <a:pt x="5745652" y="1421083"/>
                  <a:pt x="5745652" y="1401471"/>
                </a:cubicBezTo>
                <a:cubicBezTo>
                  <a:pt x="5745652" y="1381859"/>
                  <a:pt x="5729752" y="1365960"/>
                  <a:pt x="5710141" y="1365960"/>
                </a:cubicBezTo>
                <a:close/>
                <a:moveTo>
                  <a:pt x="5522232" y="1365960"/>
                </a:moveTo>
                <a:cubicBezTo>
                  <a:pt x="5502620" y="1365960"/>
                  <a:pt x="5486721" y="1381859"/>
                  <a:pt x="5486721" y="1401471"/>
                </a:cubicBezTo>
                <a:cubicBezTo>
                  <a:pt x="5486721" y="1421083"/>
                  <a:pt x="5502620" y="1436982"/>
                  <a:pt x="5522232" y="1436982"/>
                </a:cubicBezTo>
                <a:cubicBezTo>
                  <a:pt x="5541843" y="1436982"/>
                  <a:pt x="5557742" y="1421083"/>
                  <a:pt x="5557742" y="1401471"/>
                </a:cubicBezTo>
                <a:cubicBezTo>
                  <a:pt x="5557742" y="1381859"/>
                  <a:pt x="5541843" y="1365960"/>
                  <a:pt x="5522232" y="1365960"/>
                </a:cubicBezTo>
                <a:close/>
                <a:moveTo>
                  <a:pt x="5334321" y="1365960"/>
                </a:moveTo>
                <a:cubicBezTo>
                  <a:pt x="5314711" y="1365960"/>
                  <a:pt x="5298812" y="1381859"/>
                  <a:pt x="5298812" y="1401471"/>
                </a:cubicBezTo>
                <a:cubicBezTo>
                  <a:pt x="5298812" y="1421083"/>
                  <a:pt x="5314711" y="1436982"/>
                  <a:pt x="5334321" y="1436982"/>
                </a:cubicBezTo>
                <a:cubicBezTo>
                  <a:pt x="5353934" y="1436982"/>
                  <a:pt x="5369832" y="1421083"/>
                  <a:pt x="5369832" y="1401471"/>
                </a:cubicBezTo>
                <a:cubicBezTo>
                  <a:pt x="5369832" y="1381859"/>
                  <a:pt x="5353934" y="1365960"/>
                  <a:pt x="5334321" y="1365960"/>
                </a:cubicBezTo>
                <a:close/>
                <a:moveTo>
                  <a:pt x="5146412" y="1365960"/>
                </a:moveTo>
                <a:cubicBezTo>
                  <a:pt x="5126803" y="1365960"/>
                  <a:pt x="5110901" y="1381859"/>
                  <a:pt x="5110901" y="1401471"/>
                </a:cubicBezTo>
                <a:cubicBezTo>
                  <a:pt x="5110901" y="1421083"/>
                  <a:pt x="5126803" y="1436982"/>
                  <a:pt x="5146412" y="1436982"/>
                </a:cubicBezTo>
                <a:cubicBezTo>
                  <a:pt x="5166021" y="1436982"/>
                  <a:pt x="5181923" y="1421083"/>
                  <a:pt x="5181923" y="1401471"/>
                </a:cubicBezTo>
                <a:cubicBezTo>
                  <a:pt x="5181923" y="1381859"/>
                  <a:pt x="5166021" y="1365960"/>
                  <a:pt x="5146412" y="1365960"/>
                </a:cubicBezTo>
                <a:close/>
                <a:moveTo>
                  <a:pt x="4958502" y="1365960"/>
                </a:moveTo>
                <a:cubicBezTo>
                  <a:pt x="4938890" y="1365960"/>
                  <a:pt x="4922992" y="1381859"/>
                  <a:pt x="4922992" y="1401471"/>
                </a:cubicBezTo>
                <a:cubicBezTo>
                  <a:pt x="4922992" y="1421083"/>
                  <a:pt x="4938890" y="1436982"/>
                  <a:pt x="4958502" y="1436982"/>
                </a:cubicBezTo>
                <a:cubicBezTo>
                  <a:pt x="4978115" y="1436982"/>
                  <a:pt x="4994014" y="1421083"/>
                  <a:pt x="4994014" y="1401471"/>
                </a:cubicBezTo>
                <a:cubicBezTo>
                  <a:pt x="4994014" y="1381859"/>
                  <a:pt x="4978115" y="1365960"/>
                  <a:pt x="4958502" y="1365960"/>
                </a:cubicBezTo>
                <a:close/>
                <a:moveTo>
                  <a:pt x="4770594" y="1365960"/>
                </a:moveTo>
                <a:cubicBezTo>
                  <a:pt x="4750980" y="1365960"/>
                  <a:pt x="4735082" y="1381859"/>
                  <a:pt x="4735082" y="1401471"/>
                </a:cubicBezTo>
                <a:cubicBezTo>
                  <a:pt x="4735082" y="1421083"/>
                  <a:pt x="4750980" y="1436982"/>
                  <a:pt x="4770594" y="1436982"/>
                </a:cubicBezTo>
                <a:cubicBezTo>
                  <a:pt x="4790206" y="1436982"/>
                  <a:pt x="4806102" y="1421083"/>
                  <a:pt x="4806102" y="1401471"/>
                </a:cubicBezTo>
                <a:cubicBezTo>
                  <a:pt x="4806102" y="1381859"/>
                  <a:pt x="4790206" y="1365960"/>
                  <a:pt x="4770594" y="1365960"/>
                </a:cubicBezTo>
                <a:close/>
                <a:moveTo>
                  <a:pt x="4582682" y="1365960"/>
                </a:moveTo>
                <a:cubicBezTo>
                  <a:pt x="4563070" y="1365960"/>
                  <a:pt x="4547171" y="1381859"/>
                  <a:pt x="4547171" y="1401471"/>
                </a:cubicBezTo>
                <a:cubicBezTo>
                  <a:pt x="4547171" y="1421083"/>
                  <a:pt x="4563070" y="1436982"/>
                  <a:pt x="4582682" y="1436982"/>
                </a:cubicBezTo>
                <a:cubicBezTo>
                  <a:pt x="4602293" y="1436982"/>
                  <a:pt x="4618193" y="1421083"/>
                  <a:pt x="4618193" y="1401471"/>
                </a:cubicBezTo>
                <a:cubicBezTo>
                  <a:pt x="4618193" y="1381859"/>
                  <a:pt x="4602293" y="1365960"/>
                  <a:pt x="4582682" y="1365960"/>
                </a:cubicBezTo>
                <a:close/>
                <a:moveTo>
                  <a:pt x="4394773" y="1365960"/>
                </a:moveTo>
                <a:cubicBezTo>
                  <a:pt x="4375161" y="1365960"/>
                  <a:pt x="4359261" y="1381859"/>
                  <a:pt x="4359261" y="1401471"/>
                </a:cubicBezTo>
                <a:cubicBezTo>
                  <a:pt x="4359261" y="1421083"/>
                  <a:pt x="4375161" y="1436982"/>
                  <a:pt x="4394773" y="1436982"/>
                </a:cubicBezTo>
                <a:cubicBezTo>
                  <a:pt x="4414385" y="1436982"/>
                  <a:pt x="4430285" y="1421083"/>
                  <a:pt x="4430285" y="1401471"/>
                </a:cubicBezTo>
                <a:cubicBezTo>
                  <a:pt x="4430285" y="1381859"/>
                  <a:pt x="4414385" y="1365960"/>
                  <a:pt x="4394773" y="1365960"/>
                </a:cubicBezTo>
                <a:close/>
                <a:moveTo>
                  <a:pt x="4206862" y="1365960"/>
                </a:moveTo>
                <a:cubicBezTo>
                  <a:pt x="4187257" y="1365960"/>
                  <a:pt x="4171356" y="1381859"/>
                  <a:pt x="4171356" y="1401471"/>
                </a:cubicBezTo>
                <a:cubicBezTo>
                  <a:pt x="4171356" y="1421083"/>
                  <a:pt x="4187257" y="1436982"/>
                  <a:pt x="4206862" y="1436982"/>
                </a:cubicBezTo>
                <a:cubicBezTo>
                  <a:pt x="4226473" y="1436982"/>
                  <a:pt x="4242372" y="1421083"/>
                  <a:pt x="4242372" y="1401471"/>
                </a:cubicBezTo>
                <a:cubicBezTo>
                  <a:pt x="4242372" y="1381859"/>
                  <a:pt x="4226473" y="1365960"/>
                  <a:pt x="4206862" y="1365960"/>
                </a:cubicBezTo>
                <a:close/>
                <a:moveTo>
                  <a:pt x="4018959" y="1365960"/>
                </a:moveTo>
                <a:cubicBezTo>
                  <a:pt x="3999346" y="1365960"/>
                  <a:pt x="3983449" y="1381859"/>
                  <a:pt x="3983449" y="1401471"/>
                </a:cubicBezTo>
                <a:cubicBezTo>
                  <a:pt x="3983449" y="1421083"/>
                  <a:pt x="3999346" y="1436982"/>
                  <a:pt x="4018959" y="1436982"/>
                </a:cubicBezTo>
                <a:cubicBezTo>
                  <a:pt x="4038571" y="1436982"/>
                  <a:pt x="4054470" y="1421083"/>
                  <a:pt x="4054470" y="1401471"/>
                </a:cubicBezTo>
                <a:cubicBezTo>
                  <a:pt x="4054470" y="1381859"/>
                  <a:pt x="4038571" y="1365960"/>
                  <a:pt x="4018959" y="1365960"/>
                </a:cubicBezTo>
                <a:close/>
                <a:moveTo>
                  <a:pt x="3831047" y="1365960"/>
                </a:moveTo>
                <a:cubicBezTo>
                  <a:pt x="3811436" y="1365960"/>
                  <a:pt x="3795536" y="1381859"/>
                  <a:pt x="3795536" y="1401471"/>
                </a:cubicBezTo>
                <a:cubicBezTo>
                  <a:pt x="3795536" y="1421083"/>
                  <a:pt x="3811436" y="1436982"/>
                  <a:pt x="3831047" y="1436982"/>
                </a:cubicBezTo>
                <a:cubicBezTo>
                  <a:pt x="3850660" y="1436982"/>
                  <a:pt x="3866559" y="1421083"/>
                  <a:pt x="3866559" y="1401471"/>
                </a:cubicBezTo>
                <a:cubicBezTo>
                  <a:pt x="3866559" y="1381859"/>
                  <a:pt x="3850660" y="1365960"/>
                  <a:pt x="3831047" y="1365960"/>
                </a:cubicBezTo>
                <a:close/>
                <a:moveTo>
                  <a:pt x="3643135" y="1365960"/>
                </a:moveTo>
                <a:cubicBezTo>
                  <a:pt x="3623524" y="1365960"/>
                  <a:pt x="3607624" y="1381859"/>
                  <a:pt x="3607624" y="1401471"/>
                </a:cubicBezTo>
                <a:cubicBezTo>
                  <a:pt x="3607624" y="1421083"/>
                  <a:pt x="3623524" y="1436982"/>
                  <a:pt x="3643135" y="1436982"/>
                </a:cubicBezTo>
                <a:cubicBezTo>
                  <a:pt x="3662748" y="1436982"/>
                  <a:pt x="3678648" y="1421083"/>
                  <a:pt x="3678648" y="1401471"/>
                </a:cubicBezTo>
                <a:cubicBezTo>
                  <a:pt x="3678648" y="1381859"/>
                  <a:pt x="3662748" y="1365960"/>
                  <a:pt x="3643135" y="1365960"/>
                </a:cubicBezTo>
                <a:close/>
                <a:moveTo>
                  <a:pt x="3455228" y="1365960"/>
                </a:moveTo>
                <a:cubicBezTo>
                  <a:pt x="3435616" y="1365960"/>
                  <a:pt x="3419718" y="1381859"/>
                  <a:pt x="3419718" y="1401471"/>
                </a:cubicBezTo>
                <a:cubicBezTo>
                  <a:pt x="3419718" y="1421083"/>
                  <a:pt x="3435616" y="1436982"/>
                  <a:pt x="3455228" y="1436982"/>
                </a:cubicBezTo>
                <a:cubicBezTo>
                  <a:pt x="3474841" y="1436982"/>
                  <a:pt x="3490738" y="1421083"/>
                  <a:pt x="3490738" y="1401471"/>
                </a:cubicBezTo>
                <a:cubicBezTo>
                  <a:pt x="3490738" y="1381859"/>
                  <a:pt x="3474841" y="1365960"/>
                  <a:pt x="3455228" y="1365960"/>
                </a:cubicBezTo>
                <a:close/>
                <a:moveTo>
                  <a:pt x="3267322" y="1365960"/>
                </a:moveTo>
                <a:cubicBezTo>
                  <a:pt x="3247709" y="1365960"/>
                  <a:pt x="3231812" y="1381859"/>
                  <a:pt x="3231812" y="1401471"/>
                </a:cubicBezTo>
                <a:cubicBezTo>
                  <a:pt x="3231812" y="1421083"/>
                  <a:pt x="3247709" y="1436982"/>
                  <a:pt x="3267322" y="1436982"/>
                </a:cubicBezTo>
                <a:cubicBezTo>
                  <a:pt x="3286933" y="1436982"/>
                  <a:pt x="3302832" y="1421083"/>
                  <a:pt x="3302832" y="1401471"/>
                </a:cubicBezTo>
                <a:cubicBezTo>
                  <a:pt x="3302832" y="1381859"/>
                  <a:pt x="3286933" y="1365960"/>
                  <a:pt x="3267322" y="1365960"/>
                </a:cubicBezTo>
                <a:close/>
                <a:moveTo>
                  <a:pt x="3079409" y="1365960"/>
                </a:moveTo>
                <a:cubicBezTo>
                  <a:pt x="3059798" y="1365960"/>
                  <a:pt x="3043899" y="1381859"/>
                  <a:pt x="3043899" y="1401471"/>
                </a:cubicBezTo>
                <a:cubicBezTo>
                  <a:pt x="3043899" y="1421083"/>
                  <a:pt x="3059798" y="1436982"/>
                  <a:pt x="3079409" y="1436982"/>
                </a:cubicBezTo>
                <a:cubicBezTo>
                  <a:pt x="3099022" y="1436982"/>
                  <a:pt x="3114921" y="1421083"/>
                  <a:pt x="3114921" y="1401471"/>
                </a:cubicBezTo>
                <a:cubicBezTo>
                  <a:pt x="3114921" y="1381859"/>
                  <a:pt x="3099022" y="1365960"/>
                  <a:pt x="3079409" y="1365960"/>
                </a:cubicBezTo>
                <a:close/>
                <a:moveTo>
                  <a:pt x="2891500" y="1365960"/>
                </a:moveTo>
                <a:cubicBezTo>
                  <a:pt x="2871887" y="1365960"/>
                  <a:pt x="2855988" y="1381859"/>
                  <a:pt x="2855988" y="1401471"/>
                </a:cubicBezTo>
                <a:cubicBezTo>
                  <a:pt x="2855988" y="1421083"/>
                  <a:pt x="2871887" y="1436982"/>
                  <a:pt x="2891500" y="1436982"/>
                </a:cubicBezTo>
                <a:cubicBezTo>
                  <a:pt x="2911111" y="1436982"/>
                  <a:pt x="2927011" y="1421083"/>
                  <a:pt x="2927011" y="1401471"/>
                </a:cubicBezTo>
                <a:cubicBezTo>
                  <a:pt x="2927011" y="1381859"/>
                  <a:pt x="2911111" y="1365960"/>
                  <a:pt x="2891500" y="1365960"/>
                </a:cubicBezTo>
                <a:close/>
                <a:moveTo>
                  <a:pt x="2703588" y="1365960"/>
                </a:moveTo>
                <a:cubicBezTo>
                  <a:pt x="2683978" y="1365960"/>
                  <a:pt x="2668078" y="1381859"/>
                  <a:pt x="2668078" y="1401471"/>
                </a:cubicBezTo>
                <a:cubicBezTo>
                  <a:pt x="2668078" y="1421083"/>
                  <a:pt x="2683978" y="1436982"/>
                  <a:pt x="2703588" y="1436982"/>
                </a:cubicBezTo>
                <a:cubicBezTo>
                  <a:pt x="2723201" y="1436982"/>
                  <a:pt x="2739100" y="1421083"/>
                  <a:pt x="2739100" y="1401471"/>
                </a:cubicBezTo>
                <a:cubicBezTo>
                  <a:pt x="2739100" y="1381859"/>
                  <a:pt x="2723201" y="1365960"/>
                  <a:pt x="2703588" y="1365960"/>
                </a:cubicBezTo>
                <a:close/>
                <a:moveTo>
                  <a:pt x="2515679" y="1365960"/>
                </a:moveTo>
                <a:cubicBezTo>
                  <a:pt x="2496067" y="1365960"/>
                  <a:pt x="2480169" y="1381859"/>
                  <a:pt x="2480169" y="1401471"/>
                </a:cubicBezTo>
                <a:cubicBezTo>
                  <a:pt x="2480169" y="1421083"/>
                  <a:pt x="2496067" y="1436982"/>
                  <a:pt x="2515679" y="1436982"/>
                </a:cubicBezTo>
                <a:cubicBezTo>
                  <a:pt x="2535292" y="1436982"/>
                  <a:pt x="2551191" y="1421083"/>
                  <a:pt x="2551191" y="1401471"/>
                </a:cubicBezTo>
                <a:cubicBezTo>
                  <a:pt x="2551191" y="1381859"/>
                  <a:pt x="2535292" y="1365960"/>
                  <a:pt x="2515679" y="1365960"/>
                </a:cubicBezTo>
                <a:close/>
                <a:moveTo>
                  <a:pt x="2327769" y="1365960"/>
                </a:moveTo>
                <a:cubicBezTo>
                  <a:pt x="2308158" y="1365960"/>
                  <a:pt x="2292259" y="1381859"/>
                  <a:pt x="2292259" y="1401471"/>
                </a:cubicBezTo>
                <a:cubicBezTo>
                  <a:pt x="2292259" y="1421083"/>
                  <a:pt x="2308158" y="1436982"/>
                  <a:pt x="2327769" y="1436982"/>
                </a:cubicBezTo>
                <a:cubicBezTo>
                  <a:pt x="2347382" y="1436982"/>
                  <a:pt x="2363281" y="1421083"/>
                  <a:pt x="2363281" y="1401471"/>
                </a:cubicBezTo>
                <a:cubicBezTo>
                  <a:pt x="2363281" y="1381859"/>
                  <a:pt x="2347382" y="1365960"/>
                  <a:pt x="2327769" y="1365960"/>
                </a:cubicBezTo>
                <a:close/>
                <a:moveTo>
                  <a:pt x="2139862" y="1365960"/>
                </a:moveTo>
                <a:cubicBezTo>
                  <a:pt x="2120248" y="1365960"/>
                  <a:pt x="2104350" y="1381859"/>
                  <a:pt x="2104350" y="1401471"/>
                </a:cubicBezTo>
                <a:cubicBezTo>
                  <a:pt x="2104350" y="1421083"/>
                  <a:pt x="2120248" y="1436982"/>
                  <a:pt x="2139862" y="1436982"/>
                </a:cubicBezTo>
                <a:cubicBezTo>
                  <a:pt x="2159472" y="1436982"/>
                  <a:pt x="2175372" y="1421083"/>
                  <a:pt x="2175372" y="1401471"/>
                </a:cubicBezTo>
                <a:cubicBezTo>
                  <a:pt x="2175372" y="1381859"/>
                  <a:pt x="2159472" y="1365960"/>
                  <a:pt x="2139862" y="1365960"/>
                </a:cubicBezTo>
                <a:close/>
                <a:moveTo>
                  <a:pt x="1951950" y="1365960"/>
                </a:moveTo>
                <a:cubicBezTo>
                  <a:pt x="1932338" y="1365960"/>
                  <a:pt x="1916439" y="1381859"/>
                  <a:pt x="1916439" y="1401471"/>
                </a:cubicBezTo>
                <a:cubicBezTo>
                  <a:pt x="1916439" y="1421083"/>
                  <a:pt x="1932338" y="1436982"/>
                  <a:pt x="1951950" y="1436982"/>
                </a:cubicBezTo>
                <a:cubicBezTo>
                  <a:pt x="1971562" y="1436982"/>
                  <a:pt x="1987462" y="1421083"/>
                  <a:pt x="1987462" y="1401471"/>
                </a:cubicBezTo>
                <a:cubicBezTo>
                  <a:pt x="1987462" y="1381859"/>
                  <a:pt x="1971562" y="1365960"/>
                  <a:pt x="1951950" y="1365960"/>
                </a:cubicBezTo>
                <a:close/>
                <a:moveTo>
                  <a:pt x="1764041" y="1365960"/>
                </a:moveTo>
                <a:cubicBezTo>
                  <a:pt x="1744429" y="1365960"/>
                  <a:pt x="1728530" y="1381859"/>
                  <a:pt x="1728530" y="1401471"/>
                </a:cubicBezTo>
                <a:cubicBezTo>
                  <a:pt x="1728530" y="1421083"/>
                  <a:pt x="1744429" y="1436982"/>
                  <a:pt x="1764041" y="1436982"/>
                </a:cubicBezTo>
                <a:cubicBezTo>
                  <a:pt x="1783653" y="1436982"/>
                  <a:pt x="1799552" y="1421083"/>
                  <a:pt x="1799552" y="1401471"/>
                </a:cubicBezTo>
                <a:cubicBezTo>
                  <a:pt x="1799552" y="1381859"/>
                  <a:pt x="1783653" y="1365960"/>
                  <a:pt x="1764041" y="1365960"/>
                </a:cubicBezTo>
                <a:close/>
                <a:moveTo>
                  <a:pt x="1576131" y="1365960"/>
                </a:moveTo>
                <a:cubicBezTo>
                  <a:pt x="1556519" y="1365960"/>
                  <a:pt x="1540620" y="1381859"/>
                  <a:pt x="1540620" y="1401471"/>
                </a:cubicBezTo>
                <a:cubicBezTo>
                  <a:pt x="1540620" y="1421083"/>
                  <a:pt x="1556519" y="1436982"/>
                  <a:pt x="1576131" y="1436982"/>
                </a:cubicBezTo>
                <a:cubicBezTo>
                  <a:pt x="1595743" y="1436982"/>
                  <a:pt x="1611642" y="1421083"/>
                  <a:pt x="1611642" y="1401471"/>
                </a:cubicBezTo>
                <a:cubicBezTo>
                  <a:pt x="1611642" y="1381859"/>
                  <a:pt x="1595743" y="1365960"/>
                  <a:pt x="1576131" y="1365960"/>
                </a:cubicBezTo>
                <a:close/>
                <a:moveTo>
                  <a:pt x="1388221" y="1365960"/>
                </a:moveTo>
                <a:cubicBezTo>
                  <a:pt x="1368609" y="1365960"/>
                  <a:pt x="1352710" y="1381859"/>
                  <a:pt x="1352710" y="1401471"/>
                </a:cubicBezTo>
                <a:cubicBezTo>
                  <a:pt x="1352710" y="1421083"/>
                  <a:pt x="1368609" y="1436982"/>
                  <a:pt x="1388221" y="1436982"/>
                </a:cubicBezTo>
                <a:cubicBezTo>
                  <a:pt x="1407833" y="1436982"/>
                  <a:pt x="1423732" y="1421083"/>
                  <a:pt x="1423732" y="1401471"/>
                </a:cubicBezTo>
                <a:cubicBezTo>
                  <a:pt x="1423732" y="1381859"/>
                  <a:pt x="1407833" y="1365960"/>
                  <a:pt x="1388221" y="1365960"/>
                </a:cubicBezTo>
                <a:close/>
                <a:moveTo>
                  <a:pt x="1200312" y="1365960"/>
                </a:moveTo>
                <a:cubicBezTo>
                  <a:pt x="1180700" y="1365960"/>
                  <a:pt x="1164801" y="1381859"/>
                  <a:pt x="1164801" y="1401471"/>
                </a:cubicBezTo>
                <a:cubicBezTo>
                  <a:pt x="1164801" y="1421083"/>
                  <a:pt x="1180700" y="1436982"/>
                  <a:pt x="1200312" y="1436982"/>
                </a:cubicBezTo>
                <a:cubicBezTo>
                  <a:pt x="1219924" y="1436982"/>
                  <a:pt x="1235823" y="1421083"/>
                  <a:pt x="1235823" y="1401471"/>
                </a:cubicBezTo>
                <a:cubicBezTo>
                  <a:pt x="1235823" y="1381859"/>
                  <a:pt x="1219924" y="1365960"/>
                  <a:pt x="1200312" y="1365960"/>
                </a:cubicBezTo>
                <a:close/>
                <a:moveTo>
                  <a:pt x="1012402" y="1365960"/>
                </a:moveTo>
                <a:cubicBezTo>
                  <a:pt x="992790" y="1365960"/>
                  <a:pt x="976891" y="1381859"/>
                  <a:pt x="976891" y="1401471"/>
                </a:cubicBezTo>
                <a:cubicBezTo>
                  <a:pt x="976891" y="1421083"/>
                  <a:pt x="992790" y="1436982"/>
                  <a:pt x="1012402" y="1436982"/>
                </a:cubicBezTo>
                <a:cubicBezTo>
                  <a:pt x="1032014" y="1436982"/>
                  <a:pt x="1047913" y="1421083"/>
                  <a:pt x="1047913" y="1401471"/>
                </a:cubicBezTo>
                <a:cubicBezTo>
                  <a:pt x="1047913" y="1381859"/>
                  <a:pt x="1032014" y="1365960"/>
                  <a:pt x="1012402" y="1365960"/>
                </a:cubicBezTo>
                <a:close/>
                <a:moveTo>
                  <a:pt x="824492" y="1365960"/>
                </a:moveTo>
                <a:cubicBezTo>
                  <a:pt x="804880" y="1365960"/>
                  <a:pt x="788981" y="1381859"/>
                  <a:pt x="788981" y="1401471"/>
                </a:cubicBezTo>
                <a:cubicBezTo>
                  <a:pt x="788981" y="1421083"/>
                  <a:pt x="804880" y="1436982"/>
                  <a:pt x="824492" y="1436982"/>
                </a:cubicBezTo>
                <a:cubicBezTo>
                  <a:pt x="844104" y="1436982"/>
                  <a:pt x="860003" y="1421083"/>
                  <a:pt x="860003" y="1401471"/>
                </a:cubicBezTo>
                <a:cubicBezTo>
                  <a:pt x="860003" y="1381859"/>
                  <a:pt x="844104" y="1365960"/>
                  <a:pt x="824492" y="1365960"/>
                </a:cubicBezTo>
                <a:close/>
                <a:moveTo>
                  <a:pt x="636583" y="1365960"/>
                </a:moveTo>
                <a:cubicBezTo>
                  <a:pt x="616971" y="1365960"/>
                  <a:pt x="601071" y="1381859"/>
                  <a:pt x="601071" y="1401471"/>
                </a:cubicBezTo>
                <a:cubicBezTo>
                  <a:pt x="601071" y="1421083"/>
                  <a:pt x="616971" y="1436982"/>
                  <a:pt x="636583" y="1436982"/>
                </a:cubicBezTo>
                <a:cubicBezTo>
                  <a:pt x="656195" y="1436982"/>
                  <a:pt x="672093" y="1421083"/>
                  <a:pt x="672093" y="1401471"/>
                </a:cubicBezTo>
                <a:cubicBezTo>
                  <a:pt x="672093" y="1381859"/>
                  <a:pt x="656195" y="1365960"/>
                  <a:pt x="636583" y="1365960"/>
                </a:cubicBezTo>
                <a:close/>
                <a:moveTo>
                  <a:pt x="448673" y="1365960"/>
                </a:moveTo>
                <a:cubicBezTo>
                  <a:pt x="429061" y="1365960"/>
                  <a:pt x="413162" y="1381859"/>
                  <a:pt x="413162" y="1401471"/>
                </a:cubicBezTo>
                <a:cubicBezTo>
                  <a:pt x="413162" y="1421083"/>
                  <a:pt x="429061" y="1436982"/>
                  <a:pt x="448673" y="1436982"/>
                </a:cubicBezTo>
                <a:cubicBezTo>
                  <a:pt x="468285" y="1436982"/>
                  <a:pt x="484184" y="1421083"/>
                  <a:pt x="484184" y="1401471"/>
                </a:cubicBezTo>
                <a:cubicBezTo>
                  <a:pt x="484184" y="1381859"/>
                  <a:pt x="468285" y="1365960"/>
                  <a:pt x="448673" y="1365960"/>
                </a:cubicBezTo>
                <a:close/>
                <a:moveTo>
                  <a:pt x="260763" y="1365960"/>
                </a:moveTo>
                <a:cubicBezTo>
                  <a:pt x="241151" y="1365960"/>
                  <a:pt x="225252" y="1381859"/>
                  <a:pt x="225252" y="1401471"/>
                </a:cubicBezTo>
                <a:cubicBezTo>
                  <a:pt x="225252" y="1421083"/>
                  <a:pt x="241151" y="1436982"/>
                  <a:pt x="260763" y="1436982"/>
                </a:cubicBezTo>
                <a:cubicBezTo>
                  <a:pt x="280375" y="1436982"/>
                  <a:pt x="296274" y="1421083"/>
                  <a:pt x="296274" y="1401471"/>
                </a:cubicBezTo>
                <a:cubicBezTo>
                  <a:pt x="296274" y="1381859"/>
                  <a:pt x="280375" y="1365960"/>
                  <a:pt x="260763" y="1365960"/>
                </a:cubicBezTo>
                <a:close/>
                <a:moveTo>
                  <a:pt x="78815" y="1365959"/>
                </a:moveTo>
                <a:cubicBezTo>
                  <a:pt x="59202" y="1365959"/>
                  <a:pt x="43303" y="1381858"/>
                  <a:pt x="43303" y="1401470"/>
                </a:cubicBezTo>
                <a:cubicBezTo>
                  <a:pt x="43303" y="1421082"/>
                  <a:pt x="59202" y="1436981"/>
                  <a:pt x="78815" y="1436981"/>
                </a:cubicBezTo>
                <a:cubicBezTo>
                  <a:pt x="98426" y="1436981"/>
                  <a:pt x="114325" y="1421082"/>
                  <a:pt x="114325" y="1401470"/>
                </a:cubicBezTo>
                <a:cubicBezTo>
                  <a:pt x="114325" y="1381858"/>
                  <a:pt x="98426" y="1365959"/>
                  <a:pt x="78815" y="1365959"/>
                </a:cubicBezTo>
                <a:close/>
                <a:moveTo>
                  <a:pt x="12007004" y="1213560"/>
                </a:moveTo>
                <a:cubicBezTo>
                  <a:pt x="11987392" y="1213560"/>
                  <a:pt x="11971493" y="1229459"/>
                  <a:pt x="11971493" y="1249071"/>
                </a:cubicBezTo>
                <a:cubicBezTo>
                  <a:pt x="11971493" y="1268683"/>
                  <a:pt x="11987392" y="1284582"/>
                  <a:pt x="12007004" y="1284582"/>
                </a:cubicBezTo>
                <a:cubicBezTo>
                  <a:pt x="12026616" y="1284582"/>
                  <a:pt x="12042515" y="1268683"/>
                  <a:pt x="12042515" y="1249071"/>
                </a:cubicBezTo>
                <a:cubicBezTo>
                  <a:pt x="12042515" y="1229459"/>
                  <a:pt x="12026616" y="1213560"/>
                  <a:pt x="12007004" y="1213560"/>
                </a:cubicBezTo>
                <a:close/>
                <a:moveTo>
                  <a:pt x="11819094" y="1213560"/>
                </a:moveTo>
                <a:cubicBezTo>
                  <a:pt x="11799482" y="1213560"/>
                  <a:pt x="11783583" y="1229459"/>
                  <a:pt x="11783583" y="1249071"/>
                </a:cubicBezTo>
                <a:cubicBezTo>
                  <a:pt x="11783583" y="1268683"/>
                  <a:pt x="11799482" y="1284582"/>
                  <a:pt x="11819094" y="1284582"/>
                </a:cubicBezTo>
                <a:cubicBezTo>
                  <a:pt x="11838706" y="1284582"/>
                  <a:pt x="11854605" y="1268683"/>
                  <a:pt x="11854605" y="1249071"/>
                </a:cubicBezTo>
                <a:cubicBezTo>
                  <a:pt x="11854605" y="1229459"/>
                  <a:pt x="11838706" y="1213560"/>
                  <a:pt x="11819094" y="1213560"/>
                </a:cubicBezTo>
                <a:close/>
                <a:moveTo>
                  <a:pt x="11631184" y="1213560"/>
                </a:moveTo>
                <a:cubicBezTo>
                  <a:pt x="11611572" y="1213560"/>
                  <a:pt x="11595673" y="1229459"/>
                  <a:pt x="11595673" y="1249071"/>
                </a:cubicBezTo>
                <a:cubicBezTo>
                  <a:pt x="11595673" y="1268683"/>
                  <a:pt x="11611572" y="1284582"/>
                  <a:pt x="11631184" y="1284582"/>
                </a:cubicBezTo>
                <a:cubicBezTo>
                  <a:pt x="11650796" y="1284582"/>
                  <a:pt x="11666695" y="1268683"/>
                  <a:pt x="11666695" y="1249071"/>
                </a:cubicBezTo>
                <a:cubicBezTo>
                  <a:pt x="11666695" y="1229459"/>
                  <a:pt x="11650796" y="1213560"/>
                  <a:pt x="11631184" y="1213560"/>
                </a:cubicBezTo>
                <a:close/>
                <a:moveTo>
                  <a:pt x="11443274" y="1213560"/>
                </a:moveTo>
                <a:cubicBezTo>
                  <a:pt x="11423662" y="1213560"/>
                  <a:pt x="11407763" y="1229459"/>
                  <a:pt x="11407763" y="1249071"/>
                </a:cubicBezTo>
                <a:cubicBezTo>
                  <a:pt x="11407763" y="1268683"/>
                  <a:pt x="11423662" y="1284582"/>
                  <a:pt x="11443274" y="1284582"/>
                </a:cubicBezTo>
                <a:cubicBezTo>
                  <a:pt x="11462886" y="1284582"/>
                  <a:pt x="11478785" y="1268683"/>
                  <a:pt x="11478785" y="1249071"/>
                </a:cubicBezTo>
                <a:cubicBezTo>
                  <a:pt x="11478785" y="1229459"/>
                  <a:pt x="11462886" y="1213560"/>
                  <a:pt x="11443274" y="1213560"/>
                </a:cubicBezTo>
                <a:close/>
                <a:moveTo>
                  <a:pt x="11255364" y="1213560"/>
                </a:moveTo>
                <a:cubicBezTo>
                  <a:pt x="11235752" y="1213560"/>
                  <a:pt x="11219853" y="1229459"/>
                  <a:pt x="11219853" y="1249071"/>
                </a:cubicBezTo>
                <a:cubicBezTo>
                  <a:pt x="11219853" y="1268683"/>
                  <a:pt x="11235752" y="1284582"/>
                  <a:pt x="11255364" y="1284582"/>
                </a:cubicBezTo>
                <a:cubicBezTo>
                  <a:pt x="11274976" y="1284582"/>
                  <a:pt x="11290875" y="1268683"/>
                  <a:pt x="11290875" y="1249071"/>
                </a:cubicBezTo>
                <a:cubicBezTo>
                  <a:pt x="11290875" y="1229459"/>
                  <a:pt x="11274976" y="1213560"/>
                  <a:pt x="11255364" y="1213560"/>
                </a:cubicBezTo>
                <a:close/>
                <a:moveTo>
                  <a:pt x="11067454" y="1213560"/>
                </a:moveTo>
                <a:cubicBezTo>
                  <a:pt x="11047842" y="1213560"/>
                  <a:pt x="11031943" y="1229459"/>
                  <a:pt x="11031943" y="1249071"/>
                </a:cubicBezTo>
                <a:cubicBezTo>
                  <a:pt x="11031943" y="1268683"/>
                  <a:pt x="11047842" y="1284582"/>
                  <a:pt x="11067454" y="1284582"/>
                </a:cubicBezTo>
                <a:cubicBezTo>
                  <a:pt x="11087066" y="1284582"/>
                  <a:pt x="11102965" y="1268683"/>
                  <a:pt x="11102965" y="1249071"/>
                </a:cubicBezTo>
                <a:cubicBezTo>
                  <a:pt x="11102965" y="1229459"/>
                  <a:pt x="11087066" y="1213560"/>
                  <a:pt x="11067454" y="1213560"/>
                </a:cubicBezTo>
                <a:close/>
                <a:moveTo>
                  <a:pt x="10879544" y="1213560"/>
                </a:moveTo>
                <a:cubicBezTo>
                  <a:pt x="10859932" y="1213560"/>
                  <a:pt x="10844033" y="1229459"/>
                  <a:pt x="10844033" y="1249071"/>
                </a:cubicBezTo>
                <a:cubicBezTo>
                  <a:pt x="10844033" y="1268683"/>
                  <a:pt x="10859932" y="1284582"/>
                  <a:pt x="10879544" y="1284582"/>
                </a:cubicBezTo>
                <a:cubicBezTo>
                  <a:pt x="10899156" y="1284582"/>
                  <a:pt x="10915055" y="1268683"/>
                  <a:pt x="10915055" y="1249071"/>
                </a:cubicBezTo>
                <a:cubicBezTo>
                  <a:pt x="10915055" y="1229459"/>
                  <a:pt x="10899156" y="1213560"/>
                  <a:pt x="10879544" y="1213560"/>
                </a:cubicBezTo>
                <a:close/>
                <a:moveTo>
                  <a:pt x="10691634" y="1213560"/>
                </a:moveTo>
                <a:cubicBezTo>
                  <a:pt x="10672022" y="1213560"/>
                  <a:pt x="10656123" y="1229459"/>
                  <a:pt x="10656123" y="1249071"/>
                </a:cubicBezTo>
                <a:cubicBezTo>
                  <a:pt x="10656123" y="1268683"/>
                  <a:pt x="10672022" y="1284582"/>
                  <a:pt x="10691634" y="1284582"/>
                </a:cubicBezTo>
                <a:cubicBezTo>
                  <a:pt x="10711246" y="1284582"/>
                  <a:pt x="10727145" y="1268683"/>
                  <a:pt x="10727145" y="1249071"/>
                </a:cubicBezTo>
                <a:cubicBezTo>
                  <a:pt x="10727145" y="1229459"/>
                  <a:pt x="10711246" y="1213560"/>
                  <a:pt x="10691634" y="1213560"/>
                </a:cubicBezTo>
                <a:close/>
                <a:moveTo>
                  <a:pt x="10503724" y="1213560"/>
                </a:moveTo>
                <a:cubicBezTo>
                  <a:pt x="10484112" y="1213560"/>
                  <a:pt x="10468213" y="1229459"/>
                  <a:pt x="10468213" y="1249071"/>
                </a:cubicBezTo>
                <a:cubicBezTo>
                  <a:pt x="10468213" y="1268683"/>
                  <a:pt x="10484112" y="1284582"/>
                  <a:pt x="10503724" y="1284582"/>
                </a:cubicBezTo>
                <a:cubicBezTo>
                  <a:pt x="10523336" y="1284582"/>
                  <a:pt x="10539235" y="1268683"/>
                  <a:pt x="10539235" y="1249071"/>
                </a:cubicBezTo>
                <a:cubicBezTo>
                  <a:pt x="10539235" y="1229459"/>
                  <a:pt x="10523336" y="1213560"/>
                  <a:pt x="10503724" y="1213560"/>
                </a:cubicBezTo>
                <a:close/>
                <a:moveTo>
                  <a:pt x="10315814" y="1213560"/>
                </a:moveTo>
                <a:cubicBezTo>
                  <a:pt x="10296202" y="1213560"/>
                  <a:pt x="10280303" y="1229459"/>
                  <a:pt x="10280303" y="1249071"/>
                </a:cubicBezTo>
                <a:cubicBezTo>
                  <a:pt x="10280303" y="1268683"/>
                  <a:pt x="10296202" y="1284582"/>
                  <a:pt x="10315814" y="1284582"/>
                </a:cubicBezTo>
                <a:cubicBezTo>
                  <a:pt x="10335426" y="1284582"/>
                  <a:pt x="10351325" y="1268683"/>
                  <a:pt x="10351325" y="1249071"/>
                </a:cubicBezTo>
                <a:cubicBezTo>
                  <a:pt x="10351325" y="1229459"/>
                  <a:pt x="10335426" y="1213560"/>
                  <a:pt x="10315814" y="1213560"/>
                </a:cubicBezTo>
                <a:close/>
                <a:moveTo>
                  <a:pt x="10127904" y="1213560"/>
                </a:moveTo>
                <a:cubicBezTo>
                  <a:pt x="10108292" y="1213560"/>
                  <a:pt x="10092393" y="1229459"/>
                  <a:pt x="10092393" y="1249071"/>
                </a:cubicBezTo>
                <a:cubicBezTo>
                  <a:pt x="10092393" y="1268683"/>
                  <a:pt x="10108292" y="1284582"/>
                  <a:pt x="10127904" y="1284582"/>
                </a:cubicBezTo>
                <a:cubicBezTo>
                  <a:pt x="10147516" y="1284582"/>
                  <a:pt x="10163415" y="1268683"/>
                  <a:pt x="10163415" y="1249071"/>
                </a:cubicBezTo>
                <a:cubicBezTo>
                  <a:pt x="10163415" y="1229459"/>
                  <a:pt x="10147516" y="1213560"/>
                  <a:pt x="10127904" y="1213560"/>
                </a:cubicBezTo>
                <a:close/>
                <a:moveTo>
                  <a:pt x="9939994" y="1213560"/>
                </a:moveTo>
                <a:cubicBezTo>
                  <a:pt x="9920382" y="1213560"/>
                  <a:pt x="9904483" y="1229459"/>
                  <a:pt x="9904483" y="1249071"/>
                </a:cubicBezTo>
                <a:cubicBezTo>
                  <a:pt x="9904483" y="1268683"/>
                  <a:pt x="9920382" y="1284582"/>
                  <a:pt x="9939994" y="1284582"/>
                </a:cubicBezTo>
                <a:cubicBezTo>
                  <a:pt x="9959606" y="1284582"/>
                  <a:pt x="9975505" y="1268683"/>
                  <a:pt x="9975505" y="1249071"/>
                </a:cubicBezTo>
                <a:cubicBezTo>
                  <a:pt x="9975505" y="1229459"/>
                  <a:pt x="9959606" y="1213560"/>
                  <a:pt x="9939994" y="1213560"/>
                </a:cubicBezTo>
                <a:close/>
                <a:moveTo>
                  <a:pt x="9752084" y="1213560"/>
                </a:moveTo>
                <a:cubicBezTo>
                  <a:pt x="9732472" y="1213560"/>
                  <a:pt x="9716573" y="1229459"/>
                  <a:pt x="9716573" y="1249071"/>
                </a:cubicBezTo>
                <a:cubicBezTo>
                  <a:pt x="9716573" y="1268683"/>
                  <a:pt x="9732472" y="1284582"/>
                  <a:pt x="9752084" y="1284582"/>
                </a:cubicBezTo>
                <a:cubicBezTo>
                  <a:pt x="9771696" y="1284582"/>
                  <a:pt x="9787595" y="1268683"/>
                  <a:pt x="9787595" y="1249071"/>
                </a:cubicBezTo>
                <a:cubicBezTo>
                  <a:pt x="9787595" y="1229459"/>
                  <a:pt x="9771696" y="1213560"/>
                  <a:pt x="9752084" y="1213560"/>
                </a:cubicBezTo>
                <a:close/>
                <a:moveTo>
                  <a:pt x="9564174" y="1213560"/>
                </a:moveTo>
                <a:cubicBezTo>
                  <a:pt x="9544562" y="1213560"/>
                  <a:pt x="9528663" y="1229459"/>
                  <a:pt x="9528663" y="1249071"/>
                </a:cubicBezTo>
                <a:cubicBezTo>
                  <a:pt x="9528663" y="1268683"/>
                  <a:pt x="9544562" y="1284582"/>
                  <a:pt x="9564174" y="1284582"/>
                </a:cubicBezTo>
                <a:cubicBezTo>
                  <a:pt x="9583786" y="1284582"/>
                  <a:pt x="9599685" y="1268683"/>
                  <a:pt x="9599685" y="1249071"/>
                </a:cubicBezTo>
                <a:cubicBezTo>
                  <a:pt x="9599685" y="1229459"/>
                  <a:pt x="9583786" y="1213560"/>
                  <a:pt x="9564174" y="1213560"/>
                </a:cubicBezTo>
                <a:close/>
                <a:moveTo>
                  <a:pt x="9376264" y="1213560"/>
                </a:moveTo>
                <a:cubicBezTo>
                  <a:pt x="9356652" y="1213560"/>
                  <a:pt x="9340753" y="1229459"/>
                  <a:pt x="9340753" y="1249071"/>
                </a:cubicBezTo>
                <a:cubicBezTo>
                  <a:pt x="9340753" y="1268683"/>
                  <a:pt x="9356652" y="1284582"/>
                  <a:pt x="9376264" y="1284582"/>
                </a:cubicBezTo>
                <a:cubicBezTo>
                  <a:pt x="9395876" y="1284582"/>
                  <a:pt x="9411775" y="1268683"/>
                  <a:pt x="9411775" y="1249071"/>
                </a:cubicBezTo>
                <a:cubicBezTo>
                  <a:pt x="9411775" y="1229459"/>
                  <a:pt x="9395876" y="1213560"/>
                  <a:pt x="9376264" y="1213560"/>
                </a:cubicBezTo>
                <a:close/>
                <a:moveTo>
                  <a:pt x="9188354" y="1213560"/>
                </a:moveTo>
                <a:cubicBezTo>
                  <a:pt x="9168742" y="1213560"/>
                  <a:pt x="9152843" y="1229459"/>
                  <a:pt x="9152843" y="1249071"/>
                </a:cubicBezTo>
                <a:cubicBezTo>
                  <a:pt x="9152843" y="1268683"/>
                  <a:pt x="9168742" y="1284582"/>
                  <a:pt x="9188354" y="1284582"/>
                </a:cubicBezTo>
                <a:cubicBezTo>
                  <a:pt x="9207966" y="1284582"/>
                  <a:pt x="9223865" y="1268683"/>
                  <a:pt x="9223865" y="1249071"/>
                </a:cubicBezTo>
                <a:cubicBezTo>
                  <a:pt x="9223865" y="1229459"/>
                  <a:pt x="9207966" y="1213560"/>
                  <a:pt x="9188354" y="1213560"/>
                </a:cubicBezTo>
                <a:close/>
                <a:moveTo>
                  <a:pt x="9000444" y="1213560"/>
                </a:moveTo>
                <a:cubicBezTo>
                  <a:pt x="8980832" y="1213560"/>
                  <a:pt x="8964933" y="1229459"/>
                  <a:pt x="8964933" y="1249071"/>
                </a:cubicBezTo>
                <a:cubicBezTo>
                  <a:pt x="8964933" y="1268683"/>
                  <a:pt x="8980832" y="1284582"/>
                  <a:pt x="9000444" y="1284582"/>
                </a:cubicBezTo>
                <a:cubicBezTo>
                  <a:pt x="9020056" y="1284582"/>
                  <a:pt x="9035955" y="1268683"/>
                  <a:pt x="9035955" y="1249071"/>
                </a:cubicBezTo>
                <a:cubicBezTo>
                  <a:pt x="9035955" y="1229459"/>
                  <a:pt x="9020056" y="1213560"/>
                  <a:pt x="9000444" y="1213560"/>
                </a:cubicBezTo>
                <a:close/>
                <a:moveTo>
                  <a:pt x="8812534" y="1213560"/>
                </a:moveTo>
                <a:cubicBezTo>
                  <a:pt x="8792922" y="1213560"/>
                  <a:pt x="8777023" y="1229459"/>
                  <a:pt x="8777023" y="1249071"/>
                </a:cubicBezTo>
                <a:cubicBezTo>
                  <a:pt x="8777023" y="1268683"/>
                  <a:pt x="8792922" y="1284582"/>
                  <a:pt x="8812534" y="1284582"/>
                </a:cubicBezTo>
                <a:cubicBezTo>
                  <a:pt x="8832146" y="1284582"/>
                  <a:pt x="8848045" y="1268683"/>
                  <a:pt x="8848045" y="1249071"/>
                </a:cubicBezTo>
                <a:cubicBezTo>
                  <a:pt x="8848045" y="1229459"/>
                  <a:pt x="8832146" y="1213560"/>
                  <a:pt x="8812534" y="1213560"/>
                </a:cubicBezTo>
                <a:close/>
                <a:moveTo>
                  <a:pt x="8624624" y="1213560"/>
                </a:moveTo>
                <a:cubicBezTo>
                  <a:pt x="8605012" y="1213560"/>
                  <a:pt x="8589113" y="1229459"/>
                  <a:pt x="8589113" y="1249071"/>
                </a:cubicBezTo>
                <a:cubicBezTo>
                  <a:pt x="8589113" y="1268683"/>
                  <a:pt x="8605012" y="1284582"/>
                  <a:pt x="8624624" y="1284582"/>
                </a:cubicBezTo>
                <a:cubicBezTo>
                  <a:pt x="8644236" y="1284582"/>
                  <a:pt x="8660135" y="1268683"/>
                  <a:pt x="8660135" y="1249071"/>
                </a:cubicBezTo>
                <a:cubicBezTo>
                  <a:pt x="8660135" y="1229459"/>
                  <a:pt x="8644236" y="1213560"/>
                  <a:pt x="8624624" y="1213560"/>
                </a:cubicBezTo>
                <a:close/>
                <a:moveTo>
                  <a:pt x="8436714" y="1213560"/>
                </a:moveTo>
                <a:cubicBezTo>
                  <a:pt x="8417102" y="1213560"/>
                  <a:pt x="8401203" y="1229459"/>
                  <a:pt x="8401203" y="1249071"/>
                </a:cubicBezTo>
                <a:cubicBezTo>
                  <a:pt x="8401203" y="1268683"/>
                  <a:pt x="8417102" y="1284582"/>
                  <a:pt x="8436714" y="1284582"/>
                </a:cubicBezTo>
                <a:cubicBezTo>
                  <a:pt x="8456326" y="1284582"/>
                  <a:pt x="8472225" y="1268683"/>
                  <a:pt x="8472225" y="1249071"/>
                </a:cubicBezTo>
                <a:cubicBezTo>
                  <a:pt x="8472225" y="1229459"/>
                  <a:pt x="8456326" y="1213560"/>
                  <a:pt x="8436714" y="1213560"/>
                </a:cubicBezTo>
                <a:close/>
                <a:moveTo>
                  <a:pt x="8248804" y="1213560"/>
                </a:moveTo>
                <a:cubicBezTo>
                  <a:pt x="8229192" y="1213560"/>
                  <a:pt x="8213293" y="1229459"/>
                  <a:pt x="8213293" y="1249071"/>
                </a:cubicBezTo>
                <a:cubicBezTo>
                  <a:pt x="8213293" y="1268683"/>
                  <a:pt x="8229192" y="1284582"/>
                  <a:pt x="8248804" y="1284582"/>
                </a:cubicBezTo>
                <a:cubicBezTo>
                  <a:pt x="8268416" y="1284582"/>
                  <a:pt x="8284315" y="1268683"/>
                  <a:pt x="8284315" y="1249071"/>
                </a:cubicBezTo>
                <a:cubicBezTo>
                  <a:pt x="8284315" y="1229459"/>
                  <a:pt x="8268416" y="1213560"/>
                  <a:pt x="8248804" y="1213560"/>
                </a:cubicBezTo>
                <a:close/>
                <a:moveTo>
                  <a:pt x="8060894" y="1213560"/>
                </a:moveTo>
                <a:cubicBezTo>
                  <a:pt x="8041282" y="1213560"/>
                  <a:pt x="8025383" y="1229459"/>
                  <a:pt x="8025383" y="1249071"/>
                </a:cubicBezTo>
                <a:cubicBezTo>
                  <a:pt x="8025383" y="1268683"/>
                  <a:pt x="8041282" y="1284582"/>
                  <a:pt x="8060894" y="1284582"/>
                </a:cubicBezTo>
                <a:cubicBezTo>
                  <a:pt x="8080506" y="1284582"/>
                  <a:pt x="8096405" y="1268683"/>
                  <a:pt x="8096405" y="1249071"/>
                </a:cubicBezTo>
                <a:cubicBezTo>
                  <a:pt x="8096405" y="1229459"/>
                  <a:pt x="8080506" y="1213560"/>
                  <a:pt x="8060894" y="1213560"/>
                </a:cubicBezTo>
                <a:close/>
                <a:moveTo>
                  <a:pt x="7872984" y="1213560"/>
                </a:moveTo>
                <a:cubicBezTo>
                  <a:pt x="7853372" y="1213560"/>
                  <a:pt x="7837473" y="1229459"/>
                  <a:pt x="7837473" y="1249071"/>
                </a:cubicBezTo>
                <a:cubicBezTo>
                  <a:pt x="7837473" y="1268683"/>
                  <a:pt x="7853372" y="1284582"/>
                  <a:pt x="7872984" y="1284582"/>
                </a:cubicBezTo>
                <a:cubicBezTo>
                  <a:pt x="7892596" y="1284582"/>
                  <a:pt x="7908495" y="1268683"/>
                  <a:pt x="7908495" y="1249071"/>
                </a:cubicBezTo>
                <a:cubicBezTo>
                  <a:pt x="7908495" y="1229459"/>
                  <a:pt x="7892596" y="1213560"/>
                  <a:pt x="7872984" y="1213560"/>
                </a:cubicBezTo>
                <a:close/>
                <a:moveTo>
                  <a:pt x="7685074" y="1213560"/>
                </a:moveTo>
                <a:cubicBezTo>
                  <a:pt x="7665462" y="1213560"/>
                  <a:pt x="7649563" y="1229459"/>
                  <a:pt x="7649563" y="1249071"/>
                </a:cubicBezTo>
                <a:cubicBezTo>
                  <a:pt x="7649563" y="1268683"/>
                  <a:pt x="7665462" y="1284582"/>
                  <a:pt x="7685074" y="1284582"/>
                </a:cubicBezTo>
                <a:cubicBezTo>
                  <a:pt x="7704686" y="1284582"/>
                  <a:pt x="7720585" y="1268683"/>
                  <a:pt x="7720585" y="1249071"/>
                </a:cubicBezTo>
                <a:cubicBezTo>
                  <a:pt x="7720585" y="1229459"/>
                  <a:pt x="7704686" y="1213560"/>
                  <a:pt x="7685074" y="1213560"/>
                </a:cubicBezTo>
                <a:close/>
                <a:moveTo>
                  <a:pt x="7497164" y="1213560"/>
                </a:moveTo>
                <a:cubicBezTo>
                  <a:pt x="7477552" y="1213560"/>
                  <a:pt x="7461653" y="1229459"/>
                  <a:pt x="7461653" y="1249071"/>
                </a:cubicBezTo>
                <a:cubicBezTo>
                  <a:pt x="7461653" y="1268683"/>
                  <a:pt x="7477552" y="1284582"/>
                  <a:pt x="7497164" y="1284582"/>
                </a:cubicBezTo>
                <a:cubicBezTo>
                  <a:pt x="7516776" y="1284582"/>
                  <a:pt x="7532675" y="1268683"/>
                  <a:pt x="7532675" y="1249071"/>
                </a:cubicBezTo>
                <a:cubicBezTo>
                  <a:pt x="7532675" y="1229459"/>
                  <a:pt x="7516776" y="1213560"/>
                  <a:pt x="7497164" y="1213560"/>
                </a:cubicBezTo>
                <a:close/>
                <a:moveTo>
                  <a:pt x="7309254" y="1213560"/>
                </a:moveTo>
                <a:cubicBezTo>
                  <a:pt x="7289642" y="1213560"/>
                  <a:pt x="7273743" y="1229459"/>
                  <a:pt x="7273743" y="1249071"/>
                </a:cubicBezTo>
                <a:cubicBezTo>
                  <a:pt x="7273743" y="1268683"/>
                  <a:pt x="7289642" y="1284582"/>
                  <a:pt x="7309254" y="1284582"/>
                </a:cubicBezTo>
                <a:cubicBezTo>
                  <a:pt x="7328866" y="1284582"/>
                  <a:pt x="7344765" y="1268683"/>
                  <a:pt x="7344765" y="1249071"/>
                </a:cubicBezTo>
                <a:cubicBezTo>
                  <a:pt x="7344765" y="1229459"/>
                  <a:pt x="7328866" y="1213560"/>
                  <a:pt x="7309254" y="1213560"/>
                </a:cubicBezTo>
                <a:close/>
                <a:moveTo>
                  <a:pt x="7121344" y="1213560"/>
                </a:moveTo>
                <a:cubicBezTo>
                  <a:pt x="7101732" y="1213560"/>
                  <a:pt x="7085833" y="1229459"/>
                  <a:pt x="7085833" y="1249071"/>
                </a:cubicBezTo>
                <a:cubicBezTo>
                  <a:pt x="7085833" y="1268683"/>
                  <a:pt x="7101732" y="1284582"/>
                  <a:pt x="7121344" y="1284582"/>
                </a:cubicBezTo>
                <a:cubicBezTo>
                  <a:pt x="7140956" y="1284582"/>
                  <a:pt x="7156855" y="1268683"/>
                  <a:pt x="7156855" y="1249071"/>
                </a:cubicBezTo>
                <a:cubicBezTo>
                  <a:pt x="7156855" y="1229459"/>
                  <a:pt x="7140956" y="1213560"/>
                  <a:pt x="7121344" y="1213560"/>
                </a:cubicBezTo>
                <a:close/>
                <a:moveTo>
                  <a:pt x="6933434" y="1213560"/>
                </a:moveTo>
                <a:cubicBezTo>
                  <a:pt x="6913822" y="1213560"/>
                  <a:pt x="6897923" y="1229459"/>
                  <a:pt x="6897923" y="1249071"/>
                </a:cubicBezTo>
                <a:cubicBezTo>
                  <a:pt x="6897923" y="1268683"/>
                  <a:pt x="6913822" y="1284582"/>
                  <a:pt x="6933434" y="1284582"/>
                </a:cubicBezTo>
                <a:cubicBezTo>
                  <a:pt x="6953046" y="1284582"/>
                  <a:pt x="6968945" y="1268683"/>
                  <a:pt x="6968945" y="1249071"/>
                </a:cubicBezTo>
                <a:cubicBezTo>
                  <a:pt x="6968945" y="1229459"/>
                  <a:pt x="6953046" y="1213560"/>
                  <a:pt x="6933434" y="1213560"/>
                </a:cubicBezTo>
                <a:close/>
                <a:moveTo>
                  <a:pt x="6745524" y="1213560"/>
                </a:moveTo>
                <a:cubicBezTo>
                  <a:pt x="6725912" y="1213560"/>
                  <a:pt x="6710013" y="1229459"/>
                  <a:pt x="6710013" y="1249071"/>
                </a:cubicBezTo>
                <a:cubicBezTo>
                  <a:pt x="6710013" y="1268683"/>
                  <a:pt x="6725912" y="1284582"/>
                  <a:pt x="6745524" y="1284582"/>
                </a:cubicBezTo>
                <a:cubicBezTo>
                  <a:pt x="6765136" y="1284582"/>
                  <a:pt x="6781035" y="1268683"/>
                  <a:pt x="6781035" y="1249071"/>
                </a:cubicBezTo>
                <a:cubicBezTo>
                  <a:pt x="6781035" y="1229459"/>
                  <a:pt x="6765136" y="1213560"/>
                  <a:pt x="6745524" y="1213560"/>
                </a:cubicBezTo>
                <a:close/>
                <a:moveTo>
                  <a:pt x="6557614" y="1213560"/>
                </a:moveTo>
                <a:cubicBezTo>
                  <a:pt x="6538002" y="1213560"/>
                  <a:pt x="6522103" y="1229459"/>
                  <a:pt x="6522103" y="1249071"/>
                </a:cubicBezTo>
                <a:cubicBezTo>
                  <a:pt x="6522103" y="1268683"/>
                  <a:pt x="6538002" y="1284582"/>
                  <a:pt x="6557614" y="1284582"/>
                </a:cubicBezTo>
                <a:cubicBezTo>
                  <a:pt x="6577226" y="1284582"/>
                  <a:pt x="6593125" y="1268683"/>
                  <a:pt x="6593125" y="1249071"/>
                </a:cubicBezTo>
                <a:cubicBezTo>
                  <a:pt x="6593125" y="1229459"/>
                  <a:pt x="6577226" y="1213560"/>
                  <a:pt x="6557614" y="1213560"/>
                </a:cubicBezTo>
                <a:close/>
                <a:moveTo>
                  <a:pt x="6369704" y="1213560"/>
                </a:moveTo>
                <a:cubicBezTo>
                  <a:pt x="6350092" y="1213560"/>
                  <a:pt x="6334193" y="1229459"/>
                  <a:pt x="6334193" y="1249071"/>
                </a:cubicBezTo>
                <a:cubicBezTo>
                  <a:pt x="6334193" y="1268683"/>
                  <a:pt x="6350092" y="1284582"/>
                  <a:pt x="6369704" y="1284582"/>
                </a:cubicBezTo>
                <a:cubicBezTo>
                  <a:pt x="6389316" y="1284582"/>
                  <a:pt x="6405215" y="1268683"/>
                  <a:pt x="6405215" y="1249071"/>
                </a:cubicBezTo>
                <a:cubicBezTo>
                  <a:pt x="6405215" y="1229459"/>
                  <a:pt x="6389316" y="1213560"/>
                  <a:pt x="6369704" y="1213560"/>
                </a:cubicBezTo>
                <a:close/>
                <a:moveTo>
                  <a:pt x="6181794" y="1213560"/>
                </a:moveTo>
                <a:cubicBezTo>
                  <a:pt x="6162182" y="1213560"/>
                  <a:pt x="6146283" y="1229459"/>
                  <a:pt x="6146283" y="1249071"/>
                </a:cubicBezTo>
                <a:cubicBezTo>
                  <a:pt x="6146283" y="1268683"/>
                  <a:pt x="6162182" y="1284582"/>
                  <a:pt x="6181794" y="1284582"/>
                </a:cubicBezTo>
                <a:cubicBezTo>
                  <a:pt x="6201406" y="1284582"/>
                  <a:pt x="6217305" y="1268683"/>
                  <a:pt x="6217305" y="1249071"/>
                </a:cubicBezTo>
                <a:cubicBezTo>
                  <a:pt x="6217305" y="1229459"/>
                  <a:pt x="6201406" y="1213560"/>
                  <a:pt x="6181794" y="1213560"/>
                </a:cubicBezTo>
                <a:close/>
                <a:moveTo>
                  <a:pt x="5993886" y="1213560"/>
                </a:moveTo>
                <a:cubicBezTo>
                  <a:pt x="5974273" y="1213560"/>
                  <a:pt x="5958374" y="1229459"/>
                  <a:pt x="5958374" y="1249071"/>
                </a:cubicBezTo>
                <a:cubicBezTo>
                  <a:pt x="5958374" y="1268683"/>
                  <a:pt x="5974273" y="1284582"/>
                  <a:pt x="5993886" y="1284582"/>
                </a:cubicBezTo>
                <a:cubicBezTo>
                  <a:pt x="6013497" y="1284582"/>
                  <a:pt x="6029396" y="1268683"/>
                  <a:pt x="6029396" y="1249071"/>
                </a:cubicBezTo>
                <a:cubicBezTo>
                  <a:pt x="6029396" y="1229459"/>
                  <a:pt x="6013497" y="1213560"/>
                  <a:pt x="5993886" y="1213560"/>
                </a:cubicBezTo>
                <a:close/>
                <a:moveTo>
                  <a:pt x="5805976" y="1213560"/>
                </a:moveTo>
                <a:cubicBezTo>
                  <a:pt x="5786364" y="1213560"/>
                  <a:pt x="5770466" y="1229459"/>
                  <a:pt x="5770466" y="1249071"/>
                </a:cubicBezTo>
                <a:cubicBezTo>
                  <a:pt x="5770466" y="1268683"/>
                  <a:pt x="5786364" y="1284582"/>
                  <a:pt x="5805976" y="1284582"/>
                </a:cubicBezTo>
                <a:cubicBezTo>
                  <a:pt x="5825589" y="1284582"/>
                  <a:pt x="5841487" y="1268683"/>
                  <a:pt x="5841487" y="1249071"/>
                </a:cubicBezTo>
                <a:cubicBezTo>
                  <a:pt x="5841487" y="1229459"/>
                  <a:pt x="5825589" y="1213560"/>
                  <a:pt x="5805976" y="1213560"/>
                </a:cubicBezTo>
                <a:close/>
                <a:moveTo>
                  <a:pt x="5618068" y="1213560"/>
                </a:moveTo>
                <a:cubicBezTo>
                  <a:pt x="5598457" y="1213560"/>
                  <a:pt x="5582558" y="1229459"/>
                  <a:pt x="5582558" y="1249071"/>
                </a:cubicBezTo>
                <a:cubicBezTo>
                  <a:pt x="5582558" y="1268683"/>
                  <a:pt x="5598457" y="1284582"/>
                  <a:pt x="5618068" y="1284582"/>
                </a:cubicBezTo>
                <a:cubicBezTo>
                  <a:pt x="5637680" y="1284582"/>
                  <a:pt x="5653579" y="1268683"/>
                  <a:pt x="5653579" y="1249071"/>
                </a:cubicBezTo>
                <a:cubicBezTo>
                  <a:pt x="5653579" y="1229459"/>
                  <a:pt x="5637680" y="1213560"/>
                  <a:pt x="5618068" y="1213560"/>
                </a:cubicBezTo>
                <a:close/>
                <a:moveTo>
                  <a:pt x="5430159" y="1213560"/>
                </a:moveTo>
                <a:cubicBezTo>
                  <a:pt x="5410549" y="1213560"/>
                  <a:pt x="5394647" y="1229459"/>
                  <a:pt x="5394647" y="1249071"/>
                </a:cubicBezTo>
                <a:cubicBezTo>
                  <a:pt x="5394647" y="1268683"/>
                  <a:pt x="5410549" y="1284582"/>
                  <a:pt x="5430159" y="1284582"/>
                </a:cubicBezTo>
                <a:cubicBezTo>
                  <a:pt x="5449772" y="1284582"/>
                  <a:pt x="5465670" y="1268683"/>
                  <a:pt x="5465670" y="1249071"/>
                </a:cubicBezTo>
                <a:cubicBezTo>
                  <a:pt x="5465670" y="1229459"/>
                  <a:pt x="5449772" y="1213560"/>
                  <a:pt x="5430159" y="1213560"/>
                </a:cubicBezTo>
                <a:close/>
                <a:moveTo>
                  <a:pt x="5242249" y="1213560"/>
                </a:moveTo>
                <a:cubicBezTo>
                  <a:pt x="5222635" y="1213560"/>
                  <a:pt x="5206737" y="1229459"/>
                  <a:pt x="5206737" y="1249071"/>
                </a:cubicBezTo>
                <a:cubicBezTo>
                  <a:pt x="5206737" y="1268683"/>
                  <a:pt x="5222635" y="1284582"/>
                  <a:pt x="5242249" y="1284582"/>
                </a:cubicBezTo>
                <a:cubicBezTo>
                  <a:pt x="5261862" y="1284582"/>
                  <a:pt x="5277760" y="1268683"/>
                  <a:pt x="5277760" y="1249071"/>
                </a:cubicBezTo>
                <a:cubicBezTo>
                  <a:pt x="5277760" y="1229459"/>
                  <a:pt x="5261862" y="1213560"/>
                  <a:pt x="5242249" y="1213560"/>
                </a:cubicBezTo>
                <a:close/>
                <a:moveTo>
                  <a:pt x="5054338" y="1213560"/>
                </a:moveTo>
                <a:cubicBezTo>
                  <a:pt x="5034726" y="1213560"/>
                  <a:pt x="5018828" y="1229459"/>
                  <a:pt x="5018828" y="1249071"/>
                </a:cubicBezTo>
                <a:cubicBezTo>
                  <a:pt x="5018828" y="1268683"/>
                  <a:pt x="5034726" y="1284582"/>
                  <a:pt x="5054338" y="1284582"/>
                </a:cubicBezTo>
                <a:cubicBezTo>
                  <a:pt x="5073951" y="1284582"/>
                  <a:pt x="5089850" y="1268683"/>
                  <a:pt x="5089850" y="1249071"/>
                </a:cubicBezTo>
                <a:cubicBezTo>
                  <a:pt x="5089850" y="1229459"/>
                  <a:pt x="5073951" y="1213560"/>
                  <a:pt x="5054338" y="1213560"/>
                </a:cubicBezTo>
                <a:close/>
                <a:moveTo>
                  <a:pt x="4866430" y="1213560"/>
                </a:moveTo>
                <a:cubicBezTo>
                  <a:pt x="4846819" y="1213560"/>
                  <a:pt x="4830924" y="1229459"/>
                  <a:pt x="4830924" y="1249071"/>
                </a:cubicBezTo>
                <a:cubicBezTo>
                  <a:pt x="4830924" y="1268683"/>
                  <a:pt x="4846819" y="1284582"/>
                  <a:pt x="4866430" y="1284582"/>
                </a:cubicBezTo>
                <a:cubicBezTo>
                  <a:pt x="4886041" y="1284582"/>
                  <a:pt x="4901941" y="1268683"/>
                  <a:pt x="4901941" y="1249071"/>
                </a:cubicBezTo>
                <a:cubicBezTo>
                  <a:pt x="4901941" y="1229459"/>
                  <a:pt x="4886041" y="1213560"/>
                  <a:pt x="4866430" y="1213560"/>
                </a:cubicBezTo>
                <a:close/>
                <a:moveTo>
                  <a:pt x="4678519" y="1213560"/>
                </a:moveTo>
                <a:cubicBezTo>
                  <a:pt x="4658907" y="1213560"/>
                  <a:pt x="4643007" y="1229459"/>
                  <a:pt x="4643007" y="1249071"/>
                </a:cubicBezTo>
                <a:cubicBezTo>
                  <a:pt x="4643007" y="1268683"/>
                  <a:pt x="4658907" y="1284582"/>
                  <a:pt x="4678519" y="1284582"/>
                </a:cubicBezTo>
                <a:cubicBezTo>
                  <a:pt x="4698130" y="1284582"/>
                  <a:pt x="4714030" y="1268683"/>
                  <a:pt x="4714030" y="1249071"/>
                </a:cubicBezTo>
                <a:cubicBezTo>
                  <a:pt x="4714030" y="1229459"/>
                  <a:pt x="4698130" y="1213560"/>
                  <a:pt x="4678519" y="1213560"/>
                </a:cubicBezTo>
                <a:close/>
                <a:moveTo>
                  <a:pt x="4490610" y="1213560"/>
                </a:moveTo>
                <a:cubicBezTo>
                  <a:pt x="4470998" y="1213560"/>
                  <a:pt x="4455098" y="1229459"/>
                  <a:pt x="4455098" y="1249071"/>
                </a:cubicBezTo>
                <a:cubicBezTo>
                  <a:pt x="4455098" y="1268683"/>
                  <a:pt x="4470998" y="1284582"/>
                  <a:pt x="4490610" y="1284582"/>
                </a:cubicBezTo>
                <a:cubicBezTo>
                  <a:pt x="4510220" y="1284582"/>
                  <a:pt x="4526118" y="1268683"/>
                  <a:pt x="4526118" y="1249071"/>
                </a:cubicBezTo>
                <a:cubicBezTo>
                  <a:pt x="4526118" y="1229459"/>
                  <a:pt x="4510220" y="1213560"/>
                  <a:pt x="4490610" y="1213560"/>
                </a:cubicBezTo>
                <a:close/>
                <a:moveTo>
                  <a:pt x="4302698" y="1213560"/>
                </a:moveTo>
                <a:cubicBezTo>
                  <a:pt x="4283086" y="1213560"/>
                  <a:pt x="4267187" y="1229459"/>
                  <a:pt x="4267187" y="1249071"/>
                </a:cubicBezTo>
                <a:cubicBezTo>
                  <a:pt x="4267187" y="1268683"/>
                  <a:pt x="4283086" y="1284582"/>
                  <a:pt x="4302698" y="1284582"/>
                </a:cubicBezTo>
                <a:cubicBezTo>
                  <a:pt x="4322311" y="1284582"/>
                  <a:pt x="4338210" y="1268683"/>
                  <a:pt x="4338210" y="1249071"/>
                </a:cubicBezTo>
                <a:cubicBezTo>
                  <a:pt x="4338210" y="1229459"/>
                  <a:pt x="4322311" y="1213560"/>
                  <a:pt x="4302698" y="1213560"/>
                </a:cubicBezTo>
                <a:close/>
                <a:moveTo>
                  <a:pt x="4114802" y="1213560"/>
                </a:moveTo>
                <a:cubicBezTo>
                  <a:pt x="4095188" y="1213560"/>
                  <a:pt x="4079291" y="1229459"/>
                  <a:pt x="4079291" y="1249071"/>
                </a:cubicBezTo>
                <a:cubicBezTo>
                  <a:pt x="4079291" y="1268683"/>
                  <a:pt x="4095188" y="1284582"/>
                  <a:pt x="4114802" y="1284582"/>
                </a:cubicBezTo>
                <a:cubicBezTo>
                  <a:pt x="4134411" y="1284582"/>
                  <a:pt x="4150308" y="1268683"/>
                  <a:pt x="4150308" y="1249071"/>
                </a:cubicBezTo>
                <a:cubicBezTo>
                  <a:pt x="4150308" y="1229459"/>
                  <a:pt x="4134411" y="1213560"/>
                  <a:pt x="4114802" y="1213560"/>
                </a:cubicBezTo>
                <a:close/>
                <a:moveTo>
                  <a:pt x="3926888" y="1213560"/>
                </a:moveTo>
                <a:cubicBezTo>
                  <a:pt x="3907279" y="1213560"/>
                  <a:pt x="3891378" y="1229459"/>
                  <a:pt x="3891378" y="1249071"/>
                </a:cubicBezTo>
                <a:cubicBezTo>
                  <a:pt x="3891378" y="1268683"/>
                  <a:pt x="3907279" y="1284582"/>
                  <a:pt x="3926888" y="1284582"/>
                </a:cubicBezTo>
                <a:cubicBezTo>
                  <a:pt x="3946503" y="1284582"/>
                  <a:pt x="3962401" y="1268683"/>
                  <a:pt x="3962401" y="1249071"/>
                </a:cubicBezTo>
                <a:cubicBezTo>
                  <a:pt x="3962401" y="1229459"/>
                  <a:pt x="3946503" y="1213560"/>
                  <a:pt x="3926888" y="1213560"/>
                </a:cubicBezTo>
                <a:close/>
                <a:moveTo>
                  <a:pt x="3738979" y="1213560"/>
                </a:moveTo>
                <a:cubicBezTo>
                  <a:pt x="3719366" y="1213560"/>
                  <a:pt x="3703467" y="1229459"/>
                  <a:pt x="3703467" y="1249071"/>
                </a:cubicBezTo>
                <a:cubicBezTo>
                  <a:pt x="3703467" y="1268683"/>
                  <a:pt x="3719366" y="1284582"/>
                  <a:pt x="3738979" y="1284582"/>
                </a:cubicBezTo>
                <a:cubicBezTo>
                  <a:pt x="3758591" y="1284582"/>
                  <a:pt x="3774489" y="1268683"/>
                  <a:pt x="3774489" y="1249071"/>
                </a:cubicBezTo>
                <a:cubicBezTo>
                  <a:pt x="3774489" y="1229459"/>
                  <a:pt x="3758591" y="1213560"/>
                  <a:pt x="3738979" y="1213560"/>
                </a:cubicBezTo>
                <a:close/>
                <a:moveTo>
                  <a:pt x="3551069" y="1213560"/>
                </a:moveTo>
                <a:cubicBezTo>
                  <a:pt x="3531458" y="1213560"/>
                  <a:pt x="3515557" y="1229459"/>
                  <a:pt x="3515557" y="1249071"/>
                </a:cubicBezTo>
                <a:cubicBezTo>
                  <a:pt x="3515557" y="1268683"/>
                  <a:pt x="3531458" y="1284582"/>
                  <a:pt x="3551069" y="1284582"/>
                </a:cubicBezTo>
                <a:cubicBezTo>
                  <a:pt x="3570679" y="1284582"/>
                  <a:pt x="3586579" y="1268683"/>
                  <a:pt x="3586579" y="1249071"/>
                </a:cubicBezTo>
                <a:cubicBezTo>
                  <a:pt x="3586579" y="1229459"/>
                  <a:pt x="3570679" y="1213560"/>
                  <a:pt x="3551069" y="1213560"/>
                </a:cubicBezTo>
                <a:close/>
                <a:moveTo>
                  <a:pt x="3363163" y="1213560"/>
                </a:moveTo>
                <a:cubicBezTo>
                  <a:pt x="3343550" y="1213560"/>
                  <a:pt x="3327653" y="1229459"/>
                  <a:pt x="3327653" y="1249071"/>
                </a:cubicBezTo>
                <a:cubicBezTo>
                  <a:pt x="3327653" y="1268683"/>
                  <a:pt x="3343550" y="1284582"/>
                  <a:pt x="3363163" y="1284582"/>
                </a:cubicBezTo>
                <a:cubicBezTo>
                  <a:pt x="3382774" y="1284582"/>
                  <a:pt x="3398674" y="1268683"/>
                  <a:pt x="3398674" y="1249071"/>
                </a:cubicBezTo>
                <a:cubicBezTo>
                  <a:pt x="3398674" y="1229459"/>
                  <a:pt x="3382774" y="1213560"/>
                  <a:pt x="3363163" y="1213560"/>
                </a:cubicBezTo>
                <a:close/>
                <a:moveTo>
                  <a:pt x="3175253" y="1213560"/>
                </a:moveTo>
                <a:cubicBezTo>
                  <a:pt x="3155640" y="1213560"/>
                  <a:pt x="3139740" y="1229459"/>
                  <a:pt x="3139740" y="1249071"/>
                </a:cubicBezTo>
                <a:cubicBezTo>
                  <a:pt x="3139740" y="1268683"/>
                  <a:pt x="3155640" y="1284582"/>
                  <a:pt x="3175253" y="1284582"/>
                </a:cubicBezTo>
                <a:cubicBezTo>
                  <a:pt x="3194866" y="1284582"/>
                  <a:pt x="3210767" y="1268683"/>
                  <a:pt x="3210767" y="1249071"/>
                </a:cubicBezTo>
                <a:cubicBezTo>
                  <a:pt x="3210767" y="1229459"/>
                  <a:pt x="3194866" y="1213560"/>
                  <a:pt x="3175253" y="1213560"/>
                </a:cubicBezTo>
                <a:close/>
                <a:moveTo>
                  <a:pt x="2987343" y="1213560"/>
                </a:moveTo>
                <a:cubicBezTo>
                  <a:pt x="2967728" y="1213560"/>
                  <a:pt x="2951833" y="1229459"/>
                  <a:pt x="2951833" y="1249071"/>
                </a:cubicBezTo>
                <a:cubicBezTo>
                  <a:pt x="2951833" y="1268683"/>
                  <a:pt x="2967728" y="1284582"/>
                  <a:pt x="2987343" y="1284582"/>
                </a:cubicBezTo>
                <a:cubicBezTo>
                  <a:pt x="3006954" y="1284582"/>
                  <a:pt x="3022854" y="1268683"/>
                  <a:pt x="3022854" y="1249071"/>
                </a:cubicBezTo>
                <a:cubicBezTo>
                  <a:pt x="3022854" y="1229459"/>
                  <a:pt x="3006954" y="1213560"/>
                  <a:pt x="2987343" y="1213560"/>
                </a:cubicBezTo>
                <a:close/>
                <a:moveTo>
                  <a:pt x="2799432" y="1213560"/>
                </a:moveTo>
                <a:cubicBezTo>
                  <a:pt x="2779821" y="1213560"/>
                  <a:pt x="2763919" y="1229459"/>
                  <a:pt x="2763919" y="1249071"/>
                </a:cubicBezTo>
                <a:cubicBezTo>
                  <a:pt x="2763919" y="1268683"/>
                  <a:pt x="2779821" y="1284582"/>
                  <a:pt x="2799432" y="1284582"/>
                </a:cubicBezTo>
                <a:cubicBezTo>
                  <a:pt x="2819042" y="1284582"/>
                  <a:pt x="2834941" y="1268683"/>
                  <a:pt x="2834941" y="1249071"/>
                </a:cubicBezTo>
                <a:cubicBezTo>
                  <a:pt x="2834941" y="1229459"/>
                  <a:pt x="2819042" y="1213560"/>
                  <a:pt x="2799432" y="1213560"/>
                </a:cubicBezTo>
                <a:close/>
                <a:moveTo>
                  <a:pt x="2611522" y="1213560"/>
                </a:moveTo>
                <a:cubicBezTo>
                  <a:pt x="2591910" y="1213560"/>
                  <a:pt x="2576011" y="1229459"/>
                  <a:pt x="2576011" y="1249071"/>
                </a:cubicBezTo>
                <a:cubicBezTo>
                  <a:pt x="2576011" y="1268683"/>
                  <a:pt x="2591910" y="1284582"/>
                  <a:pt x="2611522" y="1284582"/>
                </a:cubicBezTo>
                <a:cubicBezTo>
                  <a:pt x="2631134" y="1284582"/>
                  <a:pt x="2647033" y="1268683"/>
                  <a:pt x="2647033" y="1249071"/>
                </a:cubicBezTo>
                <a:cubicBezTo>
                  <a:pt x="2647033" y="1229459"/>
                  <a:pt x="2631134" y="1213560"/>
                  <a:pt x="2611522" y="1213560"/>
                </a:cubicBezTo>
                <a:close/>
                <a:moveTo>
                  <a:pt x="2423611" y="1213560"/>
                </a:moveTo>
                <a:cubicBezTo>
                  <a:pt x="2403999" y="1213560"/>
                  <a:pt x="2388100" y="1229459"/>
                  <a:pt x="2388100" y="1249071"/>
                </a:cubicBezTo>
                <a:cubicBezTo>
                  <a:pt x="2388100" y="1268683"/>
                  <a:pt x="2403999" y="1284582"/>
                  <a:pt x="2423611" y="1284582"/>
                </a:cubicBezTo>
                <a:cubicBezTo>
                  <a:pt x="2443223" y="1284582"/>
                  <a:pt x="2459122" y="1268683"/>
                  <a:pt x="2459122" y="1249071"/>
                </a:cubicBezTo>
                <a:cubicBezTo>
                  <a:pt x="2459122" y="1229459"/>
                  <a:pt x="2443223" y="1213560"/>
                  <a:pt x="2423611" y="1213560"/>
                </a:cubicBezTo>
                <a:close/>
                <a:moveTo>
                  <a:pt x="2235702" y="1213560"/>
                </a:moveTo>
                <a:cubicBezTo>
                  <a:pt x="2216091" y="1213560"/>
                  <a:pt x="2200189" y="1229459"/>
                  <a:pt x="2200189" y="1249071"/>
                </a:cubicBezTo>
                <a:cubicBezTo>
                  <a:pt x="2200189" y="1268683"/>
                  <a:pt x="2216091" y="1284582"/>
                  <a:pt x="2235702" y="1284582"/>
                </a:cubicBezTo>
                <a:cubicBezTo>
                  <a:pt x="2255313" y="1284582"/>
                  <a:pt x="2271213" y="1268683"/>
                  <a:pt x="2271213" y="1249071"/>
                </a:cubicBezTo>
                <a:cubicBezTo>
                  <a:pt x="2271213" y="1229459"/>
                  <a:pt x="2255313" y="1213560"/>
                  <a:pt x="2235702" y="1213560"/>
                </a:cubicBezTo>
                <a:close/>
                <a:moveTo>
                  <a:pt x="2047793" y="1213560"/>
                </a:moveTo>
                <a:cubicBezTo>
                  <a:pt x="2028181" y="1213560"/>
                  <a:pt x="2012281" y="1229459"/>
                  <a:pt x="2012281" y="1249071"/>
                </a:cubicBezTo>
                <a:cubicBezTo>
                  <a:pt x="2012281" y="1268683"/>
                  <a:pt x="2028181" y="1284582"/>
                  <a:pt x="2047793" y="1284582"/>
                </a:cubicBezTo>
                <a:cubicBezTo>
                  <a:pt x="2067405" y="1284582"/>
                  <a:pt x="2083303" y="1268683"/>
                  <a:pt x="2083303" y="1249071"/>
                </a:cubicBezTo>
                <a:cubicBezTo>
                  <a:pt x="2083303" y="1229459"/>
                  <a:pt x="2067405" y="1213560"/>
                  <a:pt x="2047793" y="1213560"/>
                </a:cubicBezTo>
                <a:close/>
                <a:moveTo>
                  <a:pt x="1859882" y="1213560"/>
                </a:moveTo>
                <a:cubicBezTo>
                  <a:pt x="1840270" y="1213560"/>
                  <a:pt x="1824371" y="1229459"/>
                  <a:pt x="1824371" y="1249071"/>
                </a:cubicBezTo>
                <a:cubicBezTo>
                  <a:pt x="1824371" y="1268683"/>
                  <a:pt x="1840270" y="1284582"/>
                  <a:pt x="1859882" y="1284582"/>
                </a:cubicBezTo>
                <a:cubicBezTo>
                  <a:pt x="1879495" y="1284582"/>
                  <a:pt x="1895393" y="1268683"/>
                  <a:pt x="1895393" y="1249071"/>
                </a:cubicBezTo>
                <a:cubicBezTo>
                  <a:pt x="1895393" y="1229459"/>
                  <a:pt x="1879495" y="1213560"/>
                  <a:pt x="1859882" y="1213560"/>
                </a:cubicBezTo>
                <a:close/>
                <a:moveTo>
                  <a:pt x="1671973" y="1213560"/>
                </a:moveTo>
                <a:cubicBezTo>
                  <a:pt x="1652360" y="1213560"/>
                  <a:pt x="1636461" y="1229459"/>
                  <a:pt x="1636461" y="1249071"/>
                </a:cubicBezTo>
                <a:cubicBezTo>
                  <a:pt x="1636461" y="1268683"/>
                  <a:pt x="1652360" y="1284582"/>
                  <a:pt x="1671973" y="1284582"/>
                </a:cubicBezTo>
                <a:cubicBezTo>
                  <a:pt x="1691585" y="1284582"/>
                  <a:pt x="1707483" y="1268683"/>
                  <a:pt x="1707483" y="1249071"/>
                </a:cubicBezTo>
                <a:cubicBezTo>
                  <a:pt x="1707483" y="1229459"/>
                  <a:pt x="1691585" y="1213560"/>
                  <a:pt x="1671973" y="1213560"/>
                </a:cubicBezTo>
                <a:close/>
                <a:moveTo>
                  <a:pt x="1484063" y="1213560"/>
                </a:moveTo>
                <a:cubicBezTo>
                  <a:pt x="1464451" y="1213560"/>
                  <a:pt x="1448552" y="1229459"/>
                  <a:pt x="1448552" y="1249071"/>
                </a:cubicBezTo>
                <a:cubicBezTo>
                  <a:pt x="1448552" y="1268683"/>
                  <a:pt x="1464451" y="1284582"/>
                  <a:pt x="1484063" y="1284582"/>
                </a:cubicBezTo>
                <a:cubicBezTo>
                  <a:pt x="1503674" y="1284582"/>
                  <a:pt x="1519573" y="1268683"/>
                  <a:pt x="1519573" y="1249071"/>
                </a:cubicBezTo>
                <a:cubicBezTo>
                  <a:pt x="1519573" y="1229459"/>
                  <a:pt x="1503674" y="1213560"/>
                  <a:pt x="1484063" y="1213560"/>
                </a:cubicBezTo>
                <a:close/>
                <a:moveTo>
                  <a:pt x="1296153" y="1213560"/>
                </a:moveTo>
                <a:cubicBezTo>
                  <a:pt x="1276541" y="1213560"/>
                  <a:pt x="1260642" y="1229459"/>
                  <a:pt x="1260642" y="1249071"/>
                </a:cubicBezTo>
                <a:cubicBezTo>
                  <a:pt x="1260642" y="1268683"/>
                  <a:pt x="1276541" y="1284582"/>
                  <a:pt x="1296153" y="1284582"/>
                </a:cubicBezTo>
                <a:cubicBezTo>
                  <a:pt x="1315765" y="1284582"/>
                  <a:pt x="1331664" y="1268683"/>
                  <a:pt x="1331664" y="1249071"/>
                </a:cubicBezTo>
                <a:cubicBezTo>
                  <a:pt x="1331664" y="1229459"/>
                  <a:pt x="1315765" y="1213560"/>
                  <a:pt x="1296153" y="1213560"/>
                </a:cubicBezTo>
                <a:close/>
                <a:moveTo>
                  <a:pt x="1108243" y="1213560"/>
                </a:moveTo>
                <a:cubicBezTo>
                  <a:pt x="1088631" y="1213560"/>
                  <a:pt x="1072732" y="1229459"/>
                  <a:pt x="1072732" y="1249071"/>
                </a:cubicBezTo>
                <a:cubicBezTo>
                  <a:pt x="1072732" y="1268683"/>
                  <a:pt x="1088631" y="1284582"/>
                  <a:pt x="1108243" y="1284582"/>
                </a:cubicBezTo>
                <a:cubicBezTo>
                  <a:pt x="1127856" y="1284582"/>
                  <a:pt x="1143753" y="1268683"/>
                  <a:pt x="1143753" y="1249071"/>
                </a:cubicBezTo>
                <a:cubicBezTo>
                  <a:pt x="1143753" y="1229459"/>
                  <a:pt x="1127856" y="1213560"/>
                  <a:pt x="1108243" y="1213560"/>
                </a:cubicBezTo>
                <a:close/>
                <a:moveTo>
                  <a:pt x="920334" y="1213560"/>
                </a:moveTo>
                <a:cubicBezTo>
                  <a:pt x="900721" y="1213560"/>
                  <a:pt x="884822" y="1229459"/>
                  <a:pt x="884822" y="1249071"/>
                </a:cubicBezTo>
                <a:cubicBezTo>
                  <a:pt x="884822" y="1268683"/>
                  <a:pt x="900721" y="1284582"/>
                  <a:pt x="920334" y="1284582"/>
                </a:cubicBezTo>
                <a:cubicBezTo>
                  <a:pt x="939945" y="1284582"/>
                  <a:pt x="955844" y="1268683"/>
                  <a:pt x="955844" y="1249071"/>
                </a:cubicBezTo>
                <a:cubicBezTo>
                  <a:pt x="955844" y="1229459"/>
                  <a:pt x="939945" y="1213560"/>
                  <a:pt x="920334" y="1213560"/>
                </a:cubicBezTo>
                <a:close/>
                <a:moveTo>
                  <a:pt x="732424" y="1213560"/>
                </a:moveTo>
                <a:cubicBezTo>
                  <a:pt x="712811" y="1213560"/>
                  <a:pt x="696912" y="1229459"/>
                  <a:pt x="696912" y="1249071"/>
                </a:cubicBezTo>
                <a:cubicBezTo>
                  <a:pt x="696912" y="1268683"/>
                  <a:pt x="712811" y="1284582"/>
                  <a:pt x="732424" y="1284582"/>
                </a:cubicBezTo>
                <a:cubicBezTo>
                  <a:pt x="752036" y="1284582"/>
                  <a:pt x="767934" y="1268683"/>
                  <a:pt x="767934" y="1249071"/>
                </a:cubicBezTo>
                <a:cubicBezTo>
                  <a:pt x="767934" y="1229459"/>
                  <a:pt x="752036" y="1213560"/>
                  <a:pt x="732424" y="1213560"/>
                </a:cubicBezTo>
                <a:close/>
                <a:moveTo>
                  <a:pt x="544514" y="1213560"/>
                </a:moveTo>
                <a:cubicBezTo>
                  <a:pt x="524901" y="1213560"/>
                  <a:pt x="509003" y="1229459"/>
                  <a:pt x="509003" y="1249071"/>
                </a:cubicBezTo>
                <a:cubicBezTo>
                  <a:pt x="509003" y="1268683"/>
                  <a:pt x="524901" y="1284582"/>
                  <a:pt x="544514" y="1284582"/>
                </a:cubicBezTo>
                <a:cubicBezTo>
                  <a:pt x="564126" y="1284582"/>
                  <a:pt x="580025" y="1268683"/>
                  <a:pt x="580025" y="1249071"/>
                </a:cubicBezTo>
                <a:cubicBezTo>
                  <a:pt x="580025" y="1229459"/>
                  <a:pt x="564126" y="1213560"/>
                  <a:pt x="544514" y="1213560"/>
                </a:cubicBezTo>
                <a:close/>
                <a:moveTo>
                  <a:pt x="356604" y="1213560"/>
                </a:moveTo>
                <a:cubicBezTo>
                  <a:pt x="336992" y="1213560"/>
                  <a:pt x="321093" y="1229459"/>
                  <a:pt x="321093" y="1249071"/>
                </a:cubicBezTo>
                <a:cubicBezTo>
                  <a:pt x="321093" y="1268683"/>
                  <a:pt x="336992" y="1284582"/>
                  <a:pt x="356604" y="1284582"/>
                </a:cubicBezTo>
                <a:cubicBezTo>
                  <a:pt x="376217" y="1284582"/>
                  <a:pt x="392115" y="1268683"/>
                  <a:pt x="392115" y="1249071"/>
                </a:cubicBezTo>
                <a:cubicBezTo>
                  <a:pt x="392115" y="1229459"/>
                  <a:pt x="376217" y="1213560"/>
                  <a:pt x="356604" y="1213560"/>
                </a:cubicBezTo>
                <a:close/>
                <a:moveTo>
                  <a:pt x="168694" y="1213560"/>
                </a:moveTo>
                <a:cubicBezTo>
                  <a:pt x="149082" y="1213560"/>
                  <a:pt x="133183" y="1229459"/>
                  <a:pt x="133183" y="1249071"/>
                </a:cubicBezTo>
                <a:cubicBezTo>
                  <a:pt x="133183" y="1268683"/>
                  <a:pt x="149082" y="1284582"/>
                  <a:pt x="168694" y="1284582"/>
                </a:cubicBezTo>
                <a:cubicBezTo>
                  <a:pt x="188306" y="1284582"/>
                  <a:pt x="204206" y="1268683"/>
                  <a:pt x="204206" y="1249071"/>
                </a:cubicBezTo>
                <a:cubicBezTo>
                  <a:pt x="204206" y="1229459"/>
                  <a:pt x="188306" y="1213560"/>
                  <a:pt x="168694" y="1213560"/>
                </a:cubicBezTo>
                <a:close/>
                <a:moveTo>
                  <a:pt x="12099079" y="1065229"/>
                </a:moveTo>
                <a:cubicBezTo>
                  <a:pt x="12079467" y="1065229"/>
                  <a:pt x="12063568" y="1081128"/>
                  <a:pt x="12063568" y="1100740"/>
                </a:cubicBezTo>
                <a:cubicBezTo>
                  <a:pt x="12063568" y="1120352"/>
                  <a:pt x="12079467" y="1136251"/>
                  <a:pt x="12099079" y="1136251"/>
                </a:cubicBezTo>
                <a:cubicBezTo>
                  <a:pt x="12118691" y="1136251"/>
                  <a:pt x="12134590" y="1120352"/>
                  <a:pt x="12134590" y="1100740"/>
                </a:cubicBezTo>
                <a:cubicBezTo>
                  <a:pt x="12134590" y="1081128"/>
                  <a:pt x="12118691" y="1065229"/>
                  <a:pt x="12099079" y="1065229"/>
                </a:cubicBezTo>
                <a:close/>
                <a:moveTo>
                  <a:pt x="11911169" y="1065229"/>
                </a:moveTo>
                <a:cubicBezTo>
                  <a:pt x="11891557" y="1065229"/>
                  <a:pt x="11875658" y="1081128"/>
                  <a:pt x="11875658" y="1100740"/>
                </a:cubicBezTo>
                <a:cubicBezTo>
                  <a:pt x="11875658" y="1120352"/>
                  <a:pt x="11891557" y="1136251"/>
                  <a:pt x="11911169" y="1136251"/>
                </a:cubicBezTo>
                <a:cubicBezTo>
                  <a:pt x="11930781" y="1136251"/>
                  <a:pt x="11946680" y="1120352"/>
                  <a:pt x="11946680" y="1100740"/>
                </a:cubicBezTo>
                <a:cubicBezTo>
                  <a:pt x="11946680" y="1081128"/>
                  <a:pt x="11930781" y="1065229"/>
                  <a:pt x="11911169" y="1065229"/>
                </a:cubicBezTo>
                <a:close/>
                <a:moveTo>
                  <a:pt x="11723259" y="1065229"/>
                </a:moveTo>
                <a:cubicBezTo>
                  <a:pt x="11703647" y="1065229"/>
                  <a:pt x="11687748" y="1081128"/>
                  <a:pt x="11687748" y="1100740"/>
                </a:cubicBezTo>
                <a:cubicBezTo>
                  <a:pt x="11687748" y="1120352"/>
                  <a:pt x="11703647" y="1136251"/>
                  <a:pt x="11723259" y="1136251"/>
                </a:cubicBezTo>
                <a:cubicBezTo>
                  <a:pt x="11742871" y="1136251"/>
                  <a:pt x="11758770" y="1120352"/>
                  <a:pt x="11758770" y="1100740"/>
                </a:cubicBezTo>
                <a:cubicBezTo>
                  <a:pt x="11758770" y="1081128"/>
                  <a:pt x="11742871" y="1065229"/>
                  <a:pt x="11723259" y="1065229"/>
                </a:cubicBezTo>
                <a:close/>
                <a:moveTo>
                  <a:pt x="11535349" y="1065229"/>
                </a:moveTo>
                <a:cubicBezTo>
                  <a:pt x="11515737" y="1065229"/>
                  <a:pt x="11499838" y="1081128"/>
                  <a:pt x="11499838" y="1100740"/>
                </a:cubicBezTo>
                <a:cubicBezTo>
                  <a:pt x="11499838" y="1120352"/>
                  <a:pt x="11515737" y="1136251"/>
                  <a:pt x="11535349" y="1136251"/>
                </a:cubicBezTo>
                <a:cubicBezTo>
                  <a:pt x="11554961" y="1136251"/>
                  <a:pt x="11570860" y="1120352"/>
                  <a:pt x="11570860" y="1100740"/>
                </a:cubicBezTo>
                <a:cubicBezTo>
                  <a:pt x="11570860" y="1081128"/>
                  <a:pt x="11554961" y="1065229"/>
                  <a:pt x="11535349" y="1065229"/>
                </a:cubicBezTo>
                <a:close/>
                <a:moveTo>
                  <a:pt x="11347439" y="1065229"/>
                </a:moveTo>
                <a:cubicBezTo>
                  <a:pt x="11327827" y="1065229"/>
                  <a:pt x="11311928" y="1081128"/>
                  <a:pt x="11311928" y="1100740"/>
                </a:cubicBezTo>
                <a:cubicBezTo>
                  <a:pt x="11311928" y="1120352"/>
                  <a:pt x="11327827" y="1136251"/>
                  <a:pt x="11347439" y="1136251"/>
                </a:cubicBezTo>
                <a:cubicBezTo>
                  <a:pt x="11367051" y="1136251"/>
                  <a:pt x="11382950" y="1120352"/>
                  <a:pt x="11382950" y="1100740"/>
                </a:cubicBezTo>
                <a:cubicBezTo>
                  <a:pt x="11382950" y="1081128"/>
                  <a:pt x="11367051" y="1065229"/>
                  <a:pt x="11347439" y="1065229"/>
                </a:cubicBezTo>
                <a:close/>
                <a:moveTo>
                  <a:pt x="11159529" y="1065229"/>
                </a:moveTo>
                <a:cubicBezTo>
                  <a:pt x="11139917" y="1065229"/>
                  <a:pt x="11124018" y="1081128"/>
                  <a:pt x="11124018" y="1100740"/>
                </a:cubicBezTo>
                <a:cubicBezTo>
                  <a:pt x="11124018" y="1120352"/>
                  <a:pt x="11139917" y="1136251"/>
                  <a:pt x="11159529" y="1136251"/>
                </a:cubicBezTo>
                <a:cubicBezTo>
                  <a:pt x="11179141" y="1136251"/>
                  <a:pt x="11195040" y="1120352"/>
                  <a:pt x="11195040" y="1100740"/>
                </a:cubicBezTo>
                <a:cubicBezTo>
                  <a:pt x="11195040" y="1081128"/>
                  <a:pt x="11179141" y="1065229"/>
                  <a:pt x="11159529" y="1065229"/>
                </a:cubicBezTo>
                <a:close/>
                <a:moveTo>
                  <a:pt x="10971619" y="1065229"/>
                </a:moveTo>
                <a:cubicBezTo>
                  <a:pt x="10952007" y="1065229"/>
                  <a:pt x="10936108" y="1081128"/>
                  <a:pt x="10936108" y="1100740"/>
                </a:cubicBezTo>
                <a:cubicBezTo>
                  <a:pt x="10936108" y="1120352"/>
                  <a:pt x="10952007" y="1136251"/>
                  <a:pt x="10971619" y="1136251"/>
                </a:cubicBezTo>
                <a:cubicBezTo>
                  <a:pt x="10991231" y="1136251"/>
                  <a:pt x="11007130" y="1120352"/>
                  <a:pt x="11007130" y="1100740"/>
                </a:cubicBezTo>
                <a:cubicBezTo>
                  <a:pt x="11007130" y="1081128"/>
                  <a:pt x="10991231" y="1065229"/>
                  <a:pt x="10971619" y="1065229"/>
                </a:cubicBezTo>
                <a:close/>
                <a:moveTo>
                  <a:pt x="10783709" y="1065229"/>
                </a:moveTo>
                <a:cubicBezTo>
                  <a:pt x="10764097" y="1065229"/>
                  <a:pt x="10748198" y="1081128"/>
                  <a:pt x="10748198" y="1100740"/>
                </a:cubicBezTo>
                <a:cubicBezTo>
                  <a:pt x="10748198" y="1120352"/>
                  <a:pt x="10764097" y="1136251"/>
                  <a:pt x="10783709" y="1136251"/>
                </a:cubicBezTo>
                <a:cubicBezTo>
                  <a:pt x="10803321" y="1136251"/>
                  <a:pt x="10819220" y="1120352"/>
                  <a:pt x="10819220" y="1100740"/>
                </a:cubicBezTo>
                <a:cubicBezTo>
                  <a:pt x="10819220" y="1081128"/>
                  <a:pt x="10803321" y="1065229"/>
                  <a:pt x="10783709" y="1065229"/>
                </a:cubicBezTo>
                <a:close/>
                <a:moveTo>
                  <a:pt x="10595799" y="1065229"/>
                </a:moveTo>
                <a:cubicBezTo>
                  <a:pt x="10576187" y="1065229"/>
                  <a:pt x="10560288" y="1081128"/>
                  <a:pt x="10560288" y="1100740"/>
                </a:cubicBezTo>
                <a:cubicBezTo>
                  <a:pt x="10560288" y="1120352"/>
                  <a:pt x="10576187" y="1136251"/>
                  <a:pt x="10595799" y="1136251"/>
                </a:cubicBezTo>
                <a:cubicBezTo>
                  <a:pt x="10615411" y="1136251"/>
                  <a:pt x="10631310" y="1120352"/>
                  <a:pt x="10631310" y="1100740"/>
                </a:cubicBezTo>
                <a:cubicBezTo>
                  <a:pt x="10631310" y="1081128"/>
                  <a:pt x="10615411" y="1065229"/>
                  <a:pt x="10595799" y="1065229"/>
                </a:cubicBezTo>
                <a:close/>
                <a:moveTo>
                  <a:pt x="10407889" y="1065229"/>
                </a:moveTo>
                <a:cubicBezTo>
                  <a:pt x="10388277" y="1065229"/>
                  <a:pt x="10372378" y="1081128"/>
                  <a:pt x="10372378" y="1100740"/>
                </a:cubicBezTo>
                <a:cubicBezTo>
                  <a:pt x="10372378" y="1120352"/>
                  <a:pt x="10388277" y="1136251"/>
                  <a:pt x="10407889" y="1136251"/>
                </a:cubicBezTo>
                <a:cubicBezTo>
                  <a:pt x="10427501" y="1136251"/>
                  <a:pt x="10443400" y="1120352"/>
                  <a:pt x="10443400" y="1100740"/>
                </a:cubicBezTo>
                <a:cubicBezTo>
                  <a:pt x="10443400" y="1081128"/>
                  <a:pt x="10427501" y="1065229"/>
                  <a:pt x="10407889" y="1065229"/>
                </a:cubicBezTo>
                <a:close/>
                <a:moveTo>
                  <a:pt x="10219979" y="1065229"/>
                </a:moveTo>
                <a:cubicBezTo>
                  <a:pt x="10200367" y="1065229"/>
                  <a:pt x="10184468" y="1081128"/>
                  <a:pt x="10184468" y="1100740"/>
                </a:cubicBezTo>
                <a:cubicBezTo>
                  <a:pt x="10184468" y="1120352"/>
                  <a:pt x="10200367" y="1136251"/>
                  <a:pt x="10219979" y="1136251"/>
                </a:cubicBezTo>
                <a:cubicBezTo>
                  <a:pt x="10239591" y="1136251"/>
                  <a:pt x="10255490" y="1120352"/>
                  <a:pt x="10255490" y="1100740"/>
                </a:cubicBezTo>
                <a:cubicBezTo>
                  <a:pt x="10255490" y="1081128"/>
                  <a:pt x="10239591" y="1065229"/>
                  <a:pt x="10219979" y="1065229"/>
                </a:cubicBezTo>
                <a:close/>
                <a:moveTo>
                  <a:pt x="10032069" y="1065229"/>
                </a:moveTo>
                <a:cubicBezTo>
                  <a:pt x="10012457" y="1065229"/>
                  <a:pt x="9996558" y="1081128"/>
                  <a:pt x="9996558" y="1100740"/>
                </a:cubicBezTo>
                <a:cubicBezTo>
                  <a:pt x="9996558" y="1120352"/>
                  <a:pt x="10012457" y="1136251"/>
                  <a:pt x="10032069" y="1136251"/>
                </a:cubicBezTo>
                <a:cubicBezTo>
                  <a:pt x="10051681" y="1136251"/>
                  <a:pt x="10067580" y="1120352"/>
                  <a:pt x="10067580" y="1100740"/>
                </a:cubicBezTo>
                <a:cubicBezTo>
                  <a:pt x="10067580" y="1081128"/>
                  <a:pt x="10051681" y="1065229"/>
                  <a:pt x="10032069" y="1065229"/>
                </a:cubicBezTo>
                <a:close/>
                <a:moveTo>
                  <a:pt x="9844159" y="1065229"/>
                </a:moveTo>
                <a:cubicBezTo>
                  <a:pt x="9824547" y="1065229"/>
                  <a:pt x="9808648" y="1081128"/>
                  <a:pt x="9808648" y="1100740"/>
                </a:cubicBezTo>
                <a:cubicBezTo>
                  <a:pt x="9808648" y="1120352"/>
                  <a:pt x="9824547" y="1136251"/>
                  <a:pt x="9844159" y="1136251"/>
                </a:cubicBezTo>
                <a:cubicBezTo>
                  <a:pt x="9863771" y="1136251"/>
                  <a:pt x="9879670" y="1120352"/>
                  <a:pt x="9879670" y="1100740"/>
                </a:cubicBezTo>
                <a:cubicBezTo>
                  <a:pt x="9879670" y="1081128"/>
                  <a:pt x="9863771" y="1065229"/>
                  <a:pt x="9844159" y="1065229"/>
                </a:cubicBezTo>
                <a:close/>
                <a:moveTo>
                  <a:pt x="9656249" y="1065229"/>
                </a:moveTo>
                <a:cubicBezTo>
                  <a:pt x="9636637" y="1065229"/>
                  <a:pt x="9620738" y="1081128"/>
                  <a:pt x="9620738" y="1100740"/>
                </a:cubicBezTo>
                <a:cubicBezTo>
                  <a:pt x="9620738" y="1120352"/>
                  <a:pt x="9636637" y="1136251"/>
                  <a:pt x="9656249" y="1136251"/>
                </a:cubicBezTo>
                <a:cubicBezTo>
                  <a:pt x="9675861" y="1136251"/>
                  <a:pt x="9691760" y="1120352"/>
                  <a:pt x="9691760" y="1100740"/>
                </a:cubicBezTo>
                <a:cubicBezTo>
                  <a:pt x="9691760" y="1081128"/>
                  <a:pt x="9675861" y="1065229"/>
                  <a:pt x="9656249" y="1065229"/>
                </a:cubicBezTo>
                <a:close/>
                <a:moveTo>
                  <a:pt x="9468339" y="1065229"/>
                </a:moveTo>
                <a:cubicBezTo>
                  <a:pt x="9448727" y="1065229"/>
                  <a:pt x="9432828" y="1081128"/>
                  <a:pt x="9432828" y="1100740"/>
                </a:cubicBezTo>
                <a:cubicBezTo>
                  <a:pt x="9432828" y="1120352"/>
                  <a:pt x="9448727" y="1136251"/>
                  <a:pt x="9468339" y="1136251"/>
                </a:cubicBezTo>
                <a:cubicBezTo>
                  <a:pt x="9487951" y="1136251"/>
                  <a:pt x="9503850" y="1120352"/>
                  <a:pt x="9503850" y="1100740"/>
                </a:cubicBezTo>
                <a:cubicBezTo>
                  <a:pt x="9503850" y="1081128"/>
                  <a:pt x="9487951" y="1065229"/>
                  <a:pt x="9468339" y="1065229"/>
                </a:cubicBezTo>
                <a:close/>
                <a:moveTo>
                  <a:pt x="9280429" y="1065229"/>
                </a:moveTo>
                <a:cubicBezTo>
                  <a:pt x="9260817" y="1065229"/>
                  <a:pt x="9244918" y="1081128"/>
                  <a:pt x="9244918" y="1100740"/>
                </a:cubicBezTo>
                <a:cubicBezTo>
                  <a:pt x="9244918" y="1120352"/>
                  <a:pt x="9260817" y="1136251"/>
                  <a:pt x="9280429" y="1136251"/>
                </a:cubicBezTo>
                <a:cubicBezTo>
                  <a:pt x="9300041" y="1136251"/>
                  <a:pt x="9315940" y="1120352"/>
                  <a:pt x="9315940" y="1100740"/>
                </a:cubicBezTo>
                <a:cubicBezTo>
                  <a:pt x="9315940" y="1081128"/>
                  <a:pt x="9300041" y="1065229"/>
                  <a:pt x="9280429" y="1065229"/>
                </a:cubicBezTo>
                <a:close/>
                <a:moveTo>
                  <a:pt x="9092519" y="1065229"/>
                </a:moveTo>
                <a:cubicBezTo>
                  <a:pt x="9072907" y="1065229"/>
                  <a:pt x="9057008" y="1081128"/>
                  <a:pt x="9057008" y="1100740"/>
                </a:cubicBezTo>
                <a:cubicBezTo>
                  <a:pt x="9057008" y="1120352"/>
                  <a:pt x="9072907" y="1136251"/>
                  <a:pt x="9092519" y="1136251"/>
                </a:cubicBezTo>
                <a:cubicBezTo>
                  <a:pt x="9112131" y="1136251"/>
                  <a:pt x="9128030" y="1120352"/>
                  <a:pt x="9128030" y="1100740"/>
                </a:cubicBezTo>
                <a:cubicBezTo>
                  <a:pt x="9128030" y="1081128"/>
                  <a:pt x="9112131" y="1065229"/>
                  <a:pt x="9092519" y="1065229"/>
                </a:cubicBezTo>
                <a:close/>
                <a:moveTo>
                  <a:pt x="8904609" y="1065229"/>
                </a:moveTo>
                <a:cubicBezTo>
                  <a:pt x="8884997" y="1065229"/>
                  <a:pt x="8869098" y="1081128"/>
                  <a:pt x="8869098" y="1100740"/>
                </a:cubicBezTo>
                <a:cubicBezTo>
                  <a:pt x="8869098" y="1120352"/>
                  <a:pt x="8884997" y="1136251"/>
                  <a:pt x="8904609" y="1136251"/>
                </a:cubicBezTo>
                <a:cubicBezTo>
                  <a:pt x="8924221" y="1136251"/>
                  <a:pt x="8940120" y="1120352"/>
                  <a:pt x="8940120" y="1100740"/>
                </a:cubicBezTo>
                <a:cubicBezTo>
                  <a:pt x="8940120" y="1081128"/>
                  <a:pt x="8924221" y="1065229"/>
                  <a:pt x="8904609" y="1065229"/>
                </a:cubicBezTo>
                <a:close/>
                <a:moveTo>
                  <a:pt x="8716699" y="1065229"/>
                </a:moveTo>
                <a:cubicBezTo>
                  <a:pt x="8697087" y="1065229"/>
                  <a:pt x="8681188" y="1081128"/>
                  <a:pt x="8681188" y="1100740"/>
                </a:cubicBezTo>
                <a:cubicBezTo>
                  <a:pt x="8681188" y="1120352"/>
                  <a:pt x="8697087" y="1136251"/>
                  <a:pt x="8716699" y="1136251"/>
                </a:cubicBezTo>
                <a:cubicBezTo>
                  <a:pt x="8736311" y="1136251"/>
                  <a:pt x="8752210" y="1120352"/>
                  <a:pt x="8752210" y="1100740"/>
                </a:cubicBezTo>
                <a:cubicBezTo>
                  <a:pt x="8752210" y="1081128"/>
                  <a:pt x="8736311" y="1065229"/>
                  <a:pt x="8716699" y="1065229"/>
                </a:cubicBezTo>
                <a:close/>
                <a:moveTo>
                  <a:pt x="8528789" y="1065229"/>
                </a:moveTo>
                <a:cubicBezTo>
                  <a:pt x="8509177" y="1065229"/>
                  <a:pt x="8493278" y="1081128"/>
                  <a:pt x="8493278" y="1100740"/>
                </a:cubicBezTo>
                <a:cubicBezTo>
                  <a:pt x="8493278" y="1120352"/>
                  <a:pt x="8509177" y="1136251"/>
                  <a:pt x="8528789" y="1136251"/>
                </a:cubicBezTo>
                <a:cubicBezTo>
                  <a:pt x="8548401" y="1136251"/>
                  <a:pt x="8564300" y="1120352"/>
                  <a:pt x="8564300" y="1100740"/>
                </a:cubicBezTo>
                <a:cubicBezTo>
                  <a:pt x="8564300" y="1081128"/>
                  <a:pt x="8548401" y="1065229"/>
                  <a:pt x="8528789" y="1065229"/>
                </a:cubicBezTo>
                <a:close/>
                <a:moveTo>
                  <a:pt x="8340879" y="1065229"/>
                </a:moveTo>
                <a:cubicBezTo>
                  <a:pt x="8321267" y="1065229"/>
                  <a:pt x="8305368" y="1081128"/>
                  <a:pt x="8305368" y="1100740"/>
                </a:cubicBezTo>
                <a:cubicBezTo>
                  <a:pt x="8305368" y="1120352"/>
                  <a:pt x="8321267" y="1136251"/>
                  <a:pt x="8340879" y="1136251"/>
                </a:cubicBezTo>
                <a:cubicBezTo>
                  <a:pt x="8360491" y="1136251"/>
                  <a:pt x="8376390" y="1120352"/>
                  <a:pt x="8376390" y="1100740"/>
                </a:cubicBezTo>
                <a:cubicBezTo>
                  <a:pt x="8376390" y="1081128"/>
                  <a:pt x="8360491" y="1065229"/>
                  <a:pt x="8340879" y="1065229"/>
                </a:cubicBezTo>
                <a:close/>
                <a:moveTo>
                  <a:pt x="8152969" y="1065229"/>
                </a:moveTo>
                <a:cubicBezTo>
                  <a:pt x="8133357" y="1065229"/>
                  <a:pt x="8117458" y="1081128"/>
                  <a:pt x="8117458" y="1100740"/>
                </a:cubicBezTo>
                <a:cubicBezTo>
                  <a:pt x="8117458" y="1120352"/>
                  <a:pt x="8133357" y="1136251"/>
                  <a:pt x="8152969" y="1136251"/>
                </a:cubicBezTo>
                <a:cubicBezTo>
                  <a:pt x="8172581" y="1136251"/>
                  <a:pt x="8188480" y="1120352"/>
                  <a:pt x="8188480" y="1100740"/>
                </a:cubicBezTo>
                <a:cubicBezTo>
                  <a:pt x="8188480" y="1081128"/>
                  <a:pt x="8172581" y="1065229"/>
                  <a:pt x="8152969" y="1065229"/>
                </a:cubicBezTo>
                <a:close/>
                <a:moveTo>
                  <a:pt x="7965059" y="1065229"/>
                </a:moveTo>
                <a:cubicBezTo>
                  <a:pt x="7945447" y="1065229"/>
                  <a:pt x="7929548" y="1081128"/>
                  <a:pt x="7929548" y="1100740"/>
                </a:cubicBezTo>
                <a:cubicBezTo>
                  <a:pt x="7929548" y="1120352"/>
                  <a:pt x="7945447" y="1136251"/>
                  <a:pt x="7965059" y="1136251"/>
                </a:cubicBezTo>
                <a:cubicBezTo>
                  <a:pt x="7984671" y="1136251"/>
                  <a:pt x="8000570" y="1120352"/>
                  <a:pt x="8000570" y="1100740"/>
                </a:cubicBezTo>
                <a:cubicBezTo>
                  <a:pt x="8000570" y="1081128"/>
                  <a:pt x="7984671" y="1065229"/>
                  <a:pt x="7965059" y="1065229"/>
                </a:cubicBezTo>
                <a:close/>
                <a:moveTo>
                  <a:pt x="7777149" y="1065229"/>
                </a:moveTo>
                <a:cubicBezTo>
                  <a:pt x="7757537" y="1065229"/>
                  <a:pt x="7741638" y="1081128"/>
                  <a:pt x="7741638" y="1100740"/>
                </a:cubicBezTo>
                <a:cubicBezTo>
                  <a:pt x="7741638" y="1120352"/>
                  <a:pt x="7757537" y="1136251"/>
                  <a:pt x="7777149" y="1136251"/>
                </a:cubicBezTo>
                <a:cubicBezTo>
                  <a:pt x="7796761" y="1136251"/>
                  <a:pt x="7812660" y="1120352"/>
                  <a:pt x="7812660" y="1100740"/>
                </a:cubicBezTo>
                <a:cubicBezTo>
                  <a:pt x="7812660" y="1081128"/>
                  <a:pt x="7796761" y="1065229"/>
                  <a:pt x="7777149" y="1065229"/>
                </a:cubicBezTo>
                <a:close/>
                <a:moveTo>
                  <a:pt x="7589239" y="1065229"/>
                </a:moveTo>
                <a:cubicBezTo>
                  <a:pt x="7569627" y="1065229"/>
                  <a:pt x="7553728" y="1081128"/>
                  <a:pt x="7553728" y="1100740"/>
                </a:cubicBezTo>
                <a:cubicBezTo>
                  <a:pt x="7553728" y="1120352"/>
                  <a:pt x="7569627" y="1136251"/>
                  <a:pt x="7589239" y="1136251"/>
                </a:cubicBezTo>
                <a:cubicBezTo>
                  <a:pt x="7608851" y="1136251"/>
                  <a:pt x="7624750" y="1120352"/>
                  <a:pt x="7624750" y="1100740"/>
                </a:cubicBezTo>
                <a:cubicBezTo>
                  <a:pt x="7624750" y="1081128"/>
                  <a:pt x="7608851" y="1065229"/>
                  <a:pt x="7589239" y="1065229"/>
                </a:cubicBezTo>
                <a:close/>
                <a:moveTo>
                  <a:pt x="7401329" y="1065229"/>
                </a:moveTo>
                <a:cubicBezTo>
                  <a:pt x="7381717" y="1065229"/>
                  <a:pt x="7365818" y="1081128"/>
                  <a:pt x="7365818" y="1100740"/>
                </a:cubicBezTo>
                <a:cubicBezTo>
                  <a:pt x="7365818" y="1120352"/>
                  <a:pt x="7381717" y="1136251"/>
                  <a:pt x="7401329" y="1136251"/>
                </a:cubicBezTo>
                <a:cubicBezTo>
                  <a:pt x="7420941" y="1136251"/>
                  <a:pt x="7436840" y="1120352"/>
                  <a:pt x="7436840" y="1100740"/>
                </a:cubicBezTo>
                <a:cubicBezTo>
                  <a:pt x="7436840" y="1081128"/>
                  <a:pt x="7420941" y="1065229"/>
                  <a:pt x="7401329" y="1065229"/>
                </a:cubicBezTo>
                <a:close/>
                <a:moveTo>
                  <a:pt x="7213419" y="1065229"/>
                </a:moveTo>
                <a:cubicBezTo>
                  <a:pt x="7193807" y="1065229"/>
                  <a:pt x="7177908" y="1081128"/>
                  <a:pt x="7177908" y="1100740"/>
                </a:cubicBezTo>
                <a:cubicBezTo>
                  <a:pt x="7177908" y="1120352"/>
                  <a:pt x="7193807" y="1136251"/>
                  <a:pt x="7213419" y="1136251"/>
                </a:cubicBezTo>
                <a:cubicBezTo>
                  <a:pt x="7233031" y="1136251"/>
                  <a:pt x="7248930" y="1120352"/>
                  <a:pt x="7248930" y="1100740"/>
                </a:cubicBezTo>
                <a:cubicBezTo>
                  <a:pt x="7248930" y="1081128"/>
                  <a:pt x="7233031" y="1065229"/>
                  <a:pt x="7213419" y="1065229"/>
                </a:cubicBezTo>
                <a:close/>
                <a:moveTo>
                  <a:pt x="7025509" y="1065229"/>
                </a:moveTo>
                <a:cubicBezTo>
                  <a:pt x="7005897" y="1065229"/>
                  <a:pt x="6989998" y="1081128"/>
                  <a:pt x="6989998" y="1100740"/>
                </a:cubicBezTo>
                <a:cubicBezTo>
                  <a:pt x="6989998" y="1120352"/>
                  <a:pt x="7005897" y="1136251"/>
                  <a:pt x="7025509" y="1136251"/>
                </a:cubicBezTo>
                <a:cubicBezTo>
                  <a:pt x="7045121" y="1136251"/>
                  <a:pt x="7061020" y="1120352"/>
                  <a:pt x="7061020" y="1100740"/>
                </a:cubicBezTo>
                <a:cubicBezTo>
                  <a:pt x="7061020" y="1081128"/>
                  <a:pt x="7045121" y="1065229"/>
                  <a:pt x="7025509" y="1065229"/>
                </a:cubicBezTo>
                <a:close/>
                <a:moveTo>
                  <a:pt x="6837599" y="1065229"/>
                </a:moveTo>
                <a:cubicBezTo>
                  <a:pt x="6817987" y="1065229"/>
                  <a:pt x="6802088" y="1081128"/>
                  <a:pt x="6802088" y="1100740"/>
                </a:cubicBezTo>
                <a:cubicBezTo>
                  <a:pt x="6802088" y="1120352"/>
                  <a:pt x="6817987" y="1136251"/>
                  <a:pt x="6837599" y="1136251"/>
                </a:cubicBezTo>
                <a:cubicBezTo>
                  <a:pt x="6857211" y="1136251"/>
                  <a:pt x="6873110" y="1120352"/>
                  <a:pt x="6873110" y="1100740"/>
                </a:cubicBezTo>
                <a:cubicBezTo>
                  <a:pt x="6873110" y="1081128"/>
                  <a:pt x="6857211" y="1065229"/>
                  <a:pt x="6837599" y="1065229"/>
                </a:cubicBezTo>
                <a:close/>
                <a:moveTo>
                  <a:pt x="6649689" y="1065229"/>
                </a:moveTo>
                <a:cubicBezTo>
                  <a:pt x="6630077" y="1065229"/>
                  <a:pt x="6614178" y="1081128"/>
                  <a:pt x="6614178" y="1100740"/>
                </a:cubicBezTo>
                <a:cubicBezTo>
                  <a:pt x="6614178" y="1120352"/>
                  <a:pt x="6630077" y="1136251"/>
                  <a:pt x="6649689" y="1136251"/>
                </a:cubicBezTo>
                <a:cubicBezTo>
                  <a:pt x="6669301" y="1136251"/>
                  <a:pt x="6685200" y="1120352"/>
                  <a:pt x="6685200" y="1100740"/>
                </a:cubicBezTo>
                <a:cubicBezTo>
                  <a:pt x="6685200" y="1081128"/>
                  <a:pt x="6669301" y="1065229"/>
                  <a:pt x="6649689" y="1065229"/>
                </a:cubicBezTo>
                <a:close/>
                <a:moveTo>
                  <a:pt x="6461779" y="1065229"/>
                </a:moveTo>
                <a:cubicBezTo>
                  <a:pt x="6442167" y="1065229"/>
                  <a:pt x="6426268" y="1081128"/>
                  <a:pt x="6426268" y="1100740"/>
                </a:cubicBezTo>
                <a:cubicBezTo>
                  <a:pt x="6426268" y="1120352"/>
                  <a:pt x="6442167" y="1136251"/>
                  <a:pt x="6461779" y="1136251"/>
                </a:cubicBezTo>
                <a:cubicBezTo>
                  <a:pt x="6481391" y="1136251"/>
                  <a:pt x="6497290" y="1120352"/>
                  <a:pt x="6497290" y="1100740"/>
                </a:cubicBezTo>
                <a:cubicBezTo>
                  <a:pt x="6497290" y="1081128"/>
                  <a:pt x="6481391" y="1065229"/>
                  <a:pt x="6461779" y="1065229"/>
                </a:cubicBezTo>
                <a:close/>
                <a:moveTo>
                  <a:pt x="6273869" y="1065229"/>
                </a:moveTo>
                <a:cubicBezTo>
                  <a:pt x="6254257" y="1065229"/>
                  <a:pt x="6238358" y="1081128"/>
                  <a:pt x="6238358" y="1100740"/>
                </a:cubicBezTo>
                <a:cubicBezTo>
                  <a:pt x="6238358" y="1120352"/>
                  <a:pt x="6254257" y="1136251"/>
                  <a:pt x="6273869" y="1136251"/>
                </a:cubicBezTo>
                <a:cubicBezTo>
                  <a:pt x="6293481" y="1136251"/>
                  <a:pt x="6309380" y="1120352"/>
                  <a:pt x="6309380" y="1100740"/>
                </a:cubicBezTo>
                <a:cubicBezTo>
                  <a:pt x="6309380" y="1081128"/>
                  <a:pt x="6293481" y="1065229"/>
                  <a:pt x="6273869" y="1065229"/>
                </a:cubicBezTo>
                <a:close/>
                <a:moveTo>
                  <a:pt x="6085959" y="1065229"/>
                </a:moveTo>
                <a:cubicBezTo>
                  <a:pt x="6066347" y="1065229"/>
                  <a:pt x="6050449" y="1081128"/>
                  <a:pt x="6050449" y="1100740"/>
                </a:cubicBezTo>
                <a:cubicBezTo>
                  <a:pt x="6050449" y="1120352"/>
                  <a:pt x="6066347" y="1136251"/>
                  <a:pt x="6085959" y="1136251"/>
                </a:cubicBezTo>
                <a:cubicBezTo>
                  <a:pt x="6105571" y="1136251"/>
                  <a:pt x="6121470" y="1120352"/>
                  <a:pt x="6121470" y="1100740"/>
                </a:cubicBezTo>
                <a:cubicBezTo>
                  <a:pt x="6121470" y="1081128"/>
                  <a:pt x="6105571" y="1065229"/>
                  <a:pt x="6085959" y="1065229"/>
                </a:cubicBezTo>
                <a:close/>
                <a:moveTo>
                  <a:pt x="5898050" y="1065229"/>
                </a:moveTo>
                <a:cubicBezTo>
                  <a:pt x="5878438" y="1065229"/>
                  <a:pt x="5862539" y="1081128"/>
                  <a:pt x="5862539" y="1100740"/>
                </a:cubicBezTo>
                <a:cubicBezTo>
                  <a:pt x="5862539" y="1120352"/>
                  <a:pt x="5878438" y="1136251"/>
                  <a:pt x="5898050" y="1136251"/>
                </a:cubicBezTo>
                <a:cubicBezTo>
                  <a:pt x="5917662" y="1136251"/>
                  <a:pt x="5933561" y="1120352"/>
                  <a:pt x="5933561" y="1100740"/>
                </a:cubicBezTo>
                <a:cubicBezTo>
                  <a:pt x="5933561" y="1081128"/>
                  <a:pt x="5917662" y="1065229"/>
                  <a:pt x="5898050" y="1065229"/>
                </a:cubicBezTo>
                <a:close/>
                <a:moveTo>
                  <a:pt x="5710141" y="1065229"/>
                </a:moveTo>
                <a:cubicBezTo>
                  <a:pt x="5690529" y="1065229"/>
                  <a:pt x="5674630" y="1081128"/>
                  <a:pt x="5674630" y="1100740"/>
                </a:cubicBezTo>
                <a:cubicBezTo>
                  <a:pt x="5674630" y="1120352"/>
                  <a:pt x="5690529" y="1136251"/>
                  <a:pt x="5710141" y="1136251"/>
                </a:cubicBezTo>
                <a:cubicBezTo>
                  <a:pt x="5729752" y="1136251"/>
                  <a:pt x="5745652" y="1120352"/>
                  <a:pt x="5745652" y="1100740"/>
                </a:cubicBezTo>
                <a:cubicBezTo>
                  <a:pt x="5745652" y="1081128"/>
                  <a:pt x="5729752" y="1065229"/>
                  <a:pt x="5710141" y="1065229"/>
                </a:cubicBezTo>
                <a:close/>
                <a:moveTo>
                  <a:pt x="5522232" y="1065229"/>
                </a:moveTo>
                <a:cubicBezTo>
                  <a:pt x="5502620" y="1065229"/>
                  <a:pt x="5486721" y="1081128"/>
                  <a:pt x="5486721" y="1100740"/>
                </a:cubicBezTo>
                <a:cubicBezTo>
                  <a:pt x="5486721" y="1120352"/>
                  <a:pt x="5502620" y="1136251"/>
                  <a:pt x="5522232" y="1136251"/>
                </a:cubicBezTo>
                <a:cubicBezTo>
                  <a:pt x="5541843" y="1136251"/>
                  <a:pt x="5557742" y="1120352"/>
                  <a:pt x="5557742" y="1100740"/>
                </a:cubicBezTo>
                <a:cubicBezTo>
                  <a:pt x="5557742" y="1081128"/>
                  <a:pt x="5541843" y="1065229"/>
                  <a:pt x="5522232" y="1065229"/>
                </a:cubicBezTo>
                <a:close/>
                <a:moveTo>
                  <a:pt x="5334321" y="1065229"/>
                </a:moveTo>
                <a:cubicBezTo>
                  <a:pt x="5314711" y="1065229"/>
                  <a:pt x="5298812" y="1081128"/>
                  <a:pt x="5298812" y="1100740"/>
                </a:cubicBezTo>
                <a:cubicBezTo>
                  <a:pt x="5298812" y="1120352"/>
                  <a:pt x="5314711" y="1136251"/>
                  <a:pt x="5334321" y="1136251"/>
                </a:cubicBezTo>
                <a:cubicBezTo>
                  <a:pt x="5353934" y="1136251"/>
                  <a:pt x="5369832" y="1120352"/>
                  <a:pt x="5369832" y="1100740"/>
                </a:cubicBezTo>
                <a:cubicBezTo>
                  <a:pt x="5369832" y="1081128"/>
                  <a:pt x="5353934" y="1065229"/>
                  <a:pt x="5334321" y="1065229"/>
                </a:cubicBezTo>
                <a:close/>
                <a:moveTo>
                  <a:pt x="5146412" y="1065229"/>
                </a:moveTo>
                <a:cubicBezTo>
                  <a:pt x="5126803" y="1065229"/>
                  <a:pt x="5110901" y="1081128"/>
                  <a:pt x="5110901" y="1100740"/>
                </a:cubicBezTo>
                <a:cubicBezTo>
                  <a:pt x="5110901" y="1120352"/>
                  <a:pt x="5126803" y="1136251"/>
                  <a:pt x="5146412" y="1136251"/>
                </a:cubicBezTo>
                <a:cubicBezTo>
                  <a:pt x="5166021" y="1136251"/>
                  <a:pt x="5181923" y="1120352"/>
                  <a:pt x="5181923" y="1100740"/>
                </a:cubicBezTo>
                <a:cubicBezTo>
                  <a:pt x="5181923" y="1081128"/>
                  <a:pt x="5166021" y="1065229"/>
                  <a:pt x="5146412" y="1065229"/>
                </a:cubicBezTo>
                <a:close/>
                <a:moveTo>
                  <a:pt x="4958502" y="1065229"/>
                </a:moveTo>
                <a:cubicBezTo>
                  <a:pt x="4938890" y="1065229"/>
                  <a:pt x="4922992" y="1081128"/>
                  <a:pt x="4922992" y="1100740"/>
                </a:cubicBezTo>
                <a:cubicBezTo>
                  <a:pt x="4922992" y="1120352"/>
                  <a:pt x="4938890" y="1136251"/>
                  <a:pt x="4958502" y="1136251"/>
                </a:cubicBezTo>
                <a:cubicBezTo>
                  <a:pt x="4978115" y="1136251"/>
                  <a:pt x="4994014" y="1120352"/>
                  <a:pt x="4994014" y="1100740"/>
                </a:cubicBezTo>
                <a:cubicBezTo>
                  <a:pt x="4994014" y="1081128"/>
                  <a:pt x="4978115" y="1065229"/>
                  <a:pt x="4958502" y="1065229"/>
                </a:cubicBezTo>
                <a:close/>
                <a:moveTo>
                  <a:pt x="4770594" y="1065229"/>
                </a:moveTo>
                <a:cubicBezTo>
                  <a:pt x="4750980" y="1065229"/>
                  <a:pt x="4735082" y="1081128"/>
                  <a:pt x="4735082" y="1100740"/>
                </a:cubicBezTo>
                <a:cubicBezTo>
                  <a:pt x="4735082" y="1120352"/>
                  <a:pt x="4750980" y="1136251"/>
                  <a:pt x="4770594" y="1136251"/>
                </a:cubicBezTo>
                <a:cubicBezTo>
                  <a:pt x="4790206" y="1136251"/>
                  <a:pt x="4806102" y="1120352"/>
                  <a:pt x="4806102" y="1100740"/>
                </a:cubicBezTo>
                <a:cubicBezTo>
                  <a:pt x="4806102" y="1081128"/>
                  <a:pt x="4790206" y="1065229"/>
                  <a:pt x="4770594" y="1065229"/>
                </a:cubicBezTo>
                <a:close/>
                <a:moveTo>
                  <a:pt x="4582682" y="1065229"/>
                </a:moveTo>
                <a:cubicBezTo>
                  <a:pt x="4563070" y="1065229"/>
                  <a:pt x="4547171" y="1081128"/>
                  <a:pt x="4547171" y="1100740"/>
                </a:cubicBezTo>
                <a:cubicBezTo>
                  <a:pt x="4547171" y="1120352"/>
                  <a:pt x="4563070" y="1136251"/>
                  <a:pt x="4582682" y="1136251"/>
                </a:cubicBezTo>
                <a:cubicBezTo>
                  <a:pt x="4602293" y="1136251"/>
                  <a:pt x="4618193" y="1120352"/>
                  <a:pt x="4618193" y="1100740"/>
                </a:cubicBezTo>
                <a:cubicBezTo>
                  <a:pt x="4618193" y="1081128"/>
                  <a:pt x="4602293" y="1065229"/>
                  <a:pt x="4582682" y="1065229"/>
                </a:cubicBezTo>
                <a:close/>
                <a:moveTo>
                  <a:pt x="4394773" y="1065229"/>
                </a:moveTo>
                <a:cubicBezTo>
                  <a:pt x="4375161" y="1065229"/>
                  <a:pt x="4359261" y="1081128"/>
                  <a:pt x="4359261" y="1100740"/>
                </a:cubicBezTo>
                <a:cubicBezTo>
                  <a:pt x="4359261" y="1120352"/>
                  <a:pt x="4375161" y="1136251"/>
                  <a:pt x="4394773" y="1136251"/>
                </a:cubicBezTo>
                <a:cubicBezTo>
                  <a:pt x="4414385" y="1136251"/>
                  <a:pt x="4430285" y="1120352"/>
                  <a:pt x="4430285" y="1100740"/>
                </a:cubicBezTo>
                <a:cubicBezTo>
                  <a:pt x="4430285" y="1081128"/>
                  <a:pt x="4414385" y="1065229"/>
                  <a:pt x="4394773" y="1065229"/>
                </a:cubicBezTo>
                <a:close/>
                <a:moveTo>
                  <a:pt x="4206862" y="1065229"/>
                </a:moveTo>
                <a:cubicBezTo>
                  <a:pt x="4187257" y="1065229"/>
                  <a:pt x="4171356" y="1081128"/>
                  <a:pt x="4171356" y="1100740"/>
                </a:cubicBezTo>
                <a:cubicBezTo>
                  <a:pt x="4171356" y="1120352"/>
                  <a:pt x="4187257" y="1136251"/>
                  <a:pt x="4206862" y="1136251"/>
                </a:cubicBezTo>
                <a:cubicBezTo>
                  <a:pt x="4226473" y="1136251"/>
                  <a:pt x="4242372" y="1120352"/>
                  <a:pt x="4242372" y="1100740"/>
                </a:cubicBezTo>
                <a:cubicBezTo>
                  <a:pt x="4242372" y="1081128"/>
                  <a:pt x="4226473" y="1065229"/>
                  <a:pt x="4206862" y="1065229"/>
                </a:cubicBezTo>
                <a:close/>
                <a:moveTo>
                  <a:pt x="4018959" y="1065229"/>
                </a:moveTo>
                <a:cubicBezTo>
                  <a:pt x="3999346" y="1065229"/>
                  <a:pt x="3983449" y="1081128"/>
                  <a:pt x="3983449" y="1100740"/>
                </a:cubicBezTo>
                <a:cubicBezTo>
                  <a:pt x="3983449" y="1120352"/>
                  <a:pt x="3999346" y="1136251"/>
                  <a:pt x="4018959" y="1136251"/>
                </a:cubicBezTo>
                <a:cubicBezTo>
                  <a:pt x="4038571" y="1136251"/>
                  <a:pt x="4054470" y="1120352"/>
                  <a:pt x="4054470" y="1100740"/>
                </a:cubicBezTo>
                <a:cubicBezTo>
                  <a:pt x="4054470" y="1081128"/>
                  <a:pt x="4038571" y="1065229"/>
                  <a:pt x="4018959" y="1065229"/>
                </a:cubicBezTo>
                <a:close/>
                <a:moveTo>
                  <a:pt x="3831047" y="1065229"/>
                </a:moveTo>
                <a:cubicBezTo>
                  <a:pt x="3811436" y="1065229"/>
                  <a:pt x="3795536" y="1081128"/>
                  <a:pt x="3795536" y="1100740"/>
                </a:cubicBezTo>
                <a:cubicBezTo>
                  <a:pt x="3795536" y="1120352"/>
                  <a:pt x="3811436" y="1136251"/>
                  <a:pt x="3831047" y="1136251"/>
                </a:cubicBezTo>
                <a:cubicBezTo>
                  <a:pt x="3850660" y="1136251"/>
                  <a:pt x="3866559" y="1120352"/>
                  <a:pt x="3866559" y="1100740"/>
                </a:cubicBezTo>
                <a:cubicBezTo>
                  <a:pt x="3866559" y="1081128"/>
                  <a:pt x="3850660" y="1065229"/>
                  <a:pt x="3831047" y="1065229"/>
                </a:cubicBezTo>
                <a:close/>
                <a:moveTo>
                  <a:pt x="3643135" y="1065229"/>
                </a:moveTo>
                <a:cubicBezTo>
                  <a:pt x="3623524" y="1065229"/>
                  <a:pt x="3607624" y="1081128"/>
                  <a:pt x="3607624" y="1100740"/>
                </a:cubicBezTo>
                <a:cubicBezTo>
                  <a:pt x="3607624" y="1120352"/>
                  <a:pt x="3623524" y="1136251"/>
                  <a:pt x="3643135" y="1136251"/>
                </a:cubicBezTo>
                <a:cubicBezTo>
                  <a:pt x="3662748" y="1136251"/>
                  <a:pt x="3678648" y="1120352"/>
                  <a:pt x="3678648" y="1100740"/>
                </a:cubicBezTo>
                <a:cubicBezTo>
                  <a:pt x="3678648" y="1081128"/>
                  <a:pt x="3662748" y="1065229"/>
                  <a:pt x="3643135" y="1065229"/>
                </a:cubicBezTo>
                <a:close/>
                <a:moveTo>
                  <a:pt x="3455228" y="1065229"/>
                </a:moveTo>
                <a:cubicBezTo>
                  <a:pt x="3435616" y="1065229"/>
                  <a:pt x="3419718" y="1081128"/>
                  <a:pt x="3419718" y="1100740"/>
                </a:cubicBezTo>
                <a:cubicBezTo>
                  <a:pt x="3419718" y="1120352"/>
                  <a:pt x="3435616" y="1136251"/>
                  <a:pt x="3455228" y="1136251"/>
                </a:cubicBezTo>
                <a:cubicBezTo>
                  <a:pt x="3474841" y="1136251"/>
                  <a:pt x="3490738" y="1120352"/>
                  <a:pt x="3490738" y="1100740"/>
                </a:cubicBezTo>
                <a:cubicBezTo>
                  <a:pt x="3490738" y="1081128"/>
                  <a:pt x="3474841" y="1065229"/>
                  <a:pt x="3455228" y="1065229"/>
                </a:cubicBezTo>
                <a:close/>
                <a:moveTo>
                  <a:pt x="3267322" y="1065229"/>
                </a:moveTo>
                <a:cubicBezTo>
                  <a:pt x="3247709" y="1065229"/>
                  <a:pt x="3231812" y="1081128"/>
                  <a:pt x="3231812" y="1100740"/>
                </a:cubicBezTo>
                <a:cubicBezTo>
                  <a:pt x="3231812" y="1120352"/>
                  <a:pt x="3247709" y="1136251"/>
                  <a:pt x="3267322" y="1136251"/>
                </a:cubicBezTo>
                <a:cubicBezTo>
                  <a:pt x="3286933" y="1136251"/>
                  <a:pt x="3302832" y="1120352"/>
                  <a:pt x="3302832" y="1100740"/>
                </a:cubicBezTo>
                <a:cubicBezTo>
                  <a:pt x="3302832" y="1081128"/>
                  <a:pt x="3286933" y="1065229"/>
                  <a:pt x="3267322" y="1065229"/>
                </a:cubicBezTo>
                <a:close/>
                <a:moveTo>
                  <a:pt x="3079409" y="1065229"/>
                </a:moveTo>
                <a:cubicBezTo>
                  <a:pt x="3059798" y="1065229"/>
                  <a:pt x="3043899" y="1081128"/>
                  <a:pt x="3043899" y="1100740"/>
                </a:cubicBezTo>
                <a:cubicBezTo>
                  <a:pt x="3043899" y="1120352"/>
                  <a:pt x="3059798" y="1136251"/>
                  <a:pt x="3079409" y="1136251"/>
                </a:cubicBezTo>
                <a:cubicBezTo>
                  <a:pt x="3099022" y="1136251"/>
                  <a:pt x="3114921" y="1120352"/>
                  <a:pt x="3114921" y="1100740"/>
                </a:cubicBezTo>
                <a:cubicBezTo>
                  <a:pt x="3114921" y="1081128"/>
                  <a:pt x="3099022" y="1065229"/>
                  <a:pt x="3079409" y="1065229"/>
                </a:cubicBezTo>
                <a:close/>
                <a:moveTo>
                  <a:pt x="2891500" y="1065229"/>
                </a:moveTo>
                <a:cubicBezTo>
                  <a:pt x="2871887" y="1065229"/>
                  <a:pt x="2855988" y="1081128"/>
                  <a:pt x="2855988" y="1100740"/>
                </a:cubicBezTo>
                <a:cubicBezTo>
                  <a:pt x="2855988" y="1120352"/>
                  <a:pt x="2871887" y="1136251"/>
                  <a:pt x="2891500" y="1136251"/>
                </a:cubicBezTo>
                <a:cubicBezTo>
                  <a:pt x="2911111" y="1136251"/>
                  <a:pt x="2927011" y="1120352"/>
                  <a:pt x="2927011" y="1100740"/>
                </a:cubicBezTo>
                <a:cubicBezTo>
                  <a:pt x="2927011" y="1081128"/>
                  <a:pt x="2911111" y="1065229"/>
                  <a:pt x="2891500" y="1065229"/>
                </a:cubicBezTo>
                <a:close/>
                <a:moveTo>
                  <a:pt x="2703588" y="1065229"/>
                </a:moveTo>
                <a:cubicBezTo>
                  <a:pt x="2683978" y="1065229"/>
                  <a:pt x="2668078" y="1081128"/>
                  <a:pt x="2668078" y="1100740"/>
                </a:cubicBezTo>
                <a:cubicBezTo>
                  <a:pt x="2668078" y="1120352"/>
                  <a:pt x="2683978" y="1136251"/>
                  <a:pt x="2703588" y="1136251"/>
                </a:cubicBezTo>
                <a:cubicBezTo>
                  <a:pt x="2723201" y="1136251"/>
                  <a:pt x="2739100" y="1120352"/>
                  <a:pt x="2739100" y="1100740"/>
                </a:cubicBezTo>
                <a:cubicBezTo>
                  <a:pt x="2739100" y="1081128"/>
                  <a:pt x="2723201" y="1065229"/>
                  <a:pt x="2703588" y="1065229"/>
                </a:cubicBezTo>
                <a:close/>
                <a:moveTo>
                  <a:pt x="2515679" y="1065229"/>
                </a:moveTo>
                <a:cubicBezTo>
                  <a:pt x="2496067" y="1065229"/>
                  <a:pt x="2480169" y="1081128"/>
                  <a:pt x="2480169" y="1100740"/>
                </a:cubicBezTo>
                <a:cubicBezTo>
                  <a:pt x="2480169" y="1120352"/>
                  <a:pt x="2496067" y="1136251"/>
                  <a:pt x="2515679" y="1136251"/>
                </a:cubicBezTo>
                <a:cubicBezTo>
                  <a:pt x="2535292" y="1136251"/>
                  <a:pt x="2551191" y="1120352"/>
                  <a:pt x="2551191" y="1100740"/>
                </a:cubicBezTo>
                <a:cubicBezTo>
                  <a:pt x="2551191" y="1081128"/>
                  <a:pt x="2535292" y="1065229"/>
                  <a:pt x="2515679" y="1065229"/>
                </a:cubicBezTo>
                <a:close/>
                <a:moveTo>
                  <a:pt x="2327769" y="1065229"/>
                </a:moveTo>
                <a:cubicBezTo>
                  <a:pt x="2308158" y="1065229"/>
                  <a:pt x="2292259" y="1081128"/>
                  <a:pt x="2292259" y="1100740"/>
                </a:cubicBezTo>
                <a:cubicBezTo>
                  <a:pt x="2292259" y="1120352"/>
                  <a:pt x="2308158" y="1136251"/>
                  <a:pt x="2327769" y="1136251"/>
                </a:cubicBezTo>
                <a:cubicBezTo>
                  <a:pt x="2347382" y="1136251"/>
                  <a:pt x="2363281" y="1120352"/>
                  <a:pt x="2363281" y="1100740"/>
                </a:cubicBezTo>
                <a:cubicBezTo>
                  <a:pt x="2363281" y="1081128"/>
                  <a:pt x="2347382" y="1065229"/>
                  <a:pt x="2327769" y="1065229"/>
                </a:cubicBezTo>
                <a:close/>
                <a:moveTo>
                  <a:pt x="2139862" y="1065229"/>
                </a:moveTo>
                <a:cubicBezTo>
                  <a:pt x="2120248" y="1065229"/>
                  <a:pt x="2104350" y="1081128"/>
                  <a:pt x="2104350" y="1100740"/>
                </a:cubicBezTo>
                <a:cubicBezTo>
                  <a:pt x="2104350" y="1120352"/>
                  <a:pt x="2120248" y="1136251"/>
                  <a:pt x="2139862" y="1136251"/>
                </a:cubicBezTo>
                <a:cubicBezTo>
                  <a:pt x="2159472" y="1136251"/>
                  <a:pt x="2175372" y="1120352"/>
                  <a:pt x="2175372" y="1100740"/>
                </a:cubicBezTo>
                <a:cubicBezTo>
                  <a:pt x="2175372" y="1081128"/>
                  <a:pt x="2159472" y="1065229"/>
                  <a:pt x="2139862" y="1065229"/>
                </a:cubicBezTo>
                <a:close/>
                <a:moveTo>
                  <a:pt x="1951951" y="1065229"/>
                </a:moveTo>
                <a:cubicBezTo>
                  <a:pt x="1932339" y="1065229"/>
                  <a:pt x="1916439" y="1081128"/>
                  <a:pt x="1916439" y="1100740"/>
                </a:cubicBezTo>
                <a:cubicBezTo>
                  <a:pt x="1916439" y="1120352"/>
                  <a:pt x="1932339" y="1136251"/>
                  <a:pt x="1951951" y="1136251"/>
                </a:cubicBezTo>
                <a:cubicBezTo>
                  <a:pt x="1971563" y="1136251"/>
                  <a:pt x="1987463" y="1120352"/>
                  <a:pt x="1987463" y="1100740"/>
                </a:cubicBezTo>
                <a:cubicBezTo>
                  <a:pt x="1987463" y="1081128"/>
                  <a:pt x="1971563" y="1065229"/>
                  <a:pt x="1951951" y="1065229"/>
                </a:cubicBezTo>
                <a:close/>
                <a:moveTo>
                  <a:pt x="1764042" y="1065229"/>
                </a:moveTo>
                <a:cubicBezTo>
                  <a:pt x="1744429" y="1065229"/>
                  <a:pt x="1728530" y="1081128"/>
                  <a:pt x="1728530" y="1100740"/>
                </a:cubicBezTo>
                <a:cubicBezTo>
                  <a:pt x="1728530" y="1120352"/>
                  <a:pt x="1744429" y="1136251"/>
                  <a:pt x="1764042" y="1136251"/>
                </a:cubicBezTo>
                <a:cubicBezTo>
                  <a:pt x="1783654" y="1136251"/>
                  <a:pt x="1799552" y="1120352"/>
                  <a:pt x="1799552" y="1100740"/>
                </a:cubicBezTo>
                <a:cubicBezTo>
                  <a:pt x="1799552" y="1081128"/>
                  <a:pt x="1783654" y="1065229"/>
                  <a:pt x="1764042" y="1065229"/>
                </a:cubicBezTo>
                <a:close/>
                <a:moveTo>
                  <a:pt x="1576132" y="1065229"/>
                </a:moveTo>
                <a:cubicBezTo>
                  <a:pt x="1556520" y="1065229"/>
                  <a:pt x="1540620" y="1081128"/>
                  <a:pt x="1540620" y="1100740"/>
                </a:cubicBezTo>
                <a:cubicBezTo>
                  <a:pt x="1540620" y="1120352"/>
                  <a:pt x="1556520" y="1136251"/>
                  <a:pt x="1576132" y="1136251"/>
                </a:cubicBezTo>
                <a:cubicBezTo>
                  <a:pt x="1595743" y="1136251"/>
                  <a:pt x="1611642" y="1120352"/>
                  <a:pt x="1611642" y="1100740"/>
                </a:cubicBezTo>
                <a:cubicBezTo>
                  <a:pt x="1611642" y="1081128"/>
                  <a:pt x="1595743" y="1065229"/>
                  <a:pt x="1576132" y="1065229"/>
                </a:cubicBezTo>
                <a:close/>
                <a:moveTo>
                  <a:pt x="1388221" y="1065229"/>
                </a:moveTo>
                <a:cubicBezTo>
                  <a:pt x="1368610" y="1065229"/>
                  <a:pt x="1352710" y="1081128"/>
                  <a:pt x="1352710" y="1100740"/>
                </a:cubicBezTo>
                <a:cubicBezTo>
                  <a:pt x="1352710" y="1120352"/>
                  <a:pt x="1368610" y="1136251"/>
                  <a:pt x="1388221" y="1136251"/>
                </a:cubicBezTo>
                <a:cubicBezTo>
                  <a:pt x="1407833" y="1136251"/>
                  <a:pt x="1423733" y="1120352"/>
                  <a:pt x="1423733" y="1100740"/>
                </a:cubicBezTo>
                <a:cubicBezTo>
                  <a:pt x="1423733" y="1081128"/>
                  <a:pt x="1407833" y="1065229"/>
                  <a:pt x="1388221" y="1065229"/>
                </a:cubicBezTo>
                <a:close/>
                <a:moveTo>
                  <a:pt x="1200313" y="1065229"/>
                </a:moveTo>
                <a:cubicBezTo>
                  <a:pt x="1180701" y="1065229"/>
                  <a:pt x="1164801" y="1081128"/>
                  <a:pt x="1164801" y="1100740"/>
                </a:cubicBezTo>
                <a:cubicBezTo>
                  <a:pt x="1164801" y="1120352"/>
                  <a:pt x="1180701" y="1136251"/>
                  <a:pt x="1200313" y="1136251"/>
                </a:cubicBezTo>
                <a:cubicBezTo>
                  <a:pt x="1219924" y="1136251"/>
                  <a:pt x="1235823" y="1120352"/>
                  <a:pt x="1235823" y="1100740"/>
                </a:cubicBezTo>
                <a:cubicBezTo>
                  <a:pt x="1235823" y="1081128"/>
                  <a:pt x="1219924" y="1065229"/>
                  <a:pt x="1200313" y="1065229"/>
                </a:cubicBezTo>
                <a:close/>
                <a:moveTo>
                  <a:pt x="1012402" y="1065229"/>
                </a:moveTo>
                <a:cubicBezTo>
                  <a:pt x="992790" y="1065229"/>
                  <a:pt x="976892" y="1081128"/>
                  <a:pt x="976892" y="1100740"/>
                </a:cubicBezTo>
                <a:cubicBezTo>
                  <a:pt x="976892" y="1120352"/>
                  <a:pt x="992790" y="1136251"/>
                  <a:pt x="1012402" y="1136251"/>
                </a:cubicBezTo>
                <a:cubicBezTo>
                  <a:pt x="1032014" y="1136251"/>
                  <a:pt x="1047914" y="1120352"/>
                  <a:pt x="1047914" y="1100740"/>
                </a:cubicBezTo>
                <a:cubicBezTo>
                  <a:pt x="1047914" y="1081128"/>
                  <a:pt x="1032014" y="1065229"/>
                  <a:pt x="1012402" y="1065229"/>
                </a:cubicBezTo>
                <a:close/>
                <a:moveTo>
                  <a:pt x="824492" y="1065229"/>
                </a:moveTo>
                <a:cubicBezTo>
                  <a:pt x="804880" y="1065229"/>
                  <a:pt x="788982" y="1081128"/>
                  <a:pt x="788982" y="1100740"/>
                </a:cubicBezTo>
                <a:cubicBezTo>
                  <a:pt x="788982" y="1120352"/>
                  <a:pt x="804880" y="1136251"/>
                  <a:pt x="824492" y="1136251"/>
                </a:cubicBezTo>
                <a:cubicBezTo>
                  <a:pt x="844104" y="1136251"/>
                  <a:pt x="860003" y="1120352"/>
                  <a:pt x="860003" y="1100740"/>
                </a:cubicBezTo>
                <a:cubicBezTo>
                  <a:pt x="860003" y="1081128"/>
                  <a:pt x="844104" y="1065229"/>
                  <a:pt x="824492" y="1065229"/>
                </a:cubicBezTo>
                <a:close/>
                <a:moveTo>
                  <a:pt x="636583" y="1065229"/>
                </a:moveTo>
                <a:cubicBezTo>
                  <a:pt x="616971" y="1065229"/>
                  <a:pt x="601071" y="1081128"/>
                  <a:pt x="601071" y="1100740"/>
                </a:cubicBezTo>
                <a:cubicBezTo>
                  <a:pt x="601071" y="1120352"/>
                  <a:pt x="616971" y="1136251"/>
                  <a:pt x="636583" y="1136251"/>
                </a:cubicBezTo>
                <a:cubicBezTo>
                  <a:pt x="656195" y="1136251"/>
                  <a:pt x="672093" y="1120352"/>
                  <a:pt x="672093" y="1100740"/>
                </a:cubicBezTo>
                <a:cubicBezTo>
                  <a:pt x="672093" y="1081128"/>
                  <a:pt x="656195" y="1065229"/>
                  <a:pt x="636583" y="1065229"/>
                </a:cubicBezTo>
                <a:close/>
                <a:moveTo>
                  <a:pt x="448673" y="1065229"/>
                </a:moveTo>
                <a:cubicBezTo>
                  <a:pt x="429061" y="1065229"/>
                  <a:pt x="413162" y="1081128"/>
                  <a:pt x="413162" y="1100740"/>
                </a:cubicBezTo>
                <a:cubicBezTo>
                  <a:pt x="413162" y="1120352"/>
                  <a:pt x="429061" y="1136251"/>
                  <a:pt x="448673" y="1136251"/>
                </a:cubicBezTo>
                <a:cubicBezTo>
                  <a:pt x="468285" y="1136251"/>
                  <a:pt x="484184" y="1120352"/>
                  <a:pt x="484184" y="1100740"/>
                </a:cubicBezTo>
                <a:cubicBezTo>
                  <a:pt x="484184" y="1081128"/>
                  <a:pt x="468285" y="1065229"/>
                  <a:pt x="448673" y="1065229"/>
                </a:cubicBezTo>
                <a:close/>
                <a:moveTo>
                  <a:pt x="260764" y="1065229"/>
                </a:moveTo>
                <a:cubicBezTo>
                  <a:pt x="241151" y="1065229"/>
                  <a:pt x="225252" y="1081128"/>
                  <a:pt x="225252" y="1100740"/>
                </a:cubicBezTo>
                <a:cubicBezTo>
                  <a:pt x="225252" y="1120352"/>
                  <a:pt x="241151" y="1136251"/>
                  <a:pt x="260764" y="1136251"/>
                </a:cubicBezTo>
                <a:cubicBezTo>
                  <a:pt x="280375" y="1136251"/>
                  <a:pt x="296274" y="1120352"/>
                  <a:pt x="296274" y="1100740"/>
                </a:cubicBezTo>
                <a:cubicBezTo>
                  <a:pt x="296274" y="1081128"/>
                  <a:pt x="280375" y="1065229"/>
                  <a:pt x="260764" y="1065229"/>
                </a:cubicBezTo>
                <a:close/>
                <a:moveTo>
                  <a:pt x="78815" y="1065228"/>
                </a:moveTo>
                <a:cubicBezTo>
                  <a:pt x="59202" y="1065228"/>
                  <a:pt x="43303" y="1081127"/>
                  <a:pt x="43303" y="1100739"/>
                </a:cubicBezTo>
                <a:cubicBezTo>
                  <a:pt x="43303" y="1120351"/>
                  <a:pt x="59202" y="1136250"/>
                  <a:pt x="78815" y="1136250"/>
                </a:cubicBezTo>
                <a:cubicBezTo>
                  <a:pt x="98427" y="1136250"/>
                  <a:pt x="114325" y="1120351"/>
                  <a:pt x="114325" y="1100739"/>
                </a:cubicBezTo>
                <a:cubicBezTo>
                  <a:pt x="114325" y="1081127"/>
                  <a:pt x="98427" y="1065228"/>
                  <a:pt x="78815" y="1065228"/>
                </a:cubicBezTo>
                <a:close/>
                <a:moveTo>
                  <a:pt x="12007004" y="912829"/>
                </a:moveTo>
                <a:cubicBezTo>
                  <a:pt x="11987392" y="912829"/>
                  <a:pt x="11971493" y="928728"/>
                  <a:pt x="11971493" y="948340"/>
                </a:cubicBezTo>
                <a:cubicBezTo>
                  <a:pt x="11971493" y="967952"/>
                  <a:pt x="11987392" y="983851"/>
                  <a:pt x="12007004" y="983851"/>
                </a:cubicBezTo>
                <a:cubicBezTo>
                  <a:pt x="12026616" y="983851"/>
                  <a:pt x="12042515" y="967952"/>
                  <a:pt x="12042515" y="948340"/>
                </a:cubicBezTo>
                <a:cubicBezTo>
                  <a:pt x="12042515" y="928728"/>
                  <a:pt x="12026616" y="912829"/>
                  <a:pt x="12007004" y="912829"/>
                </a:cubicBezTo>
                <a:close/>
                <a:moveTo>
                  <a:pt x="11819094" y="912829"/>
                </a:moveTo>
                <a:cubicBezTo>
                  <a:pt x="11799482" y="912829"/>
                  <a:pt x="11783583" y="928728"/>
                  <a:pt x="11783583" y="948340"/>
                </a:cubicBezTo>
                <a:cubicBezTo>
                  <a:pt x="11783583" y="967952"/>
                  <a:pt x="11799482" y="983851"/>
                  <a:pt x="11819094" y="983851"/>
                </a:cubicBezTo>
                <a:cubicBezTo>
                  <a:pt x="11838706" y="983851"/>
                  <a:pt x="11854605" y="967952"/>
                  <a:pt x="11854605" y="948340"/>
                </a:cubicBezTo>
                <a:cubicBezTo>
                  <a:pt x="11854605" y="928728"/>
                  <a:pt x="11838706" y="912829"/>
                  <a:pt x="11819094" y="912829"/>
                </a:cubicBezTo>
                <a:close/>
                <a:moveTo>
                  <a:pt x="11631184" y="912829"/>
                </a:moveTo>
                <a:cubicBezTo>
                  <a:pt x="11611572" y="912829"/>
                  <a:pt x="11595673" y="928728"/>
                  <a:pt x="11595673" y="948340"/>
                </a:cubicBezTo>
                <a:cubicBezTo>
                  <a:pt x="11595673" y="967952"/>
                  <a:pt x="11611572" y="983851"/>
                  <a:pt x="11631184" y="983851"/>
                </a:cubicBezTo>
                <a:cubicBezTo>
                  <a:pt x="11650796" y="983851"/>
                  <a:pt x="11666695" y="967952"/>
                  <a:pt x="11666695" y="948340"/>
                </a:cubicBezTo>
                <a:cubicBezTo>
                  <a:pt x="11666695" y="928728"/>
                  <a:pt x="11650796" y="912829"/>
                  <a:pt x="11631184" y="912829"/>
                </a:cubicBezTo>
                <a:close/>
                <a:moveTo>
                  <a:pt x="11443274" y="912829"/>
                </a:moveTo>
                <a:cubicBezTo>
                  <a:pt x="11423662" y="912829"/>
                  <a:pt x="11407763" y="928728"/>
                  <a:pt x="11407763" y="948340"/>
                </a:cubicBezTo>
                <a:cubicBezTo>
                  <a:pt x="11407763" y="967952"/>
                  <a:pt x="11423662" y="983851"/>
                  <a:pt x="11443274" y="983851"/>
                </a:cubicBezTo>
                <a:cubicBezTo>
                  <a:pt x="11462886" y="983851"/>
                  <a:pt x="11478785" y="967952"/>
                  <a:pt x="11478785" y="948340"/>
                </a:cubicBezTo>
                <a:cubicBezTo>
                  <a:pt x="11478785" y="928728"/>
                  <a:pt x="11462886" y="912829"/>
                  <a:pt x="11443274" y="912829"/>
                </a:cubicBezTo>
                <a:close/>
                <a:moveTo>
                  <a:pt x="11255364" y="912829"/>
                </a:moveTo>
                <a:cubicBezTo>
                  <a:pt x="11235752" y="912829"/>
                  <a:pt x="11219853" y="928728"/>
                  <a:pt x="11219853" y="948340"/>
                </a:cubicBezTo>
                <a:cubicBezTo>
                  <a:pt x="11219853" y="967952"/>
                  <a:pt x="11235752" y="983851"/>
                  <a:pt x="11255364" y="983851"/>
                </a:cubicBezTo>
                <a:cubicBezTo>
                  <a:pt x="11274976" y="983851"/>
                  <a:pt x="11290875" y="967952"/>
                  <a:pt x="11290875" y="948340"/>
                </a:cubicBezTo>
                <a:cubicBezTo>
                  <a:pt x="11290875" y="928728"/>
                  <a:pt x="11274976" y="912829"/>
                  <a:pt x="11255364" y="912829"/>
                </a:cubicBezTo>
                <a:close/>
                <a:moveTo>
                  <a:pt x="11067454" y="912829"/>
                </a:moveTo>
                <a:cubicBezTo>
                  <a:pt x="11047842" y="912829"/>
                  <a:pt x="11031943" y="928728"/>
                  <a:pt x="11031943" y="948340"/>
                </a:cubicBezTo>
                <a:cubicBezTo>
                  <a:pt x="11031943" y="967952"/>
                  <a:pt x="11047842" y="983851"/>
                  <a:pt x="11067454" y="983851"/>
                </a:cubicBezTo>
                <a:cubicBezTo>
                  <a:pt x="11087066" y="983851"/>
                  <a:pt x="11102965" y="967952"/>
                  <a:pt x="11102965" y="948340"/>
                </a:cubicBezTo>
                <a:cubicBezTo>
                  <a:pt x="11102965" y="928728"/>
                  <a:pt x="11087066" y="912829"/>
                  <a:pt x="11067454" y="912829"/>
                </a:cubicBezTo>
                <a:close/>
                <a:moveTo>
                  <a:pt x="10879544" y="912829"/>
                </a:moveTo>
                <a:cubicBezTo>
                  <a:pt x="10859932" y="912829"/>
                  <a:pt x="10844033" y="928728"/>
                  <a:pt x="10844033" y="948340"/>
                </a:cubicBezTo>
                <a:cubicBezTo>
                  <a:pt x="10844033" y="967952"/>
                  <a:pt x="10859932" y="983851"/>
                  <a:pt x="10879544" y="983851"/>
                </a:cubicBezTo>
                <a:cubicBezTo>
                  <a:pt x="10899156" y="983851"/>
                  <a:pt x="10915055" y="967952"/>
                  <a:pt x="10915055" y="948340"/>
                </a:cubicBezTo>
                <a:cubicBezTo>
                  <a:pt x="10915055" y="928728"/>
                  <a:pt x="10899156" y="912829"/>
                  <a:pt x="10879544" y="912829"/>
                </a:cubicBezTo>
                <a:close/>
                <a:moveTo>
                  <a:pt x="10691634" y="912829"/>
                </a:moveTo>
                <a:cubicBezTo>
                  <a:pt x="10672022" y="912829"/>
                  <a:pt x="10656123" y="928728"/>
                  <a:pt x="10656123" y="948340"/>
                </a:cubicBezTo>
                <a:cubicBezTo>
                  <a:pt x="10656123" y="967952"/>
                  <a:pt x="10672022" y="983851"/>
                  <a:pt x="10691634" y="983851"/>
                </a:cubicBezTo>
                <a:cubicBezTo>
                  <a:pt x="10711246" y="983851"/>
                  <a:pt x="10727145" y="967952"/>
                  <a:pt x="10727145" y="948340"/>
                </a:cubicBezTo>
                <a:cubicBezTo>
                  <a:pt x="10727145" y="928728"/>
                  <a:pt x="10711246" y="912829"/>
                  <a:pt x="10691634" y="912829"/>
                </a:cubicBezTo>
                <a:close/>
                <a:moveTo>
                  <a:pt x="10503724" y="912829"/>
                </a:moveTo>
                <a:cubicBezTo>
                  <a:pt x="10484112" y="912829"/>
                  <a:pt x="10468213" y="928728"/>
                  <a:pt x="10468213" y="948340"/>
                </a:cubicBezTo>
                <a:cubicBezTo>
                  <a:pt x="10468213" y="967952"/>
                  <a:pt x="10484112" y="983851"/>
                  <a:pt x="10503724" y="983851"/>
                </a:cubicBezTo>
                <a:cubicBezTo>
                  <a:pt x="10523336" y="983851"/>
                  <a:pt x="10539235" y="967952"/>
                  <a:pt x="10539235" y="948340"/>
                </a:cubicBezTo>
                <a:cubicBezTo>
                  <a:pt x="10539235" y="928728"/>
                  <a:pt x="10523336" y="912829"/>
                  <a:pt x="10503724" y="912829"/>
                </a:cubicBezTo>
                <a:close/>
                <a:moveTo>
                  <a:pt x="10315814" y="912829"/>
                </a:moveTo>
                <a:cubicBezTo>
                  <a:pt x="10296202" y="912829"/>
                  <a:pt x="10280303" y="928728"/>
                  <a:pt x="10280303" y="948340"/>
                </a:cubicBezTo>
                <a:cubicBezTo>
                  <a:pt x="10280303" y="967952"/>
                  <a:pt x="10296202" y="983851"/>
                  <a:pt x="10315814" y="983851"/>
                </a:cubicBezTo>
                <a:cubicBezTo>
                  <a:pt x="10335426" y="983851"/>
                  <a:pt x="10351325" y="967952"/>
                  <a:pt x="10351325" y="948340"/>
                </a:cubicBezTo>
                <a:cubicBezTo>
                  <a:pt x="10351325" y="928728"/>
                  <a:pt x="10335426" y="912829"/>
                  <a:pt x="10315814" y="912829"/>
                </a:cubicBezTo>
                <a:close/>
                <a:moveTo>
                  <a:pt x="10127904" y="912829"/>
                </a:moveTo>
                <a:cubicBezTo>
                  <a:pt x="10108292" y="912829"/>
                  <a:pt x="10092393" y="928728"/>
                  <a:pt x="10092393" y="948340"/>
                </a:cubicBezTo>
                <a:cubicBezTo>
                  <a:pt x="10092393" y="967952"/>
                  <a:pt x="10108292" y="983851"/>
                  <a:pt x="10127904" y="983851"/>
                </a:cubicBezTo>
                <a:cubicBezTo>
                  <a:pt x="10147516" y="983851"/>
                  <a:pt x="10163415" y="967952"/>
                  <a:pt x="10163415" y="948340"/>
                </a:cubicBezTo>
                <a:cubicBezTo>
                  <a:pt x="10163415" y="928728"/>
                  <a:pt x="10147516" y="912829"/>
                  <a:pt x="10127904" y="912829"/>
                </a:cubicBezTo>
                <a:close/>
                <a:moveTo>
                  <a:pt x="9939994" y="912829"/>
                </a:moveTo>
                <a:cubicBezTo>
                  <a:pt x="9920382" y="912829"/>
                  <a:pt x="9904483" y="928728"/>
                  <a:pt x="9904483" y="948340"/>
                </a:cubicBezTo>
                <a:cubicBezTo>
                  <a:pt x="9904483" y="967952"/>
                  <a:pt x="9920382" y="983851"/>
                  <a:pt x="9939994" y="983851"/>
                </a:cubicBezTo>
                <a:cubicBezTo>
                  <a:pt x="9959606" y="983851"/>
                  <a:pt x="9975505" y="967952"/>
                  <a:pt x="9975505" y="948340"/>
                </a:cubicBezTo>
                <a:cubicBezTo>
                  <a:pt x="9975505" y="928728"/>
                  <a:pt x="9959606" y="912829"/>
                  <a:pt x="9939994" y="912829"/>
                </a:cubicBezTo>
                <a:close/>
                <a:moveTo>
                  <a:pt x="9752084" y="912829"/>
                </a:moveTo>
                <a:cubicBezTo>
                  <a:pt x="9732472" y="912829"/>
                  <a:pt x="9716573" y="928728"/>
                  <a:pt x="9716573" y="948340"/>
                </a:cubicBezTo>
                <a:cubicBezTo>
                  <a:pt x="9716573" y="967952"/>
                  <a:pt x="9732472" y="983851"/>
                  <a:pt x="9752084" y="983851"/>
                </a:cubicBezTo>
                <a:cubicBezTo>
                  <a:pt x="9771696" y="983851"/>
                  <a:pt x="9787595" y="967952"/>
                  <a:pt x="9787595" y="948340"/>
                </a:cubicBezTo>
                <a:cubicBezTo>
                  <a:pt x="9787595" y="928728"/>
                  <a:pt x="9771696" y="912829"/>
                  <a:pt x="9752084" y="912829"/>
                </a:cubicBezTo>
                <a:close/>
                <a:moveTo>
                  <a:pt x="9564174" y="912829"/>
                </a:moveTo>
                <a:cubicBezTo>
                  <a:pt x="9544562" y="912829"/>
                  <a:pt x="9528663" y="928728"/>
                  <a:pt x="9528663" y="948340"/>
                </a:cubicBezTo>
                <a:cubicBezTo>
                  <a:pt x="9528663" y="967952"/>
                  <a:pt x="9544562" y="983851"/>
                  <a:pt x="9564174" y="983851"/>
                </a:cubicBezTo>
                <a:cubicBezTo>
                  <a:pt x="9583786" y="983851"/>
                  <a:pt x="9599685" y="967952"/>
                  <a:pt x="9599685" y="948340"/>
                </a:cubicBezTo>
                <a:cubicBezTo>
                  <a:pt x="9599685" y="928728"/>
                  <a:pt x="9583786" y="912829"/>
                  <a:pt x="9564174" y="912829"/>
                </a:cubicBezTo>
                <a:close/>
                <a:moveTo>
                  <a:pt x="9376264" y="912829"/>
                </a:moveTo>
                <a:cubicBezTo>
                  <a:pt x="9356652" y="912829"/>
                  <a:pt x="9340753" y="928728"/>
                  <a:pt x="9340753" y="948340"/>
                </a:cubicBezTo>
                <a:cubicBezTo>
                  <a:pt x="9340753" y="967952"/>
                  <a:pt x="9356652" y="983851"/>
                  <a:pt x="9376264" y="983851"/>
                </a:cubicBezTo>
                <a:cubicBezTo>
                  <a:pt x="9395876" y="983851"/>
                  <a:pt x="9411775" y="967952"/>
                  <a:pt x="9411775" y="948340"/>
                </a:cubicBezTo>
                <a:cubicBezTo>
                  <a:pt x="9411775" y="928728"/>
                  <a:pt x="9395876" y="912829"/>
                  <a:pt x="9376264" y="912829"/>
                </a:cubicBezTo>
                <a:close/>
                <a:moveTo>
                  <a:pt x="9188354" y="912829"/>
                </a:moveTo>
                <a:cubicBezTo>
                  <a:pt x="9168742" y="912829"/>
                  <a:pt x="9152843" y="928728"/>
                  <a:pt x="9152843" y="948340"/>
                </a:cubicBezTo>
                <a:cubicBezTo>
                  <a:pt x="9152843" y="967952"/>
                  <a:pt x="9168742" y="983851"/>
                  <a:pt x="9188354" y="983851"/>
                </a:cubicBezTo>
                <a:cubicBezTo>
                  <a:pt x="9207966" y="983851"/>
                  <a:pt x="9223865" y="967952"/>
                  <a:pt x="9223865" y="948340"/>
                </a:cubicBezTo>
                <a:cubicBezTo>
                  <a:pt x="9223865" y="928728"/>
                  <a:pt x="9207966" y="912829"/>
                  <a:pt x="9188354" y="912829"/>
                </a:cubicBezTo>
                <a:close/>
                <a:moveTo>
                  <a:pt x="9000444" y="912829"/>
                </a:moveTo>
                <a:cubicBezTo>
                  <a:pt x="8980832" y="912829"/>
                  <a:pt x="8964933" y="928728"/>
                  <a:pt x="8964933" y="948340"/>
                </a:cubicBezTo>
                <a:cubicBezTo>
                  <a:pt x="8964933" y="967952"/>
                  <a:pt x="8980832" y="983851"/>
                  <a:pt x="9000444" y="983851"/>
                </a:cubicBezTo>
                <a:cubicBezTo>
                  <a:pt x="9020056" y="983851"/>
                  <a:pt x="9035955" y="967952"/>
                  <a:pt x="9035955" y="948340"/>
                </a:cubicBezTo>
                <a:cubicBezTo>
                  <a:pt x="9035955" y="928728"/>
                  <a:pt x="9020056" y="912829"/>
                  <a:pt x="9000444" y="912829"/>
                </a:cubicBezTo>
                <a:close/>
                <a:moveTo>
                  <a:pt x="8812534" y="912829"/>
                </a:moveTo>
                <a:cubicBezTo>
                  <a:pt x="8792922" y="912829"/>
                  <a:pt x="8777023" y="928728"/>
                  <a:pt x="8777023" y="948340"/>
                </a:cubicBezTo>
                <a:cubicBezTo>
                  <a:pt x="8777023" y="967952"/>
                  <a:pt x="8792922" y="983851"/>
                  <a:pt x="8812534" y="983851"/>
                </a:cubicBezTo>
                <a:cubicBezTo>
                  <a:pt x="8832146" y="983851"/>
                  <a:pt x="8848045" y="967952"/>
                  <a:pt x="8848045" y="948340"/>
                </a:cubicBezTo>
                <a:cubicBezTo>
                  <a:pt x="8848045" y="928728"/>
                  <a:pt x="8832146" y="912829"/>
                  <a:pt x="8812534" y="912829"/>
                </a:cubicBezTo>
                <a:close/>
                <a:moveTo>
                  <a:pt x="8624624" y="912829"/>
                </a:moveTo>
                <a:cubicBezTo>
                  <a:pt x="8605012" y="912829"/>
                  <a:pt x="8589113" y="928728"/>
                  <a:pt x="8589113" y="948340"/>
                </a:cubicBezTo>
                <a:cubicBezTo>
                  <a:pt x="8589113" y="967952"/>
                  <a:pt x="8605012" y="983851"/>
                  <a:pt x="8624624" y="983851"/>
                </a:cubicBezTo>
                <a:cubicBezTo>
                  <a:pt x="8644236" y="983851"/>
                  <a:pt x="8660135" y="967952"/>
                  <a:pt x="8660135" y="948340"/>
                </a:cubicBezTo>
                <a:cubicBezTo>
                  <a:pt x="8660135" y="928728"/>
                  <a:pt x="8644236" y="912829"/>
                  <a:pt x="8624624" y="912829"/>
                </a:cubicBezTo>
                <a:close/>
                <a:moveTo>
                  <a:pt x="8436714" y="912829"/>
                </a:moveTo>
                <a:cubicBezTo>
                  <a:pt x="8417102" y="912829"/>
                  <a:pt x="8401203" y="928728"/>
                  <a:pt x="8401203" y="948340"/>
                </a:cubicBezTo>
                <a:cubicBezTo>
                  <a:pt x="8401203" y="967952"/>
                  <a:pt x="8417102" y="983851"/>
                  <a:pt x="8436714" y="983851"/>
                </a:cubicBezTo>
                <a:cubicBezTo>
                  <a:pt x="8456326" y="983851"/>
                  <a:pt x="8472225" y="967952"/>
                  <a:pt x="8472225" y="948340"/>
                </a:cubicBezTo>
                <a:cubicBezTo>
                  <a:pt x="8472225" y="928728"/>
                  <a:pt x="8456326" y="912829"/>
                  <a:pt x="8436714" y="912829"/>
                </a:cubicBezTo>
                <a:close/>
                <a:moveTo>
                  <a:pt x="8248804" y="912829"/>
                </a:moveTo>
                <a:cubicBezTo>
                  <a:pt x="8229192" y="912829"/>
                  <a:pt x="8213293" y="928728"/>
                  <a:pt x="8213293" y="948340"/>
                </a:cubicBezTo>
                <a:cubicBezTo>
                  <a:pt x="8213293" y="967952"/>
                  <a:pt x="8229192" y="983851"/>
                  <a:pt x="8248804" y="983851"/>
                </a:cubicBezTo>
                <a:cubicBezTo>
                  <a:pt x="8268416" y="983851"/>
                  <a:pt x="8284315" y="967952"/>
                  <a:pt x="8284315" y="948340"/>
                </a:cubicBezTo>
                <a:cubicBezTo>
                  <a:pt x="8284315" y="928728"/>
                  <a:pt x="8268416" y="912829"/>
                  <a:pt x="8248804" y="912829"/>
                </a:cubicBezTo>
                <a:close/>
                <a:moveTo>
                  <a:pt x="8060894" y="912829"/>
                </a:moveTo>
                <a:cubicBezTo>
                  <a:pt x="8041282" y="912829"/>
                  <a:pt x="8025383" y="928728"/>
                  <a:pt x="8025383" y="948340"/>
                </a:cubicBezTo>
                <a:cubicBezTo>
                  <a:pt x="8025383" y="967952"/>
                  <a:pt x="8041282" y="983851"/>
                  <a:pt x="8060894" y="983851"/>
                </a:cubicBezTo>
                <a:cubicBezTo>
                  <a:pt x="8080506" y="983851"/>
                  <a:pt x="8096405" y="967952"/>
                  <a:pt x="8096405" y="948340"/>
                </a:cubicBezTo>
                <a:cubicBezTo>
                  <a:pt x="8096405" y="928728"/>
                  <a:pt x="8080506" y="912829"/>
                  <a:pt x="8060894" y="912829"/>
                </a:cubicBezTo>
                <a:close/>
                <a:moveTo>
                  <a:pt x="7872984" y="912829"/>
                </a:moveTo>
                <a:cubicBezTo>
                  <a:pt x="7853372" y="912829"/>
                  <a:pt x="7837473" y="928728"/>
                  <a:pt x="7837473" y="948340"/>
                </a:cubicBezTo>
                <a:cubicBezTo>
                  <a:pt x="7837473" y="967952"/>
                  <a:pt x="7853372" y="983851"/>
                  <a:pt x="7872984" y="983851"/>
                </a:cubicBezTo>
                <a:cubicBezTo>
                  <a:pt x="7892596" y="983851"/>
                  <a:pt x="7908495" y="967952"/>
                  <a:pt x="7908495" y="948340"/>
                </a:cubicBezTo>
                <a:cubicBezTo>
                  <a:pt x="7908495" y="928728"/>
                  <a:pt x="7892596" y="912829"/>
                  <a:pt x="7872984" y="912829"/>
                </a:cubicBezTo>
                <a:close/>
                <a:moveTo>
                  <a:pt x="7685074" y="912829"/>
                </a:moveTo>
                <a:cubicBezTo>
                  <a:pt x="7665462" y="912829"/>
                  <a:pt x="7649563" y="928728"/>
                  <a:pt x="7649563" y="948340"/>
                </a:cubicBezTo>
                <a:cubicBezTo>
                  <a:pt x="7649563" y="967952"/>
                  <a:pt x="7665462" y="983851"/>
                  <a:pt x="7685074" y="983851"/>
                </a:cubicBezTo>
                <a:cubicBezTo>
                  <a:pt x="7704686" y="983851"/>
                  <a:pt x="7720585" y="967952"/>
                  <a:pt x="7720585" y="948340"/>
                </a:cubicBezTo>
                <a:cubicBezTo>
                  <a:pt x="7720585" y="928728"/>
                  <a:pt x="7704686" y="912829"/>
                  <a:pt x="7685074" y="912829"/>
                </a:cubicBezTo>
                <a:close/>
                <a:moveTo>
                  <a:pt x="7497164" y="912829"/>
                </a:moveTo>
                <a:cubicBezTo>
                  <a:pt x="7477552" y="912829"/>
                  <a:pt x="7461653" y="928728"/>
                  <a:pt x="7461653" y="948340"/>
                </a:cubicBezTo>
                <a:cubicBezTo>
                  <a:pt x="7461653" y="967952"/>
                  <a:pt x="7477552" y="983851"/>
                  <a:pt x="7497164" y="983851"/>
                </a:cubicBezTo>
                <a:cubicBezTo>
                  <a:pt x="7516776" y="983851"/>
                  <a:pt x="7532675" y="967952"/>
                  <a:pt x="7532675" y="948340"/>
                </a:cubicBezTo>
                <a:cubicBezTo>
                  <a:pt x="7532675" y="928728"/>
                  <a:pt x="7516776" y="912829"/>
                  <a:pt x="7497164" y="912829"/>
                </a:cubicBezTo>
                <a:close/>
                <a:moveTo>
                  <a:pt x="7309254" y="912829"/>
                </a:moveTo>
                <a:cubicBezTo>
                  <a:pt x="7289642" y="912829"/>
                  <a:pt x="7273743" y="928728"/>
                  <a:pt x="7273743" y="948340"/>
                </a:cubicBezTo>
                <a:cubicBezTo>
                  <a:pt x="7273743" y="967952"/>
                  <a:pt x="7289642" y="983851"/>
                  <a:pt x="7309254" y="983851"/>
                </a:cubicBezTo>
                <a:cubicBezTo>
                  <a:pt x="7328866" y="983851"/>
                  <a:pt x="7344765" y="967952"/>
                  <a:pt x="7344765" y="948340"/>
                </a:cubicBezTo>
                <a:cubicBezTo>
                  <a:pt x="7344765" y="928728"/>
                  <a:pt x="7328866" y="912829"/>
                  <a:pt x="7309254" y="912829"/>
                </a:cubicBezTo>
                <a:close/>
                <a:moveTo>
                  <a:pt x="7121344" y="912829"/>
                </a:moveTo>
                <a:cubicBezTo>
                  <a:pt x="7101732" y="912829"/>
                  <a:pt x="7085833" y="928728"/>
                  <a:pt x="7085833" y="948340"/>
                </a:cubicBezTo>
                <a:cubicBezTo>
                  <a:pt x="7085833" y="967952"/>
                  <a:pt x="7101732" y="983851"/>
                  <a:pt x="7121344" y="983851"/>
                </a:cubicBezTo>
                <a:cubicBezTo>
                  <a:pt x="7140956" y="983851"/>
                  <a:pt x="7156855" y="967952"/>
                  <a:pt x="7156855" y="948340"/>
                </a:cubicBezTo>
                <a:cubicBezTo>
                  <a:pt x="7156855" y="928728"/>
                  <a:pt x="7140956" y="912829"/>
                  <a:pt x="7121344" y="912829"/>
                </a:cubicBezTo>
                <a:close/>
                <a:moveTo>
                  <a:pt x="6933434" y="912829"/>
                </a:moveTo>
                <a:cubicBezTo>
                  <a:pt x="6913822" y="912829"/>
                  <a:pt x="6897923" y="928728"/>
                  <a:pt x="6897923" y="948340"/>
                </a:cubicBezTo>
                <a:cubicBezTo>
                  <a:pt x="6897923" y="967952"/>
                  <a:pt x="6913822" y="983851"/>
                  <a:pt x="6933434" y="983851"/>
                </a:cubicBezTo>
                <a:cubicBezTo>
                  <a:pt x="6953046" y="983851"/>
                  <a:pt x="6968945" y="967952"/>
                  <a:pt x="6968945" y="948340"/>
                </a:cubicBezTo>
                <a:cubicBezTo>
                  <a:pt x="6968945" y="928728"/>
                  <a:pt x="6953046" y="912829"/>
                  <a:pt x="6933434" y="912829"/>
                </a:cubicBezTo>
                <a:close/>
                <a:moveTo>
                  <a:pt x="6745524" y="912829"/>
                </a:moveTo>
                <a:cubicBezTo>
                  <a:pt x="6725912" y="912829"/>
                  <a:pt x="6710013" y="928728"/>
                  <a:pt x="6710013" y="948340"/>
                </a:cubicBezTo>
                <a:cubicBezTo>
                  <a:pt x="6710013" y="967952"/>
                  <a:pt x="6725912" y="983851"/>
                  <a:pt x="6745524" y="983851"/>
                </a:cubicBezTo>
                <a:cubicBezTo>
                  <a:pt x="6765136" y="983851"/>
                  <a:pt x="6781035" y="967952"/>
                  <a:pt x="6781035" y="948340"/>
                </a:cubicBezTo>
                <a:cubicBezTo>
                  <a:pt x="6781035" y="928728"/>
                  <a:pt x="6765136" y="912829"/>
                  <a:pt x="6745524" y="912829"/>
                </a:cubicBezTo>
                <a:close/>
                <a:moveTo>
                  <a:pt x="6557614" y="912829"/>
                </a:moveTo>
                <a:cubicBezTo>
                  <a:pt x="6538002" y="912829"/>
                  <a:pt x="6522103" y="928728"/>
                  <a:pt x="6522103" y="948340"/>
                </a:cubicBezTo>
                <a:cubicBezTo>
                  <a:pt x="6522103" y="967952"/>
                  <a:pt x="6538002" y="983851"/>
                  <a:pt x="6557614" y="983851"/>
                </a:cubicBezTo>
                <a:cubicBezTo>
                  <a:pt x="6577226" y="983851"/>
                  <a:pt x="6593125" y="967952"/>
                  <a:pt x="6593125" y="948340"/>
                </a:cubicBezTo>
                <a:cubicBezTo>
                  <a:pt x="6593125" y="928728"/>
                  <a:pt x="6577226" y="912829"/>
                  <a:pt x="6557614" y="912829"/>
                </a:cubicBezTo>
                <a:close/>
                <a:moveTo>
                  <a:pt x="6369704" y="912829"/>
                </a:moveTo>
                <a:cubicBezTo>
                  <a:pt x="6350092" y="912829"/>
                  <a:pt x="6334193" y="928728"/>
                  <a:pt x="6334193" y="948340"/>
                </a:cubicBezTo>
                <a:cubicBezTo>
                  <a:pt x="6334193" y="967952"/>
                  <a:pt x="6350092" y="983851"/>
                  <a:pt x="6369704" y="983851"/>
                </a:cubicBezTo>
                <a:cubicBezTo>
                  <a:pt x="6389316" y="983851"/>
                  <a:pt x="6405215" y="967952"/>
                  <a:pt x="6405215" y="948340"/>
                </a:cubicBezTo>
                <a:cubicBezTo>
                  <a:pt x="6405215" y="928728"/>
                  <a:pt x="6389316" y="912829"/>
                  <a:pt x="6369704" y="912829"/>
                </a:cubicBezTo>
                <a:close/>
                <a:moveTo>
                  <a:pt x="6181794" y="912829"/>
                </a:moveTo>
                <a:cubicBezTo>
                  <a:pt x="6162182" y="912829"/>
                  <a:pt x="6146283" y="928728"/>
                  <a:pt x="6146283" y="948340"/>
                </a:cubicBezTo>
                <a:cubicBezTo>
                  <a:pt x="6146283" y="967952"/>
                  <a:pt x="6162182" y="983851"/>
                  <a:pt x="6181794" y="983851"/>
                </a:cubicBezTo>
                <a:cubicBezTo>
                  <a:pt x="6201406" y="983851"/>
                  <a:pt x="6217305" y="967952"/>
                  <a:pt x="6217305" y="948340"/>
                </a:cubicBezTo>
                <a:cubicBezTo>
                  <a:pt x="6217305" y="928728"/>
                  <a:pt x="6201406" y="912829"/>
                  <a:pt x="6181794" y="912829"/>
                </a:cubicBezTo>
                <a:close/>
                <a:moveTo>
                  <a:pt x="5993886" y="912829"/>
                </a:moveTo>
                <a:cubicBezTo>
                  <a:pt x="5974273" y="912829"/>
                  <a:pt x="5958374" y="928728"/>
                  <a:pt x="5958374" y="948340"/>
                </a:cubicBezTo>
                <a:cubicBezTo>
                  <a:pt x="5958374" y="967952"/>
                  <a:pt x="5974273" y="983851"/>
                  <a:pt x="5993886" y="983851"/>
                </a:cubicBezTo>
                <a:cubicBezTo>
                  <a:pt x="6013497" y="983851"/>
                  <a:pt x="6029396" y="967952"/>
                  <a:pt x="6029396" y="948340"/>
                </a:cubicBezTo>
                <a:cubicBezTo>
                  <a:pt x="6029396" y="928728"/>
                  <a:pt x="6013497" y="912829"/>
                  <a:pt x="5993886" y="912829"/>
                </a:cubicBezTo>
                <a:close/>
                <a:moveTo>
                  <a:pt x="5805976" y="912829"/>
                </a:moveTo>
                <a:cubicBezTo>
                  <a:pt x="5786364" y="912829"/>
                  <a:pt x="5770466" y="928728"/>
                  <a:pt x="5770466" y="948340"/>
                </a:cubicBezTo>
                <a:cubicBezTo>
                  <a:pt x="5770466" y="967952"/>
                  <a:pt x="5786364" y="983851"/>
                  <a:pt x="5805976" y="983851"/>
                </a:cubicBezTo>
                <a:cubicBezTo>
                  <a:pt x="5825589" y="983851"/>
                  <a:pt x="5841487" y="967952"/>
                  <a:pt x="5841487" y="948340"/>
                </a:cubicBezTo>
                <a:cubicBezTo>
                  <a:pt x="5841487" y="928728"/>
                  <a:pt x="5825589" y="912829"/>
                  <a:pt x="5805976" y="912829"/>
                </a:cubicBezTo>
                <a:close/>
                <a:moveTo>
                  <a:pt x="5618068" y="912829"/>
                </a:moveTo>
                <a:cubicBezTo>
                  <a:pt x="5598457" y="912829"/>
                  <a:pt x="5582558" y="928728"/>
                  <a:pt x="5582558" y="948340"/>
                </a:cubicBezTo>
                <a:cubicBezTo>
                  <a:pt x="5582558" y="967952"/>
                  <a:pt x="5598457" y="983851"/>
                  <a:pt x="5618068" y="983851"/>
                </a:cubicBezTo>
                <a:cubicBezTo>
                  <a:pt x="5637680" y="983851"/>
                  <a:pt x="5653579" y="967952"/>
                  <a:pt x="5653579" y="948340"/>
                </a:cubicBezTo>
                <a:cubicBezTo>
                  <a:pt x="5653579" y="928728"/>
                  <a:pt x="5637680" y="912829"/>
                  <a:pt x="5618068" y="912829"/>
                </a:cubicBezTo>
                <a:close/>
                <a:moveTo>
                  <a:pt x="5430159" y="912829"/>
                </a:moveTo>
                <a:cubicBezTo>
                  <a:pt x="5410549" y="912829"/>
                  <a:pt x="5394647" y="928728"/>
                  <a:pt x="5394647" y="948340"/>
                </a:cubicBezTo>
                <a:cubicBezTo>
                  <a:pt x="5394647" y="967952"/>
                  <a:pt x="5410549" y="983851"/>
                  <a:pt x="5430159" y="983851"/>
                </a:cubicBezTo>
                <a:cubicBezTo>
                  <a:pt x="5449772" y="983851"/>
                  <a:pt x="5465670" y="967952"/>
                  <a:pt x="5465670" y="948340"/>
                </a:cubicBezTo>
                <a:cubicBezTo>
                  <a:pt x="5465670" y="928728"/>
                  <a:pt x="5449772" y="912829"/>
                  <a:pt x="5430159" y="912829"/>
                </a:cubicBezTo>
                <a:close/>
                <a:moveTo>
                  <a:pt x="5242249" y="912829"/>
                </a:moveTo>
                <a:cubicBezTo>
                  <a:pt x="5222635" y="912829"/>
                  <a:pt x="5206737" y="928728"/>
                  <a:pt x="5206737" y="948340"/>
                </a:cubicBezTo>
                <a:cubicBezTo>
                  <a:pt x="5206737" y="967952"/>
                  <a:pt x="5222635" y="983851"/>
                  <a:pt x="5242249" y="983851"/>
                </a:cubicBezTo>
                <a:cubicBezTo>
                  <a:pt x="5261862" y="983851"/>
                  <a:pt x="5277760" y="967952"/>
                  <a:pt x="5277760" y="948340"/>
                </a:cubicBezTo>
                <a:cubicBezTo>
                  <a:pt x="5277760" y="928728"/>
                  <a:pt x="5261862" y="912829"/>
                  <a:pt x="5242249" y="912829"/>
                </a:cubicBezTo>
                <a:close/>
                <a:moveTo>
                  <a:pt x="5054338" y="912829"/>
                </a:moveTo>
                <a:cubicBezTo>
                  <a:pt x="5034726" y="912829"/>
                  <a:pt x="5018828" y="928728"/>
                  <a:pt x="5018828" y="948340"/>
                </a:cubicBezTo>
                <a:cubicBezTo>
                  <a:pt x="5018828" y="967952"/>
                  <a:pt x="5034726" y="983851"/>
                  <a:pt x="5054338" y="983851"/>
                </a:cubicBezTo>
                <a:cubicBezTo>
                  <a:pt x="5073951" y="983851"/>
                  <a:pt x="5089850" y="967952"/>
                  <a:pt x="5089850" y="948340"/>
                </a:cubicBezTo>
                <a:cubicBezTo>
                  <a:pt x="5089850" y="928728"/>
                  <a:pt x="5073951" y="912829"/>
                  <a:pt x="5054338" y="912829"/>
                </a:cubicBezTo>
                <a:close/>
                <a:moveTo>
                  <a:pt x="4866430" y="912829"/>
                </a:moveTo>
                <a:cubicBezTo>
                  <a:pt x="4846819" y="912829"/>
                  <a:pt x="4830924" y="928728"/>
                  <a:pt x="4830924" y="948340"/>
                </a:cubicBezTo>
                <a:cubicBezTo>
                  <a:pt x="4830924" y="967952"/>
                  <a:pt x="4846819" y="983851"/>
                  <a:pt x="4866430" y="983851"/>
                </a:cubicBezTo>
                <a:cubicBezTo>
                  <a:pt x="4886041" y="983851"/>
                  <a:pt x="4901941" y="967952"/>
                  <a:pt x="4901941" y="948340"/>
                </a:cubicBezTo>
                <a:cubicBezTo>
                  <a:pt x="4901941" y="928728"/>
                  <a:pt x="4886041" y="912829"/>
                  <a:pt x="4866430" y="912829"/>
                </a:cubicBezTo>
                <a:close/>
                <a:moveTo>
                  <a:pt x="4678519" y="912829"/>
                </a:moveTo>
                <a:cubicBezTo>
                  <a:pt x="4658907" y="912829"/>
                  <a:pt x="4643007" y="928728"/>
                  <a:pt x="4643007" y="948340"/>
                </a:cubicBezTo>
                <a:cubicBezTo>
                  <a:pt x="4643007" y="967952"/>
                  <a:pt x="4658907" y="983851"/>
                  <a:pt x="4678519" y="983851"/>
                </a:cubicBezTo>
                <a:cubicBezTo>
                  <a:pt x="4698130" y="983851"/>
                  <a:pt x="4714030" y="967952"/>
                  <a:pt x="4714030" y="948340"/>
                </a:cubicBezTo>
                <a:cubicBezTo>
                  <a:pt x="4714030" y="928728"/>
                  <a:pt x="4698130" y="912829"/>
                  <a:pt x="4678519" y="912829"/>
                </a:cubicBezTo>
                <a:close/>
                <a:moveTo>
                  <a:pt x="4490610" y="912829"/>
                </a:moveTo>
                <a:cubicBezTo>
                  <a:pt x="4470998" y="912829"/>
                  <a:pt x="4455098" y="928728"/>
                  <a:pt x="4455098" y="948340"/>
                </a:cubicBezTo>
                <a:cubicBezTo>
                  <a:pt x="4455098" y="967952"/>
                  <a:pt x="4470998" y="983851"/>
                  <a:pt x="4490610" y="983851"/>
                </a:cubicBezTo>
                <a:cubicBezTo>
                  <a:pt x="4510220" y="983851"/>
                  <a:pt x="4526118" y="967952"/>
                  <a:pt x="4526118" y="948340"/>
                </a:cubicBezTo>
                <a:cubicBezTo>
                  <a:pt x="4526118" y="928728"/>
                  <a:pt x="4510220" y="912829"/>
                  <a:pt x="4490610" y="912829"/>
                </a:cubicBezTo>
                <a:close/>
                <a:moveTo>
                  <a:pt x="4302698" y="912829"/>
                </a:moveTo>
                <a:cubicBezTo>
                  <a:pt x="4283086" y="912829"/>
                  <a:pt x="4267187" y="928728"/>
                  <a:pt x="4267187" y="948340"/>
                </a:cubicBezTo>
                <a:cubicBezTo>
                  <a:pt x="4267187" y="967952"/>
                  <a:pt x="4283086" y="983851"/>
                  <a:pt x="4302698" y="983851"/>
                </a:cubicBezTo>
                <a:cubicBezTo>
                  <a:pt x="4322311" y="983851"/>
                  <a:pt x="4338210" y="967952"/>
                  <a:pt x="4338210" y="948340"/>
                </a:cubicBezTo>
                <a:cubicBezTo>
                  <a:pt x="4338210" y="928728"/>
                  <a:pt x="4322311" y="912829"/>
                  <a:pt x="4302698" y="912829"/>
                </a:cubicBezTo>
                <a:close/>
                <a:moveTo>
                  <a:pt x="4114802" y="912829"/>
                </a:moveTo>
                <a:cubicBezTo>
                  <a:pt x="4095188" y="912829"/>
                  <a:pt x="4079291" y="928728"/>
                  <a:pt x="4079291" y="948340"/>
                </a:cubicBezTo>
                <a:cubicBezTo>
                  <a:pt x="4079291" y="967952"/>
                  <a:pt x="4095188" y="983851"/>
                  <a:pt x="4114802" y="983851"/>
                </a:cubicBezTo>
                <a:cubicBezTo>
                  <a:pt x="4134411" y="983851"/>
                  <a:pt x="4150308" y="967952"/>
                  <a:pt x="4150308" y="948340"/>
                </a:cubicBezTo>
                <a:cubicBezTo>
                  <a:pt x="4150308" y="928728"/>
                  <a:pt x="4134411" y="912829"/>
                  <a:pt x="4114802" y="912829"/>
                </a:cubicBezTo>
                <a:close/>
                <a:moveTo>
                  <a:pt x="3926888" y="912829"/>
                </a:moveTo>
                <a:cubicBezTo>
                  <a:pt x="3907279" y="912829"/>
                  <a:pt x="3891378" y="928728"/>
                  <a:pt x="3891378" y="948340"/>
                </a:cubicBezTo>
                <a:cubicBezTo>
                  <a:pt x="3891378" y="967952"/>
                  <a:pt x="3907279" y="983851"/>
                  <a:pt x="3926888" y="983851"/>
                </a:cubicBezTo>
                <a:cubicBezTo>
                  <a:pt x="3946503" y="983851"/>
                  <a:pt x="3962401" y="967952"/>
                  <a:pt x="3962401" y="948340"/>
                </a:cubicBezTo>
                <a:cubicBezTo>
                  <a:pt x="3962401" y="928728"/>
                  <a:pt x="3946503" y="912829"/>
                  <a:pt x="3926888" y="912829"/>
                </a:cubicBezTo>
                <a:close/>
                <a:moveTo>
                  <a:pt x="3738979" y="912829"/>
                </a:moveTo>
                <a:cubicBezTo>
                  <a:pt x="3719366" y="912829"/>
                  <a:pt x="3703467" y="928728"/>
                  <a:pt x="3703467" y="948340"/>
                </a:cubicBezTo>
                <a:cubicBezTo>
                  <a:pt x="3703467" y="967952"/>
                  <a:pt x="3719366" y="983851"/>
                  <a:pt x="3738979" y="983851"/>
                </a:cubicBezTo>
                <a:cubicBezTo>
                  <a:pt x="3758591" y="983851"/>
                  <a:pt x="3774489" y="967952"/>
                  <a:pt x="3774489" y="948340"/>
                </a:cubicBezTo>
                <a:cubicBezTo>
                  <a:pt x="3774489" y="928728"/>
                  <a:pt x="3758591" y="912829"/>
                  <a:pt x="3738979" y="912829"/>
                </a:cubicBezTo>
                <a:close/>
                <a:moveTo>
                  <a:pt x="3551069" y="912829"/>
                </a:moveTo>
                <a:cubicBezTo>
                  <a:pt x="3531458" y="912829"/>
                  <a:pt x="3515557" y="928728"/>
                  <a:pt x="3515557" y="948340"/>
                </a:cubicBezTo>
                <a:cubicBezTo>
                  <a:pt x="3515557" y="967952"/>
                  <a:pt x="3531458" y="983851"/>
                  <a:pt x="3551069" y="983851"/>
                </a:cubicBezTo>
                <a:cubicBezTo>
                  <a:pt x="3570679" y="983851"/>
                  <a:pt x="3586579" y="967952"/>
                  <a:pt x="3586579" y="948340"/>
                </a:cubicBezTo>
                <a:cubicBezTo>
                  <a:pt x="3586579" y="928728"/>
                  <a:pt x="3570679" y="912829"/>
                  <a:pt x="3551069" y="912829"/>
                </a:cubicBezTo>
                <a:close/>
                <a:moveTo>
                  <a:pt x="3363163" y="912829"/>
                </a:moveTo>
                <a:cubicBezTo>
                  <a:pt x="3343550" y="912829"/>
                  <a:pt x="3327653" y="928728"/>
                  <a:pt x="3327653" y="948340"/>
                </a:cubicBezTo>
                <a:cubicBezTo>
                  <a:pt x="3327653" y="967952"/>
                  <a:pt x="3343550" y="983851"/>
                  <a:pt x="3363163" y="983851"/>
                </a:cubicBezTo>
                <a:cubicBezTo>
                  <a:pt x="3382774" y="983851"/>
                  <a:pt x="3398674" y="967952"/>
                  <a:pt x="3398674" y="948340"/>
                </a:cubicBezTo>
                <a:cubicBezTo>
                  <a:pt x="3398674" y="928728"/>
                  <a:pt x="3382774" y="912829"/>
                  <a:pt x="3363163" y="912829"/>
                </a:cubicBezTo>
                <a:close/>
                <a:moveTo>
                  <a:pt x="3175253" y="912829"/>
                </a:moveTo>
                <a:cubicBezTo>
                  <a:pt x="3155640" y="912829"/>
                  <a:pt x="3139740" y="928728"/>
                  <a:pt x="3139740" y="948340"/>
                </a:cubicBezTo>
                <a:cubicBezTo>
                  <a:pt x="3139740" y="967952"/>
                  <a:pt x="3155640" y="983851"/>
                  <a:pt x="3175253" y="983851"/>
                </a:cubicBezTo>
                <a:cubicBezTo>
                  <a:pt x="3194866" y="983851"/>
                  <a:pt x="3210767" y="967952"/>
                  <a:pt x="3210767" y="948340"/>
                </a:cubicBezTo>
                <a:cubicBezTo>
                  <a:pt x="3210767" y="928728"/>
                  <a:pt x="3194866" y="912829"/>
                  <a:pt x="3175253" y="912829"/>
                </a:cubicBezTo>
                <a:close/>
                <a:moveTo>
                  <a:pt x="2987343" y="912829"/>
                </a:moveTo>
                <a:cubicBezTo>
                  <a:pt x="2967728" y="912829"/>
                  <a:pt x="2951833" y="928728"/>
                  <a:pt x="2951833" y="948340"/>
                </a:cubicBezTo>
                <a:cubicBezTo>
                  <a:pt x="2951833" y="967952"/>
                  <a:pt x="2967728" y="983851"/>
                  <a:pt x="2987343" y="983851"/>
                </a:cubicBezTo>
                <a:cubicBezTo>
                  <a:pt x="3006954" y="983851"/>
                  <a:pt x="3022854" y="967952"/>
                  <a:pt x="3022854" y="948340"/>
                </a:cubicBezTo>
                <a:cubicBezTo>
                  <a:pt x="3022854" y="928728"/>
                  <a:pt x="3006954" y="912829"/>
                  <a:pt x="2987343" y="912829"/>
                </a:cubicBezTo>
                <a:close/>
                <a:moveTo>
                  <a:pt x="2799432" y="912829"/>
                </a:moveTo>
                <a:cubicBezTo>
                  <a:pt x="2779821" y="912829"/>
                  <a:pt x="2763919" y="928728"/>
                  <a:pt x="2763919" y="948340"/>
                </a:cubicBezTo>
                <a:cubicBezTo>
                  <a:pt x="2763919" y="967952"/>
                  <a:pt x="2779821" y="983851"/>
                  <a:pt x="2799432" y="983851"/>
                </a:cubicBezTo>
                <a:cubicBezTo>
                  <a:pt x="2819042" y="983851"/>
                  <a:pt x="2834941" y="967952"/>
                  <a:pt x="2834941" y="948340"/>
                </a:cubicBezTo>
                <a:cubicBezTo>
                  <a:pt x="2834941" y="928728"/>
                  <a:pt x="2819042" y="912829"/>
                  <a:pt x="2799432" y="912829"/>
                </a:cubicBezTo>
                <a:close/>
                <a:moveTo>
                  <a:pt x="2611522" y="912829"/>
                </a:moveTo>
                <a:cubicBezTo>
                  <a:pt x="2591910" y="912829"/>
                  <a:pt x="2576011" y="928728"/>
                  <a:pt x="2576011" y="948340"/>
                </a:cubicBezTo>
                <a:cubicBezTo>
                  <a:pt x="2576011" y="967952"/>
                  <a:pt x="2591910" y="983851"/>
                  <a:pt x="2611522" y="983851"/>
                </a:cubicBezTo>
                <a:cubicBezTo>
                  <a:pt x="2631134" y="983851"/>
                  <a:pt x="2647033" y="967952"/>
                  <a:pt x="2647033" y="948340"/>
                </a:cubicBezTo>
                <a:cubicBezTo>
                  <a:pt x="2647033" y="928728"/>
                  <a:pt x="2631134" y="912829"/>
                  <a:pt x="2611522" y="912829"/>
                </a:cubicBezTo>
                <a:close/>
                <a:moveTo>
                  <a:pt x="2423611" y="912829"/>
                </a:moveTo>
                <a:cubicBezTo>
                  <a:pt x="2403999" y="912829"/>
                  <a:pt x="2388100" y="928728"/>
                  <a:pt x="2388100" y="948340"/>
                </a:cubicBezTo>
                <a:cubicBezTo>
                  <a:pt x="2388100" y="967952"/>
                  <a:pt x="2403999" y="983851"/>
                  <a:pt x="2423611" y="983851"/>
                </a:cubicBezTo>
                <a:cubicBezTo>
                  <a:pt x="2443223" y="983851"/>
                  <a:pt x="2459122" y="967952"/>
                  <a:pt x="2459122" y="948340"/>
                </a:cubicBezTo>
                <a:cubicBezTo>
                  <a:pt x="2459122" y="928728"/>
                  <a:pt x="2443223" y="912829"/>
                  <a:pt x="2423611" y="912829"/>
                </a:cubicBezTo>
                <a:close/>
                <a:moveTo>
                  <a:pt x="2235702" y="912829"/>
                </a:moveTo>
                <a:cubicBezTo>
                  <a:pt x="2216091" y="912829"/>
                  <a:pt x="2200189" y="928728"/>
                  <a:pt x="2200189" y="948340"/>
                </a:cubicBezTo>
                <a:cubicBezTo>
                  <a:pt x="2200189" y="967952"/>
                  <a:pt x="2216091" y="983851"/>
                  <a:pt x="2235702" y="983851"/>
                </a:cubicBezTo>
                <a:cubicBezTo>
                  <a:pt x="2255313" y="983851"/>
                  <a:pt x="2271213" y="967952"/>
                  <a:pt x="2271213" y="948340"/>
                </a:cubicBezTo>
                <a:cubicBezTo>
                  <a:pt x="2271213" y="928728"/>
                  <a:pt x="2255313" y="912829"/>
                  <a:pt x="2235702" y="912829"/>
                </a:cubicBezTo>
                <a:close/>
                <a:moveTo>
                  <a:pt x="2047794" y="912829"/>
                </a:moveTo>
                <a:cubicBezTo>
                  <a:pt x="2028182" y="912829"/>
                  <a:pt x="2012282" y="928728"/>
                  <a:pt x="2012282" y="948340"/>
                </a:cubicBezTo>
                <a:cubicBezTo>
                  <a:pt x="2012282" y="967952"/>
                  <a:pt x="2028182" y="983851"/>
                  <a:pt x="2047794" y="983851"/>
                </a:cubicBezTo>
                <a:cubicBezTo>
                  <a:pt x="2067405" y="983851"/>
                  <a:pt x="2083304" y="967952"/>
                  <a:pt x="2083304" y="948340"/>
                </a:cubicBezTo>
                <a:cubicBezTo>
                  <a:pt x="2083304" y="928728"/>
                  <a:pt x="2067405" y="912829"/>
                  <a:pt x="2047794" y="912829"/>
                </a:cubicBezTo>
                <a:close/>
                <a:moveTo>
                  <a:pt x="1859883" y="912829"/>
                </a:moveTo>
                <a:cubicBezTo>
                  <a:pt x="1840270" y="912829"/>
                  <a:pt x="1824371" y="928728"/>
                  <a:pt x="1824371" y="948340"/>
                </a:cubicBezTo>
                <a:cubicBezTo>
                  <a:pt x="1824371" y="967952"/>
                  <a:pt x="1840270" y="983851"/>
                  <a:pt x="1859883" y="983851"/>
                </a:cubicBezTo>
                <a:cubicBezTo>
                  <a:pt x="1879495" y="983851"/>
                  <a:pt x="1895393" y="967952"/>
                  <a:pt x="1895393" y="948340"/>
                </a:cubicBezTo>
                <a:cubicBezTo>
                  <a:pt x="1895393" y="928728"/>
                  <a:pt x="1879495" y="912829"/>
                  <a:pt x="1859883" y="912829"/>
                </a:cubicBezTo>
                <a:close/>
                <a:moveTo>
                  <a:pt x="1671973" y="912829"/>
                </a:moveTo>
                <a:cubicBezTo>
                  <a:pt x="1652361" y="912829"/>
                  <a:pt x="1636461" y="928728"/>
                  <a:pt x="1636461" y="948340"/>
                </a:cubicBezTo>
                <a:cubicBezTo>
                  <a:pt x="1636461" y="967952"/>
                  <a:pt x="1652361" y="983851"/>
                  <a:pt x="1671973" y="983851"/>
                </a:cubicBezTo>
                <a:cubicBezTo>
                  <a:pt x="1691586" y="983851"/>
                  <a:pt x="1707483" y="967952"/>
                  <a:pt x="1707483" y="948340"/>
                </a:cubicBezTo>
                <a:cubicBezTo>
                  <a:pt x="1707483" y="928728"/>
                  <a:pt x="1691586" y="912829"/>
                  <a:pt x="1671973" y="912829"/>
                </a:cubicBezTo>
                <a:close/>
                <a:moveTo>
                  <a:pt x="1484064" y="912829"/>
                </a:moveTo>
                <a:cubicBezTo>
                  <a:pt x="1464451" y="912829"/>
                  <a:pt x="1448552" y="928728"/>
                  <a:pt x="1448552" y="948340"/>
                </a:cubicBezTo>
                <a:cubicBezTo>
                  <a:pt x="1448552" y="967952"/>
                  <a:pt x="1464451" y="983851"/>
                  <a:pt x="1484064" y="983851"/>
                </a:cubicBezTo>
                <a:cubicBezTo>
                  <a:pt x="1503674" y="983851"/>
                  <a:pt x="1519574" y="967952"/>
                  <a:pt x="1519574" y="948340"/>
                </a:cubicBezTo>
                <a:cubicBezTo>
                  <a:pt x="1519574" y="928728"/>
                  <a:pt x="1503674" y="912829"/>
                  <a:pt x="1484064" y="912829"/>
                </a:cubicBezTo>
                <a:close/>
                <a:moveTo>
                  <a:pt x="1296154" y="912829"/>
                </a:moveTo>
                <a:cubicBezTo>
                  <a:pt x="1276542" y="912829"/>
                  <a:pt x="1260642" y="928728"/>
                  <a:pt x="1260642" y="948340"/>
                </a:cubicBezTo>
                <a:cubicBezTo>
                  <a:pt x="1260642" y="967952"/>
                  <a:pt x="1276542" y="983851"/>
                  <a:pt x="1296154" y="983851"/>
                </a:cubicBezTo>
                <a:cubicBezTo>
                  <a:pt x="1315765" y="983851"/>
                  <a:pt x="1331664" y="967952"/>
                  <a:pt x="1331664" y="948340"/>
                </a:cubicBezTo>
                <a:cubicBezTo>
                  <a:pt x="1331664" y="928728"/>
                  <a:pt x="1315765" y="912829"/>
                  <a:pt x="1296154" y="912829"/>
                </a:cubicBezTo>
                <a:close/>
                <a:moveTo>
                  <a:pt x="1108243" y="912829"/>
                </a:moveTo>
                <a:cubicBezTo>
                  <a:pt x="1088632" y="912829"/>
                  <a:pt x="1072733" y="928728"/>
                  <a:pt x="1072733" y="948340"/>
                </a:cubicBezTo>
                <a:cubicBezTo>
                  <a:pt x="1072733" y="967952"/>
                  <a:pt x="1088632" y="983851"/>
                  <a:pt x="1108243" y="983851"/>
                </a:cubicBezTo>
                <a:cubicBezTo>
                  <a:pt x="1127857" y="983851"/>
                  <a:pt x="1143753" y="967952"/>
                  <a:pt x="1143753" y="948340"/>
                </a:cubicBezTo>
                <a:cubicBezTo>
                  <a:pt x="1143753" y="928728"/>
                  <a:pt x="1127857" y="912829"/>
                  <a:pt x="1108243" y="912829"/>
                </a:cubicBezTo>
                <a:close/>
                <a:moveTo>
                  <a:pt x="920334" y="912829"/>
                </a:moveTo>
                <a:cubicBezTo>
                  <a:pt x="900721" y="912829"/>
                  <a:pt x="884822" y="928728"/>
                  <a:pt x="884822" y="948340"/>
                </a:cubicBezTo>
                <a:cubicBezTo>
                  <a:pt x="884822" y="967952"/>
                  <a:pt x="900721" y="983851"/>
                  <a:pt x="920334" y="983851"/>
                </a:cubicBezTo>
                <a:cubicBezTo>
                  <a:pt x="939945" y="983851"/>
                  <a:pt x="955844" y="967952"/>
                  <a:pt x="955844" y="948340"/>
                </a:cubicBezTo>
                <a:cubicBezTo>
                  <a:pt x="955844" y="928728"/>
                  <a:pt x="939945" y="912829"/>
                  <a:pt x="920334" y="912829"/>
                </a:cubicBezTo>
                <a:close/>
                <a:moveTo>
                  <a:pt x="732424" y="912829"/>
                </a:moveTo>
                <a:cubicBezTo>
                  <a:pt x="712811" y="912829"/>
                  <a:pt x="696912" y="928728"/>
                  <a:pt x="696912" y="948340"/>
                </a:cubicBezTo>
                <a:cubicBezTo>
                  <a:pt x="696912" y="967952"/>
                  <a:pt x="712811" y="983851"/>
                  <a:pt x="732424" y="983851"/>
                </a:cubicBezTo>
                <a:cubicBezTo>
                  <a:pt x="752036" y="983851"/>
                  <a:pt x="767934" y="967952"/>
                  <a:pt x="767934" y="948340"/>
                </a:cubicBezTo>
                <a:cubicBezTo>
                  <a:pt x="767934" y="928728"/>
                  <a:pt x="752036" y="912829"/>
                  <a:pt x="732424" y="912829"/>
                </a:cubicBezTo>
                <a:close/>
                <a:moveTo>
                  <a:pt x="544514" y="912829"/>
                </a:moveTo>
                <a:cubicBezTo>
                  <a:pt x="524902" y="912829"/>
                  <a:pt x="509003" y="928728"/>
                  <a:pt x="509003" y="948340"/>
                </a:cubicBezTo>
                <a:cubicBezTo>
                  <a:pt x="509003" y="967952"/>
                  <a:pt x="524902" y="983851"/>
                  <a:pt x="544514" y="983851"/>
                </a:cubicBezTo>
                <a:cubicBezTo>
                  <a:pt x="564127" y="983851"/>
                  <a:pt x="580025" y="967952"/>
                  <a:pt x="580025" y="948340"/>
                </a:cubicBezTo>
                <a:cubicBezTo>
                  <a:pt x="580025" y="928728"/>
                  <a:pt x="564127" y="912829"/>
                  <a:pt x="544514" y="912829"/>
                </a:cubicBezTo>
                <a:close/>
                <a:moveTo>
                  <a:pt x="356605" y="912829"/>
                </a:moveTo>
                <a:cubicBezTo>
                  <a:pt x="336992" y="912829"/>
                  <a:pt x="321093" y="928728"/>
                  <a:pt x="321093" y="948340"/>
                </a:cubicBezTo>
                <a:cubicBezTo>
                  <a:pt x="321093" y="967952"/>
                  <a:pt x="336992" y="983851"/>
                  <a:pt x="356605" y="983851"/>
                </a:cubicBezTo>
                <a:cubicBezTo>
                  <a:pt x="376217" y="983851"/>
                  <a:pt x="392115" y="967952"/>
                  <a:pt x="392115" y="948340"/>
                </a:cubicBezTo>
                <a:cubicBezTo>
                  <a:pt x="392115" y="928728"/>
                  <a:pt x="376217" y="912829"/>
                  <a:pt x="356605" y="912829"/>
                </a:cubicBezTo>
                <a:close/>
                <a:moveTo>
                  <a:pt x="168694" y="912829"/>
                </a:moveTo>
                <a:cubicBezTo>
                  <a:pt x="149082" y="912829"/>
                  <a:pt x="133183" y="928728"/>
                  <a:pt x="133183" y="948340"/>
                </a:cubicBezTo>
                <a:cubicBezTo>
                  <a:pt x="133183" y="967952"/>
                  <a:pt x="149082" y="983851"/>
                  <a:pt x="168694" y="983851"/>
                </a:cubicBezTo>
                <a:cubicBezTo>
                  <a:pt x="188306" y="983851"/>
                  <a:pt x="204206" y="967952"/>
                  <a:pt x="204206" y="948340"/>
                </a:cubicBezTo>
                <a:cubicBezTo>
                  <a:pt x="204206" y="928728"/>
                  <a:pt x="188306" y="912829"/>
                  <a:pt x="168694" y="912829"/>
                </a:cubicBezTo>
                <a:close/>
                <a:moveTo>
                  <a:pt x="12099079" y="764498"/>
                </a:moveTo>
                <a:cubicBezTo>
                  <a:pt x="12079467" y="764498"/>
                  <a:pt x="12063568" y="780397"/>
                  <a:pt x="12063568" y="800009"/>
                </a:cubicBezTo>
                <a:cubicBezTo>
                  <a:pt x="12063568" y="819621"/>
                  <a:pt x="12079467" y="835520"/>
                  <a:pt x="12099079" y="835520"/>
                </a:cubicBezTo>
                <a:cubicBezTo>
                  <a:pt x="12118691" y="835520"/>
                  <a:pt x="12134590" y="819621"/>
                  <a:pt x="12134590" y="800009"/>
                </a:cubicBezTo>
                <a:cubicBezTo>
                  <a:pt x="12134590" y="780397"/>
                  <a:pt x="12118691" y="764498"/>
                  <a:pt x="12099079" y="764498"/>
                </a:cubicBezTo>
                <a:close/>
                <a:moveTo>
                  <a:pt x="11911169" y="764498"/>
                </a:moveTo>
                <a:cubicBezTo>
                  <a:pt x="11891557" y="764498"/>
                  <a:pt x="11875658" y="780397"/>
                  <a:pt x="11875658" y="800009"/>
                </a:cubicBezTo>
                <a:cubicBezTo>
                  <a:pt x="11875658" y="819621"/>
                  <a:pt x="11891557" y="835520"/>
                  <a:pt x="11911169" y="835520"/>
                </a:cubicBezTo>
                <a:cubicBezTo>
                  <a:pt x="11930781" y="835520"/>
                  <a:pt x="11946680" y="819621"/>
                  <a:pt x="11946680" y="800009"/>
                </a:cubicBezTo>
                <a:cubicBezTo>
                  <a:pt x="11946680" y="780397"/>
                  <a:pt x="11930781" y="764498"/>
                  <a:pt x="11911169" y="764498"/>
                </a:cubicBezTo>
                <a:close/>
                <a:moveTo>
                  <a:pt x="11723259" y="764498"/>
                </a:moveTo>
                <a:cubicBezTo>
                  <a:pt x="11703647" y="764498"/>
                  <a:pt x="11687748" y="780397"/>
                  <a:pt x="11687748" y="800009"/>
                </a:cubicBezTo>
                <a:cubicBezTo>
                  <a:pt x="11687748" y="819621"/>
                  <a:pt x="11703647" y="835520"/>
                  <a:pt x="11723259" y="835520"/>
                </a:cubicBezTo>
                <a:cubicBezTo>
                  <a:pt x="11742871" y="835520"/>
                  <a:pt x="11758770" y="819621"/>
                  <a:pt x="11758770" y="800009"/>
                </a:cubicBezTo>
                <a:cubicBezTo>
                  <a:pt x="11758770" y="780397"/>
                  <a:pt x="11742871" y="764498"/>
                  <a:pt x="11723259" y="764498"/>
                </a:cubicBezTo>
                <a:close/>
                <a:moveTo>
                  <a:pt x="11535349" y="764498"/>
                </a:moveTo>
                <a:cubicBezTo>
                  <a:pt x="11515737" y="764498"/>
                  <a:pt x="11499838" y="780397"/>
                  <a:pt x="11499838" y="800009"/>
                </a:cubicBezTo>
                <a:cubicBezTo>
                  <a:pt x="11499838" y="819621"/>
                  <a:pt x="11515737" y="835520"/>
                  <a:pt x="11535349" y="835520"/>
                </a:cubicBezTo>
                <a:cubicBezTo>
                  <a:pt x="11554961" y="835520"/>
                  <a:pt x="11570860" y="819621"/>
                  <a:pt x="11570860" y="800009"/>
                </a:cubicBezTo>
                <a:cubicBezTo>
                  <a:pt x="11570860" y="780397"/>
                  <a:pt x="11554961" y="764498"/>
                  <a:pt x="11535349" y="764498"/>
                </a:cubicBezTo>
                <a:close/>
                <a:moveTo>
                  <a:pt x="11347439" y="764498"/>
                </a:moveTo>
                <a:cubicBezTo>
                  <a:pt x="11327827" y="764498"/>
                  <a:pt x="11311928" y="780397"/>
                  <a:pt x="11311928" y="800009"/>
                </a:cubicBezTo>
                <a:cubicBezTo>
                  <a:pt x="11311928" y="819621"/>
                  <a:pt x="11327827" y="835520"/>
                  <a:pt x="11347439" y="835520"/>
                </a:cubicBezTo>
                <a:cubicBezTo>
                  <a:pt x="11367051" y="835520"/>
                  <a:pt x="11382950" y="819621"/>
                  <a:pt x="11382950" y="800009"/>
                </a:cubicBezTo>
                <a:cubicBezTo>
                  <a:pt x="11382950" y="780397"/>
                  <a:pt x="11367051" y="764498"/>
                  <a:pt x="11347439" y="764498"/>
                </a:cubicBezTo>
                <a:close/>
                <a:moveTo>
                  <a:pt x="11159529" y="764498"/>
                </a:moveTo>
                <a:cubicBezTo>
                  <a:pt x="11139917" y="764498"/>
                  <a:pt x="11124018" y="780397"/>
                  <a:pt x="11124018" y="800009"/>
                </a:cubicBezTo>
                <a:cubicBezTo>
                  <a:pt x="11124018" y="819621"/>
                  <a:pt x="11139917" y="835520"/>
                  <a:pt x="11159529" y="835520"/>
                </a:cubicBezTo>
                <a:cubicBezTo>
                  <a:pt x="11179141" y="835520"/>
                  <a:pt x="11195040" y="819621"/>
                  <a:pt x="11195040" y="800009"/>
                </a:cubicBezTo>
                <a:cubicBezTo>
                  <a:pt x="11195040" y="780397"/>
                  <a:pt x="11179141" y="764498"/>
                  <a:pt x="11159529" y="764498"/>
                </a:cubicBezTo>
                <a:close/>
                <a:moveTo>
                  <a:pt x="10971619" y="764498"/>
                </a:moveTo>
                <a:cubicBezTo>
                  <a:pt x="10952007" y="764498"/>
                  <a:pt x="10936108" y="780397"/>
                  <a:pt x="10936108" y="800009"/>
                </a:cubicBezTo>
                <a:cubicBezTo>
                  <a:pt x="10936108" y="819621"/>
                  <a:pt x="10952007" y="835520"/>
                  <a:pt x="10971619" y="835520"/>
                </a:cubicBezTo>
                <a:cubicBezTo>
                  <a:pt x="10991231" y="835520"/>
                  <a:pt x="11007130" y="819621"/>
                  <a:pt x="11007130" y="800009"/>
                </a:cubicBezTo>
                <a:cubicBezTo>
                  <a:pt x="11007130" y="780397"/>
                  <a:pt x="10991231" y="764498"/>
                  <a:pt x="10971619" y="764498"/>
                </a:cubicBezTo>
                <a:close/>
                <a:moveTo>
                  <a:pt x="10783709" y="764498"/>
                </a:moveTo>
                <a:cubicBezTo>
                  <a:pt x="10764097" y="764498"/>
                  <a:pt x="10748198" y="780397"/>
                  <a:pt x="10748198" y="800009"/>
                </a:cubicBezTo>
                <a:cubicBezTo>
                  <a:pt x="10748198" y="819621"/>
                  <a:pt x="10764097" y="835520"/>
                  <a:pt x="10783709" y="835520"/>
                </a:cubicBezTo>
                <a:cubicBezTo>
                  <a:pt x="10803321" y="835520"/>
                  <a:pt x="10819220" y="819621"/>
                  <a:pt x="10819220" y="800009"/>
                </a:cubicBezTo>
                <a:cubicBezTo>
                  <a:pt x="10819220" y="780397"/>
                  <a:pt x="10803321" y="764498"/>
                  <a:pt x="10783709" y="764498"/>
                </a:cubicBezTo>
                <a:close/>
                <a:moveTo>
                  <a:pt x="10595799" y="764498"/>
                </a:moveTo>
                <a:cubicBezTo>
                  <a:pt x="10576187" y="764498"/>
                  <a:pt x="10560288" y="780397"/>
                  <a:pt x="10560288" y="800009"/>
                </a:cubicBezTo>
                <a:cubicBezTo>
                  <a:pt x="10560288" y="819621"/>
                  <a:pt x="10576187" y="835520"/>
                  <a:pt x="10595799" y="835520"/>
                </a:cubicBezTo>
                <a:cubicBezTo>
                  <a:pt x="10615411" y="835520"/>
                  <a:pt x="10631310" y="819621"/>
                  <a:pt x="10631310" y="800009"/>
                </a:cubicBezTo>
                <a:cubicBezTo>
                  <a:pt x="10631310" y="780397"/>
                  <a:pt x="10615411" y="764498"/>
                  <a:pt x="10595799" y="764498"/>
                </a:cubicBezTo>
                <a:close/>
                <a:moveTo>
                  <a:pt x="10407889" y="764498"/>
                </a:moveTo>
                <a:cubicBezTo>
                  <a:pt x="10388277" y="764498"/>
                  <a:pt x="10372378" y="780397"/>
                  <a:pt x="10372378" y="800009"/>
                </a:cubicBezTo>
                <a:cubicBezTo>
                  <a:pt x="10372378" y="819621"/>
                  <a:pt x="10388277" y="835520"/>
                  <a:pt x="10407889" y="835520"/>
                </a:cubicBezTo>
                <a:cubicBezTo>
                  <a:pt x="10427501" y="835520"/>
                  <a:pt x="10443400" y="819621"/>
                  <a:pt x="10443400" y="800009"/>
                </a:cubicBezTo>
                <a:cubicBezTo>
                  <a:pt x="10443400" y="780397"/>
                  <a:pt x="10427501" y="764498"/>
                  <a:pt x="10407889" y="764498"/>
                </a:cubicBezTo>
                <a:close/>
                <a:moveTo>
                  <a:pt x="10219979" y="764498"/>
                </a:moveTo>
                <a:cubicBezTo>
                  <a:pt x="10200367" y="764498"/>
                  <a:pt x="10184468" y="780397"/>
                  <a:pt x="10184468" y="800009"/>
                </a:cubicBezTo>
                <a:cubicBezTo>
                  <a:pt x="10184468" y="819621"/>
                  <a:pt x="10200367" y="835520"/>
                  <a:pt x="10219979" y="835520"/>
                </a:cubicBezTo>
                <a:cubicBezTo>
                  <a:pt x="10239591" y="835520"/>
                  <a:pt x="10255490" y="819621"/>
                  <a:pt x="10255490" y="800009"/>
                </a:cubicBezTo>
                <a:cubicBezTo>
                  <a:pt x="10255490" y="780397"/>
                  <a:pt x="10239591" y="764498"/>
                  <a:pt x="10219979" y="764498"/>
                </a:cubicBezTo>
                <a:close/>
                <a:moveTo>
                  <a:pt x="10032069" y="764498"/>
                </a:moveTo>
                <a:cubicBezTo>
                  <a:pt x="10012457" y="764498"/>
                  <a:pt x="9996558" y="780397"/>
                  <a:pt x="9996558" y="800009"/>
                </a:cubicBezTo>
                <a:cubicBezTo>
                  <a:pt x="9996558" y="819621"/>
                  <a:pt x="10012457" y="835520"/>
                  <a:pt x="10032069" y="835520"/>
                </a:cubicBezTo>
                <a:cubicBezTo>
                  <a:pt x="10051681" y="835520"/>
                  <a:pt x="10067580" y="819621"/>
                  <a:pt x="10067580" y="800009"/>
                </a:cubicBezTo>
                <a:cubicBezTo>
                  <a:pt x="10067580" y="780397"/>
                  <a:pt x="10051681" y="764498"/>
                  <a:pt x="10032069" y="764498"/>
                </a:cubicBezTo>
                <a:close/>
                <a:moveTo>
                  <a:pt x="9844159" y="764498"/>
                </a:moveTo>
                <a:cubicBezTo>
                  <a:pt x="9824547" y="764498"/>
                  <a:pt x="9808648" y="780397"/>
                  <a:pt x="9808648" y="800009"/>
                </a:cubicBezTo>
                <a:cubicBezTo>
                  <a:pt x="9808648" y="819621"/>
                  <a:pt x="9824547" y="835520"/>
                  <a:pt x="9844159" y="835520"/>
                </a:cubicBezTo>
                <a:cubicBezTo>
                  <a:pt x="9863771" y="835520"/>
                  <a:pt x="9879670" y="819621"/>
                  <a:pt x="9879670" y="800009"/>
                </a:cubicBezTo>
                <a:cubicBezTo>
                  <a:pt x="9879670" y="780397"/>
                  <a:pt x="9863771" y="764498"/>
                  <a:pt x="9844159" y="764498"/>
                </a:cubicBezTo>
                <a:close/>
                <a:moveTo>
                  <a:pt x="9656249" y="764498"/>
                </a:moveTo>
                <a:cubicBezTo>
                  <a:pt x="9636637" y="764498"/>
                  <a:pt x="9620738" y="780397"/>
                  <a:pt x="9620738" y="800009"/>
                </a:cubicBezTo>
                <a:cubicBezTo>
                  <a:pt x="9620738" y="819621"/>
                  <a:pt x="9636637" y="835520"/>
                  <a:pt x="9656249" y="835520"/>
                </a:cubicBezTo>
                <a:cubicBezTo>
                  <a:pt x="9675861" y="835520"/>
                  <a:pt x="9691760" y="819621"/>
                  <a:pt x="9691760" y="800009"/>
                </a:cubicBezTo>
                <a:cubicBezTo>
                  <a:pt x="9691760" y="780397"/>
                  <a:pt x="9675861" y="764498"/>
                  <a:pt x="9656249" y="764498"/>
                </a:cubicBezTo>
                <a:close/>
                <a:moveTo>
                  <a:pt x="9468339" y="764498"/>
                </a:moveTo>
                <a:cubicBezTo>
                  <a:pt x="9448727" y="764498"/>
                  <a:pt x="9432828" y="780397"/>
                  <a:pt x="9432828" y="800009"/>
                </a:cubicBezTo>
                <a:cubicBezTo>
                  <a:pt x="9432828" y="819621"/>
                  <a:pt x="9448727" y="835520"/>
                  <a:pt x="9468339" y="835520"/>
                </a:cubicBezTo>
                <a:cubicBezTo>
                  <a:pt x="9487951" y="835520"/>
                  <a:pt x="9503850" y="819621"/>
                  <a:pt x="9503850" y="800009"/>
                </a:cubicBezTo>
                <a:cubicBezTo>
                  <a:pt x="9503850" y="780397"/>
                  <a:pt x="9487951" y="764498"/>
                  <a:pt x="9468339" y="764498"/>
                </a:cubicBezTo>
                <a:close/>
                <a:moveTo>
                  <a:pt x="9280429" y="764498"/>
                </a:moveTo>
                <a:cubicBezTo>
                  <a:pt x="9260817" y="764498"/>
                  <a:pt x="9244918" y="780397"/>
                  <a:pt x="9244918" y="800009"/>
                </a:cubicBezTo>
                <a:cubicBezTo>
                  <a:pt x="9244918" y="819621"/>
                  <a:pt x="9260817" y="835520"/>
                  <a:pt x="9280429" y="835520"/>
                </a:cubicBezTo>
                <a:cubicBezTo>
                  <a:pt x="9300041" y="835520"/>
                  <a:pt x="9315940" y="819621"/>
                  <a:pt x="9315940" y="800009"/>
                </a:cubicBezTo>
                <a:cubicBezTo>
                  <a:pt x="9315940" y="780397"/>
                  <a:pt x="9300041" y="764498"/>
                  <a:pt x="9280429" y="764498"/>
                </a:cubicBezTo>
                <a:close/>
                <a:moveTo>
                  <a:pt x="9092519" y="764498"/>
                </a:moveTo>
                <a:cubicBezTo>
                  <a:pt x="9072907" y="764498"/>
                  <a:pt x="9057008" y="780397"/>
                  <a:pt x="9057008" y="800009"/>
                </a:cubicBezTo>
                <a:cubicBezTo>
                  <a:pt x="9057008" y="819621"/>
                  <a:pt x="9072907" y="835520"/>
                  <a:pt x="9092519" y="835520"/>
                </a:cubicBezTo>
                <a:cubicBezTo>
                  <a:pt x="9112131" y="835520"/>
                  <a:pt x="9128030" y="819621"/>
                  <a:pt x="9128030" y="800009"/>
                </a:cubicBezTo>
                <a:cubicBezTo>
                  <a:pt x="9128030" y="780397"/>
                  <a:pt x="9112131" y="764498"/>
                  <a:pt x="9092519" y="764498"/>
                </a:cubicBezTo>
                <a:close/>
                <a:moveTo>
                  <a:pt x="8904609" y="764498"/>
                </a:moveTo>
                <a:cubicBezTo>
                  <a:pt x="8884997" y="764498"/>
                  <a:pt x="8869098" y="780397"/>
                  <a:pt x="8869098" y="800009"/>
                </a:cubicBezTo>
                <a:cubicBezTo>
                  <a:pt x="8869098" y="819621"/>
                  <a:pt x="8884997" y="835520"/>
                  <a:pt x="8904609" y="835520"/>
                </a:cubicBezTo>
                <a:cubicBezTo>
                  <a:pt x="8924221" y="835520"/>
                  <a:pt x="8940120" y="819621"/>
                  <a:pt x="8940120" y="800009"/>
                </a:cubicBezTo>
                <a:cubicBezTo>
                  <a:pt x="8940120" y="780397"/>
                  <a:pt x="8924221" y="764498"/>
                  <a:pt x="8904609" y="764498"/>
                </a:cubicBezTo>
                <a:close/>
                <a:moveTo>
                  <a:pt x="8716699" y="764498"/>
                </a:moveTo>
                <a:cubicBezTo>
                  <a:pt x="8697087" y="764498"/>
                  <a:pt x="8681188" y="780397"/>
                  <a:pt x="8681188" y="800009"/>
                </a:cubicBezTo>
                <a:cubicBezTo>
                  <a:pt x="8681188" y="819621"/>
                  <a:pt x="8697087" y="835520"/>
                  <a:pt x="8716699" y="835520"/>
                </a:cubicBezTo>
                <a:cubicBezTo>
                  <a:pt x="8736311" y="835520"/>
                  <a:pt x="8752210" y="819621"/>
                  <a:pt x="8752210" y="800009"/>
                </a:cubicBezTo>
                <a:cubicBezTo>
                  <a:pt x="8752210" y="780397"/>
                  <a:pt x="8736311" y="764498"/>
                  <a:pt x="8716699" y="764498"/>
                </a:cubicBezTo>
                <a:close/>
                <a:moveTo>
                  <a:pt x="8528789" y="764498"/>
                </a:moveTo>
                <a:cubicBezTo>
                  <a:pt x="8509177" y="764498"/>
                  <a:pt x="8493278" y="780397"/>
                  <a:pt x="8493278" y="800009"/>
                </a:cubicBezTo>
                <a:cubicBezTo>
                  <a:pt x="8493278" y="819621"/>
                  <a:pt x="8509177" y="835520"/>
                  <a:pt x="8528789" y="835520"/>
                </a:cubicBezTo>
                <a:cubicBezTo>
                  <a:pt x="8548401" y="835520"/>
                  <a:pt x="8564300" y="819621"/>
                  <a:pt x="8564300" y="800009"/>
                </a:cubicBezTo>
                <a:cubicBezTo>
                  <a:pt x="8564300" y="780397"/>
                  <a:pt x="8548401" y="764498"/>
                  <a:pt x="8528789" y="764498"/>
                </a:cubicBezTo>
                <a:close/>
                <a:moveTo>
                  <a:pt x="8340879" y="764498"/>
                </a:moveTo>
                <a:cubicBezTo>
                  <a:pt x="8321267" y="764498"/>
                  <a:pt x="8305368" y="780397"/>
                  <a:pt x="8305368" y="800009"/>
                </a:cubicBezTo>
                <a:cubicBezTo>
                  <a:pt x="8305368" y="819621"/>
                  <a:pt x="8321267" y="835520"/>
                  <a:pt x="8340879" y="835520"/>
                </a:cubicBezTo>
                <a:cubicBezTo>
                  <a:pt x="8360491" y="835520"/>
                  <a:pt x="8376390" y="819621"/>
                  <a:pt x="8376390" y="800009"/>
                </a:cubicBezTo>
                <a:cubicBezTo>
                  <a:pt x="8376390" y="780397"/>
                  <a:pt x="8360491" y="764498"/>
                  <a:pt x="8340879" y="764498"/>
                </a:cubicBezTo>
                <a:close/>
                <a:moveTo>
                  <a:pt x="8152969" y="764498"/>
                </a:moveTo>
                <a:cubicBezTo>
                  <a:pt x="8133357" y="764498"/>
                  <a:pt x="8117458" y="780397"/>
                  <a:pt x="8117458" y="800009"/>
                </a:cubicBezTo>
                <a:cubicBezTo>
                  <a:pt x="8117458" y="819621"/>
                  <a:pt x="8133357" y="835520"/>
                  <a:pt x="8152969" y="835520"/>
                </a:cubicBezTo>
                <a:cubicBezTo>
                  <a:pt x="8172581" y="835520"/>
                  <a:pt x="8188480" y="819621"/>
                  <a:pt x="8188480" y="800009"/>
                </a:cubicBezTo>
                <a:cubicBezTo>
                  <a:pt x="8188480" y="780397"/>
                  <a:pt x="8172581" y="764498"/>
                  <a:pt x="8152969" y="764498"/>
                </a:cubicBezTo>
                <a:close/>
                <a:moveTo>
                  <a:pt x="7965059" y="764498"/>
                </a:moveTo>
                <a:cubicBezTo>
                  <a:pt x="7945447" y="764498"/>
                  <a:pt x="7929548" y="780397"/>
                  <a:pt x="7929548" y="800009"/>
                </a:cubicBezTo>
                <a:cubicBezTo>
                  <a:pt x="7929548" y="819621"/>
                  <a:pt x="7945447" y="835520"/>
                  <a:pt x="7965059" y="835520"/>
                </a:cubicBezTo>
                <a:cubicBezTo>
                  <a:pt x="7984671" y="835520"/>
                  <a:pt x="8000570" y="819621"/>
                  <a:pt x="8000570" y="800009"/>
                </a:cubicBezTo>
                <a:cubicBezTo>
                  <a:pt x="8000570" y="780397"/>
                  <a:pt x="7984671" y="764498"/>
                  <a:pt x="7965059" y="764498"/>
                </a:cubicBezTo>
                <a:close/>
                <a:moveTo>
                  <a:pt x="7777149" y="764498"/>
                </a:moveTo>
                <a:cubicBezTo>
                  <a:pt x="7757537" y="764498"/>
                  <a:pt x="7741638" y="780397"/>
                  <a:pt x="7741638" y="800009"/>
                </a:cubicBezTo>
                <a:cubicBezTo>
                  <a:pt x="7741638" y="819621"/>
                  <a:pt x="7757537" y="835520"/>
                  <a:pt x="7777149" y="835520"/>
                </a:cubicBezTo>
                <a:cubicBezTo>
                  <a:pt x="7796761" y="835520"/>
                  <a:pt x="7812660" y="819621"/>
                  <a:pt x="7812660" y="800009"/>
                </a:cubicBezTo>
                <a:cubicBezTo>
                  <a:pt x="7812660" y="780397"/>
                  <a:pt x="7796761" y="764498"/>
                  <a:pt x="7777149" y="764498"/>
                </a:cubicBezTo>
                <a:close/>
                <a:moveTo>
                  <a:pt x="7589239" y="764498"/>
                </a:moveTo>
                <a:cubicBezTo>
                  <a:pt x="7569627" y="764498"/>
                  <a:pt x="7553728" y="780397"/>
                  <a:pt x="7553728" y="800009"/>
                </a:cubicBezTo>
                <a:cubicBezTo>
                  <a:pt x="7553728" y="819621"/>
                  <a:pt x="7569627" y="835520"/>
                  <a:pt x="7589239" y="835520"/>
                </a:cubicBezTo>
                <a:cubicBezTo>
                  <a:pt x="7608851" y="835520"/>
                  <a:pt x="7624750" y="819621"/>
                  <a:pt x="7624750" y="800009"/>
                </a:cubicBezTo>
                <a:cubicBezTo>
                  <a:pt x="7624750" y="780397"/>
                  <a:pt x="7608851" y="764498"/>
                  <a:pt x="7589239" y="764498"/>
                </a:cubicBezTo>
                <a:close/>
                <a:moveTo>
                  <a:pt x="7401329" y="764498"/>
                </a:moveTo>
                <a:cubicBezTo>
                  <a:pt x="7381717" y="764498"/>
                  <a:pt x="7365818" y="780397"/>
                  <a:pt x="7365818" y="800009"/>
                </a:cubicBezTo>
                <a:cubicBezTo>
                  <a:pt x="7365818" y="819621"/>
                  <a:pt x="7381717" y="835520"/>
                  <a:pt x="7401329" y="835520"/>
                </a:cubicBezTo>
                <a:cubicBezTo>
                  <a:pt x="7420941" y="835520"/>
                  <a:pt x="7436840" y="819621"/>
                  <a:pt x="7436840" y="800009"/>
                </a:cubicBezTo>
                <a:cubicBezTo>
                  <a:pt x="7436840" y="780397"/>
                  <a:pt x="7420941" y="764498"/>
                  <a:pt x="7401329" y="764498"/>
                </a:cubicBezTo>
                <a:close/>
                <a:moveTo>
                  <a:pt x="7213419" y="764498"/>
                </a:moveTo>
                <a:cubicBezTo>
                  <a:pt x="7193807" y="764498"/>
                  <a:pt x="7177908" y="780397"/>
                  <a:pt x="7177908" y="800009"/>
                </a:cubicBezTo>
                <a:cubicBezTo>
                  <a:pt x="7177908" y="819621"/>
                  <a:pt x="7193807" y="835520"/>
                  <a:pt x="7213419" y="835520"/>
                </a:cubicBezTo>
                <a:cubicBezTo>
                  <a:pt x="7233031" y="835520"/>
                  <a:pt x="7248930" y="819621"/>
                  <a:pt x="7248930" y="800009"/>
                </a:cubicBezTo>
                <a:cubicBezTo>
                  <a:pt x="7248930" y="780397"/>
                  <a:pt x="7233031" y="764498"/>
                  <a:pt x="7213419" y="764498"/>
                </a:cubicBezTo>
                <a:close/>
                <a:moveTo>
                  <a:pt x="7025509" y="764498"/>
                </a:moveTo>
                <a:cubicBezTo>
                  <a:pt x="7005897" y="764498"/>
                  <a:pt x="6989998" y="780397"/>
                  <a:pt x="6989998" y="800009"/>
                </a:cubicBezTo>
                <a:cubicBezTo>
                  <a:pt x="6989998" y="819621"/>
                  <a:pt x="7005897" y="835520"/>
                  <a:pt x="7025509" y="835520"/>
                </a:cubicBezTo>
                <a:cubicBezTo>
                  <a:pt x="7045121" y="835520"/>
                  <a:pt x="7061020" y="819621"/>
                  <a:pt x="7061020" y="800009"/>
                </a:cubicBezTo>
                <a:cubicBezTo>
                  <a:pt x="7061020" y="780397"/>
                  <a:pt x="7045121" y="764498"/>
                  <a:pt x="7025509" y="764498"/>
                </a:cubicBezTo>
                <a:close/>
                <a:moveTo>
                  <a:pt x="6837599" y="764498"/>
                </a:moveTo>
                <a:cubicBezTo>
                  <a:pt x="6817987" y="764498"/>
                  <a:pt x="6802088" y="780397"/>
                  <a:pt x="6802088" y="800009"/>
                </a:cubicBezTo>
                <a:cubicBezTo>
                  <a:pt x="6802088" y="819621"/>
                  <a:pt x="6817987" y="835520"/>
                  <a:pt x="6837599" y="835520"/>
                </a:cubicBezTo>
                <a:cubicBezTo>
                  <a:pt x="6857211" y="835520"/>
                  <a:pt x="6873110" y="819621"/>
                  <a:pt x="6873110" y="800009"/>
                </a:cubicBezTo>
                <a:cubicBezTo>
                  <a:pt x="6873110" y="780397"/>
                  <a:pt x="6857211" y="764498"/>
                  <a:pt x="6837599" y="764498"/>
                </a:cubicBezTo>
                <a:close/>
                <a:moveTo>
                  <a:pt x="6649689" y="764498"/>
                </a:moveTo>
                <a:cubicBezTo>
                  <a:pt x="6630077" y="764498"/>
                  <a:pt x="6614178" y="780397"/>
                  <a:pt x="6614178" y="800009"/>
                </a:cubicBezTo>
                <a:cubicBezTo>
                  <a:pt x="6614178" y="819621"/>
                  <a:pt x="6630077" y="835520"/>
                  <a:pt x="6649689" y="835520"/>
                </a:cubicBezTo>
                <a:cubicBezTo>
                  <a:pt x="6669301" y="835520"/>
                  <a:pt x="6685200" y="819621"/>
                  <a:pt x="6685200" y="800009"/>
                </a:cubicBezTo>
                <a:cubicBezTo>
                  <a:pt x="6685200" y="780397"/>
                  <a:pt x="6669301" y="764498"/>
                  <a:pt x="6649689" y="764498"/>
                </a:cubicBezTo>
                <a:close/>
                <a:moveTo>
                  <a:pt x="6461779" y="764498"/>
                </a:moveTo>
                <a:cubicBezTo>
                  <a:pt x="6442167" y="764498"/>
                  <a:pt x="6426268" y="780397"/>
                  <a:pt x="6426268" y="800009"/>
                </a:cubicBezTo>
                <a:cubicBezTo>
                  <a:pt x="6426268" y="819621"/>
                  <a:pt x="6442167" y="835520"/>
                  <a:pt x="6461779" y="835520"/>
                </a:cubicBezTo>
                <a:cubicBezTo>
                  <a:pt x="6481391" y="835520"/>
                  <a:pt x="6497290" y="819621"/>
                  <a:pt x="6497290" y="800009"/>
                </a:cubicBezTo>
                <a:cubicBezTo>
                  <a:pt x="6497290" y="780397"/>
                  <a:pt x="6481391" y="764498"/>
                  <a:pt x="6461779" y="764498"/>
                </a:cubicBezTo>
                <a:close/>
                <a:moveTo>
                  <a:pt x="6273869" y="764498"/>
                </a:moveTo>
                <a:cubicBezTo>
                  <a:pt x="6254257" y="764498"/>
                  <a:pt x="6238358" y="780397"/>
                  <a:pt x="6238358" y="800009"/>
                </a:cubicBezTo>
                <a:cubicBezTo>
                  <a:pt x="6238358" y="819621"/>
                  <a:pt x="6254257" y="835520"/>
                  <a:pt x="6273869" y="835520"/>
                </a:cubicBezTo>
                <a:cubicBezTo>
                  <a:pt x="6293481" y="835520"/>
                  <a:pt x="6309380" y="819621"/>
                  <a:pt x="6309380" y="800009"/>
                </a:cubicBezTo>
                <a:cubicBezTo>
                  <a:pt x="6309380" y="780397"/>
                  <a:pt x="6293481" y="764498"/>
                  <a:pt x="6273869" y="764498"/>
                </a:cubicBezTo>
                <a:close/>
                <a:moveTo>
                  <a:pt x="6085959" y="764498"/>
                </a:moveTo>
                <a:cubicBezTo>
                  <a:pt x="6066347" y="764498"/>
                  <a:pt x="6050449" y="780397"/>
                  <a:pt x="6050449" y="800009"/>
                </a:cubicBezTo>
                <a:cubicBezTo>
                  <a:pt x="6050449" y="819621"/>
                  <a:pt x="6066347" y="835520"/>
                  <a:pt x="6085959" y="835520"/>
                </a:cubicBezTo>
                <a:cubicBezTo>
                  <a:pt x="6105571" y="835520"/>
                  <a:pt x="6121470" y="819621"/>
                  <a:pt x="6121470" y="800009"/>
                </a:cubicBezTo>
                <a:cubicBezTo>
                  <a:pt x="6121470" y="780397"/>
                  <a:pt x="6105571" y="764498"/>
                  <a:pt x="6085959" y="764498"/>
                </a:cubicBezTo>
                <a:close/>
                <a:moveTo>
                  <a:pt x="5898050" y="764498"/>
                </a:moveTo>
                <a:cubicBezTo>
                  <a:pt x="5878438" y="764498"/>
                  <a:pt x="5862539" y="780397"/>
                  <a:pt x="5862539" y="800009"/>
                </a:cubicBezTo>
                <a:cubicBezTo>
                  <a:pt x="5862539" y="819621"/>
                  <a:pt x="5878438" y="835520"/>
                  <a:pt x="5898050" y="835520"/>
                </a:cubicBezTo>
                <a:cubicBezTo>
                  <a:pt x="5917662" y="835520"/>
                  <a:pt x="5933561" y="819621"/>
                  <a:pt x="5933561" y="800009"/>
                </a:cubicBezTo>
                <a:cubicBezTo>
                  <a:pt x="5933561" y="780397"/>
                  <a:pt x="5917662" y="764498"/>
                  <a:pt x="5898050" y="764498"/>
                </a:cubicBezTo>
                <a:close/>
                <a:moveTo>
                  <a:pt x="5710141" y="764498"/>
                </a:moveTo>
                <a:cubicBezTo>
                  <a:pt x="5690529" y="764498"/>
                  <a:pt x="5674630" y="780397"/>
                  <a:pt x="5674630" y="800009"/>
                </a:cubicBezTo>
                <a:cubicBezTo>
                  <a:pt x="5674630" y="819621"/>
                  <a:pt x="5690529" y="835520"/>
                  <a:pt x="5710141" y="835520"/>
                </a:cubicBezTo>
                <a:cubicBezTo>
                  <a:pt x="5729752" y="835520"/>
                  <a:pt x="5745652" y="819621"/>
                  <a:pt x="5745652" y="800009"/>
                </a:cubicBezTo>
                <a:cubicBezTo>
                  <a:pt x="5745652" y="780397"/>
                  <a:pt x="5729752" y="764498"/>
                  <a:pt x="5710141" y="764498"/>
                </a:cubicBezTo>
                <a:close/>
                <a:moveTo>
                  <a:pt x="5522232" y="764498"/>
                </a:moveTo>
                <a:cubicBezTo>
                  <a:pt x="5502620" y="764498"/>
                  <a:pt x="5486721" y="780397"/>
                  <a:pt x="5486721" y="800009"/>
                </a:cubicBezTo>
                <a:cubicBezTo>
                  <a:pt x="5486721" y="819621"/>
                  <a:pt x="5502620" y="835520"/>
                  <a:pt x="5522232" y="835520"/>
                </a:cubicBezTo>
                <a:cubicBezTo>
                  <a:pt x="5541843" y="835520"/>
                  <a:pt x="5557742" y="819621"/>
                  <a:pt x="5557742" y="800009"/>
                </a:cubicBezTo>
                <a:cubicBezTo>
                  <a:pt x="5557742" y="780397"/>
                  <a:pt x="5541843" y="764498"/>
                  <a:pt x="5522232" y="764498"/>
                </a:cubicBezTo>
                <a:close/>
                <a:moveTo>
                  <a:pt x="5334321" y="764498"/>
                </a:moveTo>
                <a:cubicBezTo>
                  <a:pt x="5314711" y="764498"/>
                  <a:pt x="5298812" y="780397"/>
                  <a:pt x="5298812" y="800009"/>
                </a:cubicBezTo>
                <a:cubicBezTo>
                  <a:pt x="5298812" y="819621"/>
                  <a:pt x="5314711" y="835520"/>
                  <a:pt x="5334321" y="835520"/>
                </a:cubicBezTo>
                <a:cubicBezTo>
                  <a:pt x="5353934" y="835520"/>
                  <a:pt x="5369832" y="819621"/>
                  <a:pt x="5369832" y="800009"/>
                </a:cubicBezTo>
                <a:cubicBezTo>
                  <a:pt x="5369832" y="780397"/>
                  <a:pt x="5353934" y="764498"/>
                  <a:pt x="5334321" y="764498"/>
                </a:cubicBezTo>
                <a:close/>
                <a:moveTo>
                  <a:pt x="5146412" y="764498"/>
                </a:moveTo>
                <a:cubicBezTo>
                  <a:pt x="5126803" y="764498"/>
                  <a:pt x="5110901" y="780397"/>
                  <a:pt x="5110901" y="800009"/>
                </a:cubicBezTo>
                <a:cubicBezTo>
                  <a:pt x="5110901" y="819621"/>
                  <a:pt x="5126803" y="835520"/>
                  <a:pt x="5146412" y="835520"/>
                </a:cubicBezTo>
                <a:cubicBezTo>
                  <a:pt x="5166021" y="835520"/>
                  <a:pt x="5181923" y="819621"/>
                  <a:pt x="5181923" y="800009"/>
                </a:cubicBezTo>
                <a:cubicBezTo>
                  <a:pt x="5181923" y="780397"/>
                  <a:pt x="5166021" y="764498"/>
                  <a:pt x="5146412" y="764498"/>
                </a:cubicBezTo>
                <a:close/>
                <a:moveTo>
                  <a:pt x="4958502" y="764498"/>
                </a:moveTo>
                <a:cubicBezTo>
                  <a:pt x="4938890" y="764498"/>
                  <a:pt x="4922992" y="780397"/>
                  <a:pt x="4922992" y="800009"/>
                </a:cubicBezTo>
                <a:cubicBezTo>
                  <a:pt x="4922992" y="819621"/>
                  <a:pt x="4938890" y="835520"/>
                  <a:pt x="4958502" y="835520"/>
                </a:cubicBezTo>
                <a:cubicBezTo>
                  <a:pt x="4978115" y="835520"/>
                  <a:pt x="4994014" y="819621"/>
                  <a:pt x="4994014" y="800009"/>
                </a:cubicBezTo>
                <a:cubicBezTo>
                  <a:pt x="4994014" y="780397"/>
                  <a:pt x="4978115" y="764498"/>
                  <a:pt x="4958502" y="764498"/>
                </a:cubicBezTo>
                <a:close/>
                <a:moveTo>
                  <a:pt x="4770594" y="764498"/>
                </a:moveTo>
                <a:cubicBezTo>
                  <a:pt x="4750980" y="764498"/>
                  <a:pt x="4735082" y="780397"/>
                  <a:pt x="4735082" y="800009"/>
                </a:cubicBezTo>
                <a:cubicBezTo>
                  <a:pt x="4735082" y="819621"/>
                  <a:pt x="4750980" y="835520"/>
                  <a:pt x="4770594" y="835520"/>
                </a:cubicBezTo>
                <a:cubicBezTo>
                  <a:pt x="4790206" y="835520"/>
                  <a:pt x="4806102" y="819621"/>
                  <a:pt x="4806102" y="800009"/>
                </a:cubicBezTo>
                <a:cubicBezTo>
                  <a:pt x="4806102" y="780397"/>
                  <a:pt x="4790206" y="764498"/>
                  <a:pt x="4770594" y="764498"/>
                </a:cubicBezTo>
                <a:close/>
                <a:moveTo>
                  <a:pt x="4582682" y="764498"/>
                </a:moveTo>
                <a:cubicBezTo>
                  <a:pt x="4563070" y="764498"/>
                  <a:pt x="4547171" y="780397"/>
                  <a:pt x="4547171" y="800009"/>
                </a:cubicBezTo>
                <a:cubicBezTo>
                  <a:pt x="4547171" y="819621"/>
                  <a:pt x="4563070" y="835520"/>
                  <a:pt x="4582682" y="835520"/>
                </a:cubicBezTo>
                <a:cubicBezTo>
                  <a:pt x="4602293" y="835520"/>
                  <a:pt x="4618193" y="819621"/>
                  <a:pt x="4618193" y="800009"/>
                </a:cubicBezTo>
                <a:cubicBezTo>
                  <a:pt x="4618193" y="780397"/>
                  <a:pt x="4602293" y="764498"/>
                  <a:pt x="4582682" y="764498"/>
                </a:cubicBezTo>
                <a:close/>
                <a:moveTo>
                  <a:pt x="4394773" y="764498"/>
                </a:moveTo>
                <a:cubicBezTo>
                  <a:pt x="4375161" y="764498"/>
                  <a:pt x="4359261" y="780397"/>
                  <a:pt x="4359261" y="800009"/>
                </a:cubicBezTo>
                <a:cubicBezTo>
                  <a:pt x="4359261" y="819621"/>
                  <a:pt x="4375161" y="835520"/>
                  <a:pt x="4394773" y="835520"/>
                </a:cubicBezTo>
                <a:cubicBezTo>
                  <a:pt x="4414385" y="835520"/>
                  <a:pt x="4430285" y="819621"/>
                  <a:pt x="4430285" y="800009"/>
                </a:cubicBezTo>
                <a:cubicBezTo>
                  <a:pt x="4430285" y="780397"/>
                  <a:pt x="4414385" y="764498"/>
                  <a:pt x="4394773" y="764498"/>
                </a:cubicBezTo>
                <a:close/>
                <a:moveTo>
                  <a:pt x="4206862" y="764498"/>
                </a:moveTo>
                <a:cubicBezTo>
                  <a:pt x="4187257" y="764498"/>
                  <a:pt x="4171356" y="780397"/>
                  <a:pt x="4171356" y="800009"/>
                </a:cubicBezTo>
                <a:cubicBezTo>
                  <a:pt x="4171356" y="819621"/>
                  <a:pt x="4187257" y="835520"/>
                  <a:pt x="4206862" y="835520"/>
                </a:cubicBezTo>
                <a:cubicBezTo>
                  <a:pt x="4226473" y="835520"/>
                  <a:pt x="4242372" y="819621"/>
                  <a:pt x="4242372" y="800009"/>
                </a:cubicBezTo>
                <a:cubicBezTo>
                  <a:pt x="4242372" y="780397"/>
                  <a:pt x="4226473" y="764498"/>
                  <a:pt x="4206862" y="764498"/>
                </a:cubicBezTo>
                <a:close/>
                <a:moveTo>
                  <a:pt x="4018959" y="764498"/>
                </a:moveTo>
                <a:cubicBezTo>
                  <a:pt x="3999346" y="764498"/>
                  <a:pt x="3983449" y="780397"/>
                  <a:pt x="3983449" y="800009"/>
                </a:cubicBezTo>
                <a:cubicBezTo>
                  <a:pt x="3983449" y="819621"/>
                  <a:pt x="3999346" y="835520"/>
                  <a:pt x="4018959" y="835520"/>
                </a:cubicBezTo>
                <a:cubicBezTo>
                  <a:pt x="4038571" y="835520"/>
                  <a:pt x="4054470" y="819621"/>
                  <a:pt x="4054470" y="800009"/>
                </a:cubicBezTo>
                <a:cubicBezTo>
                  <a:pt x="4054470" y="780397"/>
                  <a:pt x="4038571" y="764498"/>
                  <a:pt x="4018959" y="764498"/>
                </a:cubicBezTo>
                <a:close/>
                <a:moveTo>
                  <a:pt x="3831047" y="764498"/>
                </a:moveTo>
                <a:cubicBezTo>
                  <a:pt x="3811436" y="764498"/>
                  <a:pt x="3795536" y="780397"/>
                  <a:pt x="3795536" y="800009"/>
                </a:cubicBezTo>
                <a:cubicBezTo>
                  <a:pt x="3795536" y="819621"/>
                  <a:pt x="3811436" y="835520"/>
                  <a:pt x="3831047" y="835520"/>
                </a:cubicBezTo>
                <a:cubicBezTo>
                  <a:pt x="3850660" y="835520"/>
                  <a:pt x="3866559" y="819621"/>
                  <a:pt x="3866559" y="800009"/>
                </a:cubicBezTo>
                <a:cubicBezTo>
                  <a:pt x="3866559" y="780397"/>
                  <a:pt x="3850660" y="764498"/>
                  <a:pt x="3831047" y="764498"/>
                </a:cubicBezTo>
                <a:close/>
                <a:moveTo>
                  <a:pt x="3643135" y="764498"/>
                </a:moveTo>
                <a:cubicBezTo>
                  <a:pt x="3623524" y="764498"/>
                  <a:pt x="3607624" y="780397"/>
                  <a:pt x="3607624" y="800009"/>
                </a:cubicBezTo>
                <a:cubicBezTo>
                  <a:pt x="3607624" y="819621"/>
                  <a:pt x="3623524" y="835520"/>
                  <a:pt x="3643135" y="835520"/>
                </a:cubicBezTo>
                <a:cubicBezTo>
                  <a:pt x="3662748" y="835520"/>
                  <a:pt x="3678648" y="819621"/>
                  <a:pt x="3678648" y="800009"/>
                </a:cubicBezTo>
                <a:cubicBezTo>
                  <a:pt x="3678648" y="780397"/>
                  <a:pt x="3662748" y="764498"/>
                  <a:pt x="3643135" y="764498"/>
                </a:cubicBezTo>
                <a:close/>
                <a:moveTo>
                  <a:pt x="3455228" y="764498"/>
                </a:moveTo>
                <a:cubicBezTo>
                  <a:pt x="3435616" y="764498"/>
                  <a:pt x="3419718" y="780397"/>
                  <a:pt x="3419718" y="800009"/>
                </a:cubicBezTo>
                <a:cubicBezTo>
                  <a:pt x="3419718" y="819621"/>
                  <a:pt x="3435616" y="835520"/>
                  <a:pt x="3455228" y="835520"/>
                </a:cubicBezTo>
                <a:cubicBezTo>
                  <a:pt x="3474841" y="835520"/>
                  <a:pt x="3490738" y="819621"/>
                  <a:pt x="3490738" y="800009"/>
                </a:cubicBezTo>
                <a:cubicBezTo>
                  <a:pt x="3490738" y="780397"/>
                  <a:pt x="3474841" y="764498"/>
                  <a:pt x="3455228" y="764498"/>
                </a:cubicBezTo>
                <a:close/>
                <a:moveTo>
                  <a:pt x="3267322" y="764498"/>
                </a:moveTo>
                <a:cubicBezTo>
                  <a:pt x="3247709" y="764498"/>
                  <a:pt x="3231812" y="780397"/>
                  <a:pt x="3231812" y="800009"/>
                </a:cubicBezTo>
                <a:cubicBezTo>
                  <a:pt x="3231812" y="819621"/>
                  <a:pt x="3247709" y="835520"/>
                  <a:pt x="3267322" y="835520"/>
                </a:cubicBezTo>
                <a:cubicBezTo>
                  <a:pt x="3286933" y="835520"/>
                  <a:pt x="3302832" y="819621"/>
                  <a:pt x="3302832" y="800009"/>
                </a:cubicBezTo>
                <a:cubicBezTo>
                  <a:pt x="3302832" y="780397"/>
                  <a:pt x="3286933" y="764498"/>
                  <a:pt x="3267322" y="764498"/>
                </a:cubicBezTo>
                <a:close/>
                <a:moveTo>
                  <a:pt x="3079409" y="764498"/>
                </a:moveTo>
                <a:cubicBezTo>
                  <a:pt x="3059798" y="764498"/>
                  <a:pt x="3043899" y="780397"/>
                  <a:pt x="3043899" y="800009"/>
                </a:cubicBezTo>
                <a:cubicBezTo>
                  <a:pt x="3043899" y="819621"/>
                  <a:pt x="3059798" y="835520"/>
                  <a:pt x="3079409" y="835520"/>
                </a:cubicBezTo>
                <a:cubicBezTo>
                  <a:pt x="3099022" y="835520"/>
                  <a:pt x="3114921" y="819621"/>
                  <a:pt x="3114921" y="800009"/>
                </a:cubicBezTo>
                <a:cubicBezTo>
                  <a:pt x="3114921" y="780397"/>
                  <a:pt x="3099022" y="764498"/>
                  <a:pt x="3079409" y="764498"/>
                </a:cubicBezTo>
                <a:close/>
                <a:moveTo>
                  <a:pt x="2891500" y="764498"/>
                </a:moveTo>
                <a:cubicBezTo>
                  <a:pt x="2871887" y="764498"/>
                  <a:pt x="2855988" y="780397"/>
                  <a:pt x="2855988" y="800009"/>
                </a:cubicBezTo>
                <a:cubicBezTo>
                  <a:pt x="2855988" y="819621"/>
                  <a:pt x="2871887" y="835520"/>
                  <a:pt x="2891500" y="835520"/>
                </a:cubicBezTo>
                <a:cubicBezTo>
                  <a:pt x="2911111" y="835520"/>
                  <a:pt x="2927011" y="819621"/>
                  <a:pt x="2927011" y="800009"/>
                </a:cubicBezTo>
                <a:cubicBezTo>
                  <a:pt x="2927011" y="780397"/>
                  <a:pt x="2911111" y="764498"/>
                  <a:pt x="2891500" y="764498"/>
                </a:cubicBezTo>
                <a:close/>
                <a:moveTo>
                  <a:pt x="2703588" y="764498"/>
                </a:moveTo>
                <a:cubicBezTo>
                  <a:pt x="2683978" y="764498"/>
                  <a:pt x="2668078" y="780397"/>
                  <a:pt x="2668078" y="800009"/>
                </a:cubicBezTo>
                <a:cubicBezTo>
                  <a:pt x="2668078" y="819621"/>
                  <a:pt x="2683978" y="835520"/>
                  <a:pt x="2703588" y="835520"/>
                </a:cubicBezTo>
                <a:cubicBezTo>
                  <a:pt x="2723201" y="835520"/>
                  <a:pt x="2739100" y="819621"/>
                  <a:pt x="2739100" y="800009"/>
                </a:cubicBezTo>
                <a:cubicBezTo>
                  <a:pt x="2739100" y="780397"/>
                  <a:pt x="2723201" y="764498"/>
                  <a:pt x="2703588" y="764498"/>
                </a:cubicBezTo>
                <a:close/>
                <a:moveTo>
                  <a:pt x="2515679" y="764498"/>
                </a:moveTo>
                <a:cubicBezTo>
                  <a:pt x="2496067" y="764498"/>
                  <a:pt x="2480169" y="780397"/>
                  <a:pt x="2480169" y="800009"/>
                </a:cubicBezTo>
                <a:cubicBezTo>
                  <a:pt x="2480169" y="819621"/>
                  <a:pt x="2496067" y="835520"/>
                  <a:pt x="2515679" y="835520"/>
                </a:cubicBezTo>
                <a:cubicBezTo>
                  <a:pt x="2535292" y="835520"/>
                  <a:pt x="2551191" y="819621"/>
                  <a:pt x="2551191" y="800009"/>
                </a:cubicBezTo>
                <a:cubicBezTo>
                  <a:pt x="2551191" y="780397"/>
                  <a:pt x="2535292" y="764498"/>
                  <a:pt x="2515679" y="764498"/>
                </a:cubicBezTo>
                <a:close/>
                <a:moveTo>
                  <a:pt x="2327769" y="764498"/>
                </a:moveTo>
                <a:cubicBezTo>
                  <a:pt x="2308158" y="764498"/>
                  <a:pt x="2292259" y="780397"/>
                  <a:pt x="2292259" y="800009"/>
                </a:cubicBezTo>
                <a:cubicBezTo>
                  <a:pt x="2292259" y="819621"/>
                  <a:pt x="2308158" y="835520"/>
                  <a:pt x="2327769" y="835520"/>
                </a:cubicBezTo>
                <a:cubicBezTo>
                  <a:pt x="2347382" y="835520"/>
                  <a:pt x="2363281" y="819621"/>
                  <a:pt x="2363281" y="800009"/>
                </a:cubicBezTo>
                <a:cubicBezTo>
                  <a:pt x="2363281" y="780397"/>
                  <a:pt x="2347382" y="764498"/>
                  <a:pt x="2327769" y="764498"/>
                </a:cubicBezTo>
                <a:close/>
                <a:moveTo>
                  <a:pt x="2139862" y="764498"/>
                </a:moveTo>
                <a:cubicBezTo>
                  <a:pt x="2120248" y="764498"/>
                  <a:pt x="2104350" y="780397"/>
                  <a:pt x="2104350" y="800009"/>
                </a:cubicBezTo>
                <a:cubicBezTo>
                  <a:pt x="2104350" y="819621"/>
                  <a:pt x="2120248" y="835520"/>
                  <a:pt x="2139862" y="835520"/>
                </a:cubicBezTo>
                <a:cubicBezTo>
                  <a:pt x="2159472" y="835520"/>
                  <a:pt x="2175372" y="819621"/>
                  <a:pt x="2175372" y="800009"/>
                </a:cubicBezTo>
                <a:cubicBezTo>
                  <a:pt x="2175372" y="780397"/>
                  <a:pt x="2159472" y="764498"/>
                  <a:pt x="2139862" y="764498"/>
                </a:cubicBezTo>
                <a:close/>
                <a:moveTo>
                  <a:pt x="1951951" y="764498"/>
                </a:moveTo>
                <a:cubicBezTo>
                  <a:pt x="1932339" y="764498"/>
                  <a:pt x="1916440" y="780397"/>
                  <a:pt x="1916440" y="800009"/>
                </a:cubicBezTo>
                <a:cubicBezTo>
                  <a:pt x="1916440" y="819621"/>
                  <a:pt x="1932339" y="835520"/>
                  <a:pt x="1951951" y="835520"/>
                </a:cubicBezTo>
                <a:cubicBezTo>
                  <a:pt x="1971563" y="835520"/>
                  <a:pt x="1987463" y="819621"/>
                  <a:pt x="1987463" y="800009"/>
                </a:cubicBezTo>
                <a:cubicBezTo>
                  <a:pt x="1987463" y="780397"/>
                  <a:pt x="1971563" y="764498"/>
                  <a:pt x="1951951" y="764498"/>
                </a:cubicBezTo>
                <a:close/>
                <a:moveTo>
                  <a:pt x="1764042" y="764498"/>
                </a:moveTo>
                <a:cubicBezTo>
                  <a:pt x="1744430" y="764498"/>
                  <a:pt x="1728531" y="780397"/>
                  <a:pt x="1728531" y="800009"/>
                </a:cubicBezTo>
                <a:cubicBezTo>
                  <a:pt x="1728531" y="819621"/>
                  <a:pt x="1744430" y="835520"/>
                  <a:pt x="1764042" y="835520"/>
                </a:cubicBezTo>
                <a:cubicBezTo>
                  <a:pt x="1783654" y="835520"/>
                  <a:pt x="1799553" y="819621"/>
                  <a:pt x="1799553" y="800009"/>
                </a:cubicBezTo>
                <a:cubicBezTo>
                  <a:pt x="1799553" y="780397"/>
                  <a:pt x="1783654" y="764498"/>
                  <a:pt x="1764042" y="764498"/>
                </a:cubicBezTo>
                <a:close/>
                <a:moveTo>
                  <a:pt x="1576132" y="764498"/>
                </a:moveTo>
                <a:cubicBezTo>
                  <a:pt x="1556520" y="764498"/>
                  <a:pt x="1540621" y="780397"/>
                  <a:pt x="1540621" y="800009"/>
                </a:cubicBezTo>
                <a:cubicBezTo>
                  <a:pt x="1540621" y="819621"/>
                  <a:pt x="1556520" y="835520"/>
                  <a:pt x="1576132" y="835520"/>
                </a:cubicBezTo>
                <a:cubicBezTo>
                  <a:pt x="1595744" y="835520"/>
                  <a:pt x="1611643" y="819621"/>
                  <a:pt x="1611643" y="800009"/>
                </a:cubicBezTo>
                <a:cubicBezTo>
                  <a:pt x="1611643" y="780397"/>
                  <a:pt x="1595744" y="764498"/>
                  <a:pt x="1576132" y="764498"/>
                </a:cubicBezTo>
                <a:close/>
                <a:moveTo>
                  <a:pt x="1388222" y="764498"/>
                </a:moveTo>
                <a:cubicBezTo>
                  <a:pt x="1368610" y="764498"/>
                  <a:pt x="1352711" y="780397"/>
                  <a:pt x="1352711" y="800009"/>
                </a:cubicBezTo>
                <a:cubicBezTo>
                  <a:pt x="1352711" y="819621"/>
                  <a:pt x="1368610" y="835520"/>
                  <a:pt x="1388222" y="835520"/>
                </a:cubicBezTo>
                <a:cubicBezTo>
                  <a:pt x="1407834" y="835520"/>
                  <a:pt x="1423733" y="819621"/>
                  <a:pt x="1423733" y="800009"/>
                </a:cubicBezTo>
                <a:cubicBezTo>
                  <a:pt x="1423733" y="780397"/>
                  <a:pt x="1407834" y="764498"/>
                  <a:pt x="1388222" y="764498"/>
                </a:cubicBezTo>
                <a:close/>
                <a:moveTo>
                  <a:pt x="1200313" y="764498"/>
                </a:moveTo>
                <a:cubicBezTo>
                  <a:pt x="1180701" y="764498"/>
                  <a:pt x="1164802" y="780397"/>
                  <a:pt x="1164802" y="800009"/>
                </a:cubicBezTo>
                <a:cubicBezTo>
                  <a:pt x="1164802" y="819621"/>
                  <a:pt x="1180701" y="835520"/>
                  <a:pt x="1200313" y="835520"/>
                </a:cubicBezTo>
                <a:cubicBezTo>
                  <a:pt x="1219925" y="835520"/>
                  <a:pt x="1235824" y="819621"/>
                  <a:pt x="1235824" y="800009"/>
                </a:cubicBezTo>
                <a:cubicBezTo>
                  <a:pt x="1235824" y="780397"/>
                  <a:pt x="1219925" y="764498"/>
                  <a:pt x="1200313" y="764498"/>
                </a:cubicBezTo>
                <a:close/>
                <a:moveTo>
                  <a:pt x="1012403" y="764498"/>
                </a:moveTo>
                <a:cubicBezTo>
                  <a:pt x="992791" y="764498"/>
                  <a:pt x="976892" y="780397"/>
                  <a:pt x="976892" y="800009"/>
                </a:cubicBezTo>
                <a:cubicBezTo>
                  <a:pt x="976892" y="819621"/>
                  <a:pt x="992791" y="835520"/>
                  <a:pt x="1012403" y="835520"/>
                </a:cubicBezTo>
                <a:cubicBezTo>
                  <a:pt x="1032015" y="835520"/>
                  <a:pt x="1047914" y="819621"/>
                  <a:pt x="1047914" y="800009"/>
                </a:cubicBezTo>
                <a:cubicBezTo>
                  <a:pt x="1047914" y="780397"/>
                  <a:pt x="1032015" y="764498"/>
                  <a:pt x="1012403" y="764498"/>
                </a:cubicBezTo>
                <a:close/>
                <a:moveTo>
                  <a:pt x="824493" y="764498"/>
                </a:moveTo>
                <a:cubicBezTo>
                  <a:pt x="804881" y="764498"/>
                  <a:pt x="788982" y="780397"/>
                  <a:pt x="788982" y="800009"/>
                </a:cubicBezTo>
                <a:cubicBezTo>
                  <a:pt x="788982" y="819621"/>
                  <a:pt x="804881" y="835520"/>
                  <a:pt x="824493" y="835520"/>
                </a:cubicBezTo>
                <a:cubicBezTo>
                  <a:pt x="844105" y="835520"/>
                  <a:pt x="860004" y="819621"/>
                  <a:pt x="860004" y="800009"/>
                </a:cubicBezTo>
                <a:cubicBezTo>
                  <a:pt x="860004" y="780397"/>
                  <a:pt x="844105" y="764498"/>
                  <a:pt x="824493" y="764498"/>
                </a:cubicBezTo>
                <a:close/>
                <a:moveTo>
                  <a:pt x="636584" y="764498"/>
                </a:moveTo>
                <a:cubicBezTo>
                  <a:pt x="616972" y="764498"/>
                  <a:pt x="601072" y="780397"/>
                  <a:pt x="601072" y="800009"/>
                </a:cubicBezTo>
                <a:cubicBezTo>
                  <a:pt x="601072" y="819621"/>
                  <a:pt x="616972" y="835520"/>
                  <a:pt x="636584" y="835520"/>
                </a:cubicBezTo>
                <a:cubicBezTo>
                  <a:pt x="656196" y="835520"/>
                  <a:pt x="672094" y="819621"/>
                  <a:pt x="672094" y="800009"/>
                </a:cubicBezTo>
                <a:cubicBezTo>
                  <a:pt x="672094" y="780397"/>
                  <a:pt x="656196" y="764498"/>
                  <a:pt x="636584" y="764498"/>
                </a:cubicBezTo>
                <a:close/>
                <a:moveTo>
                  <a:pt x="448674" y="764498"/>
                </a:moveTo>
                <a:cubicBezTo>
                  <a:pt x="429062" y="764498"/>
                  <a:pt x="413163" y="780397"/>
                  <a:pt x="413163" y="800009"/>
                </a:cubicBezTo>
                <a:cubicBezTo>
                  <a:pt x="413163" y="819621"/>
                  <a:pt x="429062" y="835520"/>
                  <a:pt x="448674" y="835520"/>
                </a:cubicBezTo>
                <a:cubicBezTo>
                  <a:pt x="468286" y="835520"/>
                  <a:pt x="484185" y="819621"/>
                  <a:pt x="484185" y="800009"/>
                </a:cubicBezTo>
                <a:cubicBezTo>
                  <a:pt x="484185" y="780397"/>
                  <a:pt x="468286" y="764498"/>
                  <a:pt x="448674" y="764498"/>
                </a:cubicBezTo>
                <a:close/>
                <a:moveTo>
                  <a:pt x="260764" y="764498"/>
                </a:moveTo>
                <a:cubicBezTo>
                  <a:pt x="241152" y="764498"/>
                  <a:pt x="225253" y="780397"/>
                  <a:pt x="225253" y="800009"/>
                </a:cubicBezTo>
                <a:cubicBezTo>
                  <a:pt x="225253" y="819621"/>
                  <a:pt x="241152" y="835520"/>
                  <a:pt x="260764" y="835520"/>
                </a:cubicBezTo>
                <a:cubicBezTo>
                  <a:pt x="280376" y="835520"/>
                  <a:pt x="296275" y="819621"/>
                  <a:pt x="296275" y="800009"/>
                </a:cubicBezTo>
                <a:cubicBezTo>
                  <a:pt x="296275" y="780397"/>
                  <a:pt x="280376" y="764498"/>
                  <a:pt x="260764" y="764498"/>
                </a:cubicBezTo>
                <a:close/>
                <a:moveTo>
                  <a:pt x="78816" y="764497"/>
                </a:moveTo>
                <a:cubicBezTo>
                  <a:pt x="59203" y="764497"/>
                  <a:pt x="43304" y="780396"/>
                  <a:pt x="43304" y="800008"/>
                </a:cubicBezTo>
                <a:cubicBezTo>
                  <a:pt x="43304" y="819620"/>
                  <a:pt x="59203" y="835519"/>
                  <a:pt x="78816" y="835519"/>
                </a:cubicBezTo>
                <a:cubicBezTo>
                  <a:pt x="98427" y="835519"/>
                  <a:pt x="114326" y="819620"/>
                  <a:pt x="114326" y="800008"/>
                </a:cubicBezTo>
                <a:cubicBezTo>
                  <a:pt x="114326" y="780396"/>
                  <a:pt x="98427" y="764497"/>
                  <a:pt x="78816" y="764497"/>
                </a:cubicBezTo>
                <a:close/>
                <a:moveTo>
                  <a:pt x="12007004" y="612098"/>
                </a:moveTo>
                <a:cubicBezTo>
                  <a:pt x="11987392" y="612098"/>
                  <a:pt x="11971493" y="627997"/>
                  <a:pt x="11971493" y="647609"/>
                </a:cubicBezTo>
                <a:cubicBezTo>
                  <a:pt x="11971493" y="667221"/>
                  <a:pt x="11987392" y="683120"/>
                  <a:pt x="12007004" y="683120"/>
                </a:cubicBezTo>
                <a:cubicBezTo>
                  <a:pt x="12026616" y="683120"/>
                  <a:pt x="12042515" y="667221"/>
                  <a:pt x="12042515" y="647609"/>
                </a:cubicBezTo>
                <a:cubicBezTo>
                  <a:pt x="12042515" y="627997"/>
                  <a:pt x="12026616" y="612098"/>
                  <a:pt x="12007004" y="612098"/>
                </a:cubicBezTo>
                <a:close/>
                <a:moveTo>
                  <a:pt x="11819094" y="612098"/>
                </a:moveTo>
                <a:cubicBezTo>
                  <a:pt x="11799482" y="612098"/>
                  <a:pt x="11783583" y="627997"/>
                  <a:pt x="11783583" y="647609"/>
                </a:cubicBezTo>
                <a:cubicBezTo>
                  <a:pt x="11783583" y="667221"/>
                  <a:pt x="11799482" y="683120"/>
                  <a:pt x="11819094" y="683120"/>
                </a:cubicBezTo>
                <a:cubicBezTo>
                  <a:pt x="11838706" y="683120"/>
                  <a:pt x="11854605" y="667221"/>
                  <a:pt x="11854605" y="647609"/>
                </a:cubicBezTo>
                <a:cubicBezTo>
                  <a:pt x="11854605" y="627997"/>
                  <a:pt x="11838706" y="612098"/>
                  <a:pt x="11819094" y="612098"/>
                </a:cubicBezTo>
                <a:close/>
                <a:moveTo>
                  <a:pt x="11631184" y="612098"/>
                </a:moveTo>
                <a:cubicBezTo>
                  <a:pt x="11611572" y="612098"/>
                  <a:pt x="11595673" y="627997"/>
                  <a:pt x="11595673" y="647609"/>
                </a:cubicBezTo>
                <a:cubicBezTo>
                  <a:pt x="11595673" y="667221"/>
                  <a:pt x="11611572" y="683120"/>
                  <a:pt x="11631184" y="683120"/>
                </a:cubicBezTo>
                <a:cubicBezTo>
                  <a:pt x="11650796" y="683120"/>
                  <a:pt x="11666695" y="667221"/>
                  <a:pt x="11666695" y="647609"/>
                </a:cubicBezTo>
                <a:cubicBezTo>
                  <a:pt x="11666695" y="627997"/>
                  <a:pt x="11650796" y="612098"/>
                  <a:pt x="11631184" y="612098"/>
                </a:cubicBezTo>
                <a:close/>
                <a:moveTo>
                  <a:pt x="11443274" y="612098"/>
                </a:moveTo>
                <a:cubicBezTo>
                  <a:pt x="11423662" y="612098"/>
                  <a:pt x="11407763" y="627997"/>
                  <a:pt x="11407763" y="647609"/>
                </a:cubicBezTo>
                <a:cubicBezTo>
                  <a:pt x="11407763" y="667221"/>
                  <a:pt x="11423662" y="683120"/>
                  <a:pt x="11443274" y="683120"/>
                </a:cubicBezTo>
                <a:cubicBezTo>
                  <a:pt x="11462886" y="683120"/>
                  <a:pt x="11478785" y="667221"/>
                  <a:pt x="11478785" y="647609"/>
                </a:cubicBezTo>
                <a:cubicBezTo>
                  <a:pt x="11478785" y="627997"/>
                  <a:pt x="11462886" y="612098"/>
                  <a:pt x="11443274" y="612098"/>
                </a:cubicBezTo>
                <a:close/>
                <a:moveTo>
                  <a:pt x="11255364" y="612098"/>
                </a:moveTo>
                <a:cubicBezTo>
                  <a:pt x="11235752" y="612098"/>
                  <a:pt x="11219853" y="627997"/>
                  <a:pt x="11219853" y="647609"/>
                </a:cubicBezTo>
                <a:cubicBezTo>
                  <a:pt x="11219853" y="667221"/>
                  <a:pt x="11235752" y="683120"/>
                  <a:pt x="11255364" y="683120"/>
                </a:cubicBezTo>
                <a:cubicBezTo>
                  <a:pt x="11274976" y="683120"/>
                  <a:pt x="11290875" y="667221"/>
                  <a:pt x="11290875" y="647609"/>
                </a:cubicBezTo>
                <a:cubicBezTo>
                  <a:pt x="11290875" y="627997"/>
                  <a:pt x="11274976" y="612098"/>
                  <a:pt x="11255364" y="612098"/>
                </a:cubicBezTo>
                <a:close/>
                <a:moveTo>
                  <a:pt x="11067454" y="612098"/>
                </a:moveTo>
                <a:cubicBezTo>
                  <a:pt x="11047842" y="612098"/>
                  <a:pt x="11031943" y="627997"/>
                  <a:pt x="11031943" y="647609"/>
                </a:cubicBezTo>
                <a:cubicBezTo>
                  <a:pt x="11031943" y="667221"/>
                  <a:pt x="11047842" y="683120"/>
                  <a:pt x="11067454" y="683120"/>
                </a:cubicBezTo>
                <a:cubicBezTo>
                  <a:pt x="11087066" y="683120"/>
                  <a:pt x="11102965" y="667221"/>
                  <a:pt x="11102965" y="647609"/>
                </a:cubicBezTo>
                <a:cubicBezTo>
                  <a:pt x="11102965" y="627997"/>
                  <a:pt x="11087066" y="612098"/>
                  <a:pt x="11067454" y="612098"/>
                </a:cubicBezTo>
                <a:close/>
                <a:moveTo>
                  <a:pt x="10879544" y="612098"/>
                </a:moveTo>
                <a:cubicBezTo>
                  <a:pt x="10859932" y="612098"/>
                  <a:pt x="10844033" y="627997"/>
                  <a:pt x="10844033" y="647609"/>
                </a:cubicBezTo>
                <a:cubicBezTo>
                  <a:pt x="10844033" y="667221"/>
                  <a:pt x="10859932" y="683120"/>
                  <a:pt x="10879544" y="683120"/>
                </a:cubicBezTo>
                <a:cubicBezTo>
                  <a:pt x="10899156" y="683120"/>
                  <a:pt x="10915055" y="667221"/>
                  <a:pt x="10915055" y="647609"/>
                </a:cubicBezTo>
                <a:cubicBezTo>
                  <a:pt x="10915055" y="627997"/>
                  <a:pt x="10899156" y="612098"/>
                  <a:pt x="10879544" y="612098"/>
                </a:cubicBezTo>
                <a:close/>
                <a:moveTo>
                  <a:pt x="10691634" y="612098"/>
                </a:moveTo>
                <a:cubicBezTo>
                  <a:pt x="10672022" y="612098"/>
                  <a:pt x="10656123" y="627997"/>
                  <a:pt x="10656123" y="647609"/>
                </a:cubicBezTo>
                <a:cubicBezTo>
                  <a:pt x="10656123" y="667221"/>
                  <a:pt x="10672022" y="683120"/>
                  <a:pt x="10691634" y="683120"/>
                </a:cubicBezTo>
                <a:cubicBezTo>
                  <a:pt x="10711246" y="683120"/>
                  <a:pt x="10727145" y="667221"/>
                  <a:pt x="10727145" y="647609"/>
                </a:cubicBezTo>
                <a:cubicBezTo>
                  <a:pt x="10727145" y="627997"/>
                  <a:pt x="10711246" y="612098"/>
                  <a:pt x="10691634" y="612098"/>
                </a:cubicBezTo>
                <a:close/>
                <a:moveTo>
                  <a:pt x="10503724" y="612098"/>
                </a:moveTo>
                <a:cubicBezTo>
                  <a:pt x="10484112" y="612098"/>
                  <a:pt x="10468213" y="627997"/>
                  <a:pt x="10468213" y="647609"/>
                </a:cubicBezTo>
                <a:cubicBezTo>
                  <a:pt x="10468213" y="667221"/>
                  <a:pt x="10484112" y="683120"/>
                  <a:pt x="10503724" y="683120"/>
                </a:cubicBezTo>
                <a:cubicBezTo>
                  <a:pt x="10523336" y="683120"/>
                  <a:pt x="10539235" y="667221"/>
                  <a:pt x="10539235" y="647609"/>
                </a:cubicBezTo>
                <a:cubicBezTo>
                  <a:pt x="10539235" y="627997"/>
                  <a:pt x="10523336" y="612098"/>
                  <a:pt x="10503724" y="612098"/>
                </a:cubicBezTo>
                <a:close/>
                <a:moveTo>
                  <a:pt x="10315814" y="612098"/>
                </a:moveTo>
                <a:cubicBezTo>
                  <a:pt x="10296202" y="612098"/>
                  <a:pt x="10280303" y="627997"/>
                  <a:pt x="10280303" y="647609"/>
                </a:cubicBezTo>
                <a:cubicBezTo>
                  <a:pt x="10280303" y="667221"/>
                  <a:pt x="10296202" y="683120"/>
                  <a:pt x="10315814" y="683120"/>
                </a:cubicBezTo>
                <a:cubicBezTo>
                  <a:pt x="10335426" y="683120"/>
                  <a:pt x="10351325" y="667221"/>
                  <a:pt x="10351325" y="647609"/>
                </a:cubicBezTo>
                <a:cubicBezTo>
                  <a:pt x="10351325" y="627997"/>
                  <a:pt x="10335426" y="612098"/>
                  <a:pt x="10315814" y="612098"/>
                </a:cubicBezTo>
                <a:close/>
                <a:moveTo>
                  <a:pt x="10127904" y="612098"/>
                </a:moveTo>
                <a:cubicBezTo>
                  <a:pt x="10108292" y="612098"/>
                  <a:pt x="10092393" y="627997"/>
                  <a:pt x="10092393" y="647609"/>
                </a:cubicBezTo>
                <a:cubicBezTo>
                  <a:pt x="10092393" y="667221"/>
                  <a:pt x="10108292" y="683120"/>
                  <a:pt x="10127904" y="683120"/>
                </a:cubicBezTo>
                <a:cubicBezTo>
                  <a:pt x="10147516" y="683120"/>
                  <a:pt x="10163415" y="667221"/>
                  <a:pt x="10163415" y="647609"/>
                </a:cubicBezTo>
                <a:cubicBezTo>
                  <a:pt x="10163415" y="627997"/>
                  <a:pt x="10147516" y="612098"/>
                  <a:pt x="10127904" y="612098"/>
                </a:cubicBezTo>
                <a:close/>
                <a:moveTo>
                  <a:pt x="9939994" y="612098"/>
                </a:moveTo>
                <a:cubicBezTo>
                  <a:pt x="9920382" y="612098"/>
                  <a:pt x="9904483" y="627997"/>
                  <a:pt x="9904483" y="647609"/>
                </a:cubicBezTo>
                <a:cubicBezTo>
                  <a:pt x="9904483" y="667221"/>
                  <a:pt x="9920382" y="683120"/>
                  <a:pt x="9939994" y="683120"/>
                </a:cubicBezTo>
                <a:cubicBezTo>
                  <a:pt x="9959606" y="683120"/>
                  <a:pt x="9975505" y="667221"/>
                  <a:pt x="9975505" y="647609"/>
                </a:cubicBezTo>
                <a:cubicBezTo>
                  <a:pt x="9975505" y="627997"/>
                  <a:pt x="9959606" y="612098"/>
                  <a:pt x="9939994" y="612098"/>
                </a:cubicBezTo>
                <a:close/>
                <a:moveTo>
                  <a:pt x="9752084" y="612098"/>
                </a:moveTo>
                <a:cubicBezTo>
                  <a:pt x="9732472" y="612098"/>
                  <a:pt x="9716573" y="627997"/>
                  <a:pt x="9716573" y="647609"/>
                </a:cubicBezTo>
                <a:cubicBezTo>
                  <a:pt x="9716573" y="667221"/>
                  <a:pt x="9732472" y="683120"/>
                  <a:pt x="9752084" y="683120"/>
                </a:cubicBezTo>
                <a:cubicBezTo>
                  <a:pt x="9771696" y="683120"/>
                  <a:pt x="9787595" y="667221"/>
                  <a:pt x="9787595" y="647609"/>
                </a:cubicBezTo>
                <a:cubicBezTo>
                  <a:pt x="9787595" y="627997"/>
                  <a:pt x="9771696" y="612098"/>
                  <a:pt x="9752084" y="612098"/>
                </a:cubicBezTo>
                <a:close/>
                <a:moveTo>
                  <a:pt x="9564174" y="612098"/>
                </a:moveTo>
                <a:cubicBezTo>
                  <a:pt x="9544562" y="612098"/>
                  <a:pt x="9528663" y="627997"/>
                  <a:pt x="9528663" y="647609"/>
                </a:cubicBezTo>
                <a:cubicBezTo>
                  <a:pt x="9528663" y="667221"/>
                  <a:pt x="9544562" y="683120"/>
                  <a:pt x="9564174" y="683120"/>
                </a:cubicBezTo>
                <a:cubicBezTo>
                  <a:pt x="9583786" y="683120"/>
                  <a:pt x="9599685" y="667221"/>
                  <a:pt x="9599685" y="647609"/>
                </a:cubicBezTo>
                <a:cubicBezTo>
                  <a:pt x="9599685" y="627997"/>
                  <a:pt x="9583786" y="612098"/>
                  <a:pt x="9564174" y="612098"/>
                </a:cubicBezTo>
                <a:close/>
                <a:moveTo>
                  <a:pt x="9376264" y="612098"/>
                </a:moveTo>
                <a:cubicBezTo>
                  <a:pt x="9356652" y="612098"/>
                  <a:pt x="9340753" y="627997"/>
                  <a:pt x="9340753" y="647609"/>
                </a:cubicBezTo>
                <a:cubicBezTo>
                  <a:pt x="9340753" y="667221"/>
                  <a:pt x="9356652" y="683120"/>
                  <a:pt x="9376264" y="683120"/>
                </a:cubicBezTo>
                <a:cubicBezTo>
                  <a:pt x="9395876" y="683120"/>
                  <a:pt x="9411775" y="667221"/>
                  <a:pt x="9411775" y="647609"/>
                </a:cubicBezTo>
                <a:cubicBezTo>
                  <a:pt x="9411775" y="627997"/>
                  <a:pt x="9395876" y="612098"/>
                  <a:pt x="9376264" y="612098"/>
                </a:cubicBezTo>
                <a:close/>
                <a:moveTo>
                  <a:pt x="9188354" y="612098"/>
                </a:moveTo>
                <a:cubicBezTo>
                  <a:pt x="9168742" y="612098"/>
                  <a:pt x="9152843" y="627997"/>
                  <a:pt x="9152843" y="647609"/>
                </a:cubicBezTo>
                <a:cubicBezTo>
                  <a:pt x="9152843" y="667221"/>
                  <a:pt x="9168742" y="683120"/>
                  <a:pt x="9188354" y="683120"/>
                </a:cubicBezTo>
                <a:cubicBezTo>
                  <a:pt x="9207966" y="683120"/>
                  <a:pt x="9223865" y="667221"/>
                  <a:pt x="9223865" y="647609"/>
                </a:cubicBezTo>
                <a:cubicBezTo>
                  <a:pt x="9223865" y="627997"/>
                  <a:pt x="9207966" y="612098"/>
                  <a:pt x="9188354" y="612098"/>
                </a:cubicBezTo>
                <a:close/>
                <a:moveTo>
                  <a:pt x="9000444" y="612098"/>
                </a:moveTo>
                <a:cubicBezTo>
                  <a:pt x="8980832" y="612098"/>
                  <a:pt x="8964933" y="627997"/>
                  <a:pt x="8964933" y="647609"/>
                </a:cubicBezTo>
                <a:cubicBezTo>
                  <a:pt x="8964933" y="667221"/>
                  <a:pt x="8980832" y="683120"/>
                  <a:pt x="9000444" y="683120"/>
                </a:cubicBezTo>
                <a:cubicBezTo>
                  <a:pt x="9020056" y="683120"/>
                  <a:pt x="9035955" y="667221"/>
                  <a:pt x="9035955" y="647609"/>
                </a:cubicBezTo>
                <a:cubicBezTo>
                  <a:pt x="9035955" y="627997"/>
                  <a:pt x="9020056" y="612098"/>
                  <a:pt x="9000444" y="612098"/>
                </a:cubicBezTo>
                <a:close/>
                <a:moveTo>
                  <a:pt x="8812534" y="612098"/>
                </a:moveTo>
                <a:cubicBezTo>
                  <a:pt x="8792922" y="612098"/>
                  <a:pt x="8777023" y="627997"/>
                  <a:pt x="8777023" y="647609"/>
                </a:cubicBezTo>
                <a:cubicBezTo>
                  <a:pt x="8777023" y="667221"/>
                  <a:pt x="8792922" y="683120"/>
                  <a:pt x="8812534" y="683120"/>
                </a:cubicBezTo>
                <a:cubicBezTo>
                  <a:pt x="8832146" y="683120"/>
                  <a:pt x="8848045" y="667221"/>
                  <a:pt x="8848045" y="647609"/>
                </a:cubicBezTo>
                <a:cubicBezTo>
                  <a:pt x="8848045" y="627997"/>
                  <a:pt x="8832146" y="612098"/>
                  <a:pt x="8812534" y="612098"/>
                </a:cubicBezTo>
                <a:close/>
                <a:moveTo>
                  <a:pt x="8624624" y="612098"/>
                </a:moveTo>
                <a:cubicBezTo>
                  <a:pt x="8605012" y="612098"/>
                  <a:pt x="8589113" y="627997"/>
                  <a:pt x="8589113" y="647609"/>
                </a:cubicBezTo>
                <a:cubicBezTo>
                  <a:pt x="8589113" y="667221"/>
                  <a:pt x="8605012" y="683120"/>
                  <a:pt x="8624624" y="683120"/>
                </a:cubicBezTo>
                <a:cubicBezTo>
                  <a:pt x="8644236" y="683120"/>
                  <a:pt x="8660135" y="667221"/>
                  <a:pt x="8660135" y="647609"/>
                </a:cubicBezTo>
                <a:cubicBezTo>
                  <a:pt x="8660135" y="627997"/>
                  <a:pt x="8644236" y="612098"/>
                  <a:pt x="8624624" y="612098"/>
                </a:cubicBezTo>
                <a:close/>
                <a:moveTo>
                  <a:pt x="8436714" y="612098"/>
                </a:moveTo>
                <a:cubicBezTo>
                  <a:pt x="8417102" y="612098"/>
                  <a:pt x="8401203" y="627997"/>
                  <a:pt x="8401203" y="647609"/>
                </a:cubicBezTo>
                <a:cubicBezTo>
                  <a:pt x="8401203" y="667221"/>
                  <a:pt x="8417102" y="683120"/>
                  <a:pt x="8436714" y="683120"/>
                </a:cubicBezTo>
                <a:cubicBezTo>
                  <a:pt x="8456326" y="683120"/>
                  <a:pt x="8472225" y="667221"/>
                  <a:pt x="8472225" y="647609"/>
                </a:cubicBezTo>
                <a:cubicBezTo>
                  <a:pt x="8472225" y="627997"/>
                  <a:pt x="8456326" y="612098"/>
                  <a:pt x="8436714" y="612098"/>
                </a:cubicBezTo>
                <a:close/>
                <a:moveTo>
                  <a:pt x="8248804" y="612098"/>
                </a:moveTo>
                <a:cubicBezTo>
                  <a:pt x="8229192" y="612098"/>
                  <a:pt x="8213293" y="627997"/>
                  <a:pt x="8213293" y="647609"/>
                </a:cubicBezTo>
                <a:cubicBezTo>
                  <a:pt x="8213293" y="667221"/>
                  <a:pt x="8229192" y="683120"/>
                  <a:pt x="8248804" y="683120"/>
                </a:cubicBezTo>
                <a:cubicBezTo>
                  <a:pt x="8268416" y="683120"/>
                  <a:pt x="8284315" y="667221"/>
                  <a:pt x="8284315" y="647609"/>
                </a:cubicBezTo>
                <a:cubicBezTo>
                  <a:pt x="8284315" y="627997"/>
                  <a:pt x="8268416" y="612098"/>
                  <a:pt x="8248804" y="612098"/>
                </a:cubicBezTo>
                <a:close/>
                <a:moveTo>
                  <a:pt x="8060894" y="612098"/>
                </a:moveTo>
                <a:cubicBezTo>
                  <a:pt x="8041282" y="612098"/>
                  <a:pt x="8025383" y="627997"/>
                  <a:pt x="8025383" y="647609"/>
                </a:cubicBezTo>
                <a:cubicBezTo>
                  <a:pt x="8025383" y="667221"/>
                  <a:pt x="8041282" y="683120"/>
                  <a:pt x="8060894" y="683120"/>
                </a:cubicBezTo>
                <a:cubicBezTo>
                  <a:pt x="8080506" y="683120"/>
                  <a:pt x="8096405" y="667221"/>
                  <a:pt x="8096405" y="647609"/>
                </a:cubicBezTo>
                <a:cubicBezTo>
                  <a:pt x="8096405" y="627997"/>
                  <a:pt x="8080506" y="612098"/>
                  <a:pt x="8060894" y="612098"/>
                </a:cubicBezTo>
                <a:close/>
                <a:moveTo>
                  <a:pt x="7872984" y="612098"/>
                </a:moveTo>
                <a:cubicBezTo>
                  <a:pt x="7853372" y="612098"/>
                  <a:pt x="7837473" y="627997"/>
                  <a:pt x="7837473" y="647609"/>
                </a:cubicBezTo>
                <a:cubicBezTo>
                  <a:pt x="7837473" y="667221"/>
                  <a:pt x="7853372" y="683120"/>
                  <a:pt x="7872984" y="683120"/>
                </a:cubicBezTo>
                <a:cubicBezTo>
                  <a:pt x="7892596" y="683120"/>
                  <a:pt x="7908495" y="667221"/>
                  <a:pt x="7908495" y="647609"/>
                </a:cubicBezTo>
                <a:cubicBezTo>
                  <a:pt x="7908495" y="627997"/>
                  <a:pt x="7892596" y="612098"/>
                  <a:pt x="7872984" y="612098"/>
                </a:cubicBezTo>
                <a:close/>
                <a:moveTo>
                  <a:pt x="7685074" y="612098"/>
                </a:moveTo>
                <a:cubicBezTo>
                  <a:pt x="7665462" y="612098"/>
                  <a:pt x="7649563" y="627997"/>
                  <a:pt x="7649563" y="647609"/>
                </a:cubicBezTo>
                <a:cubicBezTo>
                  <a:pt x="7649563" y="667221"/>
                  <a:pt x="7665462" y="683120"/>
                  <a:pt x="7685074" y="683120"/>
                </a:cubicBezTo>
                <a:cubicBezTo>
                  <a:pt x="7704686" y="683120"/>
                  <a:pt x="7720585" y="667221"/>
                  <a:pt x="7720585" y="647609"/>
                </a:cubicBezTo>
                <a:cubicBezTo>
                  <a:pt x="7720585" y="627997"/>
                  <a:pt x="7704686" y="612098"/>
                  <a:pt x="7685074" y="612098"/>
                </a:cubicBezTo>
                <a:close/>
                <a:moveTo>
                  <a:pt x="7497164" y="612098"/>
                </a:moveTo>
                <a:cubicBezTo>
                  <a:pt x="7477552" y="612098"/>
                  <a:pt x="7461653" y="627997"/>
                  <a:pt x="7461653" y="647609"/>
                </a:cubicBezTo>
                <a:cubicBezTo>
                  <a:pt x="7461653" y="667221"/>
                  <a:pt x="7477552" y="683120"/>
                  <a:pt x="7497164" y="683120"/>
                </a:cubicBezTo>
                <a:cubicBezTo>
                  <a:pt x="7516776" y="683120"/>
                  <a:pt x="7532675" y="667221"/>
                  <a:pt x="7532675" y="647609"/>
                </a:cubicBezTo>
                <a:cubicBezTo>
                  <a:pt x="7532675" y="627997"/>
                  <a:pt x="7516776" y="612098"/>
                  <a:pt x="7497164" y="612098"/>
                </a:cubicBezTo>
                <a:close/>
                <a:moveTo>
                  <a:pt x="7309254" y="612098"/>
                </a:moveTo>
                <a:cubicBezTo>
                  <a:pt x="7289642" y="612098"/>
                  <a:pt x="7273743" y="627997"/>
                  <a:pt x="7273743" y="647609"/>
                </a:cubicBezTo>
                <a:cubicBezTo>
                  <a:pt x="7273743" y="667221"/>
                  <a:pt x="7289642" y="683120"/>
                  <a:pt x="7309254" y="683120"/>
                </a:cubicBezTo>
                <a:cubicBezTo>
                  <a:pt x="7328866" y="683120"/>
                  <a:pt x="7344765" y="667221"/>
                  <a:pt x="7344765" y="647609"/>
                </a:cubicBezTo>
                <a:cubicBezTo>
                  <a:pt x="7344765" y="627997"/>
                  <a:pt x="7328866" y="612098"/>
                  <a:pt x="7309254" y="612098"/>
                </a:cubicBezTo>
                <a:close/>
                <a:moveTo>
                  <a:pt x="7121344" y="612098"/>
                </a:moveTo>
                <a:cubicBezTo>
                  <a:pt x="7101732" y="612098"/>
                  <a:pt x="7085833" y="627997"/>
                  <a:pt x="7085833" y="647609"/>
                </a:cubicBezTo>
                <a:cubicBezTo>
                  <a:pt x="7085833" y="667221"/>
                  <a:pt x="7101732" y="683120"/>
                  <a:pt x="7121344" y="683120"/>
                </a:cubicBezTo>
                <a:cubicBezTo>
                  <a:pt x="7140956" y="683120"/>
                  <a:pt x="7156855" y="667221"/>
                  <a:pt x="7156855" y="647609"/>
                </a:cubicBezTo>
                <a:cubicBezTo>
                  <a:pt x="7156855" y="627997"/>
                  <a:pt x="7140956" y="612098"/>
                  <a:pt x="7121344" y="612098"/>
                </a:cubicBezTo>
                <a:close/>
                <a:moveTo>
                  <a:pt x="6933434" y="612098"/>
                </a:moveTo>
                <a:cubicBezTo>
                  <a:pt x="6913822" y="612098"/>
                  <a:pt x="6897923" y="627997"/>
                  <a:pt x="6897923" y="647609"/>
                </a:cubicBezTo>
                <a:cubicBezTo>
                  <a:pt x="6897923" y="667221"/>
                  <a:pt x="6913822" y="683120"/>
                  <a:pt x="6933434" y="683120"/>
                </a:cubicBezTo>
                <a:cubicBezTo>
                  <a:pt x="6953046" y="683120"/>
                  <a:pt x="6968945" y="667221"/>
                  <a:pt x="6968945" y="647609"/>
                </a:cubicBezTo>
                <a:cubicBezTo>
                  <a:pt x="6968945" y="627997"/>
                  <a:pt x="6953046" y="612098"/>
                  <a:pt x="6933434" y="612098"/>
                </a:cubicBezTo>
                <a:close/>
                <a:moveTo>
                  <a:pt x="6745524" y="612098"/>
                </a:moveTo>
                <a:cubicBezTo>
                  <a:pt x="6725912" y="612098"/>
                  <a:pt x="6710013" y="627997"/>
                  <a:pt x="6710013" y="647609"/>
                </a:cubicBezTo>
                <a:cubicBezTo>
                  <a:pt x="6710013" y="667221"/>
                  <a:pt x="6725912" y="683120"/>
                  <a:pt x="6745524" y="683120"/>
                </a:cubicBezTo>
                <a:cubicBezTo>
                  <a:pt x="6765136" y="683120"/>
                  <a:pt x="6781035" y="667221"/>
                  <a:pt x="6781035" y="647609"/>
                </a:cubicBezTo>
                <a:cubicBezTo>
                  <a:pt x="6781035" y="627997"/>
                  <a:pt x="6765136" y="612098"/>
                  <a:pt x="6745524" y="612098"/>
                </a:cubicBezTo>
                <a:close/>
                <a:moveTo>
                  <a:pt x="6557614" y="612098"/>
                </a:moveTo>
                <a:cubicBezTo>
                  <a:pt x="6538002" y="612098"/>
                  <a:pt x="6522103" y="627997"/>
                  <a:pt x="6522103" y="647609"/>
                </a:cubicBezTo>
                <a:cubicBezTo>
                  <a:pt x="6522103" y="667221"/>
                  <a:pt x="6538002" y="683120"/>
                  <a:pt x="6557614" y="683120"/>
                </a:cubicBezTo>
                <a:cubicBezTo>
                  <a:pt x="6577226" y="683120"/>
                  <a:pt x="6593125" y="667221"/>
                  <a:pt x="6593125" y="647609"/>
                </a:cubicBezTo>
                <a:cubicBezTo>
                  <a:pt x="6593125" y="627997"/>
                  <a:pt x="6577226" y="612098"/>
                  <a:pt x="6557614" y="612098"/>
                </a:cubicBezTo>
                <a:close/>
                <a:moveTo>
                  <a:pt x="6369704" y="612098"/>
                </a:moveTo>
                <a:cubicBezTo>
                  <a:pt x="6350092" y="612098"/>
                  <a:pt x="6334193" y="627997"/>
                  <a:pt x="6334193" y="647609"/>
                </a:cubicBezTo>
                <a:cubicBezTo>
                  <a:pt x="6334193" y="667221"/>
                  <a:pt x="6350092" y="683120"/>
                  <a:pt x="6369704" y="683120"/>
                </a:cubicBezTo>
                <a:cubicBezTo>
                  <a:pt x="6389316" y="683120"/>
                  <a:pt x="6405215" y="667221"/>
                  <a:pt x="6405215" y="647609"/>
                </a:cubicBezTo>
                <a:cubicBezTo>
                  <a:pt x="6405215" y="627997"/>
                  <a:pt x="6389316" y="612098"/>
                  <a:pt x="6369704" y="612098"/>
                </a:cubicBezTo>
                <a:close/>
                <a:moveTo>
                  <a:pt x="6181794" y="612098"/>
                </a:moveTo>
                <a:cubicBezTo>
                  <a:pt x="6162182" y="612098"/>
                  <a:pt x="6146283" y="627997"/>
                  <a:pt x="6146283" y="647609"/>
                </a:cubicBezTo>
                <a:cubicBezTo>
                  <a:pt x="6146283" y="667221"/>
                  <a:pt x="6162182" y="683120"/>
                  <a:pt x="6181794" y="683120"/>
                </a:cubicBezTo>
                <a:cubicBezTo>
                  <a:pt x="6201406" y="683120"/>
                  <a:pt x="6217305" y="667221"/>
                  <a:pt x="6217305" y="647609"/>
                </a:cubicBezTo>
                <a:cubicBezTo>
                  <a:pt x="6217305" y="627997"/>
                  <a:pt x="6201406" y="612098"/>
                  <a:pt x="6181794" y="612098"/>
                </a:cubicBezTo>
                <a:close/>
                <a:moveTo>
                  <a:pt x="5993886" y="612098"/>
                </a:moveTo>
                <a:cubicBezTo>
                  <a:pt x="5974273" y="612098"/>
                  <a:pt x="5958374" y="627997"/>
                  <a:pt x="5958374" y="647609"/>
                </a:cubicBezTo>
                <a:cubicBezTo>
                  <a:pt x="5958374" y="667221"/>
                  <a:pt x="5974273" y="683120"/>
                  <a:pt x="5993886" y="683120"/>
                </a:cubicBezTo>
                <a:cubicBezTo>
                  <a:pt x="6013497" y="683120"/>
                  <a:pt x="6029396" y="667221"/>
                  <a:pt x="6029396" y="647609"/>
                </a:cubicBezTo>
                <a:cubicBezTo>
                  <a:pt x="6029396" y="627997"/>
                  <a:pt x="6013497" y="612098"/>
                  <a:pt x="5993886" y="612098"/>
                </a:cubicBezTo>
                <a:close/>
                <a:moveTo>
                  <a:pt x="5805976" y="612098"/>
                </a:moveTo>
                <a:cubicBezTo>
                  <a:pt x="5786364" y="612098"/>
                  <a:pt x="5770466" y="627997"/>
                  <a:pt x="5770466" y="647609"/>
                </a:cubicBezTo>
                <a:cubicBezTo>
                  <a:pt x="5770466" y="667221"/>
                  <a:pt x="5786364" y="683120"/>
                  <a:pt x="5805976" y="683120"/>
                </a:cubicBezTo>
                <a:cubicBezTo>
                  <a:pt x="5825589" y="683120"/>
                  <a:pt x="5841487" y="667221"/>
                  <a:pt x="5841487" y="647609"/>
                </a:cubicBezTo>
                <a:cubicBezTo>
                  <a:pt x="5841487" y="627997"/>
                  <a:pt x="5825589" y="612098"/>
                  <a:pt x="5805976" y="612098"/>
                </a:cubicBezTo>
                <a:close/>
                <a:moveTo>
                  <a:pt x="5618068" y="612098"/>
                </a:moveTo>
                <a:cubicBezTo>
                  <a:pt x="5598457" y="612098"/>
                  <a:pt x="5582558" y="627997"/>
                  <a:pt x="5582558" y="647609"/>
                </a:cubicBezTo>
                <a:cubicBezTo>
                  <a:pt x="5582558" y="667221"/>
                  <a:pt x="5598457" y="683120"/>
                  <a:pt x="5618068" y="683120"/>
                </a:cubicBezTo>
                <a:cubicBezTo>
                  <a:pt x="5637680" y="683120"/>
                  <a:pt x="5653579" y="667221"/>
                  <a:pt x="5653579" y="647609"/>
                </a:cubicBezTo>
                <a:cubicBezTo>
                  <a:pt x="5653579" y="627997"/>
                  <a:pt x="5637680" y="612098"/>
                  <a:pt x="5618068" y="612098"/>
                </a:cubicBezTo>
                <a:close/>
                <a:moveTo>
                  <a:pt x="5430159" y="612098"/>
                </a:moveTo>
                <a:cubicBezTo>
                  <a:pt x="5410549" y="612098"/>
                  <a:pt x="5394647" y="627997"/>
                  <a:pt x="5394647" y="647609"/>
                </a:cubicBezTo>
                <a:cubicBezTo>
                  <a:pt x="5394647" y="667221"/>
                  <a:pt x="5410549" y="683120"/>
                  <a:pt x="5430159" y="683120"/>
                </a:cubicBezTo>
                <a:cubicBezTo>
                  <a:pt x="5449772" y="683120"/>
                  <a:pt x="5465670" y="667221"/>
                  <a:pt x="5465670" y="647609"/>
                </a:cubicBezTo>
                <a:cubicBezTo>
                  <a:pt x="5465670" y="627997"/>
                  <a:pt x="5449772" y="612098"/>
                  <a:pt x="5430159" y="612098"/>
                </a:cubicBezTo>
                <a:close/>
                <a:moveTo>
                  <a:pt x="5242249" y="612098"/>
                </a:moveTo>
                <a:cubicBezTo>
                  <a:pt x="5222635" y="612098"/>
                  <a:pt x="5206737" y="627997"/>
                  <a:pt x="5206737" y="647609"/>
                </a:cubicBezTo>
                <a:cubicBezTo>
                  <a:pt x="5206737" y="667221"/>
                  <a:pt x="5222635" y="683120"/>
                  <a:pt x="5242249" y="683120"/>
                </a:cubicBezTo>
                <a:cubicBezTo>
                  <a:pt x="5261862" y="683120"/>
                  <a:pt x="5277760" y="667221"/>
                  <a:pt x="5277760" y="647609"/>
                </a:cubicBezTo>
                <a:cubicBezTo>
                  <a:pt x="5277760" y="627997"/>
                  <a:pt x="5261862" y="612098"/>
                  <a:pt x="5242249" y="612098"/>
                </a:cubicBezTo>
                <a:close/>
                <a:moveTo>
                  <a:pt x="5054338" y="612098"/>
                </a:moveTo>
                <a:cubicBezTo>
                  <a:pt x="5034726" y="612098"/>
                  <a:pt x="5018828" y="627997"/>
                  <a:pt x="5018828" y="647609"/>
                </a:cubicBezTo>
                <a:cubicBezTo>
                  <a:pt x="5018828" y="667221"/>
                  <a:pt x="5034726" y="683120"/>
                  <a:pt x="5054338" y="683120"/>
                </a:cubicBezTo>
                <a:cubicBezTo>
                  <a:pt x="5073951" y="683120"/>
                  <a:pt x="5089850" y="667221"/>
                  <a:pt x="5089850" y="647609"/>
                </a:cubicBezTo>
                <a:cubicBezTo>
                  <a:pt x="5089850" y="627997"/>
                  <a:pt x="5073951" y="612098"/>
                  <a:pt x="5054338" y="612098"/>
                </a:cubicBezTo>
                <a:close/>
                <a:moveTo>
                  <a:pt x="4866430" y="612098"/>
                </a:moveTo>
                <a:cubicBezTo>
                  <a:pt x="4846819" y="612098"/>
                  <a:pt x="4830924" y="627997"/>
                  <a:pt x="4830924" y="647609"/>
                </a:cubicBezTo>
                <a:cubicBezTo>
                  <a:pt x="4830924" y="667221"/>
                  <a:pt x="4846819" y="683120"/>
                  <a:pt x="4866430" y="683120"/>
                </a:cubicBezTo>
                <a:cubicBezTo>
                  <a:pt x="4886041" y="683120"/>
                  <a:pt x="4901941" y="667221"/>
                  <a:pt x="4901941" y="647609"/>
                </a:cubicBezTo>
                <a:cubicBezTo>
                  <a:pt x="4901941" y="627997"/>
                  <a:pt x="4886041" y="612098"/>
                  <a:pt x="4866430" y="612098"/>
                </a:cubicBezTo>
                <a:close/>
                <a:moveTo>
                  <a:pt x="4678519" y="612098"/>
                </a:moveTo>
                <a:cubicBezTo>
                  <a:pt x="4658907" y="612098"/>
                  <a:pt x="4643007" y="627997"/>
                  <a:pt x="4643007" y="647609"/>
                </a:cubicBezTo>
                <a:cubicBezTo>
                  <a:pt x="4643007" y="667221"/>
                  <a:pt x="4658907" y="683120"/>
                  <a:pt x="4678519" y="683120"/>
                </a:cubicBezTo>
                <a:cubicBezTo>
                  <a:pt x="4698130" y="683120"/>
                  <a:pt x="4714030" y="667221"/>
                  <a:pt x="4714030" y="647609"/>
                </a:cubicBezTo>
                <a:cubicBezTo>
                  <a:pt x="4714030" y="627997"/>
                  <a:pt x="4698130" y="612098"/>
                  <a:pt x="4678519" y="612098"/>
                </a:cubicBezTo>
                <a:close/>
                <a:moveTo>
                  <a:pt x="4490610" y="612098"/>
                </a:moveTo>
                <a:cubicBezTo>
                  <a:pt x="4470998" y="612098"/>
                  <a:pt x="4455098" y="627997"/>
                  <a:pt x="4455098" y="647609"/>
                </a:cubicBezTo>
                <a:cubicBezTo>
                  <a:pt x="4455098" y="667221"/>
                  <a:pt x="4470998" y="683120"/>
                  <a:pt x="4490610" y="683120"/>
                </a:cubicBezTo>
                <a:cubicBezTo>
                  <a:pt x="4510220" y="683120"/>
                  <a:pt x="4526118" y="667221"/>
                  <a:pt x="4526118" y="647609"/>
                </a:cubicBezTo>
                <a:cubicBezTo>
                  <a:pt x="4526118" y="627997"/>
                  <a:pt x="4510220" y="612098"/>
                  <a:pt x="4490610" y="612098"/>
                </a:cubicBezTo>
                <a:close/>
                <a:moveTo>
                  <a:pt x="4302698" y="612098"/>
                </a:moveTo>
                <a:cubicBezTo>
                  <a:pt x="4283086" y="612098"/>
                  <a:pt x="4267187" y="627997"/>
                  <a:pt x="4267187" y="647609"/>
                </a:cubicBezTo>
                <a:cubicBezTo>
                  <a:pt x="4267187" y="667221"/>
                  <a:pt x="4283086" y="683120"/>
                  <a:pt x="4302698" y="683120"/>
                </a:cubicBezTo>
                <a:cubicBezTo>
                  <a:pt x="4322311" y="683120"/>
                  <a:pt x="4338210" y="667221"/>
                  <a:pt x="4338210" y="647609"/>
                </a:cubicBezTo>
                <a:cubicBezTo>
                  <a:pt x="4338210" y="627997"/>
                  <a:pt x="4322311" y="612098"/>
                  <a:pt x="4302698" y="612098"/>
                </a:cubicBezTo>
                <a:close/>
                <a:moveTo>
                  <a:pt x="4114802" y="612098"/>
                </a:moveTo>
                <a:cubicBezTo>
                  <a:pt x="4095188" y="612098"/>
                  <a:pt x="4079291" y="627997"/>
                  <a:pt x="4079291" y="647609"/>
                </a:cubicBezTo>
                <a:cubicBezTo>
                  <a:pt x="4079291" y="667221"/>
                  <a:pt x="4095188" y="683120"/>
                  <a:pt x="4114802" y="683120"/>
                </a:cubicBezTo>
                <a:cubicBezTo>
                  <a:pt x="4134411" y="683120"/>
                  <a:pt x="4150308" y="667221"/>
                  <a:pt x="4150308" y="647609"/>
                </a:cubicBezTo>
                <a:cubicBezTo>
                  <a:pt x="4150308" y="627997"/>
                  <a:pt x="4134411" y="612098"/>
                  <a:pt x="4114802" y="612098"/>
                </a:cubicBezTo>
                <a:close/>
                <a:moveTo>
                  <a:pt x="3926888" y="612098"/>
                </a:moveTo>
                <a:cubicBezTo>
                  <a:pt x="3907279" y="612098"/>
                  <a:pt x="3891378" y="627997"/>
                  <a:pt x="3891378" y="647609"/>
                </a:cubicBezTo>
                <a:cubicBezTo>
                  <a:pt x="3891378" y="667221"/>
                  <a:pt x="3907279" y="683120"/>
                  <a:pt x="3926888" y="683120"/>
                </a:cubicBezTo>
                <a:cubicBezTo>
                  <a:pt x="3946503" y="683120"/>
                  <a:pt x="3962401" y="667221"/>
                  <a:pt x="3962401" y="647609"/>
                </a:cubicBezTo>
                <a:cubicBezTo>
                  <a:pt x="3962401" y="627997"/>
                  <a:pt x="3946503" y="612098"/>
                  <a:pt x="3926888" y="612098"/>
                </a:cubicBezTo>
                <a:close/>
                <a:moveTo>
                  <a:pt x="3738979" y="612098"/>
                </a:moveTo>
                <a:cubicBezTo>
                  <a:pt x="3719366" y="612098"/>
                  <a:pt x="3703467" y="627997"/>
                  <a:pt x="3703467" y="647609"/>
                </a:cubicBezTo>
                <a:cubicBezTo>
                  <a:pt x="3703467" y="667221"/>
                  <a:pt x="3719366" y="683120"/>
                  <a:pt x="3738979" y="683120"/>
                </a:cubicBezTo>
                <a:cubicBezTo>
                  <a:pt x="3758591" y="683120"/>
                  <a:pt x="3774489" y="667221"/>
                  <a:pt x="3774489" y="647609"/>
                </a:cubicBezTo>
                <a:cubicBezTo>
                  <a:pt x="3774489" y="627997"/>
                  <a:pt x="3758591" y="612098"/>
                  <a:pt x="3738979" y="612098"/>
                </a:cubicBezTo>
                <a:close/>
                <a:moveTo>
                  <a:pt x="3551069" y="612098"/>
                </a:moveTo>
                <a:cubicBezTo>
                  <a:pt x="3531458" y="612098"/>
                  <a:pt x="3515557" y="627997"/>
                  <a:pt x="3515557" y="647609"/>
                </a:cubicBezTo>
                <a:cubicBezTo>
                  <a:pt x="3515557" y="667221"/>
                  <a:pt x="3531458" y="683120"/>
                  <a:pt x="3551069" y="683120"/>
                </a:cubicBezTo>
                <a:cubicBezTo>
                  <a:pt x="3570679" y="683120"/>
                  <a:pt x="3586579" y="667221"/>
                  <a:pt x="3586579" y="647609"/>
                </a:cubicBezTo>
                <a:cubicBezTo>
                  <a:pt x="3586579" y="627997"/>
                  <a:pt x="3570679" y="612098"/>
                  <a:pt x="3551069" y="612098"/>
                </a:cubicBezTo>
                <a:close/>
                <a:moveTo>
                  <a:pt x="3363163" y="612098"/>
                </a:moveTo>
                <a:cubicBezTo>
                  <a:pt x="3343550" y="612098"/>
                  <a:pt x="3327653" y="627997"/>
                  <a:pt x="3327653" y="647609"/>
                </a:cubicBezTo>
                <a:cubicBezTo>
                  <a:pt x="3327653" y="667221"/>
                  <a:pt x="3343550" y="683120"/>
                  <a:pt x="3363163" y="683120"/>
                </a:cubicBezTo>
                <a:cubicBezTo>
                  <a:pt x="3382774" y="683120"/>
                  <a:pt x="3398674" y="667221"/>
                  <a:pt x="3398674" y="647609"/>
                </a:cubicBezTo>
                <a:cubicBezTo>
                  <a:pt x="3398674" y="627997"/>
                  <a:pt x="3382774" y="612098"/>
                  <a:pt x="3363163" y="612098"/>
                </a:cubicBezTo>
                <a:close/>
                <a:moveTo>
                  <a:pt x="3175253" y="612098"/>
                </a:moveTo>
                <a:cubicBezTo>
                  <a:pt x="3155640" y="612098"/>
                  <a:pt x="3139740" y="627997"/>
                  <a:pt x="3139740" y="647609"/>
                </a:cubicBezTo>
                <a:cubicBezTo>
                  <a:pt x="3139740" y="667221"/>
                  <a:pt x="3155640" y="683120"/>
                  <a:pt x="3175253" y="683120"/>
                </a:cubicBezTo>
                <a:cubicBezTo>
                  <a:pt x="3194866" y="683120"/>
                  <a:pt x="3210767" y="667221"/>
                  <a:pt x="3210767" y="647609"/>
                </a:cubicBezTo>
                <a:cubicBezTo>
                  <a:pt x="3210767" y="627997"/>
                  <a:pt x="3194866" y="612098"/>
                  <a:pt x="3175253" y="612098"/>
                </a:cubicBezTo>
                <a:close/>
                <a:moveTo>
                  <a:pt x="2987343" y="612098"/>
                </a:moveTo>
                <a:cubicBezTo>
                  <a:pt x="2967728" y="612098"/>
                  <a:pt x="2951833" y="627997"/>
                  <a:pt x="2951833" y="647609"/>
                </a:cubicBezTo>
                <a:cubicBezTo>
                  <a:pt x="2951833" y="667221"/>
                  <a:pt x="2967728" y="683120"/>
                  <a:pt x="2987343" y="683120"/>
                </a:cubicBezTo>
                <a:cubicBezTo>
                  <a:pt x="3006954" y="683120"/>
                  <a:pt x="3022854" y="667221"/>
                  <a:pt x="3022854" y="647609"/>
                </a:cubicBezTo>
                <a:cubicBezTo>
                  <a:pt x="3022854" y="627997"/>
                  <a:pt x="3006954" y="612098"/>
                  <a:pt x="2987343" y="612098"/>
                </a:cubicBezTo>
                <a:close/>
                <a:moveTo>
                  <a:pt x="2799432" y="612098"/>
                </a:moveTo>
                <a:cubicBezTo>
                  <a:pt x="2779821" y="612098"/>
                  <a:pt x="2763919" y="627997"/>
                  <a:pt x="2763919" y="647609"/>
                </a:cubicBezTo>
                <a:cubicBezTo>
                  <a:pt x="2763919" y="667221"/>
                  <a:pt x="2779821" y="683120"/>
                  <a:pt x="2799432" y="683120"/>
                </a:cubicBezTo>
                <a:cubicBezTo>
                  <a:pt x="2819042" y="683120"/>
                  <a:pt x="2834941" y="667221"/>
                  <a:pt x="2834941" y="647609"/>
                </a:cubicBezTo>
                <a:cubicBezTo>
                  <a:pt x="2834941" y="627997"/>
                  <a:pt x="2819042" y="612098"/>
                  <a:pt x="2799432" y="612098"/>
                </a:cubicBezTo>
                <a:close/>
                <a:moveTo>
                  <a:pt x="2611522" y="612098"/>
                </a:moveTo>
                <a:cubicBezTo>
                  <a:pt x="2591910" y="612098"/>
                  <a:pt x="2576011" y="627997"/>
                  <a:pt x="2576011" y="647609"/>
                </a:cubicBezTo>
                <a:cubicBezTo>
                  <a:pt x="2576011" y="667221"/>
                  <a:pt x="2591910" y="683120"/>
                  <a:pt x="2611522" y="683120"/>
                </a:cubicBezTo>
                <a:cubicBezTo>
                  <a:pt x="2631134" y="683120"/>
                  <a:pt x="2647033" y="667221"/>
                  <a:pt x="2647033" y="647609"/>
                </a:cubicBezTo>
                <a:cubicBezTo>
                  <a:pt x="2647033" y="627997"/>
                  <a:pt x="2631134" y="612098"/>
                  <a:pt x="2611522" y="612098"/>
                </a:cubicBezTo>
                <a:close/>
                <a:moveTo>
                  <a:pt x="2423611" y="612098"/>
                </a:moveTo>
                <a:cubicBezTo>
                  <a:pt x="2403999" y="612098"/>
                  <a:pt x="2388100" y="627997"/>
                  <a:pt x="2388100" y="647609"/>
                </a:cubicBezTo>
                <a:cubicBezTo>
                  <a:pt x="2388100" y="667221"/>
                  <a:pt x="2403999" y="683120"/>
                  <a:pt x="2423611" y="683120"/>
                </a:cubicBezTo>
                <a:cubicBezTo>
                  <a:pt x="2443223" y="683120"/>
                  <a:pt x="2459122" y="667221"/>
                  <a:pt x="2459122" y="647609"/>
                </a:cubicBezTo>
                <a:cubicBezTo>
                  <a:pt x="2459122" y="627997"/>
                  <a:pt x="2443223" y="612098"/>
                  <a:pt x="2423611" y="612098"/>
                </a:cubicBezTo>
                <a:close/>
                <a:moveTo>
                  <a:pt x="2235702" y="612098"/>
                </a:moveTo>
                <a:cubicBezTo>
                  <a:pt x="2216091" y="612098"/>
                  <a:pt x="2200189" y="627997"/>
                  <a:pt x="2200189" y="647609"/>
                </a:cubicBezTo>
                <a:cubicBezTo>
                  <a:pt x="2200189" y="667221"/>
                  <a:pt x="2216091" y="683120"/>
                  <a:pt x="2235702" y="683120"/>
                </a:cubicBezTo>
                <a:cubicBezTo>
                  <a:pt x="2255313" y="683120"/>
                  <a:pt x="2271213" y="667221"/>
                  <a:pt x="2271213" y="647609"/>
                </a:cubicBezTo>
                <a:cubicBezTo>
                  <a:pt x="2271213" y="627997"/>
                  <a:pt x="2255313" y="612098"/>
                  <a:pt x="2235702" y="612098"/>
                </a:cubicBezTo>
                <a:close/>
                <a:moveTo>
                  <a:pt x="2047794" y="612098"/>
                </a:moveTo>
                <a:cubicBezTo>
                  <a:pt x="2028182" y="612098"/>
                  <a:pt x="2012282" y="627997"/>
                  <a:pt x="2012282" y="647609"/>
                </a:cubicBezTo>
                <a:cubicBezTo>
                  <a:pt x="2012282" y="667221"/>
                  <a:pt x="2028182" y="683120"/>
                  <a:pt x="2047794" y="683120"/>
                </a:cubicBezTo>
                <a:cubicBezTo>
                  <a:pt x="2067406" y="683120"/>
                  <a:pt x="2083304" y="667221"/>
                  <a:pt x="2083304" y="647609"/>
                </a:cubicBezTo>
                <a:cubicBezTo>
                  <a:pt x="2083304" y="627997"/>
                  <a:pt x="2067406" y="612098"/>
                  <a:pt x="2047794" y="612098"/>
                </a:cubicBezTo>
                <a:close/>
                <a:moveTo>
                  <a:pt x="1859883" y="612098"/>
                </a:moveTo>
                <a:cubicBezTo>
                  <a:pt x="1840271" y="612098"/>
                  <a:pt x="1824372" y="627997"/>
                  <a:pt x="1824372" y="647609"/>
                </a:cubicBezTo>
                <a:cubicBezTo>
                  <a:pt x="1824372" y="667221"/>
                  <a:pt x="1840271" y="683120"/>
                  <a:pt x="1859883" y="683120"/>
                </a:cubicBezTo>
                <a:cubicBezTo>
                  <a:pt x="1879496" y="683120"/>
                  <a:pt x="1895394" y="667221"/>
                  <a:pt x="1895394" y="647609"/>
                </a:cubicBezTo>
                <a:cubicBezTo>
                  <a:pt x="1895394" y="627997"/>
                  <a:pt x="1879496" y="612098"/>
                  <a:pt x="1859883" y="612098"/>
                </a:cubicBezTo>
                <a:close/>
                <a:moveTo>
                  <a:pt x="1671974" y="612098"/>
                </a:moveTo>
                <a:cubicBezTo>
                  <a:pt x="1652361" y="612098"/>
                  <a:pt x="1636462" y="627997"/>
                  <a:pt x="1636462" y="647609"/>
                </a:cubicBezTo>
                <a:cubicBezTo>
                  <a:pt x="1636462" y="667221"/>
                  <a:pt x="1652361" y="683120"/>
                  <a:pt x="1671974" y="683120"/>
                </a:cubicBezTo>
                <a:cubicBezTo>
                  <a:pt x="1691586" y="683120"/>
                  <a:pt x="1707484" y="667221"/>
                  <a:pt x="1707484" y="647609"/>
                </a:cubicBezTo>
                <a:cubicBezTo>
                  <a:pt x="1707484" y="627997"/>
                  <a:pt x="1691586" y="612098"/>
                  <a:pt x="1671974" y="612098"/>
                </a:cubicBezTo>
                <a:close/>
                <a:moveTo>
                  <a:pt x="1484064" y="612098"/>
                </a:moveTo>
                <a:cubicBezTo>
                  <a:pt x="1464452" y="612098"/>
                  <a:pt x="1448553" y="627997"/>
                  <a:pt x="1448553" y="647609"/>
                </a:cubicBezTo>
                <a:cubicBezTo>
                  <a:pt x="1448553" y="667221"/>
                  <a:pt x="1464452" y="683120"/>
                  <a:pt x="1484064" y="683120"/>
                </a:cubicBezTo>
                <a:cubicBezTo>
                  <a:pt x="1503675" y="683120"/>
                  <a:pt x="1519574" y="667221"/>
                  <a:pt x="1519574" y="647609"/>
                </a:cubicBezTo>
                <a:cubicBezTo>
                  <a:pt x="1519574" y="627997"/>
                  <a:pt x="1503675" y="612098"/>
                  <a:pt x="1484064" y="612098"/>
                </a:cubicBezTo>
                <a:close/>
                <a:moveTo>
                  <a:pt x="1296154" y="612098"/>
                </a:moveTo>
                <a:cubicBezTo>
                  <a:pt x="1276542" y="612098"/>
                  <a:pt x="1260643" y="627997"/>
                  <a:pt x="1260643" y="647609"/>
                </a:cubicBezTo>
                <a:cubicBezTo>
                  <a:pt x="1260643" y="667221"/>
                  <a:pt x="1276542" y="683120"/>
                  <a:pt x="1296154" y="683120"/>
                </a:cubicBezTo>
                <a:cubicBezTo>
                  <a:pt x="1315766" y="683120"/>
                  <a:pt x="1331665" y="667221"/>
                  <a:pt x="1331665" y="647609"/>
                </a:cubicBezTo>
                <a:cubicBezTo>
                  <a:pt x="1331665" y="627997"/>
                  <a:pt x="1315766" y="612098"/>
                  <a:pt x="1296154" y="612098"/>
                </a:cubicBezTo>
                <a:close/>
                <a:moveTo>
                  <a:pt x="1108244" y="612098"/>
                </a:moveTo>
                <a:cubicBezTo>
                  <a:pt x="1088632" y="612098"/>
                  <a:pt x="1072733" y="627997"/>
                  <a:pt x="1072733" y="647609"/>
                </a:cubicBezTo>
                <a:cubicBezTo>
                  <a:pt x="1072733" y="667221"/>
                  <a:pt x="1088632" y="683120"/>
                  <a:pt x="1108244" y="683120"/>
                </a:cubicBezTo>
                <a:cubicBezTo>
                  <a:pt x="1127857" y="683120"/>
                  <a:pt x="1143754" y="667221"/>
                  <a:pt x="1143754" y="647609"/>
                </a:cubicBezTo>
                <a:cubicBezTo>
                  <a:pt x="1143754" y="627997"/>
                  <a:pt x="1127857" y="612098"/>
                  <a:pt x="1108244" y="612098"/>
                </a:cubicBezTo>
                <a:close/>
                <a:moveTo>
                  <a:pt x="920335" y="612098"/>
                </a:moveTo>
                <a:cubicBezTo>
                  <a:pt x="900722" y="612098"/>
                  <a:pt x="884823" y="627997"/>
                  <a:pt x="884823" y="647609"/>
                </a:cubicBezTo>
                <a:cubicBezTo>
                  <a:pt x="884823" y="667221"/>
                  <a:pt x="900722" y="683120"/>
                  <a:pt x="920335" y="683120"/>
                </a:cubicBezTo>
                <a:cubicBezTo>
                  <a:pt x="939946" y="683120"/>
                  <a:pt x="955845" y="667221"/>
                  <a:pt x="955845" y="647609"/>
                </a:cubicBezTo>
                <a:cubicBezTo>
                  <a:pt x="955845" y="627997"/>
                  <a:pt x="939946" y="612098"/>
                  <a:pt x="920335" y="612098"/>
                </a:cubicBezTo>
                <a:close/>
                <a:moveTo>
                  <a:pt x="732425" y="612098"/>
                </a:moveTo>
                <a:cubicBezTo>
                  <a:pt x="712812" y="612098"/>
                  <a:pt x="696913" y="627997"/>
                  <a:pt x="696913" y="647609"/>
                </a:cubicBezTo>
                <a:cubicBezTo>
                  <a:pt x="696913" y="667221"/>
                  <a:pt x="712812" y="683120"/>
                  <a:pt x="732425" y="683120"/>
                </a:cubicBezTo>
                <a:cubicBezTo>
                  <a:pt x="752037" y="683120"/>
                  <a:pt x="767935" y="667221"/>
                  <a:pt x="767935" y="647609"/>
                </a:cubicBezTo>
                <a:cubicBezTo>
                  <a:pt x="767935" y="627997"/>
                  <a:pt x="752037" y="612098"/>
                  <a:pt x="732425" y="612098"/>
                </a:cubicBezTo>
                <a:close/>
                <a:moveTo>
                  <a:pt x="544515" y="612098"/>
                </a:moveTo>
                <a:cubicBezTo>
                  <a:pt x="524902" y="612098"/>
                  <a:pt x="509004" y="627997"/>
                  <a:pt x="509004" y="647609"/>
                </a:cubicBezTo>
                <a:cubicBezTo>
                  <a:pt x="509004" y="667221"/>
                  <a:pt x="524902" y="683120"/>
                  <a:pt x="544515" y="683120"/>
                </a:cubicBezTo>
                <a:cubicBezTo>
                  <a:pt x="564127" y="683120"/>
                  <a:pt x="580026" y="667221"/>
                  <a:pt x="580026" y="647609"/>
                </a:cubicBezTo>
                <a:cubicBezTo>
                  <a:pt x="580026" y="627997"/>
                  <a:pt x="564127" y="612098"/>
                  <a:pt x="544515" y="612098"/>
                </a:cubicBezTo>
                <a:close/>
                <a:moveTo>
                  <a:pt x="356605" y="612098"/>
                </a:moveTo>
                <a:cubicBezTo>
                  <a:pt x="336993" y="612098"/>
                  <a:pt x="321094" y="627997"/>
                  <a:pt x="321094" y="647609"/>
                </a:cubicBezTo>
                <a:cubicBezTo>
                  <a:pt x="321094" y="667221"/>
                  <a:pt x="336993" y="683120"/>
                  <a:pt x="356605" y="683120"/>
                </a:cubicBezTo>
                <a:cubicBezTo>
                  <a:pt x="376218" y="683120"/>
                  <a:pt x="392116" y="667221"/>
                  <a:pt x="392116" y="647609"/>
                </a:cubicBezTo>
                <a:cubicBezTo>
                  <a:pt x="392116" y="627997"/>
                  <a:pt x="376218" y="612098"/>
                  <a:pt x="356605" y="612098"/>
                </a:cubicBezTo>
                <a:close/>
                <a:moveTo>
                  <a:pt x="168695" y="612098"/>
                </a:moveTo>
                <a:cubicBezTo>
                  <a:pt x="149083" y="612098"/>
                  <a:pt x="133184" y="627997"/>
                  <a:pt x="133184" y="647609"/>
                </a:cubicBezTo>
                <a:cubicBezTo>
                  <a:pt x="133184" y="667221"/>
                  <a:pt x="149083" y="683120"/>
                  <a:pt x="168695" y="683120"/>
                </a:cubicBezTo>
                <a:cubicBezTo>
                  <a:pt x="188307" y="683120"/>
                  <a:pt x="204207" y="667221"/>
                  <a:pt x="204207" y="647609"/>
                </a:cubicBezTo>
                <a:cubicBezTo>
                  <a:pt x="204207" y="627997"/>
                  <a:pt x="188307" y="612098"/>
                  <a:pt x="168695" y="612098"/>
                </a:cubicBezTo>
                <a:close/>
                <a:moveTo>
                  <a:pt x="12099079" y="463767"/>
                </a:moveTo>
                <a:cubicBezTo>
                  <a:pt x="12079467" y="463767"/>
                  <a:pt x="12063568" y="479666"/>
                  <a:pt x="12063568" y="499278"/>
                </a:cubicBezTo>
                <a:cubicBezTo>
                  <a:pt x="12063568" y="518890"/>
                  <a:pt x="12079467" y="534789"/>
                  <a:pt x="12099079" y="534789"/>
                </a:cubicBezTo>
                <a:cubicBezTo>
                  <a:pt x="12118691" y="534789"/>
                  <a:pt x="12134590" y="518890"/>
                  <a:pt x="12134590" y="499278"/>
                </a:cubicBezTo>
                <a:cubicBezTo>
                  <a:pt x="12134590" y="479666"/>
                  <a:pt x="12118691" y="463767"/>
                  <a:pt x="12099079" y="463767"/>
                </a:cubicBezTo>
                <a:close/>
                <a:moveTo>
                  <a:pt x="11911169" y="463767"/>
                </a:moveTo>
                <a:cubicBezTo>
                  <a:pt x="11891557" y="463767"/>
                  <a:pt x="11875658" y="479666"/>
                  <a:pt x="11875658" y="499278"/>
                </a:cubicBezTo>
                <a:cubicBezTo>
                  <a:pt x="11875658" y="518890"/>
                  <a:pt x="11891557" y="534789"/>
                  <a:pt x="11911169" y="534789"/>
                </a:cubicBezTo>
                <a:cubicBezTo>
                  <a:pt x="11930781" y="534789"/>
                  <a:pt x="11946680" y="518890"/>
                  <a:pt x="11946680" y="499278"/>
                </a:cubicBezTo>
                <a:cubicBezTo>
                  <a:pt x="11946680" y="479666"/>
                  <a:pt x="11930781" y="463767"/>
                  <a:pt x="11911169" y="463767"/>
                </a:cubicBezTo>
                <a:close/>
                <a:moveTo>
                  <a:pt x="11723259" y="463767"/>
                </a:moveTo>
                <a:cubicBezTo>
                  <a:pt x="11703647" y="463767"/>
                  <a:pt x="11687748" y="479666"/>
                  <a:pt x="11687748" y="499278"/>
                </a:cubicBezTo>
                <a:cubicBezTo>
                  <a:pt x="11687748" y="518890"/>
                  <a:pt x="11703647" y="534789"/>
                  <a:pt x="11723259" y="534789"/>
                </a:cubicBezTo>
                <a:cubicBezTo>
                  <a:pt x="11742871" y="534789"/>
                  <a:pt x="11758770" y="518890"/>
                  <a:pt x="11758770" y="499278"/>
                </a:cubicBezTo>
                <a:cubicBezTo>
                  <a:pt x="11758770" y="479666"/>
                  <a:pt x="11742871" y="463767"/>
                  <a:pt x="11723259" y="463767"/>
                </a:cubicBezTo>
                <a:close/>
                <a:moveTo>
                  <a:pt x="11535349" y="463767"/>
                </a:moveTo>
                <a:cubicBezTo>
                  <a:pt x="11515737" y="463767"/>
                  <a:pt x="11499838" y="479666"/>
                  <a:pt x="11499838" y="499278"/>
                </a:cubicBezTo>
                <a:cubicBezTo>
                  <a:pt x="11499838" y="518890"/>
                  <a:pt x="11515737" y="534789"/>
                  <a:pt x="11535349" y="534789"/>
                </a:cubicBezTo>
                <a:cubicBezTo>
                  <a:pt x="11554961" y="534789"/>
                  <a:pt x="11570860" y="518890"/>
                  <a:pt x="11570860" y="499278"/>
                </a:cubicBezTo>
                <a:cubicBezTo>
                  <a:pt x="11570860" y="479666"/>
                  <a:pt x="11554961" y="463767"/>
                  <a:pt x="11535349" y="463767"/>
                </a:cubicBezTo>
                <a:close/>
                <a:moveTo>
                  <a:pt x="11347439" y="463767"/>
                </a:moveTo>
                <a:cubicBezTo>
                  <a:pt x="11327827" y="463767"/>
                  <a:pt x="11311928" y="479666"/>
                  <a:pt x="11311928" y="499278"/>
                </a:cubicBezTo>
                <a:cubicBezTo>
                  <a:pt x="11311928" y="518890"/>
                  <a:pt x="11327827" y="534789"/>
                  <a:pt x="11347439" y="534789"/>
                </a:cubicBezTo>
                <a:cubicBezTo>
                  <a:pt x="11367051" y="534789"/>
                  <a:pt x="11382950" y="518890"/>
                  <a:pt x="11382950" y="499278"/>
                </a:cubicBezTo>
                <a:cubicBezTo>
                  <a:pt x="11382950" y="479666"/>
                  <a:pt x="11367051" y="463767"/>
                  <a:pt x="11347439" y="463767"/>
                </a:cubicBezTo>
                <a:close/>
                <a:moveTo>
                  <a:pt x="11159529" y="463767"/>
                </a:moveTo>
                <a:cubicBezTo>
                  <a:pt x="11139917" y="463767"/>
                  <a:pt x="11124018" y="479666"/>
                  <a:pt x="11124018" y="499278"/>
                </a:cubicBezTo>
                <a:cubicBezTo>
                  <a:pt x="11124018" y="518890"/>
                  <a:pt x="11139917" y="534789"/>
                  <a:pt x="11159529" y="534789"/>
                </a:cubicBezTo>
                <a:cubicBezTo>
                  <a:pt x="11179141" y="534789"/>
                  <a:pt x="11195040" y="518890"/>
                  <a:pt x="11195040" y="499278"/>
                </a:cubicBezTo>
                <a:cubicBezTo>
                  <a:pt x="11195040" y="479666"/>
                  <a:pt x="11179141" y="463767"/>
                  <a:pt x="11159529" y="463767"/>
                </a:cubicBezTo>
                <a:close/>
                <a:moveTo>
                  <a:pt x="10971619" y="463767"/>
                </a:moveTo>
                <a:cubicBezTo>
                  <a:pt x="10952007" y="463767"/>
                  <a:pt x="10936108" y="479666"/>
                  <a:pt x="10936108" y="499278"/>
                </a:cubicBezTo>
                <a:cubicBezTo>
                  <a:pt x="10936108" y="518890"/>
                  <a:pt x="10952007" y="534789"/>
                  <a:pt x="10971619" y="534789"/>
                </a:cubicBezTo>
                <a:cubicBezTo>
                  <a:pt x="10991231" y="534789"/>
                  <a:pt x="11007130" y="518890"/>
                  <a:pt x="11007130" y="499278"/>
                </a:cubicBezTo>
                <a:cubicBezTo>
                  <a:pt x="11007130" y="479666"/>
                  <a:pt x="10991231" y="463767"/>
                  <a:pt x="10971619" y="463767"/>
                </a:cubicBezTo>
                <a:close/>
                <a:moveTo>
                  <a:pt x="10783709" y="463767"/>
                </a:moveTo>
                <a:cubicBezTo>
                  <a:pt x="10764097" y="463767"/>
                  <a:pt x="10748198" y="479666"/>
                  <a:pt x="10748198" y="499278"/>
                </a:cubicBezTo>
                <a:cubicBezTo>
                  <a:pt x="10748198" y="518890"/>
                  <a:pt x="10764097" y="534789"/>
                  <a:pt x="10783709" y="534789"/>
                </a:cubicBezTo>
                <a:cubicBezTo>
                  <a:pt x="10803321" y="534789"/>
                  <a:pt x="10819220" y="518890"/>
                  <a:pt x="10819220" y="499278"/>
                </a:cubicBezTo>
                <a:cubicBezTo>
                  <a:pt x="10819220" y="479666"/>
                  <a:pt x="10803321" y="463767"/>
                  <a:pt x="10783709" y="463767"/>
                </a:cubicBezTo>
                <a:close/>
                <a:moveTo>
                  <a:pt x="10595799" y="463767"/>
                </a:moveTo>
                <a:cubicBezTo>
                  <a:pt x="10576187" y="463767"/>
                  <a:pt x="10560288" y="479666"/>
                  <a:pt x="10560288" y="499278"/>
                </a:cubicBezTo>
                <a:cubicBezTo>
                  <a:pt x="10560288" y="518890"/>
                  <a:pt x="10576187" y="534789"/>
                  <a:pt x="10595799" y="534789"/>
                </a:cubicBezTo>
                <a:cubicBezTo>
                  <a:pt x="10615411" y="534789"/>
                  <a:pt x="10631310" y="518890"/>
                  <a:pt x="10631310" y="499278"/>
                </a:cubicBezTo>
                <a:cubicBezTo>
                  <a:pt x="10631310" y="479666"/>
                  <a:pt x="10615411" y="463767"/>
                  <a:pt x="10595799" y="463767"/>
                </a:cubicBezTo>
                <a:close/>
                <a:moveTo>
                  <a:pt x="10407889" y="463767"/>
                </a:moveTo>
                <a:cubicBezTo>
                  <a:pt x="10388277" y="463767"/>
                  <a:pt x="10372378" y="479666"/>
                  <a:pt x="10372378" y="499278"/>
                </a:cubicBezTo>
                <a:cubicBezTo>
                  <a:pt x="10372378" y="518890"/>
                  <a:pt x="10388277" y="534789"/>
                  <a:pt x="10407889" y="534789"/>
                </a:cubicBezTo>
                <a:cubicBezTo>
                  <a:pt x="10427501" y="534789"/>
                  <a:pt x="10443400" y="518890"/>
                  <a:pt x="10443400" y="499278"/>
                </a:cubicBezTo>
                <a:cubicBezTo>
                  <a:pt x="10443400" y="479666"/>
                  <a:pt x="10427501" y="463767"/>
                  <a:pt x="10407889" y="463767"/>
                </a:cubicBezTo>
                <a:close/>
                <a:moveTo>
                  <a:pt x="10219979" y="463767"/>
                </a:moveTo>
                <a:cubicBezTo>
                  <a:pt x="10200367" y="463767"/>
                  <a:pt x="10184468" y="479666"/>
                  <a:pt x="10184468" y="499278"/>
                </a:cubicBezTo>
                <a:cubicBezTo>
                  <a:pt x="10184468" y="518890"/>
                  <a:pt x="10200367" y="534789"/>
                  <a:pt x="10219979" y="534789"/>
                </a:cubicBezTo>
                <a:cubicBezTo>
                  <a:pt x="10239591" y="534789"/>
                  <a:pt x="10255490" y="518890"/>
                  <a:pt x="10255490" y="499278"/>
                </a:cubicBezTo>
                <a:cubicBezTo>
                  <a:pt x="10255490" y="479666"/>
                  <a:pt x="10239591" y="463767"/>
                  <a:pt x="10219979" y="463767"/>
                </a:cubicBezTo>
                <a:close/>
                <a:moveTo>
                  <a:pt x="10032069" y="463767"/>
                </a:moveTo>
                <a:cubicBezTo>
                  <a:pt x="10012457" y="463767"/>
                  <a:pt x="9996558" y="479666"/>
                  <a:pt x="9996558" y="499278"/>
                </a:cubicBezTo>
                <a:cubicBezTo>
                  <a:pt x="9996558" y="518890"/>
                  <a:pt x="10012457" y="534789"/>
                  <a:pt x="10032069" y="534789"/>
                </a:cubicBezTo>
                <a:cubicBezTo>
                  <a:pt x="10051681" y="534789"/>
                  <a:pt x="10067580" y="518890"/>
                  <a:pt x="10067580" y="499278"/>
                </a:cubicBezTo>
                <a:cubicBezTo>
                  <a:pt x="10067580" y="479666"/>
                  <a:pt x="10051681" y="463767"/>
                  <a:pt x="10032069" y="463767"/>
                </a:cubicBezTo>
                <a:close/>
                <a:moveTo>
                  <a:pt x="9844159" y="463767"/>
                </a:moveTo>
                <a:cubicBezTo>
                  <a:pt x="9824547" y="463767"/>
                  <a:pt x="9808648" y="479666"/>
                  <a:pt x="9808648" y="499278"/>
                </a:cubicBezTo>
                <a:cubicBezTo>
                  <a:pt x="9808648" y="518890"/>
                  <a:pt x="9824547" y="534789"/>
                  <a:pt x="9844159" y="534789"/>
                </a:cubicBezTo>
                <a:cubicBezTo>
                  <a:pt x="9863771" y="534789"/>
                  <a:pt x="9879670" y="518890"/>
                  <a:pt x="9879670" y="499278"/>
                </a:cubicBezTo>
                <a:cubicBezTo>
                  <a:pt x="9879670" y="479666"/>
                  <a:pt x="9863771" y="463767"/>
                  <a:pt x="9844159" y="463767"/>
                </a:cubicBezTo>
                <a:close/>
                <a:moveTo>
                  <a:pt x="9656249" y="463767"/>
                </a:moveTo>
                <a:cubicBezTo>
                  <a:pt x="9636637" y="463767"/>
                  <a:pt x="9620738" y="479666"/>
                  <a:pt x="9620738" y="499278"/>
                </a:cubicBezTo>
                <a:cubicBezTo>
                  <a:pt x="9620738" y="518890"/>
                  <a:pt x="9636637" y="534789"/>
                  <a:pt x="9656249" y="534789"/>
                </a:cubicBezTo>
                <a:cubicBezTo>
                  <a:pt x="9675861" y="534789"/>
                  <a:pt x="9691760" y="518890"/>
                  <a:pt x="9691760" y="499278"/>
                </a:cubicBezTo>
                <a:cubicBezTo>
                  <a:pt x="9691760" y="479666"/>
                  <a:pt x="9675861" y="463767"/>
                  <a:pt x="9656249" y="463767"/>
                </a:cubicBezTo>
                <a:close/>
                <a:moveTo>
                  <a:pt x="9468339" y="463767"/>
                </a:moveTo>
                <a:cubicBezTo>
                  <a:pt x="9448727" y="463767"/>
                  <a:pt x="9432828" y="479666"/>
                  <a:pt x="9432828" y="499278"/>
                </a:cubicBezTo>
                <a:cubicBezTo>
                  <a:pt x="9432828" y="518890"/>
                  <a:pt x="9448727" y="534789"/>
                  <a:pt x="9468339" y="534789"/>
                </a:cubicBezTo>
                <a:cubicBezTo>
                  <a:pt x="9487951" y="534789"/>
                  <a:pt x="9503850" y="518890"/>
                  <a:pt x="9503850" y="499278"/>
                </a:cubicBezTo>
                <a:cubicBezTo>
                  <a:pt x="9503850" y="479666"/>
                  <a:pt x="9487951" y="463767"/>
                  <a:pt x="9468339" y="463767"/>
                </a:cubicBezTo>
                <a:close/>
                <a:moveTo>
                  <a:pt x="9280429" y="463767"/>
                </a:moveTo>
                <a:cubicBezTo>
                  <a:pt x="9260817" y="463767"/>
                  <a:pt x="9244918" y="479666"/>
                  <a:pt x="9244918" y="499278"/>
                </a:cubicBezTo>
                <a:cubicBezTo>
                  <a:pt x="9244918" y="518890"/>
                  <a:pt x="9260817" y="534789"/>
                  <a:pt x="9280429" y="534789"/>
                </a:cubicBezTo>
                <a:cubicBezTo>
                  <a:pt x="9300041" y="534789"/>
                  <a:pt x="9315940" y="518890"/>
                  <a:pt x="9315940" y="499278"/>
                </a:cubicBezTo>
                <a:cubicBezTo>
                  <a:pt x="9315940" y="479666"/>
                  <a:pt x="9300041" y="463767"/>
                  <a:pt x="9280429" y="463767"/>
                </a:cubicBezTo>
                <a:close/>
                <a:moveTo>
                  <a:pt x="9092519" y="463767"/>
                </a:moveTo>
                <a:cubicBezTo>
                  <a:pt x="9072907" y="463767"/>
                  <a:pt x="9057008" y="479666"/>
                  <a:pt x="9057008" y="499278"/>
                </a:cubicBezTo>
                <a:cubicBezTo>
                  <a:pt x="9057008" y="518890"/>
                  <a:pt x="9072907" y="534789"/>
                  <a:pt x="9092519" y="534789"/>
                </a:cubicBezTo>
                <a:cubicBezTo>
                  <a:pt x="9112131" y="534789"/>
                  <a:pt x="9128030" y="518890"/>
                  <a:pt x="9128030" y="499278"/>
                </a:cubicBezTo>
                <a:cubicBezTo>
                  <a:pt x="9128030" y="479666"/>
                  <a:pt x="9112131" y="463767"/>
                  <a:pt x="9092519" y="463767"/>
                </a:cubicBezTo>
                <a:close/>
                <a:moveTo>
                  <a:pt x="8904609" y="463767"/>
                </a:moveTo>
                <a:cubicBezTo>
                  <a:pt x="8884997" y="463767"/>
                  <a:pt x="8869098" y="479666"/>
                  <a:pt x="8869098" y="499278"/>
                </a:cubicBezTo>
                <a:cubicBezTo>
                  <a:pt x="8869098" y="518890"/>
                  <a:pt x="8884997" y="534789"/>
                  <a:pt x="8904609" y="534789"/>
                </a:cubicBezTo>
                <a:cubicBezTo>
                  <a:pt x="8924221" y="534789"/>
                  <a:pt x="8940120" y="518890"/>
                  <a:pt x="8940120" y="499278"/>
                </a:cubicBezTo>
                <a:cubicBezTo>
                  <a:pt x="8940120" y="479666"/>
                  <a:pt x="8924221" y="463767"/>
                  <a:pt x="8904609" y="463767"/>
                </a:cubicBezTo>
                <a:close/>
                <a:moveTo>
                  <a:pt x="8716699" y="463767"/>
                </a:moveTo>
                <a:cubicBezTo>
                  <a:pt x="8697087" y="463767"/>
                  <a:pt x="8681188" y="479666"/>
                  <a:pt x="8681188" y="499278"/>
                </a:cubicBezTo>
                <a:cubicBezTo>
                  <a:pt x="8681188" y="518890"/>
                  <a:pt x="8697087" y="534789"/>
                  <a:pt x="8716699" y="534789"/>
                </a:cubicBezTo>
                <a:cubicBezTo>
                  <a:pt x="8736311" y="534789"/>
                  <a:pt x="8752210" y="518890"/>
                  <a:pt x="8752210" y="499278"/>
                </a:cubicBezTo>
                <a:cubicBezTo>
                  <a:pt x="8752210" y="479666"/>
                  <a:pt x="8736311" y="463767"/>
                  <a:pt x="8716699" y="463767"/>
                </a:cubicBezTo>
                <a:close/>
                <a:moveTo>
                  <a:pt x="8528789" y="463767"/>
                </a:moveTo>
                <a:cubicBezTo>
                  <a:pt x="8509177" y="463767"/>
                  <a:pt x="8493278" y="479666"/>
                  <a:pt x="8493278" y="499278"/>
                </a:cubicBezTo>
                <a:cubicBezTo>
                  <a:pt x="8493278" y="518890"/>
                  <a:pt x="8509177" y="534789"/>
                  <a:pt x="8528789" y="534789"/>
                </a:cubicBezTo>
                <a:cubicBezTo>
                  <a:pt x="8548401" y="534789"/>
                  <a:pt x="8564300" y="518890"/>
                  <a:pt x="8564300" y="499278"/>
                </a:cubicBezTo>
                <a:cubicBezTo>
                  <a:pt x="8564300" y="479666"/>
                  <a:pt x="8548401" y="463767"/>
                  <a:pt x="8528789" y="463767"/>
                </a:cubicBezTo>
                <a:close/>
                <a:moveTo>
                  <a:pt x="8340879" y="463767"/>
                </a:moveTo>
                <a:cubicBezTo>
                  <a:pt x="8321267" y="463767"/>
                  <a:pt x="8305368" y="479666"/>
                  <a:pt x="8305368" y="499278"/>
                </a:cubicBezTo>
                <a:cubicBezTo>
                  <a:pt x="8305368" y="518890"/>
                  <a:pt x="8321267" y="534789"/>
                  <a:pt x="8340879" y="534789"/>
                </a:cubicBezTo>
                <a:cubicBezTo>
                  <a:pt x="8360491" y="534789"/>
                  <a:pt x="8376390" y="518890"/>
                  <a:pt x="8376390" y="499278"/>
                </a:cubicBezTo>
                <a:cubicBezTo>
                  <a:pt x="8376390" y="479666"/>
                  <a:pt x="8360491" y="463767"/>
                  <a:pt x="8340879" y="463767"/>
                </a:cubicBezTo>
                <a:close/>
                <a:moveTo>
                  <a:pt x="8152969" y="463767"/>
                </a:moveTo>
                <a:cubicBezTo>
                  <a:pt x="8133357" y="463767"/>
                  <a:pt x="8117458" y="479666"/>
                  <a:pt x="8117458" y="499278"/>
                </a:cubicBezTo>
                <a:cubicBezTo>
                  <a:pt x="8117458" y="518890"/>
                  <a:pt x="8133357" y="534789"/>
                  <a:pt x="8152969" y="534789"/>
                </a:cubicBezTo>
                <a:cubicBezTo>
                  <a:pt x="8172581" y="534789"/>
                  <a:pt x="8188480" y="518890"/>
                  <a:pt x="8188480" y="499278"/>
                </a:cubicBezTo>
                <a:cubicBezTo>
                  <a:pt x="8188480" y="479666"/>
                  <a:pt x="8172581" y="463767"/>
                  <a:pt x="8152969" y="463767"/>
                </a:cubicBezTo>
                <a:close/>
                <a:moveTo>
                  <a:pt x="7965059" y="463767"/>
                </a:moveTo>
                <a:cubicBezTo>
                  <a:pt x="7945447" y="463767"/>
                  <a:pt x="7929548" y="479666"/>
                  <a:pt x="7929548" y="499278"/>
                </a:cubicBezTo>
                <a:cubicBezTo>
                  <a:pt x="7929548" y="518890"/>
                  <a:pt x="7945447" y="534789"/>
                  <a:pt x="7965059" y="534789"/>
                </a:cubicBezTo>
                <a:cubicBezTo>
                  <a:pt x="7984671" y="534789"/>
                  <a:pt x="8000570" y="518890"/>
                  <a:pt x="8000570" y="499278"/>
                </a:cubicBezTo>
                <a:cubicBezTo>
                  <a:pt x="8000570" y="479666"/>
                  <a:pt x="7984671" y="463767"/>
                  <a:pt x="7965059" y="463767"/>
                </a:cubicBezTo>
                <a:close/>
                <a:moveTo>
                  <a:pt x="7777149" y="463767"/>
                </a:moveTo>
                <a:cubicBezTo>
                  <a:pt x="7757537" y="463767"/>
                  <a:pt x="7741638" y="479666"/>
                  <a:pt x="7741638" y="499278"/>
                </a:cubicBezTo>
                <a:cubicBezTo>
                  <a:pt x="7741638" y="518890"/>
                  <a:pt x="7757537" y="534789"/>
                  <a:pt x="7777149" y="534789"/>
                </a:cubicBezTo>
                <a:cubicBezTo>
                  <a:pt x="7796761" y="534789"/>
                  <a:pt x="7812660" y="518890"/>
                  <a:pt x="7812660" y="499278"/>
                </a:cubicBezTo>
                <a:cubicBezTo>
                  <a:pt x="7812660" y="479666"/>
                  <a:pt x="7796761" y="463767"/>
                  <a:pt x="7777149" y="463767"/>
                </a:cubicBezTo>
                <a:close/>
                <a:moveTo>
                  <a:pt x="7589239" y="463767"/>
                </a:moveTo>
                <a:cubicBezTo>
                  <a:pt x="7569627" y="463767"/>
                  <a:pt x="7553728" y="479666"/>
                  <a:pt x="7553728" y="499278"/>
                </a:cubicBezTo>
                <a:cubicBezTo>
                  <a:pt x="7553728" y="518890"/>
                  <a:pt x="7569627" y="534789"/>
                  <a:pt x="7589239" y="534789"/>
                </a:cubicBezTo>
                <a:cubicBezTo>
                  <a:pt x="7608851" y="534789"/>
                  <a:pt x="7624750" y="518890"/>
                  <a:pt x="7624750" y="499278"/>
                </a:cubicBezTo>
                <a:cubicBezTo>
                  <a:pt x="7624750" y="479666"/>
                  <a:pt x="7608851" y="463767"/>
                  <a:pt x="7589239" y="463767"/>
                </a:cubicBezTo>
                <a:close/>
                <a:moveTo>
                  <a:pt x="7401329" y="463767"/>
                </a:moveTo>
                <a:cubicBezTo>
                  <a:pt x="7381717" y="463767"/>
                  <a:pt x="7365818" y="479666"/>
                  <a:pt x="7365818" y="499278"/>
                </a:cubicBezTo>
                <a:cubicBezTo>
                  <a:pt x="7365818" y="518890"/>
                  <a:pt x="7381717" y="534789"/>
                  <a:pt x="7401329" y="534789"/>
                </a:cubicBezTo>
                <a:cubicBezTo>
                  <a:pt x="7420941" y="534789"/>
                  <a:pt x="7436840" y="518890"/>
                  <a:pt x="7436840" y="499278"/>
                </a:cubicBezTo>
                <a:cubicBezTo>
                  <a:pt x="7436840" y="479666"/>
                  <a:pt x="7420941" y="463767"/>
                  <a:pt x="7401329" y="463767"/>
                </a:cubicBezTo>
                <a:close/>
                <a:moveTo>
                  <a:pt x="7213419" y="463767"/>
                </a:moveTo>
                <a:cubicBezTo>
                  <a:pt x="7193807" y="463767"/>
                  <a:pt x="7177908" y="479666"/>
                  <a:pt x="7177908" y="499278"/>
                </a:cubicBezTo>
                <a:cubicBezTo>
                  <a:pt x="7177908" y="518890"/>
                  <a:pt x="7193807" y="534789"/>
                  <a:pt x="7213419" y="534789"/>
                </a:cubicBezTo>
                <a:cubicBezTo>
                  <a:pt x="7233031" y="534789"/>
                  <a:pt x="7248930" y="518890"/>
                  <a:pt x="7248930" y="499278"/>
                </a:cubicBezTo>
                <a:cubicBezTo>
                  <a:pt x="7248930" y="479666"/>
                  <a:pt x="7233031" y="463767"/>
                  <a:pt x="7213419" y="463767"/>
                </a:cubicBezTo>
                <a:close/>
                <a:moveTo>
                  <a:pt x="7025509" y="463767"/>
                </a:moveTo>
                <a:cubicBezTo>
                  <a:pt x="7005897" y="463767"/>
                  <a:pt x="6989998" y="479666"/>
                  <a:pt x="6989998" y="499278"/>
                </a:cubicBezTo>
                <a:cubicBezTo>
                  <a:pt x="6989998" y="518890"/>
                  <a:pt x="7005897" y="534789"/>
                  <a:pt x="7025509" y="534789"/>
                </a:cubicBezTo>
                <a:cubicBezTo>
                  <a:pt x="7045121" y="534789"/>
                  <a:pt x="7061020" y="518890"/>
                  <a:pt x="7061020" y="499278"/>
                </a:cubicBezTo>
                <a:cubicBezTo>
                  <a:pt x="7061020" y="479666"/>
                  <a:pt x="7045121" y="463767"/>
                  <a:pt x="7025509" y="463767"/>
                </a:cubicBezTo>
                <a:close/>
                <a:moveTo>
                  <a:pt x="6837599" y="463767"/>
                </a:moveTo>
                <a:cubicBezTo>
                  <a:pt x="6817987" y="463767"/>
                  <a:pt x="6802088" y="479666"/>
                  <a:pt x="6802088" y="499278"/>
                </a:cubicBezTo>
                <a:cubicBezTo>
                  <a:pt x="6802088" y="518890"/>
                  <a:pt x="6817987" y="534789"/>
                  <a:pt x="6837599" y="534789"/>
                </a:cubicBezTo>
                <a:cubicBezTo>
                  <a:pt x="6857211" y="534789"/>
                  <a:pt x="6873110" y="518890"/>
                  <a:pt x="6873110" y="499278"/>
                </a:cubicBezTo>
                <a:cubicBezTo>
                  <a:pt x="6873110" y="479666"/>
                  <a:pt x="6857211" y="463767"/>
                  <a:pt x="6837599" y="463767"/>
                </a:cubicBezTo>
                <a:close/>
                <a:moveTo>
                  <a:pt x="6649689" y="463767"/>
                </a:moveTo>
                <a:cubicBezTo>
                  <a:pt x="6630077" y="463767"/>
                  <a:pt x="6614178" y="479666"/>
                  <a:pt x="6614178" y="499278"/>
                </a:cubicBezTo>
                <a:cubicBezTo>
                  <a:pt x="6614178" y="518890"/>
                  <a:pt x="6630077" y="534789"/>
                  <a:pt x="6649689" y="534789"/>
                </a:cubicBezTo>
                <a:cubicBezTo>
                  <a:pt x="6669301" y="534789"/>
                  <a:pt x="6685200" y="518890"/>
                  <a:pt x="6685200" y="499278"/>
                </a:cubicBezTo>
                <a:cubicBezTo>
                  <a:pt x="6685200" y="479666"/>
                  <a:pt x="6669301" y="463767"/>
                  <a:pt x="6649689" y="463767"/>
                </a:cubicBezTo>
                <a:close/>
                <a:moveTo>
                  <a:pt x="6461779" y="463767"/>
                </a:moveTo>
                <a:cubicBezTo>
                  <a:pt x="6442167" y="463767"/>
                  <a:pt x="6426268" y="479666"/>
                  <a:pt x="6426268" y="499278"/>
                </a:cubicBezTo>
                <a:cubicBezTo>
                  <a:pt x="6426268" y="518890"/>
                  <a:pt x="6442167" y="534789"/>
                  <a:pt x="6461779" y="534789"/>
                </a:cubicBezTo>
                <a:cubicBezTo>
                  <a:pt x="6481391" y="534789"/>
                  <a:pt x="6497290" y="518890"/>
                  <a:pt x="6497290" y="499278"/>
                </a:cubicBezTo>
                <a:cubicBezTo>
                  <a:pt x="6497290" y="479666"/>
                  <a:pt x="6481391" y="463767"/>
                  <a:pt x="6461779" y="463767"/>
                </a:cubicBezTo>
                <a:close/>
                <a:moveTo>
                  <a:pt x="6273869" y="463767"/>
                </a:moveTo>
                <a:cubicBezTo>
                  <a:pt x="6254257" y="463767"/>
                  <a:pt x="6238358" y="479666"/>
                  <a:pt x="6238358" y="499278"/>
                </a:cubicBezTo>
                <a:cubicBezTo>
                  <a:pt x="6238358" y="518890"/>
                  <a:pt x="6254257" y="534789"/>
                  <a:pt x="6273869" y="534789"/>
                </a:cubicBezTo>
                <a:cubicBezTo>
                  <a:pt x="6293481" y="534789"/>
                  <a:pt x="6309380" y="518890"/>
                  <a:pt x="6309380" y="499278"/>
                </a:cubicBezTo>
                <a:cubicBezTo>
                  <a:pt x="6309380" y="479666"/>
                  <a:pt x="6293481" y="463767"/>
                  <a:pt x="6273869" y="463767"/>
                </a:cubicBezTo>
                <a:close/>
                <a:moveTo>
                  <a:pt x="6085959" y="463767"/>
                </a:moveTo>
                <a:cubicBezTo>
                  <a:pt x="6066347" y="463767"/>
                  <a:pt x="6050449" y="479666"/>
                  <a:pt x="6050449" y="499278"/>
                </a:cubicBezTo>
                <a:cubicBezTo>
                  <a:pt x="6050449" y="518890"/>
                  <a:pt x="6066347" y="534789"/>
                  <a:pt x="6085959" y="534789"/>
                </a:cubicBezTo>
                <a:cubicBezTo>
                  <a:pt x="6105571" y="534789"/>
                  <a:pt x="6121470" y="518890"/>
                  <a:pt x="6121470" y="499278"/>
                </a:cubicBezTo>
                <a:cubicBezTo>
                  <a:pt x="6121470" y="479666"/>
                  <a:pt x="6105571" y="463767"/>
                  <a:pt x="6085959" y="463767"/>
                </a:cubicBezTo>
                <a:close/>
                <a:moveTo>
                  <a:pt x="5898050" y="463767"/>
                </a:moveTo>
                <a:cubicBezTo>
                  <a:pt x="5878438" y="463767"/>
                  <a:pt x="5862539" y="479666"/>
                  <a:pt x="5862539" y="499278"/>
                </a:cubicBezTo>
                <a:cubicBezTo>
                  <a:pt x="5862539" y="518890"/>
                  <a:pt x="5878438" y="534789"/>
                  <a:pt x="5898050" y="534789"/>
                </a:cubicBezTo>
                <a:cubicBezTo>
                  <a:pt x="5917662" y="534789"/>
                  <a:pt x="5933561" y="518890"/>
                  <a:pt x="5933561" y="499278"/>
                </a:cubicBezTo>
                <a:cubicBezTo>
                  <a:pt x="5933561" y="479666"/>
                  <a:pt x="5917662" y="463767"/>
                  <a:pt x="5898050" y="463767"/>
                </a:cubicBezTo>
                <a:close/>
                <a:moveTo>
                  <a:pt x="5710141" y="463767"/>
                </a:moveTo>
                <a:cubicBezTo>
                  <a:pt x="5690529" y="463767"/>
                  <a:pt x="5674630" y="479666"/>
                  <a:pt x="5674630" y="499278"/>
                </a:cubicBezTo>
                <a:cubicBezTo>
                  <a:pt x="5674630" y="518890"/>
                  <a:pt x="5690529" y="534789"/>
                  <a:pt x="5710141" y="534789"/>
                </a:cubicBezTo>
                <a:cubicBezTo>
                  <a:pt x="5729752" y="534789"/>
                  <a:pt x="5745652" y="518890"/>
                  <a:pt x="5745652" y="499278"/>
                </a:cubicBezTo>
                <a:cubicBezTo>
                  <a:pt x="5745652" y="479666"/>
                  <a:pt x="5729752" y="463767"/>
                  <a:pt x="5710141" y="463767"/>
                </a:cubicBezTo>
                <a:close/>
                <a:moveTo>
                  <a:pt x="5522232" y="463767"/>
                </a:moveTo>
                <a:cubicBezTo>
                  <a:pt x="5502620" y="463767"/>
                  <a:pt x="5486721" y="479666"/>
                  <a:pt x="5486721" y="499278"/>
                </a:cubicBezTo>
                <a:cubicBezTo>
                  <a:pt x="5486721" y="518890"/>
                  <a:pt x="5502620" y="534789"/>
                  <a:pt x="5522232" y="534789"/>
                </a:cubicBezTo>
                <a:cubicBezTo>
                  <a:pt x="5541843" y="534789"/>
                  <a:pt x="5557742" y="518890"/>
                  <a:pt x="5557742" y="499278"/>
                </a:cubicBezTo>
                <a:cubicBezTo>
                  <a:pt x="5557742" y="479666"/>
                  <a:pt x="5541843" y="463767"/>
                  <a:pt x="5522232" y="463767"/>
                </a:cubicBezTo>
                <a:close/>
                <a:moveTo>
                  <a:pt x="5334321" y="463767"/>
                </a:moveTo>
                <a:cubicBezTo>
                  <a:pt x="5314711" y="463767"/>
                  <a:pt x="5298812" y="479666"/>
                  <a:pt x="5298812" y="499278"/>
                </a:cubicBezTo>
                <a:cubicBezTo>
                  <a:pt x="5298812" y="518890"/>
                  <a:pt x="5314711" y="534789"/>
                  <a:pt x="5334321" y="534789"/>
                </a:cubicBezTo>
                <a:cubicBezTo>
                  <a:pt x="5353934" y="534789"/>
                  <a:pt x="5369832" y="518890"/>
                  <a:pt x="5369832" y="499278"/>
                </a:cubicBezTo>
                <a:cubicBezTo>
                  <a:pt x="5369832" y="479666"/>
                  <a:pt x="5353934" y="463767"/>
                  <a:pt x="5334321" y="463767"/>
                </a:cubicBezTo>
                <a:close/>
                <a:moveTo>
                  <a:pt x="5146412" y="463767"/>
                </a:moveTo>
                <a:cubicBezTo>
                  <a:pt x="5126803" y="463767"/>
                  <a:pt x="5110901" y="479666"/>
                  <a:pt x="5110901" y="499278"/>
                </a:cubicBezTo>
                <a:cubicBezTo>
                  <a:pt x="5110901" y="518890"/>
                  <a:pt x="5126803" y="534789"/>
                  <a:pt x="5146412" y="534789"/>
                </a:cubicBezTo>
                <a:cubicBezTo>
                  <a:pt x="5166021" y="534789"/>
                  <a:pt x="5181923" y="518890"/>
                  <a:pt x="5181923" y="499278"/>
                </a:cubicBezTo>
                <a:cubicBezTo>
                  <a:pt x="5181923" y="479666"/>
                  <a:pt x="5166021" y="463767"/>
                  <a:pt x="5146412" y="463767"/>
                </a:cubicBezTo>
                <a:close/>
                <a:moveTo>
                  <a:pt x="4958502" y="463767"/>
                </a:moveTo>
                <a:cubicBezTo>
                  <a:pt x="4938890" y="463767"/>
                  <a:pt x="4922992" y="479666"/>
                  <a:pt x="4922992" y="499278"/>
                </a:cubicBezTo>
                <a:cubicBezTo>
                  <a:pt x="4922992" y="518890"/>
                  <a:pt x="4938890" y="534789"/>
                  <a:pt x="4958502" y="534789"/>
                </a:cubicBezTo>
                <a:cubicBezTo>
                  <a:pt x="4978115" y="534789"/>
                  <a:pt x="4994014" y="518890"/>
                  <a:pt x="4994014" y="499278"/>
                </a:cubicBezTo>
                <a:cubicBezTo>
                  <a:pt x="4994014" y="479666"/>
                  <a:pt x="4978115" y="463767"/>
                  <a:pt x="4958502" y="463767"/>
                </a:cubicBezTo>
                <a:close/>
                <a:moveTo>
                  <a:pt x="4770594" y="463767"/>
                </a:moveTo>
                <a:cubicBezTo>
                  <a:pt x="4750980" y="463767"/>
                  <a:pt x="4735082" y="479666"/>
                  <a:pt x="4735082" y="499278"/>
                </a:cubicBezTo>
                <a:cubicBezTo>
                  <a:pt x="4735082" y="518890"/>
                  <a:pt x="4750980" y="534789"/>
                  <a:pt x="4770594" y="534789"/>
                </a:cubicBezTo>
                <a:cubicBezTo>
                  <a:pt x="4790206" y="534789"/>
                  <a:pt x="4806102" y="518890"/>
                  <a:pt x="4806102" y="499278"/>
                </a:cubicBezTo>
                <a:cubicBezTo>
                  <a:pt x="4806102" y="479666"/>
                  <a:pt x="4790206" y="463767"/>
                  <a:pt x="4770594" y="463767"/>
                </a:cubicBezTo>
                <a:close/>
                <a:moveTo>
                  <a:pt x="4582682" y="463767"/>
                </a:moveTo>
                <a:cubicBezTo>
                  <a:pt x="4563070" y="463767"/>
                  <a:pt x="4547171" y="479666"/>
                  <a:pt x="4547171" y="499278"/>
                </a:cubicBezTo>
                <a:cubicBezTo>
                  <a:pt x="4547171" y="518890"/>
                  <a:pt x="4563070" y="534789"/>
                  <a:pt x="4582682" y="534789"/>
                </a:cubicBezTo>
                <a:cubicBezTo>
                  <a:pt x="4602293" y="534789"/>
                  <a:pt x="4618193" y="518890"/>
                  <a:pt x="4618193" y="499278"/>
                </a:cubicBezTo>
                <a:cubicBezTo>
                  <a:pt x="4618193" y="479666"/>
                  <a:pt x="4602293" y="463767"/>
                  <a:pt x="4582682" y="463767"/>
                </a:cubicBezTo>
                <a:close/>
                <a:moveTo>
                  <a:pt x="4394773" y="463767"/>
                </a:moveTo>
                <a:cubicBezTo>
                  <a:pt x="4375161" y="463767"/>
                  <a:pt x="4359261" y="479666"/>
                  <a:pt x="4359261" y="499278"/>
                </a:cubicBezTo>
                <a:cubicBezTo>
                  <a:pt x="4359261" y="518890"/>
                  <a:pt x="4375161" y="534789"/>
                  <a:pt x="4394773" y="534789"/>
                </a:cubicBezTo>
                <a:cubicBezTo>
                  <a:pt x="4414385" y="534789"/>
                  <a:pt x="4430285" y="518890"/>
                  <a:pt x="4430285" y="499278"/>
                </a:cubicBezTo>
                <a:cubicBezTo>
                  <a:pt x="4430285" y="479666"/>
                  <a:pt x="4414385" y="463767"/>
                  <a:pt x="4394773" y="463767"/>
                </a:cubicBezTo>
                <a:close/>
                <a:moveTo>
                  <a:pt x="4206862" y="463767"/>
                </a:moveTo>
                <a:cubicBezTo>
                  <a:pt x="4187257" y="463767"/>
                  <a:pt x="4171356" y="479666"/>
                  <a:pt x="4171356" y="499278"/>
                </a:cubicBezTo>
                <a:cubicBezTo>
                  <a:pt x="4171356" y="518890"/>
                  <a:pt x="4187257" y="534789"/>
                  <a:pt x="4206862" y="534789"/>
                </a:cubicBezTo>
                <a:cubicBezTo>
                  <a:pt x="4226473" y="534789"/>
                  <a:pt x="4242372" y="518890"/>
                  <a:pt x="4242372" y="499278"/>
                </a:cubicBezTo>
                <a:cubicBezTo>
                  <a:pt x="4242372" y="479666"/>
                  <a:pt x="4226473" y="463767"/>
                  <a:pt x="4206862" y="463767"/>
                </a:cubicBezTo>
                <a:close/>
                <a:moveTo>
                  <a:pt x="4018959" y="463767"/>
                </a:moveTo>
                <a:cubicBezTo>
                  <a:pt x="3999346" y="463767"/>
                  <a:pt x="3983449" y="479666"/>
                  <a:pt x="3983449" y="499278"/>
                </a:cubicBezTo>
                <a:cubicBezTo>
                  <a:pt x="3983449" y="518890"/>
                  <a:pt x="3999346" y="534789"/>
                  <a:pt x="4018959" y="534789"/>
                </a:cubicBezTo>
                <a:cubicBezTo>
                  <a:pt x="4038571" y="534789"/>
                  <a:pt x="4054470" y="518890"/>
                  <a:pt x="4054470" y="499278"/>
                </a:cubicBezTo>
                <a:cubicBezTo>
                  <a:pt x="4054470" y="479666"/>
                  <a:pt x="4038571" y="463767"/>
                  <a:pt x="4018959" y="463767"/>
                </a:cubicBezTo>
                <a:close/>
                <a:moveTo>
                  <a:pt x="3831047" y="463767"/>
                </a:moveTo>
                <a:cubicBezTo>
                  <a:pt x="3811436" y="463767"/>
                  <a:pt x="3795536" y="479666"/>
                  <a:pt x="3795536" y="499278"/>
                </a:cubicBezTo>
                <a:cubicBezTo>
                  <a:pt x="3795536" y="518890"/>
                  <a:pt x="3811436" y="534789"/>
                  <a:pt x="3831047" y="534789"/>
                </a:cubicBezTo>
                <a:cubicBezTo>
                  <a:pt x="3850660" y="534789"/>
                  <a:pt x="3866559" y="518890"/>
                  <a:pt x="3866559" y="499278"/>
                </a:cubicBezTo>
                <a:cubicBezTo>
                  <a:pt x="3866559" y="479666"/>
                  <a:pt x="3850660" y="463767"/>
                  <a:pt x="3831047" y="463767"/>
                </a:cubicBezTo>
                <a:close/>
                <a:moveTo>
                  <a:pt x="3643135" y="463767"/>
                </a:moveTo>
                <a:cubicBezTo>
                  <a:pt x="3623524" y="463767"/>
                  <a:pt x="3607624" y="479666"/>
                  <a:pt x="3607624" y="499278"/>
                </a:cubicBezTo>
                <a:cubicBezTo>
                  <a:pt x="3607624" y="518890"/>
                  <a:pt x="3623524" y="534789"/>
                  <a:pt x="3643135" y="534789"/>
                </a:cubicBezTo>
                <a:cubicBezTo>
                  <a:pt x="3662748" y="534789"/>
                  <a:pt x="3678648" y="518890"/>
                  <a:pt x="3678648" y="499278"/>
                </a:cubicBezTo>
                <a:cubicBezTo>
                  <a:pt x="3678648" y="479666"/>
                  <a:pt x="3662748" y="463767"/>
                  <a:pt x="3643135" y="463767"/>
                </a:cubicBezTo>
                <a:close/>
                <a:moveTo>
                  <a:pt x="3455228" y="463767"/>
                </a:moveTo>
                <a:cubicBezTo>
                  <a:pt x="3435616" y="463767"/>
                  <a:pt x="3419718" y="479666"/>
                  <a:pt x="3419718" y="499278"/>
                </a:cubicBezTo>
                <a:cubicBezTo>
                  <a:pt x="3419718" y="518890"/>
                  <a:pt x="3435616" y="534789"/>
                  <a:pt x="3455228" y="534789"/>
                </a:cubicBezTo>
                <a:cubicBezTo>
                  <a:pt x="3474841" y="534789"/>
                  <a:pt x="3490738" y="518890"/>
                  <a:pt x="3490738" y="499278"/>
                </a:cubicBezTo>
                <a:cubicBezTo>
                  <a:pt x="3490738" y="479666"/>
                  <a:pt x="3474841" y="463767"/>
                  <a:pt x="3455228" y="463767"/>
                </a:cubicBezTo>
                <a:close/>
                <a:moveTo>
                  <a:pt x="3267322" y="463767"/>
                </a:moveTo>
                <a:cubicBezTo>
                  <a:pt x="3247709" y="463767"/>
                  <a:pt x="3231812" y="479666"/>
                  <a:pt x="3231812" y="499278"/>
                </a:cubicBezTo>
                <a:cubicBezTo>
                  <a:pt x="3231812" y="518890"/>
                  <a:pt x="3247709" y="534789"/>
                  <a:pt x="3267322" y="534789"/>
                </a:cubicBezTo>
                <a:cubicBezTo>
                  <a:pt x="3286933" y="534789"/>
                  <a:pt x="3302832" y="518890"/>
                  <a:pt x="3302832" y="499278"/>
                </a:cubicBezTo>
                <a:cubicBezTo>
                  <a:pt x="3302832" y="479666"/>
                  <a:pt x="3286933" y="463767"/>
                  <a:pt x="3267322" y="463767"/>
                </a:cubicBezTo>
                <a:close/>
                <a:moveTo>
                  <a:pt x="3079409" y="463767"/>
                </a:moveTo>
                <a:cubicBezTo>
                  <a:pt x="3059798" y="463767"/>
                  <a:pt x="3043899" y="479666"/>
                  <a:pt x="3043899" y="499278"/>
                </a:cubicBezTo>
                <a:cubicBezTo>
                  <a:pt x="3043899" y="518890"/>
                  <a:pt x="3059798" y="534789"/>
                  <a:pt x="3079409" y="534789"/>
                </a:cubicBezTo>
                <a:cubicBezTo>
                  <a:pt x="3099022" y="534789"/>
                  <a:pt x="3114921" y="518890"/>
                  <a:pt x="3114921" y="499278"/>
                </a:cubicBezTo>
                <a:cubicBezTo>
                  <a:pt x="3114921" y="479666"/>
                  <a:pt x="3099022" y="463767"/>
                  <a:pt x="3079409" y="463767"/>
                </a:cubicBezTo>
                <a:close/>
                <a:moveTo>
                  <a:pt x="2891500" y="463767"/>
                </a:moveTo>
                <a:cubicBezTo>
                  <a:pt x="2871887" y="463767"/>
                  <a:pt x="2855988" y="479666"/>
                  <a:pt x="2855988" y="499278"/>
                </a:cubicBezTo>
                <a:cubicBezTo>
                  <a:pt x="2855988" y="518890"/>
                  <a:pt x="2871887" y="534789"/>
                  <a:pt x="2891500" y="534789"/>
                </a:cubicBezTo>
                <a:cubicBezTo>
                  <a:pt x="2911111" y="534789"/>
                  <a:pt x="2927011" y="518890"/>
                  <a:pt x="2927011" y="499278"/>
                </a:cubicBezTo>
                <a:cubicBezTo>
                  <a:pt x="2927011" y="479666"/>
                  <a:pt x="2911111" y="463767"/>
                  <a:pt x="2891500" y="463767"/>
                </a:cubicBezTo>
                <a:close/>
                <a:moveTo>
                  <a:pt x="2703588" y="463767"/>
                </a:moveTo>
                <a:cubicBezTo>
                  <a:pt x="2683978" y="463767"/>
                  <a:pt x="2668078" y="479666"/>
                  <a:pt x="2668078" y="499278"/>
                </a:cubicBezTo>
                <a:cubicBezTo>
                  <a:pt x="2668078" y="518890"/>
                  <a:pt x="2683978" y="534789"/>
                  <a:pt x="2703588" y="534789"/>
                </a:cubicBezTo>
                <a:cubicBezTo>
                  <a:pt x="2723201" y="534789"/>
                  <a:pt x="2739100" y="518890"/>
                  <a:pt x="2739100" y="499278"/>
                </a:cubicBezTo>
                <a:cubicBezTo>
                  <a:pt x="2739100" y="479666"/>
                  <a:pt x="2723201" y="463767"/>
                  <a:pt x="2703588" y="463767"/>
                </a:cubicBezTo>
                <a:close/>
                <a:moveTo>
                  <a:pt x="2515679" y="463767"/>
                </a:moveTo>
                <a:cubicBezTo>
                  <a:pt x="2496067" y="463767"/>
                  <a:pt x="2480169" y="479666"/>
                  <a:pt x="2480169" y="499278"/>
                </a:cubicBezTo>
                <a:cubicBezTo>
                  <a:pt x="2480169" y="518890"/>
                  <a:pt x="2496067" y="534789"/>
                  <a:pt x="2515679" y="534789"/>
                </a:cubicBezTo>
                <a:cubicBezTo>
                  <a:pt x="2535292" y="534789"/>
                  <a:pt x="2551191" y="518890"/>
                  <a:pt x="2551191" y="499278"/>
                </a:cubicBezTo>
                <a:cubicBezTo>
                  <a:pt x="2551191" y="479666"/>
                  <a:pt x="2535292" y="463767"/>
                  <a:pt x="2515679" y="463767"/>
                </a:cubicBezTo>
                <a:close/>
                <a:moveTo>
                  <a:pt x="2327769" y="463767"/>
                </a:moveTo>
                <a:cubicBezTo>
                  <a:pt x="2308158" y="463767"/>
                  <a:pt x="2292259" y="479666"/>
                  <a:pt x="2292259" y="499278"/>
                </a:cubicBezTo>
                <a:cubicBezTo>
                  <a:pt x="2292259" y="518890"/>
                  <a:pt x="2308158" y="534789"/>
                  <a:pt x="2327769" y="534789"/>
                </a:cubicBezTo>
                <a:cubicBezTo>
                  <a:pt x="2347382" y="534789"/>
                  <a:pt x="2363281" y="518890"/>
                  <a:pt x="2363281" y="499278"/>
                </a:cubicBezTo>
                <a:cubicBezTo>
                  <a:pt x="2363281" y="479666"/>
                  <a:pt x="2347382" y="463767"/>
                  <a:pt x="2327769" y="463767"/>
                </a:cubicBezTo>
                <a:close/>
                <a:moveTo>
                  <a:pt x="2139862" y="463767"/>
                </a:moveTo>
                <a:cubicBezTo>
                  <a:pt x="2120248" y="463767"/>
                  <a:pt x="2104350" y="479666"/>
                  <a:pt x="2104350" y="499278"/>
                </a:cubicBezTo>
                <a:cubicBezTo>
                  <a:pt x="2104350" y="518890"/>
                  <a:pt x="2120248" y="534789"/>
                  <a:pt x="2139862" y="534789"/>
                </a:cubicBezTo>
                <a:cubicBezTo>
                  <a:pt x="2159472" y="534789"/>
                  <a:pt x="2175372" y="518890"/>
                  <a:pt x="2175372" y="499278"/>
                </a:cubicBezTo>
                <a:cubicBezTo>
                  <a:pt x="2175372" y="479666"/>
                  <a:pt x="2159472" y="463767"/>
                  <a:pt x="2139862" y="463767"/>
                </a:cubicBezTo>
                <a:close/>
                <a:moveTo>
                  <a:pt x="1951951" y="463767"/>
                </a:moveTo>
                <a:cubicBezTo>
                  <a:pt x="1932339" y="463767"/>
                  <a:pt x="1916440" y="479666"/>
                  <a:pt x="1916440" y="499278"/>
                </a:cubicBezTo>
                <a:cubicBezTo>
                  <a:pt x="1916440" y="518890"/>
                  <a:pt x="1932339" y="534789"/>
                  <a:pt x="1951951" y="534789"/>
                </a:cubicBezTo>
                <a:cubicBezTo>
                  <a:pt x="1971563" y="534789"/>
                  <a:pt x="1987463" y="518890"/>
                  <a:pt x="1987463" y="499278"/>
                </a:cubicBezTo>
                <a:cubicBezTo>
                  <a:pt x="1987463" y="479666"/>
                  <a:pt x="1971563" y="463767"/>
                  <a:pt x="1951951" y="463767"/>
                </a:cubicBezTo>
                <a:close/>
                <a:moveTo>
                  <a:pt x="1764042" y="463767"/>
                </a:moveTo>
                <a:cubicBezTo>
                  <a:pt x="1744430" y="463767"/>
                  <a:pt x="1728531" y="479666"/>
                  <a:pt x="1728531" y="499278"/>
                </a:cubicBezTo>
                <a:cubicBezTo>
                  <a:pt x="1728531" y="518890"/>
                  <a:pt x="1744430" y="534789"/>
                  <a:pt x="1764042" y="534789"/>
                </a:cubicBezTo>
                <a:cubicBezTo>
                  <a:pt x="1783654" y="534789"/>
                  <a:pt x="1799553" y="518890"/>
                  <a:pt x="1799553" y="499278"/>
                </a:cubicBezTo>
                <a:cubicBezTo>
                  <a:pt x="1799553" y="479666"/>
                  <a:pt x="1783654" y="463767"/>
                  <a:pt x="1764042" y="463767"/>
                </a:cubicBezTo>
                <a:close/>
                <a:moveTo>
                  <a:pt x="1576132" y="463767"/>
                </a:moveTo>
                <a:cubicBezTo>
                  <a:pt x="1556520" y="463767"/>
                  <a:pt x="1540621" y="479666"/>
                  <a:pt x="1540621" y="499278"/>
                </a:cubicBezTo>
                <a:cubicBezTo>
                  <a:pt x="1540621" y="518890"/>
                  <a:pt x="1556520" y="534789"/>
                  <a:pt x="1576132" y="534789"/>
                </a:cubicBezTo>
                <a:cubicBezTo>
                  <a:pt x="1595744" y="534789"/>
                  <a:pt x="1611643" y="518890"/>
                  <a:pt x="1611643" y="499278"/>
                </a:cubicBezTo>
                <a:cubicBezTo>
                  <a:pt x="1611643" y="479666"/>
                  <a:pt x="1595744" y="463767"/>
                  <a:pt x="1576132" y="463767"/>
                </a:cubicBezTo>
                <a:close/>
                <a:moveTo>
                  <a:pt x="1388222" y="463767"/>
                </a:moveTo>
                <a:cubicBezTo>
                  <a:pt x="1368610" y="463767"/>
                  <a:pt x="1352711" y="479666"/>
                  <a:pt x="1352711" y="499278"/>
                </a:cubicBezTo>
                <a:cubicBezTo>
                  <a:pt x="1352711" y="518890"/>
                  <a:pt x="1368610" y="534789"/>
                  <a:pt x="1388222" y="534789"/>
                </a:cubicBezTo>
                <a:cubicBezTo>
                  <a:pt x="1407834" y="534789"/>
                  <a:pt x="1423733" y="518890"/>
                  <a:pt x="1423733" y="499278"/>
                </a:cubicBezTo>
                <a:cubicBezTo>
                  <a:pt x="1423733" y="479666"/>
                  <a:pt x="1407834" y="463767"/>
                  <a:pt x="1388222" y="463767"/>
                </a:cubicBezTo>
                <a:close/>
                <a:moveTo>
                  <a:pt x="1200313" y="463767"/>
                </a:moveTo>
                <a:cubicBezTo>
                  <a:pt x="1180701" y="463767"/>
                  <a:pt x="1164802" y="479666"/>
                  <a:pt x="1164802" y="499278"/>
                </a:cubicBezTo>
                <a:cubicBezTo>
                  <a:pt x="1164802" y="518890"/>
                  <a:pt x="1180701" y="534789"/>
                  <a:pt x="1200313" y="534789"/>
                </a:cubicBezTo>
                <a:cubicBezTo>
                  <a:pt x="1219925" y="534789"/>
                  <a:pt x="1235824" y="518890"/>
                  <a:pt x="1235824" y="499278"/>
                </a:cubicBezTo>
                <a:cubicBezTo>
                  <a:pt x="1235824" y="479666"/>
                  <a:pt x="1219925" y="463767"/>
                  <a:pt x="1200313" y="463767"/>
                </a:cubicBezTo>
                <a:close/>
                <a:moveTo>
                  <a:pt x="1012403" y="463767"/>
                </a:moveTo>
                <a:cubicBezTo>
                  <a:pt x="992791" y="463767"/>
                  <a:pt x="976892" y="479666"/>
                  <a:pt x="976892" y="499278"/>
                </a:cubicBezTo>
                <a:cubicBezTo>
                  <a:pt x="976892" y="518890"/>
                  <a:pt x="992791" y="534789"/>
                  <a:pt x="1012403" y="534789"/>
                </a:cubicBezTo>
                <a:cubicBezTo>
                  <a:pt x="1032015" y="534789"/>
                  <a:pt x="1047914" y="518890"/>
                  <a:pt x="1047914" y="499278"/>
                </a:cubicBezTo>
                <a:cubicBezTo>
                  <a:pt x="1047914" y="479666"/>
                  <a:pt x="1032015" y="463767"/>
                  <a:pt x="1012403" y="463767"/>
                </a:cubicBezTo>
                <a:close/>
                <a:moveTo>
                  <a:pt x="824493" y="463767"/>
                </a:moveTo>
                <a:cubicBezTo>
                  <a:pt x="804881" y="463767"/>
                  <a:pt x="788982" y="479666"/>
                  <a:pt x="788982" y="499278"/>
                </a:cubicBezTo>
                <a:cubicBezTo>
                  <a:pt x="788982" y="518890"/>
                  <a:pt x="804881" y="534789"/>
                  <a:pt x="824493" y="534789"/>
                </a:cubicBezTo>
                <a:cubicBezTo>
                  <a:pt x="844105" y="534789"/>
                  <a:pt x="860004" y="518890"/>
                  <a:pt x="860004" y="499278"/>
                </a:cubicBezTo>
                <a:cubicBezTo>
                  <a:pt x="860004" y="479666"/>
                  <a:pt x="844105" y="463767"/>
                  <a:pt x="824493" y="463767"/>
                </a:cubicBezTo>
                <a:close/>
                <a:moveTo>
                  <a:pt x="636584" y="463767"/>
                </a:moveTo>
                <a:cubicBezTo>
                  <a:pt x="616972" y="463767"/>
                  <a:pt x="601072" y="479666"/>
                  <a:pt x="601072" y="499278"/>
                </a:cubicBezTo>
                <a:cubicBezTo>
                  <a:pt x="601072" y="518890"/>
                  <a:pt x="616972" y="534789"/>
                  <a:pt x="636584" y="534789"/>
                </a:cubicBezTo>
                <a:cubicBezTo>
                  <a:pt x="656196" y="534789"/>
                  <a:pt x="672094" y="518890"/>
                  <a:pt x="672094" y="499278"/>
                </a:cubicBezTo>
                <a:cubicBezTo>
                  <a:pt x="672094" y="479666"/>
                  <a:pt x="656196" y="463767"/>
                  <a:pt x="636584" y="463767"/>
                </a:cubicBezTo>
                <a:close/>
                <a:moveTo>
                  <a:pt x="448674" y="463767"/>
                </a:moveTo>
                <a:cubicBezTo>
                  <a:pt x="429062" y="463767"/>
                  <a:pt x="413163" y="479666"/>
                  <a:pt x="413163" y="499278"/>
                </a:cubicBezTo>
                <a:cubicBezTo>
                  <a:pt x="413163" y="518890"/>
                  <a:pt x="429062" y="534789"/>
                  <a:pt x="448674" y="534789"/>
                </a:cubicBezTo>
                <a:cubicBezTo>
                  <a:pt x="468286" y="534789"/>
                  <a:pt x="484185" y="518890"/>
                  <a:pt x="484185" y="499278"/>
                </a:cubicBezTo>
                <a:cubicBezTo>
                  <a:pt x="484185" y="479666"/>
                  <a:pt x="468286" y="463767"/>
                  <a:pt x="448674" y="463767"/>
                </a:cubicBezTo>
                <a:close/>
                <a:moveTo>
                  <a:pt x="260764" y="463767"/>
                </a:moveTo>
                <a:cubicBezTo>
                  <a:pt x="241152" y="463767"/>
                  <a:pt x="225253" y="479666"/>
                  <a:pt x="225253" y="499278"/>
                </a:cubicBezTo>
                <a:cubicBezTo>
                  <a:pt x="225253" y="518890"/>
                  <a:pt x="241152" y="534789"/>
                  <a:pt x="260764" y="534789"/>
                </a:cubicBezTo>
                <a:cubicBezTo>
                  <a:pt x="280376" y="534789"/>
                  <a:pt x="296275" y="518890"/>
                  <a:pt x="296275" y="499278"/>
                </a:cubicBezTo>
                <a:cubicBezTo>
                  <a:pt x="296275" y="479666"/>
                  <a:pt x="280376" y="463767"/>
                  <a:pt x="260764" y="463767"/>
                </a:cubicBezTo>
                <a:close/>
                <a:moveTo>
                  <a:pt x="78816" y="463766"/>
                </a:moveTo>
                <a:cubicBezTo>
                  <a:pt x="59203" y="463766"/>
                  <a:pt x="43304" y="479665"/>
                  <a:pt x="43304" y="499277"/>
                </a:cubicBezTo>
                <a:cubicBezTo>
                  <a:pt x="43304" y="518889"/>
                  <a:pt x="59203" y="534788"/>
                  <a:pt x="78816" y="534788"/>
                </a:cubicBezTo>
                <a:cubicBezTo>
                  <a:pt x="98427" y="534788"/>
                  <a:pt x="114326" y="518889"/>
                  <a:pt x="114326" y="499277"/>
                </a:cubicBezTo>
                <a:cubicBezTo>
                  <a:pt x="114326" y="479665"/>
                  <a:pt x="98427" y="463766"/>
                  <a:pt x="78816" y="463766"/>
                </a:cubicBezTo>
                <a:close/>
                <a:moveTo>
                  <a:pt x="12007004" y="311367"/>
                </a:moveTo>
                <a:cubicBezTo>
                  <a:pt x="11987392" y="311367"/>
                  <a:pt x="11971493" y="327266"/>
                  <a:pt x="11971493" y="346878"/>
                </a:cubicBezTo>
                <a:cubicBezTo>
                  <a:pt x="11971493" y="366490"/>
                  <a:pt x="11987392" y="382389"/>
                  <a:pt x="12007004" y="382389"/>
                </a:cubicBezTo>
                <a:cubicBezTo>
                  <a:pt x="12026616" y="382389"/>
                  <a:pt x="12042515" y="366490"/>
                  <a:pt x="12042515" y="346878"/>
                </a:cubicBezTo>
                <a:cubicBezTo>
                  <a:pt x="12042515" y="327266"/>
                  <a:pt x="12026616" y="311367"/>
                  <a:pt x="12007004" y="311367"/>
                </a:cubicBezTo>
                <a:close/>
                <a:moveTo>
                  <a:pt x="11819094" y="311367"/>
                </a:moveTo>
                <a:cubicBezTo>
                  <a:pt x="11799482" y="311367"/>
                  <a:pt x="11783583" y="327266"/>
                  <a:pt x="11783583" y="346878"/>
                </a:cubicBezTo>
                <a:cubicBezTo>
                  <a:pt x="11783583" y="366490"/>
                  <a:pt x="11799482" y="382389"/>
                  <a:pt x="11819094" y="382389"/>
                </a:cubicBezTo>
                <a:cubicBezTo>
                  <a:pt x="11838706" y="382389"/>
                  <a:pt x="11854605" y="366490"/>
                  <a:pt x="11854605" y="346878"/>
                </a:cubicBezTo>
                <a:cubicBezTo>
                  <a:pt x="11854605" y="327266"/>
                  <a:pt x="11838706" y="311367"/>
                  <a:pt x="11819094" y="311367"/>
                </a:cubicBezTo>
                <a:close/>
                <a:moveTo>
                  <a:pt x="11631184" y="311367"/>
                </a:moveTo>
                <a:cubicBezTo>
                  <a:pt x="11611572" y="311367"/>
                  <a:pt x="11595673" y="327266"/>
                  <a:pt x="11595673" y="346878"/>
                </a:cubicBezTo>
                <a:cubicBezTo>
                  <a:pt x="11595673" y="366490"/>
                  <a:pt x="11611572" y="382389"/>
                  <a:pt x="11631184" y="382389"/>
                </a:cubicBezTo>
                <a:cubicBezTo>
                  <a:pt x="11650796" y="382389"/>
                  <a:pt x="11666695" y="366490"/>
                  <a:pt x="11666695" y="346878"/>
                </a:cubicBezTo>
                <a:cubicBezTo>
                  <a:pt x="11666695" y="327266"/>
                  <a:pt x="11650796" y="311367"/>
                  <a:pt x="11631184" y="311367"/>
                </a:cubicBezTo>
                <a:close/>
                <a:moveTo>
                  <a:pt x="11443274" y="311367"/>
                </a:moveTo>
                <a:cubicBezTo>
                  <a:pt x="11423662" y="311367"/>
                  <a:pt x="11407763" y="327266"/>
                  <a:pt x="11407763" y="346878"/>
                </a:cubicBezTo>
                <a:cubicBezTo>
                  <a:pt x="11407763" y="366490"/>
                  <a:pt x="11423662" y="382389"/>
                  <a:pt x="11443274" y="382389"/>
                </a:cubicBezTo>
                <a:cubicBezTo>
                  <a:pt x="11462886" y="382389"/>
                  <a:pt x="11478785" y="366490"/>
                  <a:pt x="11478785" y="346878"/>
                </a:cubicBezTo>
                <a:cubicBezTo>
                  <a:pt x="11478785" y="327266"/>
                  <a:pt x="11462886" y="311367"/>
                  <a:pt x="11443274" y="311367"/>
                </a:cubicBezTo>
                <a:close/>
                <a:moveTo>
                  <a:pt x="11255364" y="311367"/>
                </a:moveTo>
                <a:cubicBezTo>
                  <a:pt x="11235752" y="311367"/>
                  <a:pt x="11219853" y="327266"/>
                  <a:pt x="11219853" y="346878"/>
                </a:cubicBezTo>
                <a:cubicBezTo>
                  <a:pt x="11219853" y="366490"/>
                  <a:pt x="11235752" y="382389"/>
                  <a:pt x="11255364" y="382389"/>
                </a:cubicBezTo>
                <a:cubicBezTo>
                  <a:pt x="11274976" y="382389"/>
                  <a:pt x="11290875" y="366490"/>
                  <a:pt x="11290875" y="346878"/>
                </a:cubicBezTo>
                <a:cubicBezTo>
                  <a:pt x="11290875" y="327266"/>
                  <a:pt x="11274976" y="311367"/>
                  <a:pt x="11255364" y="311367"/>
                </a:cubicBezTo>
                <a:close/>
                <a:moveTo>
                  <a:pt x="11067454" y="311367"/>
                </a:moveTo>
                <a:cubicBezTo>
                  <a:pt x="11047842" y="311367"/>
                  <a:pt x="11031943" y="327266"/>
                  <a:pt x="11031943" y="346878"/>
                </a:cubicBezTo>
                <a:cubicBezTo>
                  <a:pt x="11031943" y="366490"/>
                  <a:pt x="11047842" y="382389"/>
                  <a:pt x="11067454" y="382389"/>
                </a:cubicBezTo>
                <a:cubicBezTo>
                  <a:pt x="11087066" y="382389"/>
                  <a:pt x="11102965" y="366490"/>
                  <a:pt x="11102965" y="346878"/>
                </a:cubicBezTo>
                <a:cubicBezTo>
                  <a:pt x="11102965" y="327266"/>
                  <a:pt x="11087066" y="311367"/>
                  <a:pt x="11067454" y="311367"/>
                </a:cubicBezTo>
                <a:close/>
                <a:moveTo>
                  <a:pt x="10879544" y="311367"/>
                </a:moveTo>
                <a:cubicBezTo>
                  <a:pt x="10859932" y="311367"/>
                  <a:pt x="10844033" y="327266"/>
                  <a:pt x="10844033" y="346878"/>
                </a:cubicBezTo>
                <a:cubicBezTo>
                  <a:pt x="10844033" y="366490"/>
                  <a:pt x="10859932" y="382389"/>
                  <a:pt x="10879544" y="382389"/>
                </a:cubicBezTo>
                <a:cubicBezTo>
                  <a:pt x="10899156" y="382389"/>
                  <a:pt x="10915055" y="366490"/>
                  <a:pt x="10915055" y="346878"/>
                </a:cubicBezTo>
                <a:cubicBezTo>
                  <a:pt x="10915055" y="327266"/>
                  <a:pt x="10899156" y="311367"/>
                  <a:pt x="10879544" y="311367"/>
                </a:cubicBezTo>
                <a:close/>
                <a:moveTo>
                  <a:pt x="10691634" y="311367"/>
                </a:moveTo>
                <a:cubicBezTo>
                  <a:pt x="10672022" y="311367"/>
                  <a:pt x="10656123" y="327266"/>
                  <a:pt x="10656123" y="346878"/>
                </a:cubicBezTo>
                <a:cubicBezTo>
                  <a:pt x="10656123" y="366490"/>
                  <a:pt x="10672022" y="382389"/>
                  <a:pt x="10691634" y="382389"/>
                </a:cubicBezTo>
                <a:cubicBezTo>
                  <a:pt x="10711246" y="382389"/>
                  <a:pt x="10727145" y="366490"/>
                  <a:pt x="10727145" y="346878"/>
                </a:cubicBezTo>
                <a:cubicBezTo>
                  <a:pt x="10727145" y="327266"/>
                  <a:pt x="10711246" y="311367"/>
                  <a:pt x="10691634" y="311367"/>
                </a:cubicBezTo>
                <a:close/>
                <a:moveTo>
                  <a:pt x="10503724" y="311367"/>
                </a:moveTo>
                <a:cubicBezTo>
                  <a:pt x="10484112" y="311367"/>
                  <a:pt x="10468213" y="327266"/>
                  <a:pt x="10468213" y="346878"/>
                </a:cubicBezTo>
                <a:cubicBezTo>
                  <a:pt x="10468213" y="366490"/>
                  <a:pt x="10484112" y="382389"/>
                  <a:pt x="10503724" y="382389"/>
                </a:cubicBezTo>
                <a:cubicBezTo>
                  <a:pt x="10523336" y="382389"/>
                  <a:pt x="10539235" y="366490"/>
                  <a:pt x="10539235" y="346878"/>
                </a:cubicBezTo>
                <a:cubicBezTo>
                  <a:pt x="10539235" y="327266"/>
                  <a:pt x="10523336" y="311367"/>
                  <a:pt x="10503724" y="311367"/>
                </a:cubicBezTo>
                <a:close/>
                <a:moveTo>
                  <a:pt x="10315814" y="311367"/>
                </a:moveTo>
                <a:cubicBezTo>
                  <a:pt x="10296202" y="311367"/>
                  <a:pt x="10280303" y="327266"/>
                  <a:pt x="10280303" y="346878"/>
                </a:cubicBezTo>
                <a:cubicBezTo>
                  <a:pt x="10280303" y="366490"/>
                  <a:pt x="10296202" y="382389"/>
                  <a:pt x="10315814" y="382389"/>
                </a:cubicBezTo>
                <a:cubicBezTo>
                  <a:pt x="10335426" y="382389"/>
                  <a:pt x="10351325" y="366490"/>
                  <a:pt x="10351325" y="346878"/>
                </a:cubicBezTo>
                <a:cubicBezTo>
                  <a:pt x="10351325" y="327266"/>
                  <a:pt x="10335426" y="311367"/>
                  <a:pt x="10315814" y="311367"/>
                </a:cubicBezTo>
                <a:close/>
                <a:moveTo>
                  <a:pt x="10127904" y="311367"/>
                </a:moveTo>
                <a:cubicBezTo>
                  <a:pt x="10108292" y="311367"/>
                  <a:pt x="10092393" y="327266"/>
                  <a:pt x="10092393" y="346878"/>
                </a:cubicBezTo>
                <a:cubicBezTo>
                  <a:pt x="10092393" y="366490"/>
                  <a:pt x="10108292" y="382389"/>
                  <a:pt x="10127904" y="382389"/>
                </a:cubicBezTo>
                <a:cubicBezTo>
                  <a:pt x="10147516" y="382389"/>
                  <a:pt x="10163415" y="366490"/>
                  <a:pt x="10163415" y="346878"/>
                </a:cubicBezTo>
                <a:cubicBezTo>
                  <a:pt x="10163415" y="327266"/>
                  <a:pt x="10147516" y="311367"/>
                  <a:pt x="10127904" y="311367"/>
                </a:cubicBezTo>
                <a:close/>
                <a:moveTo>
                  <a:pt x="9939994" y="311367"/>
                </a:moveTo>
                <a:cubicBezTo>
                  <a:pt x="9920382" y="311367"/>
                  <a:pt x="9904483" y="327266"/>
                  <a:pt x="9904483" y="346878"/>
                </a:cubicBezTo>
                <a:cubicBezTo>
                  <a:pt x="9904483" y="366490"/>
                  <a:pt x="9920382" y="382389"/>
                  <a:pt x="9939994" y="382389"/>
                </a:cubicBezTo>
                <a:cubicBezTo>
                  <a:pt x="9959606" y="382389"/>
                  <a:pt x="9975505" y="366490"/>
                  <a:pt x="9975505" y="346878"/>
                </a:cubicBezTo>
                <a:cubicBezTo>
                  <a:pt x="9975505" y="327266"/>
                  <a:pt x="9959606" y="311367"/>
                  <a:pt x="9939994" y="311367"/>
                </a:cubicBezTo>
                <a:close/>
                <a:moveTo>
                  <a:pt x="9752084" y="311367"/>
                </a:moveTo>
                <a:cubicBezTo>
                  <a:pt x="9732472" y="311367"/>
                  <a:pt x="9716573" y="327266"/>
                  <a:pt x="9716573" y="346878"/>
                </a:cubicBezTo>
                <a:cubicBezTo>
                  <a:pt x="9716573" y="366490"/>
                  <a:pt x="9732472" y="382389"/>
                  <a:pt x="9752084" y="382389"/>
                </a:cubicBezTo>
                <a:cubicBezTo>
                  <a:pt x="9771696" y="382389"/>
                  <a:pt x="9787595" y="366490"/>
                  <a:pt x="9787595" y="346878"/>
                </a:cubicBezTo>
                <a:cubicBezTo>
                  <a:pt x="9787595" y="327266"/>
                  <a:pt x="9771696" y="311367"/>
                  <a:pt x="9752084" y="311367"/>
                </a:cubicBezTo>
                <a:close/>
                <a:moveTo>
                  <a:pt x="9564174" y="311367"/>
                </a:moveTo>
                <a:cubicBezTo>
                  <a:pt x="9544562" y="311367"/>
                  <a:pt x="9528663" y="327266"/>
                  <a:pt x="9528663" y="346878"/>
                </a:cubicBezTo>
                <a:cubicBezTo>
                  <a:pt x="9528663" y="366490"/>
                  <a:pt x="9544562" y="382389"/>
                  <a:pt x="9564174" y="382389"/>
                </a:cubicBezTo>
                <a:cubicBezTo>
                  <a:pt x="9583786" y="382389"/>
                  <a:pt x="9599685" y="366490"/>
                  <a:pt x="9599685" y="346878"/>
                </a:cubicBezTo>
                <a:cubicBezTo>
                  <a:pt x="9599685" y="327266"/>
                  <a:pt x="9583786" y="311367"/>
                  <a:pt x="9564174" y="311367"/>
                </a:cubicBezTo>
                <a:close/>
                <a:moveTo>
                  <a:pt x="9376264" y="311367"/>
                </a:moveTo>
                <a:cubicBezTo>
                  <a:pt x="9356652" y="311367"/>
                  <a:pt x="9340753" y="327266"/>
                  <a:pt x="9340753" y="346878"/>
                </a:cubicBezTo>
                <a:cubicBezTo>
                  <a:pt x="9340753" y="366490"/>
                  <a:pt x="9356652" y="382389"/>
                  <a:pt x="9376264" y="382389"/>
                </a:cubicBezTo>
                <a:cubicBezTo>
                  <a:pt x="9395876" y="382389"/>
                  <a:pt x="9411775" y="366490"/>
                  <a:pt x="9411775" y="346878"/>
                </a:cubicBezTo>
                <a:cubicBezTo>
                  <a:pt x="9411775" y="327266"/>
                  <a:pt x="9395876" y="311367"/>
                  <a:pt x="9376264" y="311367"/>
                </a:cubicBezTo>
                <a:close/>
                <a:moveTo>
                  <a:pt x="9188354" y="311367"/>
                </a:moveTo>
                <a:cubicBezTo>
                  <a:pt x="9168742" y="311367"/>
                  <a:pt x="9152843" y="327266"/>
                  <a:pt x="9152843" y="346878"/>
                </a:cubicBezTo>
                <a:cubicBezTo>
                  <a:pt x="9152843" y="366490"/>
                  <a:pt x="9168742" y="382389"/>
                  <a:pt x="9188354" y="382389"/>
                </a:cubicBezTo>
                <a:cubicBezTo>
                  <a:pt x="9207966" y="382389"/>
                  <a:pt x="9223865" y="366490"/>
                  <a:pt x="9223865" y="346878"/>
                </a:cubicBezTo>
                <a:cubicBezTo>
                  <a:pt x="9223865" y="327266"/>
                  <a:pt x="9207966" y="311367"/>
                  <a:pt x="9188354" y="311367"/>
                </a:cubicBezTo>
                <a:close/>
                <a:moveTo>
                  <a:pt x="9000444" y="311367"/>
                </a:moveTo>
                <a:cubicBezTo>
                  <a:pt x="8980832" y="311367"/>
                  <a:pt x="8964933" y="327266"/>
                  <a:pt x="8964933" y="346878"/>
                </a:cubicBezTo>
                <a:cubicBezTo>
                  <a:pt x="8964933" y="366490"/>
                  <a:pt x="8980832" y="382389"/>
                  <a:pt x="9000444" y="382389"/>
                </a:cubicBezTo>
                <a:cubicBezTo>
                  <a:pt x="9020056" y="382389"/>
                  <a:pt x="9035955" y="366490"/>
                  <a:pt x="9035955" y="346878"/>
                </a:cubicBezTo>
                <a:cubicBezTo>
                  <a:pt x="9035955" y="327266"/>
                  <a:pt x="9020056" y="311367"/>
                  <a:pt x="9000444" y="311367"/>
                </a:cubicBezTo>
                <a:close/>
                <a:moveTo>
                  <a:pt x="8812534" y="311367"/>
                </a:moveTo>
                <a:cubicBezTo>
                  <a:pt x="8792922" y="311367"/>
                  <a:pt x="8777023" y="327266"/>
                  <a:pt x="8777023" y="346878"/>
                </a:cubicBezTo>
                <a:cubicBezTo>
                  <a:pt x="8777023" y="366490"/>
                  <a:pt x="8792922" y="382389"/>
                  <a:pt x="8812534" y="382389"/>
                </a:cubicBezTo>
                <a:cubicBezTo>
                  <a:pt x="8832146" y="382389"/>
                  <a:pt x="8848045" y="366490"/>
                  <a:pt x="8848045" y="346878"/>
                </a:cubicBezTo>
                <a:cubicBezTo>
                  <a:pt x="8848045" y="327266"/>
                  <a:pt x="8832146" y="311367"/>
                  <a:pt x="8812534" y="311367"/>
                </a:cubicBezTo>
                <a:close/>
                <a:moveTo>
                  <a:pt x="8624624" y="311367"/>
                </a:moveTo>
                <a:cubicBezTo>
                  <a:pt x="8605012" y="311367"/>
                  <a:pt x="8589113" y="327266"/>
                  <a:pt x="8589113" y="346878"/>
                </a:cubicBezTo>
                <a:cubicBezTo>
                  <a:pt x="8589113" y="366490"/>
                  <a:pt x="8605012" y="382389"/>
                  <a:pt x="8624624" y="382389"/>
                </a:cubicBezTo>
                <a:cubicBezTo>
                  <a:pt x="8644236" y="382389"/>
                  <a:pt x="8660135" y="366490"/>
                  <a:pt x="8660135" y="346878"/>
                </a:cubicBezTo>
                <a:cubicBezTo>
                  <a:pt x="8660135" y="327266"/>
                  <a:pt x="8644236" y="311367"/>
                  <a:pt x="8624624" y="311367"/>
                </a:cubicBezTo>
                <a:close/>
                <a:moveTo>
                  <a:pt x="8436714" y="311367"/>
                </a:moveTo>
                <a:cubicBezTo>
                  <a:pt x="8417102" y="311367"/>
                  <a:pt x="8401203" y="327266"/>
                  <a:pt x="8401203" y="346878"/>
                </a:cubicBezTo>
                <a:cubicBezTo>
                  <a:pt x="8401203" y="366490"/>
                  <a:pt x="8417102" y="382389"/>
                  <a:pt x="8436714" y="382389"/>
                </a:cubicBezTo>
                <a:cubicBezTo>
                  <a:pt x="8456326" y="382389"/>
                  <a:pt x="8472225" y="366490"/>
                  <a:pt x="8472225" y="346878"/>
                </a:cubicBezTo>
                <a:cubicBezTo>
                  <a:pt x="8472225" y="327266"/>
                  <a:pt x="8456326" y="311367"/>
                  <a:pt x="8436714" y="311367"/>
                </a:cubicBezTo>
                <a:close/>
                <a:moveTo>
                  <a:pt x="8248804" y="311367"/>
                </a:moveTo>
                <a:cubicBezTo>
                  <a:pt x="8229192" y="311367"/>
                  <a:pt x="8213293" y="327266"/>
                  <a:pt x="8213293" y="346878"/>
                </a:cubicBezTo>
                <a:cubicBezTo>
                  <a:pt x="8213293" y="366490"/>
                  <a:pt x="8229192" y="382389"/>
                  <a:pt x="8248804" y="382389"/>
                </a:cubicBezTo>
                <a:cubicBezTo>
                  <a:pt x="8268416" y="382389"/>
                  <a:pt x="8284315" y="366490"/>
                  <a:pt x="8284315" y="346878"/>
                </a:cubicBezTo>
                <a:cubicBezTo>
                  <a:pt x="8284315" y="327266"/>
                  <a:pt x="8268416" y="311367"/>
                  <a:pt x="8248804" y="311367"/>
                </a:cubicBezTo>
                <a:close/>
                <a:moveTo>
                  <a:pt x="8060894" y="311367"/>
                </a:moveTo>
                <a:cubicBezTo>
                  <a:pt x="8041282" y="311367"/>
                  <a:pt x="8025383" y="327266"/>
                  <a:pt x="8025383" y="346878"/>
                </a:cubicBezTo>
                <a:cubicBezTo>
                  <a:pt x="8025383" y="366490"/>
                  <a:pt x="8041282" y="382389"/>
                  <a:pt x="8060894" y="382389"/>
                </a:cubicBezTo>
                <a:cubicBezTo>
                  <a:pt x="8080506" y="382389"/>
                  <a:pt x="8096405" y="366490"/>
                  <a:pt x="8096405" y="346878"/>
                </a:cubicBezTo>
                <a:cubicBezTo>
                  <a:pt x="8096405" y="327266"/>
                  <a:pt x="8080506" y="311367"/>
                  <a:pt x="8060894" y="311367"/>
                </a:cubicBezTo>
                <a:close/>
                <a:moveTo>
                  <a:pt x="7872984" y="311367"/>
                </a:moveTo>
                <a:cubicBezTo>
                  <a:pt x="7853372" y="311367"/>
                  <a:pt x="7837473" y="327266"/>
                  <a:pt x="7837473" y="346878"/>
                </a:cubicBezTo>
                <a:cubicBezTo>
                  <a:pt x="7837473" y="366490"/>
                  <a:pt x="7853372" y="382389"/>
                  <a:pt x="7872984" y="382389"/>
                </a:cubicBezTo>
                <a:cubicBezTo>
                  <a:pt x="7892596" y="382389"/>
                  <a:pt x="7908495" y="366490"/>
                  <a:pt x="7908495" y="346878"/>
                </a:cubicBezTo>
                <a:cubicBezTo>
                  <a:pt x="7908495" y="327266"/>
                  <a:pt x="7892596" y="311367"/>
                  <a:pt x="7872984" y="311367"/>
                </a:cubicBezTo>
                <a:close/>
                <a:moveTo>
                  <a:pt x="7685074" y="311367"/>
                </a:moveTo>
                <a:cubicBezTo>
                  <a:pt x="7665462" y="311367"/>
                  <a:pt x="7649563" y="327266"/>
                  <a:pt x="7649563" y="346878"/>
                </a:cubicBezTo>
                <a:cubicBezTo>
                  <a:pt x="7649563" y="366490"/>
                  <a:pt x="7665462" y="382389"/>
                  <a:pt x="7685074" y="382389"/>
                </a:cubicBezTo>
                <a:cubicBezTo>
                  <a:pt x="7704686" y="382389"/>
                  <a:pt x="7720585" y="366490"/>
                  <a:pt x="7720585" y="346878"/>
                </a:cubicBezTo>
                <a:cubicBezTo>
                  <a:pt x="7720585" y="327266"/>
                  <a:pt x="7704686" y="311367"/>
                  <a:pt x="7685074" y="311367"/>
                </a:cubicBezTo>
                <a:close/>
                <a:moveTo>
                  <a:pt x="7497164" y="311367"/>
                </a:moveTo>
                <a:cubicBezTo>
                  <a:pt x="7477552" y="311367"/>
                  <a:pt x="7461653" y="327266"/>
                  <a:pt x="7461653" y="346878"/>
                </a:cubicBezTo>
                <a:cubicBezTo>
                  <a:pt x="7461653" y="366490"/>
                  <a:pt x="7477552" y="382389"/>
                  <a:pt x="7497164" y="382389"/>
                </a:cubicBezTo>
                <a:cubicBezTo>
                  <a:pt x="7516776" y="382389"/>
                  <a:pt x="7532675" y="366490"/>
                  <a:pt x="7532675" y="346878"/>
                </a:cubicBezTo>
                <a:cubicBezTo>
                  <a:pt x="7532675" y="327266"/>
                  <a:pt x="7516776" y="311367"/>
                  <a:pt x="7497164" y="311367"/>
                </a:cubicBezTo>
                <a:close/>
                <a:moveTo>
                  <a:pt x="7309254" y="311367"/>
                </a:moveTo>
                <a:cubicBezTo>
                  <a:pt x="7289642" y="311367"/>
                  <a:pt x="7273743" y="327266"/>
                  <a:pt x="7273743" y="346878"/>
                </a:cubicBezTo>
                <a:cubicBezTo>
                  <a:pt x="7273743" y="366490"/>
                  <a:pt x="7289642" y="382389"/>
                  <a:pt x="7309254" y="382389"/>
                </a:cubicBezTo>
                <a:cubicBezTo>
                  <a:pt x="7328866" y="382389"/>
                  <a:pt x="7344765" y="366490"/>
                  <a:pt x="7344765" y="346878"/>
                </a:cubicBezTo>
                <a:cubicBezTo>
                  <a:pt x="7344765" y="327266"/>
                  <a:pt x="7328866" y="311367"/>
                  <a:pt x="7309254" y="311367"/>
                </a:cubicBezTo>
                <a:close/>
                <a:moveTo>
                  <a:pt x="7121344" y="311367"/>
                </a:moveTo>
                <a:cubicBezTo>
                  <a:pt x="7101732" y="311367"/>
                  <a:pt x="7085833" y="327266"/>
                  <a:pt x="7085833" y="346878"/>
                </a:cubicBezTo>
                <a:cubicBezTo>
                  <a:pt x="7085833" y="366490"/>
                  <a:pt x="7101732" y="382389"/>
                  <a:pt x="7121344" y="382389"/>
                </a:cubicBezTo>
                <a:cubicBezTo>
                  <a:pt x="7140956" y="382389"/>
                  <a:pt x="7156855" y="366490"/>
                  <a:pt x="7156855" y="346878"/>
                </a:cubicBezTo>
                <a:cubicBezTo>
                  <a:pt x="7156855" y="327266"/>
                  <a:pt x="7140956" y="311367"/>
                  <a:pt x="7121344" y="311367"/>
                </a:cubicBezTo>
                <a:close/>
                <a:moveTo>
                  <a:pt x="6933434" y="311367"/>
                </a:moveTo>
                <a:cubicBezTo>
                  <a:pt x="6913822" y="311367"/>
                  <a:pt x="6897923" y="327266"/>
                  <a:pt x="6897923" y="346878"/>
                </a:cubicBezTo>
                <a:cubicBezTo>
                  <a:pt x="6897923" y="366490"/>
                  <a:pt x="6913822" y="382389"/>
                  <a:pt x="6933434" y="382389"/>
                </a:cubicBezTo>
                <a:cubicBezTo>
                  <a:pt x="6953046" y="382389"/>
                  <a:pt x="6968945" y="366490"/>
                  <a:pt x="6968945" y="346878"/>
                </a:cubicBezTo>
                <a:cubicBezTo>
                  <a:pt x="6968945" y="327266"/>
                  <a:pt x="6953046" y="311367"/>
                  <a:pt x="6933434" y="311367"/>
                </a:cubicBezTo>
                <a:close/>
                <a:moveTo>
                  <a:pt x="6745524" y="311367"/>
                </a:moveTo>
                <a:cubicBezTo>
                  <a:pt x="6725912" y="311367"/>
                  <a:pt x="6710013" y="327266"/>
                  <a:pt x="6710013" y="346878"/>
                </a:cubicBezTo>
                <a:cubicBezTo>
                  <a:pt x="6710013" y="366490"/>
                  <a:pt x="6725912" y="382389"/>
                  <a:pt x="6745524" y="382389"/>
                </a:cubicBezTo>
                <a:cubicBezTo>
                  <a:pt x="6765136" y="382389"/>
                  <a:pt x="6781035" y="366490"/>
                  <a:pt x="6781035" y="346878"/>
                </a:cubicBezTo>
                <a:cubicBezTo>
                  <a:pt x="6781035" y="327266"/>
                  <a:pt x="6765136" y="311367"/>
                  <a:pt x="6745524" y="311367"/>
                </a:cubicBezTo>
                <a:close/>
                <a:moveTo>
                  <a:pt x="6557614" y="311367"/>
                </a:moveTo>
                <a:cubicBezTo>
                  <a:pt x="6538002" y="311367"/>
                  <a:pt x="6522103" y="327266"/>
                  <a:pt x="6522103" y="346878"/>
                </a:cubicBezTo>
                <a:cubicBezTo>
                  <a:pt x="6522103" y="366490"/>
                  <a:pt x="6538002" y="382389"/>
                  <a:pt x="6557614" y="382389"/>
                </a:cubicBezTo>
                <a:cubicBezTo>
                  <a:pt x="6577226" y="382389"/>
                  <a:pt x="6593125" y="366490"/>
                  <a:pt x="6593125" y="346878"/>
                </a:cubicBezTo>
                <a:cubicBezTo>
                  <a:pt x="6593125" y="327266"/>
                  <a:pt x="6577226" y="311367"/>
                  <a:pt x="6557614" y="311367"/>
                </a:cubicBezTo>
                <a:close/>
                <a:moveTo>
                  <a:pt x="6369704" y="311367"/>
                </a:moveTo>
                <a:cubicBezTo>
                  <a:pt x="6350092" y="311367"/>
                  <a:pt x="6334193" y="327266"/>
                  <a:pt x="6334193" y="346878"/>
                </a:cubicBezTo>
                <a:cubicBezTo>
                  <a:pt x="6334193" y="366490"/>
                  <a:pt x="6350092" y="382389"/>
                  <a:pt x="6369704" y="382389"/>
                </a:cubicBezTo>
                <a:cubicBezTo>
                  <a:pt x="6389316" y="382389"/>
                  <a:pt x="6405215" y="366490"/>
                  <a:pt x="6405215" y="346878"/>
                </a:cubicBezTo>
                <a:cubicBezTo>
                  <a:pt x="6405215" y="327266"/>
                  <a:pt x="6389316" y="311367"/>
                  <a:pt x="6369704" y="311367"/>
                </a:cubicBezTo>
                <a:close/>
                <a:moveTo>
                  <a:pt x="6181794" y="311367"/>
                </a:moveTo>
                <a:cubicBezTo>
                  <a:pt x="6162182" y="311367"/>
                  <a:pt x="6146283" y="327266"/>
                  <a:pt x="6146283" y="346878"/>
                </a:cubicBezTo>
                <a:cubicBezTo>
                  <a:pt x="6146283" y="366490"/>
                  <a:pt x="6162182" y="382389"/>
                  <a:pt x="6181794" y="382389"/>
                </a:cubicBezTo>
                <a:cubicBezTo>
                  <a:pt x="6201406" y="382389"/>
                  <a:pt x="6217305" y="366490"/>
                  <a:pt x="6217305" y="346878"/>
                </a:cubicBezTo>
                <a:cubicBezTo>
                  <a:pt x="6217305" y="327266"/>
                  <a:pt x="6201406" y="311367"/>
                  <a:pt x="6181794" y="311367"/>
                </a:cubicBezTo>
                <a:close/>
                <a:moveTo>
                  <a:pt x="5993886" y="311367"/>
                </a:moveTo>
                <a:cubicBezTo>
                  <a:pt x="5974273" y="311367"/>
                  <a:pt x="5958374" y="327266"/>
                  <a:pt x="5958374" y="346878"/>
                </a:cubicBezTo>
                <a:cubicBezTo>
                  <a:pt x="5958374" y="366490"/>
                  <a:pt x="5974273" y="382389"/>
                  <a:pt x="5993886" y="382389"/>
                </a:cubicBezTo>
                <a:cubicBezTo>
                  <a:pt x="6013497" y="382389"/>
                  <a:pt x="6029396" y="366490"/>
                  <a:pt x="6029396" y="346878"/>
                </a:cubicBezTo>
                <a:cubicBezTo>
                  <a:pt x="6029396" y="327266"/>
                  <a:pt x="6013497" y="311367"/>
                  <a:pt x="5993886" y="311367"/>
                </a:cubicBezTo>
                <a:close/>
                <a:moveTo>
                  <a:pt x="5805976" y="311367"/>
                </a:moveTo>
                <a:cubicBezTo>
                  <a:pt x="5786364" y="311367"/>
                  <a:pt x="5770466" y="327266"/>
                  <a:pt x="5770466" y="346878"/>
                </a:cubicBezTo>
                <a:cubicBezTo>
                  <a:pt x="5770466" y="366490"/>
                  <a:pt x="5786364" y="382389"/>
                  <a:pt x="5805976" y="382389"/>
                </a:cubicBezTo>
                <a:cubicBezTo>
                  <a:pt x="5825589" y="382389"/>
                  <a:pt x="5841487" y="366490"/>
                  <a:pt x="5841487" y="346878"/>
                </a:cubicBezTo>
                <a:cubicBezTo>
                  <a:pt x="5841487" y="327266"/>
                  <a:pt x="5825589" y="311367"/>
                  <a:pt x="5805976" y="311367"/>
                </a:cubicBezTo>
                <a:close/>
                <a:moveTo>
                  <a:pt x="5618068" y="311367"/>
                </a:moveTo>
                <a:cubicBezTo>
                  <a:pt x="5598457" y="311367"/>
                  <a:pt x="5582558" y="327266"/>
                  <a:pt x="5582558" y="346878"/>
                </a:cubicBezTo>
                <a:cubicBezTo>
                  <a:pt x="5582558" y="366490"/>
                  <a:pt x="5598457" y="382389"/>
                  <a:pt x="5618068" y="382389"/>
                </a:cubicBezTo>
                <a:cubicBezTo>
                  <a:pt x="5637680" y="382389"/>
                  <a:pt x="5653579" y="366490"/>
                  <a:pt x="5653579" y="346878"/>
                </a:cubicBezTo>
                <a:cubicBezTo>
                  <a:pt x="5653579" y="327266"/>
                  <a:pt x="5637680" y="311367"/>
                  <a:pt x="5618068" y="311367"/>
                </a:cubicBezTo>
                <a:close/>
                <a:moveTo>
                  <a:pt x="5430159" y="311367"/>
                </a:moveTo>
                <a:cubicBezTo>
                  <a:pt x="5410549" y="311367"/>
                  <a:pt x="5394647" y="327266"/>
                  <a:pt x="5394647" y="346878"/>
                </a:cubicBezTo>
                <a:cubicBezTo>
                  <a:pt x="5394647" y="366490"/>
                  <a:pt x="5410549" y="382389"/>
                  <a:pt x="5430159" y="382389"/>
                </a:cubicBezTo>
                <a:cubicBezTo>
                  <a:pt x="5449772" y="382389"/>
                  <a:pt x="5465670" y="366490"/>
                  <a:pt x="5465670" y="346878"/>
                </a:cubicBezTo>
                <a:cubicBezTo>
                  <a:pt x="5465670" y="327266"/>
                  <a:pt x="5449772" y="311367"/>
                  <a:pt x="5430159" y="311367"/>
                </a:cubicBezTo>
                <a:close/>
                <a:moveTo>
                  <a:pt x="5242249" y="311367"/>
                </a:moveTo>
                <a:cubicBezTo>
                  <a:pt x="5222635" y="311367"/>
                  <a:pt x="5206737" y="327266"/>
                  <a:pt x="5206737" y="346878"/>
                </a:cubicBezTo>
                <a:cubicBezTo>
                  <a:pt x="5206737" y="366490"/>
                  <a:pt x="5222635" y="382389"/>
                  <a:pt x="5242249" y="382389"/>
                </a:cubicBezTo>
                <a:cubicBezTo>
                  <a:pt x="5261862" y="382389"/>
                  <a:pt x="5277760" y="366490"/>
                  <a:pt x="5277760" y="346878"/>
                </a:cubicBezTo>
                <a:cubicBezTo>
                  <a:pt x="5277760" y="327266"/>
                  <a:pt x="5261862" y="311367"/>
                  <a:pt x="5242249" y="311367"/>
                </a:cubicBezTo>
                <a:close/>
                <a:moveTo>
                  <a:pt x="5054338" y="311367"/>
                </a:moveTo>
                <a:cubicBezTo>
                  <a:pt x="5034726" y="311367"/>
                  <a:pt x="5018828" y="327266"/>
                  <a:pt x="5018828" y="346878"/>
                </a:cubicBezTo>
                <a:cubicBezTo>
                  <a:pt x="5018828" y="366490"/>
                  <a:pt x="5034726" y="382389"/>
                  <a:pt x="5054338" y="382389"/>
                </a:cubicBezTo>
                <a:cubicBezTo>
                  <a:pt x="5073951" y="382389"/>
                  <a:pt x="5089850" y="366490"/>
                  <a:pt x="5089850" y="346878"/>
                </a:cubicBezTo>
                <a:cubicBezTo>
                  <a:pt x="5089850" y="327266"/>
                  <a:pt x="5073951" y="311367"/>
                  <a:pt x="5054338" y="311367"/>
                </a:cubicBezTo>
                <a:close/>
                <a:moveTo>
                  <a:pt x="4866430" y="311367"/>
                </a:moveTo>
                <a:cubicBezTo>
                  <a:pt x="4846819" y="311367"/>
                  <a:pt x="4830924" y="327266"/>
                  <a:pt x="4830924" y="346878"/>
                </a:cubicBezTo>
                <a:cubicBezTo>
                  <a:pt x="4830924" y="366490"/>
                  <a:pt x="4846819" y="382389"/>
                  <a:pt x="4866430" y="382389"/>
                </a:cubicBezTo>
                <a:cubicBezTo>
                  <a:pt x="4886041" y="382389"/>
                  <a:pt x="4901941" y="366490"/>
                  <a:pt x="4901941" y="346878"/>
                </a:cubicBezTo>
                <a:cubicBezTo>
                  <a:pt x="4901941" y="327266"/>
                  <a:pt x="4886041" y="311367"/>
                  <a:pt x="4866430" y="311367"/>
                </a:cubicBezTo>
                <a:close/>
                <a:moveTo>
                  <a:pt x="4678519" y="311367"/>
                </a:moveTo>
                <a:cubicBezTo>
                  <a:pt x="4658907" y="311367"/>
                  <a:pt x="4643007" y="327266"/>
                  <a:pt x="4643007" y="346878"/>
                </a:cubicBezTo>
                <a:cubicBezTo>
                  <a:pt x="4643007" y="366490"/>
                  <a:pt x="4658907" y="382389"/>
                  <a:pt x="4678519" y="382389"/>
                </a:cubicBezTo>
                <a:cubicBezTo>
                  <a:pt x="4698130" y="382389"/>
                  <a:pt x="4714030" y="366490"/>
                  <a:pt x="4714030" y="346878"/>
                </a:cubicBezTo>
                <a:cubicBezTo>
                  <a:pt x="4714030" y="327266"/>
                  <a:pt x="4698130" y="311367"/>
                  <a:pt x="4678519" y="311367"/>
                </a:cubicBezTo>
                <a:close/>
                <a:moveTo>
                  <a:pt x="4490610" y="311367"/>
                </a:moveTo>
                <a:cubicBezTo>
                  <a:pt x="4470998" y="311367"/>
                  <a:pt x="4455098" y="327266"/>
                  <a:pt x="4455098" y="346878"/>
                </a:cubicBezTo>
                <a:cubicBezTo>
                  <a:pt x="4455098" y="366490"/>
                  <a:pt x="4470998" y="382389"/>
                  <a:pt x="4490610" y="382389"/>
                </a:cubicBezTo>
                <a:cubicBezTo>
                  <a:pt x="4510220" y="382389"/>
                  <a:pt x="4526118" y="366490"/>
                  <a:pt x="4526118" y="346878"/>
                </a:cubicBezTo>
                <a:cubicBezTo>
                  <a:pt x="4526118" y="327266"/>
                  <a:pt x="4510220" y="311367"/>
                  <a:pt x="4490610" y="311367"/>
                </a:cubicBezTo>
                <a:close/>
                <a:moveTo>
                  <a:pt x="4302698" y="311367"/>
                </a:moveTo>
                <a:cubicBezTo>
                  <a:pt x="4283086" y="311367"/>
                  <a:pt x="4267187" y="327266"/>
                  <a:pt x="4267187" y="346878"/>
                </a:cubicBezTo>
                <a:cubicBezTo>
                  <a:pt x="4267187" y="366490"/>
                  <a:pt x="4283086" y="382389"/>
                  <a:pt x="4302698" y="382389"/>
                </a:cubicBezTo>
                <a:cubicBezTo>
                  <a:pt x="4322311" y="382389"/>
                  <a:pt x="4338210" y="366490"/>
                  <a:pt x="4338210" y="346878"/>
                </a:cubicBezTo>
                <a:cubicBezTo>
                  <a:pt x="4338210" y="327266"/>
                  <a:pt x="4322311" y="311367"/>
                  <a:pt x="4302698" y="311367"/>
                </a:cubicBezTo>
                <a:close/>
                <a:moveTo>
                  <a:pt x="4114802" y="311367"/>
                </a:moveTo>
                <a:cubicBezTo>
                  <a:pt x="4095188" y="311367"/>
                  <a:pt x="4079291" y="327266"/>
                  <a:pt x="4079291" y="346878"/>
                </a:cubicBezTo>
                <a:cubicBezTo>
                  <a:pt x="4079291" y="366490"/>
                  <a:pt x="4095188" y="382389"/>
                  <a:pt x="4114802" y="382389"/>
                </a:cubicBezTo>
                <a:cubicBezTo>
                  <a:pt x="4134411" y="382389"/>
                  <a:pt x="4150308" y="366490"/>
                  <a:pt x="4150308" y="346878"/>
                </a:cubicBezTo>
                <a:cubicBezTo>
                  <a:pt x="4150308" y="327266"/>
                  <a:pt x="4134411" y="311367"/>
                  <a:pt x="4114802" y="311367"/>
                </a:cubicBezTo>
                <a:close/>
                <a:moveTo>
                  <a:pt x="3926888" y="311367"/>
                </a:moveTo>
                <a:cubicBezTo>
                  <a:pt x="3907279" y="311367"/>
                  <a:pt x="3891378" y="327266"/>
                  <a:pt x="3891378" y="346878"/>
                </a:cubicBezTo>
                <a:cubicBezTo>
                  <a:pt x="3891378" y="366490"/>
                  <a:pt x="3907279" y="382389"/>
                  <a:pt x="3926888" y="382389"/>
                </a:cubicBezTo>
                <a:cubicBezTo>
                  <a:pt x="3946503" y="382389"/>
                  <a:pt x="3962401" y="366490"/>
                  <a:pt x="3962401" y="346878"/>
                </a:cubicBezTo>
                <a:cubicBezTo>
                  <a:pt x="3962401" y="327266"/>
                  <a:pt x="3946503" y="311367"/>
                  <a:pt x="3926888" y="311367"/>
                </a:cubicBezTo>
                <a:close/>
                <a:moveTo>
                  <a:pt x="3738979" y="311367"/>
                </a:moveTo>
                <a:cubicBezTo>
                  <a:pt x="3719366" y="311367"/>
                  <a:pt x="3703467" y="327266"/>
                  <a:pt x="3703467" y="346878"/>
                </a:cubicBezTo>
                <a:cubicBezTo>
                  <a:pt x="3703467" y="366490"/>
                  <a:pt x="3719366" y="382389"/>
                  <a:pt x="3738979" y="382389"/>
                </a:cubicBezTo>
                <a:cubicBezTo>
                  <a:pt x="3758591" y="382389"/>
                  <a:pt x="3774489" y="366490"/>
                  <a:pt x="3774489" y="346878"/>
                </a:cubicBezTo>
                <a:cubicBezTo>
                  <a:pt x="3774489" y="327266"/>
                  <a:pt x="3758591" y="311367"/>
                  <a:pt x="3738979" y="311367"/>
                </a:cubicBezTo>
                <a:close/>
                <a:moveTo>
                  <a:pt x="3551069" y="311367"/>
                </a:moveTo>
                <a:cubicBezTo>
                  <a:pt x="3531458" y="311367"/>
                  <a:pt x="3515557" y="327266"/>
                  <a:pt x="3515557" y="346878"/>
                </a:cubicBezTo>
                <a:cubicBezTo>
                  <a:pt x="3515557" y="366490"/>
                  <a:pt x="3531458" y="382389"/>
                  <a:pt x="3551069" y="382389"/>
                </a:cubicBezTo>
                <a:cubicBezTo>
                  <a:pt x="3570679" y="382389"/>
                  <a:pt x="3586579" y="366490"/>
                  <a:pt x="3586579" y="346878"/>
                </a:cubicBezTo>
                <a:cubicBezTo>
                  <a:pt x="3586579" y="327266"/>
                  <a:pt x="3570679" y="311367"/>
                  <a:pt x="3551069" y="311367"/>
                </a:cubicBezTo>
                <a:close/>
                <a:moveTo>
                  <a:pt x="3363163" y="311367"/>
                </a:moveTo>
                <a:cubicBezTo>
                  <a:pt x="3343550" y="311367"/>
                  <a:pt x="3327653" y="327266"/>
                  <a:pt x="3327653" y="346878"/>
                </a:cubicBezTo>
                <a:cubicBezTo>
                  <a:pt x="3327653" y="366490"/>
                  <a:pt x="3343550" y="382389"/>
                  <a:pt x="3363163" y="382389"/>
                </a:cubicBezTo>
                <a:cubicBezTo>
                  <a:pt x="3382774" y="382389"/>
                  <a:pt x="3398674" y="366490"/>
                  <a:pt x="3398674" y="346878"/>
                </a:cubicBezTo>
                <a:cubicBezTo>
                  <a:pt x="3398674" y="327266"/>
                  <a:pt x="3382774" y="311367"/>
                  <a:pt x="3363163" y="311367"/>
                </a:cubicBezTo>
                <a:close/>
                <a:moveTo>
                  <a:pt x="3175253" y="311367"/>
                </a:moveTo>
                <a:cubicBezTo>
                  <a:pt x="3155640" y="311367"/>
                  <a:pt x="3139740" y="327266"/>
                  <a:pt x="3139740" y="346878"/>
                </a:cubicBezTo>
                <a:cubicBezTo>
                  <a:pt x="3139740" y="366490"/>
                  <a:pt x="3155640" y="382389"/>
                  <a:pt x="3175253" y="382389"/>
                </a:cubicBezTo>
                <a:cubicBezTo>
                  <a:pt x="3194866" y="382389"/>
                  <a:pt x="3210767" y="366490"/>
                  <a:pt x="3210767" y="346878"/>
                </a:cubicBezTo>
                <a:cubicBezTo>
                  <a:pt x="3210767" y="327266"/>
                  <a:pt x="3194866" y="311367"/>
                  <a:pt x="3175253" y="311367"/>
                </a:cubicBezTo>
                <a:close/>
                <a:moveTo>
                  <a:pt x="2987343" y="311367"/>
                </a:moveTo>
                <a:cubicBezTo>
                  <a:pt x="2967728" y="311367"/>
                  <a:pt x="2951833" y="327266"/>
                  <a:pt x="2951833" y="346878"/>
                </a:cubicBezTo>
                <a:cubicBezTo>
                  <a:pt x="2951833" y="366490"/>
                  <a:pt x="2967728" y="382389"/>
                  <a:pt x="2987343" y="382389"/>
                </a:cubicBezTo>
                <a:cubicBezTo>
                  <a:pt x="3006954" y="382389"/>
                  <a:pt x="3022854" y="366490"/>
                  <a:pt x="3022854" y="346878"/>
                </a:cubicBezTo>
                <a:cubicBezTo>
                  <a:pt x="3022854" y="327266"/>
                  <a:pt x="3006954" y="311367"/>
                  <a:pt x="2987343" y="311367"/>
                </a:cubicBezTo>
                <a:close/>
                <a:moveTo>
                  <a:pt x="2799432" y="311367"/>
                </a:moveTo>
                <a:cubicBezTo>
                  <a:pt x="2779821" y="311367"/>
                  <a:pt x="2763919" y="327266"/>
                  <a:pt x="2763919" y="346878"/>
                </a:cubicBezTo>
                <a:cubicBezTo>
                  <a:pt x="2763919" y="366490"/>
                  <a:pt x="2779821" y="382389"/>
                  <a:pt x="2799432" y="382389"/>
                </a:cubicBezTo>
                <a:cubicBezTo>
                  <a:pt x="2819042" y="382389"/>
                  <a:pt x="2834941" y="366490"/>
                  <a:pt x="2834941" y="346878"/>
                </a:cubicBezTo>
                <a:cubicBezTo>
                  <a:pt x="2834941" y="327266"/>
                  <a:pt x="2819042" y="311367"/>
                  <a:pt x="2799432" y="311367"/>
                </a:cubicBezTo>
                <a:close/>
                <a:moveTo>
                  <a:pt x="2611522" y="311367"/>
                </a:moveTo>
                <a:cubicBezTo>
                  <a:pt x="2591910" y="311367"/>
                  <a:pt x="2576011" y="327266"/>
                  <a:pt x="2576011" y="346878"/>
                </a:cubicBezTo>
                <a:cubicBezTo>
                  <a:pt x="2576011" y="366490"/>
                  <a:pt x="2591910" y="382389"/>
                  <a:pt x="2611522" y="382389"/>
                </a:cubicBezTo>
                <a:cubicBezTo>
                  <a:pt x="2631134" y="382389"/>
                  <a:pt x="2647033" y="366490"/>
                  <a:pt x="2647033" y="346878"/>
                </a:cubicBezTo>
                <a:cubicBezTo>
                  <a:pt x="2647033" y="327266"/>
                  <a:pt x="2631134" y="311367"/>
                  <a:pt x="2611522" y="311367"/>
                </a:cubicBezTo>
                <a:close/>
                <a:moveTo>
                  <a:pt x="2423611" y="311367"/>
                </a:moveTo>
                <a:cubicBezTo>
                  <a:pt x="2403999" y="311367"/>
                  <a:pt x="2388100" y="327266"/>
                  <a:pt x="2388100" y="346878"/>
                </a:cubicBezTo>
                <a:cubicBezTo>
                  <a:pt x="2388100" y="366490"/>
                  <a:pt x="2403999" y="382389"/>
                  <a:pt x="2423611" y="382389"/>
                </a:cubicBezTo>
                <a:cubicBezTo>
                  <a:pt x="2443223" y="382389"/>
                  <a:pt x="2459122" y="366490"/>
                  <a:pt x="2459122" y="346878"/>
                </a:cubicBezTo>
                <a:cubicBezTo>
                  <a:pt x="2459122" y="327266"/>
                  <a:pt x="2443223" y="311367"/>
                  <a:pt x="2423611" y="311367"/>
                </a:cubicBezTo>
                <a:close/>
                <a:moveTo>
                  <a:pt x="2235702" y="311367"/>
                </a:moveTo>
                <a:cubicBezTo>
                  <a:pt x="2216091" y="311367"/>
                  <a:pt x="2200189" y="327266"/>
                  <a:pt x="2200189" y="346878"/>
                </a:cubicBezTo>
                <a:cubicBezTo>
                  <a:pt x="2200189" y="366490"/>
                  <a:pt x="2216091" y="382389"/>
                  <a:pt x="2235702" y="382389"/>
                </a:cubicBezTo>
                <a:cubicBezTo>
                  <a:pt x="2255313" y="382389"/>
                  <a:pt x="2271213" y="366490"/>
                  <a:pt x="2271213" y="346878"/>
                </a:cubicBezTo>
                <a:cubicBezTo>
                  <a:pt x="2271213" y="327266"/>
                  <a:pt x="2255313" y="311367"/>
                  <a:pt x="2235702" y="311367"/>
                </a:cubicBezTo>
                <a:close/>
                <a:moveTo>
                  <a:pt x="2047794" y="311367"/>
                </a:moveTo>
                <a:cubicBezTo>
                  <a:pt x="2028182" y="311367"/>
                  <a:pt x="2012282" y="327266"/>
                  <a:pt x="2012282" y="346878"/>
                </a:cubicBezTo>
                <a:cubicBezTo>
                  <a:pt x="2012282" y="366490"/>
                  <a:pt x="2028182" y="382389"/>
                  <a:pt x="2047794" y="382389"/>
                </a:cubicBezTo>
                <a:cubicBezTo>
                  <a:pt x="2067406" y="382389"/>
                  <a:pt x="2083304" y="366490"/>
                  <a:pt x="2083304" y="346878"/>
                </a:cubicBezTo>
                <a:cubicBezTo>
                  <a:pt x="2083304" y="327266"/>
                  <a:pt x="2067406" y="311367"/>
                  <a:pt x="2047794" y="311367"/>
                </a:cubicBezTo>
                <a:close/>
                <a:moveTo>
                  <a:pt x="1859883" y="311367"/>
                </a:moveTo>
                <a:cubicBezTo>
                  <a:pt x="1840271" y="311367"/>
                  <a:pt x="1824372" y="327266"/>
                  <a:pt x="1824372" y="346878"/>
                </a:cubicBezTo>
                <a:cubicBezTo>
                  <a:pt x="1824372" y="366490"/>
                  <a:pt x="1840271" y="382389"/>
                  <a:pt x="1859883" y="382389"/>
                </a:cubicBezTo>
                <a:cubicBezTo>
                  <a:pt x="1879496" y="382389"/>
                  <a:pt x="1895394" y="366490"/>
                  <a:pt x="1895394" y="346878"/>
                </a:cubicBezTo>
                <a:cubicBezTo>
                  <a:pt x="1895394" y="327266"/>
                  <a:pt x="1879496" y="311367"/>
                  <a:pt x="1859883" y="311367"/>
                </a:cubicBezTo>
                <a:close/>
                <a:moveTo>
                  <a:pt x="1671974" y="311367"/>
                </a:moveTo>
                <a:cubicBezTo>
                  <a:pt x="1652361" y="311367"/>
                  <a:pt x="1636462" y="327266"/>
                  <a:pt x="1636462" y="346878"/>
                </a:cubicBezTo>
                <a:cubicBezTo>
                  <a:pt x="1636462" y="366490"/>
                  <a:pt x="1652361" y="382389"/>
                  <a:pt x="1671974" y="382389"/>
                </a:cubicBezTo>
                <a:cubicBezTo>
                  <a:pt x="1691586" y="382389"/>
                  <a:pt x="1707484" y="366490"/>
                  <a:pt x="1707484" y="346878"/>
                </a:cubicBezTo>
                <a:cubicBezTo>
                  <a:pt x="1707484" y="327266"/>
                  <a:pt x="1691586" y="311367"/>
                  <a:pt x="1671974" y="311367"/>
                </a:cubicBezTo>
                <a:close/>
                <a:moveTo>
                  <a:pt x="1484064" y="311367"/>
                </a:moveTo>
                <a:cubicBezTo>
                  <a:pt x="1464452" y="311367"/>
                  <a:pt x="1448553" y="327266"/>
                  <a:pt x="1448553" y="346878"/>
                </a:cubicBezTo>
                <a:cubicBezTo>
                  <a:pt x="1448553" y="366490"/>
                  <a:pt x="1464452" y="382389"/>
                  <a:pt x="1484064" y="382389"/>
                </a:cubicBezTo>
                <a:cubicBezTo>
                  <a:pt x="1503675" y="382389"/>
                  <a:pt x="1519574" y="366490"/>
                  <a:pt x="1519574" y="346878"/>
                </a:cubicBezTo>
                <a:cubicBezTo>
                  <a:pt x="1519574" y="327266"/>
                  <a:pt x="1503675" y="311367"/>
                  <a:pt x="1484064" y="311367"/>
                </a:cubicBezTo>
                <a:close/>
                <a:moveTo>
                  <a:pt x="1296154" y="311367"/>
                </a:moveTo>
                <a:cubicBezTo>
                  <a:pt x="1276542" y="311367"/>
                  <a:pt x="1260643" y="327266"/>
                  <a:pt x="1260643" y="346878"/>
                </a:cubicBezTo>
                <a:cubicBezTo>
                  <a:pt x="1260643" y="366490"/>
                  <a:pt x="1276542" y="382389"/>
                  <a:pt x="1296154" y="382389"/>
                </a:cubicBezTo>
                <a:cubicBezTo>
                  <a:pt x="1315766" y="382389"/>
                  <a:pt x="1331665" y="366490"/>
                  <a:pt x="1331665" y="346878"/>
                </a:cubicBezTo>
                <a:cubicBezTo>
                  <a:pt x="1331665" y="327266"/>
                  <a:pt x="1315766" y="311367"/>
                  <a:pt x="1296154" y="311367"/>
                </a:cubicBezTo>
                <a:close/>
                <a:moveTo>
                  <a:pt x="1108244" y="311367"/>
                </a:moveTo>
                <a:cubicBezTo>
                  <a:pt x="1088632" y="311367"/>
                  <a:pt x="1072733" y="327266"/>
                  <a:pt x="1072733" y="346878"/>
                </a:cubicBezTo>
                <a:cubicBezTo>
                  <a:pt x="1072733" y="366490"/>
                  <a:pt x="1088632" y="382389"/>
                  <a:pt x="1108244" y="382389"/>
                </a:cubicBezTo>
                <a:cubicBezTo>
                  <a:pt x="1127857" y="382389"/>
                  <a:pt x="1143754" y="366490"/>
                  <a:pt x="1143754" y="346878"/>
                </a:cubicBezTo>
                <a:cubicBezTo>
                  <a:pt x="1143754" y="327266"/>
                  <a:pt x="1127857" y="311367"/>
                  <a:pt x="1108244" y="311367"/>
                </a:cubicBezTo>
                <a:close/>
                <a:moveTo>
                  <a:pt x="920335" y="311367"/>
                </a:moveTo>
                <a:cubicBezTo>
                  <a:pt x="900722" y="311367"/>
                  <a:pt x="884823" y="327266"/>
                  <a:pt x="884823" y="346878"/>
                </a:cubicBezTo>
                <a:cubicBezTo>
                  <a:pt x="884823" y="366490"/>
                  <a:pt x="900722" y="382389"/>
                  <a:pt x="920335" y="382389"/>
                </a:cubicBezTo>
                <a:cubicBezTo>
                  <a:pt x="939946" y="382389"/>
                  <a:pt x="955845" y="366490"/>
                  <a:pt x="955845" y="346878"/>
                </a:cubicBezTo>
                <a:cubicBezTo>
                  <a:pt x="955845" y="327266"/>
                  <a:pt x="939946" y="311367"/>
                  <a:pt x="920335" y="311367"/>
                </a:cubicBezTo>
                <a:close/>
                <a:moveTo>
                  <a:pt x="732425" y="311367"/>
                </a:moveTo>
                <a:cubicBezTo>
                  <a:pt x="712812" y="311367"/>
                  <a:pt x="696913" y="327266"/>
                  <a:pt x="696913" y="346878"/>
                </a:cubicBezTo>
                <a:cubicBezTo>
                  <a:pt x="696913" y="366490"/>
                  <a:pt x="712812" y="382389"/>
                  <a:pt x="732425" y="382389"/>
                </a:cubicBezTo>
                <a:cubicBezTo>
                  <a:pt x="752037" y="382389"/>
                  <a:pt x="767935" y="366490"/>
                  <a:pt x="767935" y="346878"/>
                </a:cubicBezTo>
                <a:cubicBezTo>
                  <a:pt x="767935" y="327266"/>
                  <a:pt x="752037" y="311367"/>
                  <a:pt x="732425" y="311367"/>
                </a:cubicBezTo>
                <a:close/>
                <a:moveTo>
                  <a:pt x="544515" y="311367"/>
                </a:moveTo>
                <a:cubicBezTo>
                  <a:pt x="524902" y="311367"/>
                  <a:pt x="509004" y="327266"/>
                  <a:pt x="509004" y="346878"/>
                </a:cubicBezTo>
                <a:cubicBezTo>
                  <a:pt x="509004" y="366490"/>
                  <a:pt x="524902" y="382389"/>
                  <a:pt x="544515" y="382389"/>
                </a:cubicBezTo>
                <a:cubicBezTo>
                  <a:pt x="564127" y="382389"/>
                  <a:pt x="580026" y="366490"/>
                  <a:pt x="580026" y="346878"/>
                </a:cubicBezTo>
                <a:cubicBezTo>
                  <a:pt x="580026" y="327266"/>
                  <a:pt x="564127" y="311367"/>
                  <a:pt x="544515" y="311367"/>
                </a:cubicBezTo>
                <a:close/>
                <a:moveTo>
                  <a:pt x="356605" y="311367"/>
                </a:moveTo>
                <a:cubicBezTo>
                  <a:pt x="336993" y="311367"/>
                  <a:pt x="321094" y="327266"/>
                  <a:pt x="321094" y="346878"/>
                </a:cubicBezTo>
                <a:cubicBezTo>
                  <a:pt x="321094" y="366490"/>
                  <a:pt x="336993" y="382389"/>
                  <a:pt x="356605" y="382389"/>
                </a:cubicBezTo>
                <a:cubicBezTo>
                  <a:pt x="376218" y="382389"/>
                  <a:pt x="392116" y="366490"/>
                  <a:pt x="392116" y="346878"/>
                </a:cubicBezTo>
                <a:cubicBezTo>
                  <a:pt x="392116" y="327266"/>
                  <a:pt x="376218" y="311367"/>
                  <a:pt x="356605" y="311367"/>
                </a:cubicBezTo>
                <a:close/>
                <a:moveTo>
                  <a:pt x="168695" y="311367"/>
                </a:moveTo>
                <a:cubicBezTo>
                  <a:pt x="149083" y="311367"/>
                  <a:pt x="133184" y="327266"/>
                  <a:pt x="133184" y="346878"/>
                </a:cubicBezTo>
                <a:cubicBezTo>
                  <a:pt x="133184" y="366490"/>
                  <a:pt x="149083" y="382389"/>
                  <a:pt x="168695" y="382389"/>
                </a:cubicBezTo>
                <a:cubicBezTo>
                  <a:pt x="188307" y="382389"/>
                  <a:pt x="204207" y="366490"/>
                  <a:pt x="204207" y="346878"/>
                </a:cubicBezTo>
                <a:cubicBezTo>
                  <a:pt x="204207" y="327266"/>
                  <a:pt x="188307" y="311367"/>
                  <a:pt x="168695" y="311367"/>
                </a:cubicBezTo>
                <a:close/>
                <a:moveTo>
                  <a:pt x="12099079" y="163036"/>
                </a:moveTo>
                <a:cubicBezTo>
                  <a:pt x="12079467" y="163036"/>
                  <a:pt x="12063568" y="178935"/>
                  <a:pt x="12063568" y="198547"/>
                </a:cubicBezTo>
                <a:cubicBezTo>
                  <a:pt x="12063568" y="218159"/>
                  <a:pt x="12079467" y="234058"/>
                  <a:pt x="12099079" y="234058"/>
                </a:cubicBezTo>
                <a:cubicBezTo>
                  <a:pt x="12118691" y="234058"/>
                  <a:pt x="12134590" y="218159"/>
                  <a:pt x="12134590" y="198547"/>
                </a:cubicBezTo>
                <a:cubicBezTo>
                  <a:pt x="12134590" y="178935"/>
                  <a:pt x="12118691" y="163036"/>
                  <a:pt x="12099079" y="163036"/>
                </a:cubicBezTo>
                <a:close/>
                <a:moveTo>
                  <a:pt x="11911169" y="163036"/>
                </a:moveTo>
                <a:cubicBezTo>
                  <a:pt x="11891557" y="163036"/>
                  <a:pt x="11875658" y="178935"/>
                  <a:pt x="11875658" y="198547"/>
                </a:cubicBezTo>
                <a:cubicBezTo>
                  <a:pt x="11875658" y="218159"/>
                  <a:pt x="11891557" y="234058"/>
                  <a:pt x="11911169" y="234058"/>
                </a:cubicBezTo>
                <a:cubicBezTo>
                  <a:pt x="11930781" y="234058"/>
                  <a:pt x="11946680" y="218159"/>
                  <a:pt x="11946680" y="198547"/>
                </a:cubicBezTo>
                <a:cubicBezTo>
                  <a:pt x="11946680" y="178935"/>
                  <a:pt x="11930781" y="163036"/>
                  <a:pt x="11911169" y="163036"/>
                </a:cubicBezTo>
                <a:close/>
                <a:moveTo>
                  <a:pt x="11723259" y="163036"/>
                </a:moveTo>
                <a:cubicBezTo>
                  <a:pt x="11703647" y="163036"/>
                  <a:pt x="11687748" y="178935"/>
                  <a:pt x="11687748" y="198547"/>
                </a:cubicBezTo>
                <a:cubicBezTo>
                  <a:pt x="11687748" y="218159"/>
                  <a:pt x="11703647" y="234058"/>
                  <a:pt x="11723259" y="234058"/>
                </a:cubicBezTo>
                <a:cubicBezTo>
                  <a:pt x="11742871" y="234058"/>
                  <a:pt x="11758770" y="218159"/>
                  <a:pt x="11758770" y="198547"/>
                </a:cubicBezTo>
                <a:cubicBezTo>
                  <a:pt x="11758770" y="178935"/>
                  <a:pt x="11742871" y="163036"/>
                  <a:pt x="11723259" y="163036"/>
                </a:cubicBezTo>
                <a:close/>
                <a:moveTo>
                  <a:pt x="11535349" y="163036"/>
                </a:moveTo>
                <a:cubicBezTo>
                  <a:pt x="11515737" y="163036"/>
                  <a:pt x="11499838" y="178935"/>
                  <a:pt x="11499838" y="198547"/>
                </a:cubicBezTo>
                <a:cubicBezTo>
                  <a:pt x="11499838" y="218159"/>
                  <a:pt x="11515737" y="234058"/>
                  <a:pt x="11535349" y="234058"/>
                </a:cubicBezTo>
                <a:cubicBezTo>
                  <a:pt x="11554961" y="234058"/>
                  <a:pt x="11570860" y="218159"/>
                  <a:pt x="11570860" y="198547"/>
                </a:cubicBezTo>
                <a:cubicBezTo>
                  <a:pt x="11570860" y="178935"/>
                  <a:pt x="11554961" y="163036"/>
                  <a:pt x="11535349" y="163036"/>
                </a:cubicBezTo>
                <a:close/>
                <a:moveTo>
                  <a:pt x="11347439" y="163036"/>
                </a:moveTo>
                <a:cubicBezTo>
                  <a:pt x="11327827" y="163036"/>
                  <a:pt x="11311928" y="178935"/>
                  <a:pt x="11311928" y="198547"/>
                </a:cubicBezTo>
                <a:cubicBezTo>
                  <a:pt x="11311928" y="218159"/>
                  <a:pt x="11327827" y="234058"/>
                  <a:pt x="11347439" y="234058"/>
                </a:cubicBezTo>
                <a:cubicBezTo>
                  <a:pt x="11367051" y="234058"/>
                  <a:pt x="11382950" y="218159"/>
                  <a:pt x="11382950" y="198547"/>
                </a:cubicBezTo>
                <a:cubicBezTo>
                  <a:pt x="11382950" y="178935"/>
                  <a:pt x="11367051" y="163036"/>
                  <a:pt x="11347439" y="163036"/>
                </a:cubicBezTo>
                <a:close/>
                <a:moveTo>
                  <a:pt x="11159529" y="163036"/>
                </a:moveTo>
                <a:cubicBezTo>
                  <a:pt x="11139917" y="163036"/>
                  <a:pt x="11124018" y="178935"/>
                  <a:pt x="11124018" y="198547"/>
                </a:cubicBezTo>
                <a:cubicBezTo>
                  <a:pt x="11124018" y="218159"/>
                  <a:pt x="11139917" y="234058"/>
                  <a:pt x="11159529" y="234058"/>
                </a:cubicBezTo>
                <a:cubicBezTo>
                  <a:pt x="11179141" y="234058"/>
                  <a:pt x="11195040" y="218159"/>
                  <a:pt x="11195040" y="198547"/>
                </a:cubicBezTo>
                <a:cubicBezTo>
                  <a:pt x="11195040" y="178935"/>
                  <a:pt x="11179141" y="163036"/>
                  <a:pt x="11159529" y="163036"/>
                </a:cubicBezTo>
                <a:close/>
                <a:moveTo>
                  <a:pt x="10971619" y="163036"/>
                </a:moveTo>
                <a:cubicBezTo>
                  <a:pt x="10952007" y="163036"/>
                  <a:pt x="10936108" y="178935"/>
                  <a:pt x="10936108" y="198547"/>
                </a:cubicBezTo>
                <a:cubicBezTo>
                  <a:pt x="10936108" y="218159"/>
                  <a:pt x="10952007" y="234058"/>
                  <a:pt x="10971619" y="234058"/>
                </a:cubicBezTo>
                <a:cubicBezTo>
                  <a:pt x="10991231" y="234058"/>
                  <a:pt x="11007130" y="218159"/>
                  <a:pt x="11007130" y="198547"/>
                </a:cubicBezTo>
                <a:cubicBezTo>
                  <a:pt x="11007130" y="178935"/>
                  <a:pt x="10991231" y="163036"/>
                  <a:pt x="10971619" y="163036"/>
                </a:cubicBezTo>
                <a:close/>
                <a:moveTo>
                  <a:pt x="10783709" y="163036"/>
                </a:moveTo>
                <a:cubicBezTo>
                  <a:pt x="10764097" y="163036"/>
                  <a:pt x="10748198" y="178935"/>
                  <a:pt x="10748198" y="198547"/>
                </a:cubicBezTo>
                <a:cubicBezTo>
                  <a:pt x="10748198" y="218159"/>
                  <a:pt x="10764097" y="234058"/>
                  <a:pt x="10783709" y="234058"/>
                </a:cubicBezTo>
                <a:cubicBezTo>
                  <a:pt x="10803321" y="234058"/>
                  <a:pt x="10819220" y="218159"/>
                  <a:pt x="10819220" y="198547"/>
                </a:cubicBezTo>
                <a:cubicBezTo>
                  <a:pt x="10819220" y="178935"/>
                  <a:pt x="10803321" y="163036"/>
                  <a:pt x="10783709" y="163036"/>
                </a:cubicBezTo>
                <a:close/>
                <a:moveTo>
                  <a:pt x="10595799" y="163036"/>
                </a:moveTo>
                <a:cubicBezTo>
                  <a:pt x="10576187" y="163036"/>
                  <a:pt x="10560288" y="178935"/>
                  <a:pt x="10560288" y="198547"/>
                </a:cubicBezTo>
                <a:cubicBezTo>
                  <a:pt x="10560288" y="218159"/>
                  <a:pt x="10576187" y="234058"/>
                  <a:pt x="10595799" y="234058"/>
                </a:cubicBezTo>
                <a:cubicBezTo>
                  <a:pt x="10615411" y="234058"/>
                  <a:pt x="10631310" y="218159"/>
                  <a:pt x="10631310" y="198547"/>
                </a:cubicBezTo>
                <a:cubicBezTo>
                  <a:pt x="10631310" y="178935"/>
                  <a:pt x="10615411" y="163036"/>
                  <a:pt x="10595799" y="163036"/>
                </a:cubicBezTo>
                <a:close/>
                <a:moveTo>
                  <a:pt x="10407889" y="163036"/>
                </a:moveTo>
                <a:cubicBezTo>
                  <a:pt x="10388277" y="163036"/>
                  <a:pt x="10372378" y="178935"/>
                  <a:pt x="10372378" y="198547"/>
                </a:cubicBezTo>
                <a:cubicBezTo>
                  <a:pt x="10372378" y="218159"/>
                  <a:pt x="10388277" y="234058"/>
                  <a:pt x="10407889" y="234058"/>
                </a:cubicBezTo>
                <a:cubicBezTo>
                  <a:pt x="10427501" y="234058"/>
                  <a:pt x="10443400" y="218159"/>
                  <a:pt x="10443400" y="198547"/>
                </a:cubicBezTo>
                <a:cubicBezTo>
                  <a:pt x="10443400" y="178935"/>
                  <a:pt x="10427501" y="163036"/>
                  <a:pt x="10407889" y="163036"/>
                </a:cubicBezTo>
                <a:close/>
                <a:moveTo>
                  <a:pt x="10219979" y="163036"/>
                </a:moveTo>
                <a:cubicBezTo>
                  <a:pt x="10200367" y="163036"/>
                  <a:pt x="10184468" y="178935"/>
                  <a:pt x="10184468" y="198547"/>
                </a:cubicBezTo>
                <a:cubicBezTo>
                  <a:pt x="10184468" y="218159"/>
                  <a:pt x="10200367" y="234058"/>
                  <a:pt x="10219979" y="234058"/>
                </a:cubicBezTo>
                <a:cubicBezTo>
                  <a:pt x="10239591" y="234058"/>
                  <a:pt x="10255490" y="218159"/>
                  <a:pt x="10255490" y="198547"/>
                </a:cubicBezTo>
                <a:cubicBezTo>
                  <a:pt x="10255490" y="178935"/>
                  <a:pt x="10239591" y="163036"/>
                  <a:pt x="10219979" y="163036"/>
                </a:cubicBezTo>
                <a:close/>
                <a:moveTo>
                  <a:pt x="10032069" y="163036"/>
                </a:moveTo>
                <a:cubicBezTo>
                  <a:pt x="10012457" y="163036"/>
                  <a:pt x="9996558" y="178935"/>
                  <a:pt x="9996558" y="198547"/>
                </a:cubicBezTo>
                <a:cubicBezTo>
                  <a:pt x="9996558" y="218159"/>
                  <a:pt x="10012457" y="234058"/>
                  <a:pt x="10032069" y="234058"/>
                </a:cubicBezTo>
                <a:cubicBezTo>
                  <a:pt x="10051681" y="234058"/>
                  <a:pt x="10067580" y="218159"/>
                  <a:pt x="10067580" y="198547"/>
                </a:cubicBezTo>
                <a:cubicBezTo>
                  <a:pt x="10067580" y="178935"/>
                  <a:pt x="10051681" y="163036"/>
                  <a:pt x="10032069" y="163036"/>
                </a:cubicBezTo>
                <a:close/>
                <a:moveTo>
                  <a:pt x="9844159" y="163036"/>
                </a:moveTo>
                <a:cubicBezTo>
                  <a:pt x="9824547" y="163036"/>
                  <a:pt x="9808648" y="178935"/>
                  <a:pt x="9808648" y="198547"/>
                </a:cubicBezTo>
                <a:cubicBezTo>
                  <a:pt x="9808648" y="218159"/>
                  <a:pt x="9824547" y="234058"/>
                  <a:pt x="9844159" y="234058"/>
                </a:cubicBezTo>
                <a:cubicBezTo>
                  <a:pt x="9863771" y="234058"/>
                  <a:pt x="9879670" y="218159"/>
                  <a:pt x="9879670" y="198547"/>
                </a:cubicBezTo>
                <a:cubicBezTo>
                  <a:pt x="9879670" y="178935"/>
                  <a:pt x="9863771" y="163036"/>
                  <a:pt x="9844159" y="163036"/>
                </a:cubicBezTo>
                <a:close/>
                <a:moveTo>
                  <a:pt x="9656249" y="163036"/>
                </a:moveTo>
                <a:cubicBezTo>
                  <a:pt x="9636637" y="163036"/>
                  <a:pt x="9620738" y="178935"/>
                  <a:pt x="9620738" y="198547"/>
                </a:cubicBezTo>
                <a:cubicBezTo>
                  <a:pt x="9620738" y="218159"/>
                  <a:pt x="9636637" y="234058"/>
                  <a:pt x="9656249" y="234058"/>
                </a:cubicBezTo>
                <a:cubicBezTo>
                  <a:pt x="9675861" y="234058"/>
                  <a:pt x="9691760" y="218159"/>
                  <a:pt x="9691760" y="198547"/>
                </a:cubicBezTo>
                <a:cubicBezTo>
                  <a:pt x="9691760" y="178935"/>
                  <a:pt x="9675861" y="163036"/>
                  <a:pt x="9656249" y="163036"/>
                </a:cubicBezTo>
                <a:close/>
                <a:moveTo>
                  <a:pt x="9468339" y="163036"/>
                </a:moveTo>
                <a:cubicBezTo>
                  <a:pt x="9448727" y="163036"/>
                  <a:pt x="9432828" y="178935"/>
                  <a:pt x="9432828" y="198547"/>
                </a:cubicBezTo>
                <a:cubicBezTo>
                  <a:pt x="9432828" y="218159"/>
                  <a:pt x="9448727" y="234058"/>
                  <a:pt x="9468339" y="234058"/>
                </a:cubicBezTo>
                <a:cubicBezTo>
                  <a:pt x="9487951" y="234058"/>
                  <a:pt x="9503850" y="218159"/>
                  <a:pt x="9503850" y="198547"/>
                </a:cubicBezTo>
                <a:cubicBezTo>
                  <a:pt x="9503850" y="178935"/>
                  <a:pt x="9487951" y="163036"/>
                  <a:pt x="9468339" y="163036"/>
                </a:cubicBezTo>
                <a:close/>
                <a:moveTo>
                  <a:pt x="9280429" y="163036"/>
                </a:moveTo>
                <a:cubicBezTo>
                  <a:pt x="9260817" y="163036"/>
                  <a:pt x="9244918" y="178935"/>
                  <a:pt x="9244918" y="198547"/>
                </a:cubicBezTo>
                <a:cubicBezTo>
                  <a:pt x="9244918" y="218159"/>
                  <a:pt x="9260817" y="234058"/>
                  <a:pt x="9280429" y="234058"/>
                </a:cubicBezTo>
                <a:cubicBezTo>
                  <a:pt x="9300041" y="234058"/>
                  <a:pt x="9315940" y="218159"/>
                  <a:pt x="9315940" y="198547"/>
                </a:cubicBezTo>
                <a:cubicBezTo>
                  <a:pt x="9315940" y="178935"/>
                  <a:pt x="9300041" y="163036"/>
                  <a:pt x="9280429" y="163036"/>
                </a:cubicBezTo>
                <a:close/>
                <a:moveTo>
                  <a:pt x="9092519" y="163036"/>
                </a:moveTo>
                <a:cubicBezTo>
                  <a:pt x="9072907" y="163036"/>
                  <a:pt x="9057008" y="178935"/>
                  <a:pt x="9057008" y="198547"/>
                </a:cubicBezTo>
                <a:cubicBezTo>
                  <a:pt x="9057008" y="218159"/>
                  <a:pt x="9072907" y="234058"/>
                  <a:pt x="9092519" y="234058"/>
                </a:cubicBezTo>
                <a:cubicBezTo>
                  <a:pt x="9112131" y="234058"/>
                  <a:pt x="9128030" y="218159"/>
                  <a:pt x="9128030" y="198547"/>
                </a:cubicBezTo>
                <a:cubicBezTo>
                  <a:pt x="9128030" y="178935"/>
                  <a:pt x="9112131" y="163036"/>
                  <a:pt x="9092519" y="163036"/>
                </a:cubicBezTo>
                <a:close/>
                <a:moveTo>
                  <a:pt x="8904609" y="163036"/>
                </a:moveTo>
                <a:cubicBezTo>
                  <a:pt x="8884997" y="163036"/>
                  <a:pt x="8869098" y="178935"/>
                  <a:pt x="8869098" y="198547"/>
                </a:cubicBezTo>
                <a:cubicBezTo>
                  <a:pt x="8869098" y="218159"/>
                  <a:pt x="8884997" y="234058"/>
                  <a:pt x="8904609" y="234058"/>
                </a:cubicBezTo>
                <a:cubicBezTo>
                  <a:pt x="8924221" y="234058"/>
                  <a:pt x="8940120" y="218159"/>
                  <a:pt x="8940120" y="198547"/>
                </a:cubicBezTo>
                <a:cubicBezTo>
                  <a:pt x="8940120" y="178935"/>
                  <a:pt x="8924221" y="163036"/>
                  <a:pt x="8904609" y="163036"/>
                </a:cubicBezTo>
                <a:close/>
                <a:moveTo>
                  <a:pt x="8716699" y="163036"/>
                </a:moveTo>
                <a:cubicBezTo>
                  <a:pt x="8697087" y="163036"/>
                  <a:pt x="8681188" y="178935"/>
                  <a:pt x="8681188" y="198547"/>
                </a:cubicBezTo>
                <a:cubicBezTo>
                  <a:pt x="8681188" y="218159"/>
                  <a:pt x="8697087" y="234058"/>
                  <a:pt x="8716699" y="234058"/>
                </a:cubicBezTo>
                <a:cubicBezTo>
                  <a:pt x="8736311" y="234058"/>
                  <a:pt x="8752210" y="218159"/>
                  <a:pt x="8752210" y="198547"/>
                </a:cubicBezTo>
                <a:cubicBezTo>
                  <a:pt x="8752210" y="178935"/>
                  <a:pt x="8736311" y="163036"/>
                  <a:pt x="8716699" y="163036"/>
                </a:cubicBezTo>
                <a:close/>
                <a:moveTo>
                  <a:pt x="8528789" y="163036"/>
                </a:moveTo>
                <a:cubicBezTo>
                  <a:pt x="8509177" y="163036"/>
                  <a:pt x="8493278" y="178935"/>
                  <a:pt x="8493278" y="198547"/>
                </a:cubicBezTo>
                <a:cubicBezTo>
                  <a:pt x="8493278" y="218159"/>
                  <a:pt x="8509177" y="234058"/>
                  <a:pt x="8528789" y="234058"/>
                </a:cubicBezTo>
                <a:cubicBezTo>
                  <a:pt x="8548401" y="234058"/>
                  <a:pt x="8564300" y="218159"/>
                  <a:pt x="8564300" y="198547"/>
                </a:cubicBezTo>
                <a:cubicBezTo>
                  <a:pt x="8564300" y="178935"/>
                  <a:pt x="8548401" y="163036"/>
                  <a:pt x="8528789" y="163036"/>
                </a:cubicBezTo>
                <a:close/>
                <a:moveTo>
                  <a:pt x="8340879" y="163036"/>
                </a:moveTo>
                <a:cubicBezTo>
                  <a:pt x="8321267" y="163036"/>
                  <a:pt x="8305368" y="178935"/>
                  <a:pt x="8305368" y="198547"/>
                </a:cubicBezTo>
                <a:cubicBezTo>
                  <a:pt x="8305368" y="218159"/>
                  <a:pt x="8321267" y="234058"/>
                  <a:pt x="8340879" y="234058"/>
                </a:cubicBezTo>
                <a:cubicBezTo>
                  <a:pt x="8360491" y="234058"/>
                  <a:pt x="8376390" y="218159"/>
                  <a:pt x="8376390" y="198547"/>
                </a:cubicBezTo>
                <a:cubicBezTo>
                  <a:pt x="8376390" y="178935"/>
                  <a:pt x="8360491" y="163036"/>
                  <a:pt x="8340879" y="163036"/>
                </a:cubicBezTo>
                <a:close/>
                <a:moveTo>
                  <a:pt x="8152969" y="163036"/>
                </a:moveTo>
                <a:cubicBezTo>
                  <a:pt x="8133357" y="163036"/>
                  <a:pt x="8117458" y="178935"/>
                  <a:pt x="8117458" y="198547"/>
                </a:cubicBezTo>
                <a:cubicBezTo>
                  <a:pt x="8117458" y="218159"/>
                  <a:pt x="8133357" y="234058"/>
                  <a:pt x="8152969" y="234058"/>
                </a:cubicBezTo>
                <a:cubicBezTo>
                  <a:pt x="8172581" y="234058"/>
                  <a:pt x="8188480" y="218159"/>
                  <a:pt x="8188480" y="198547"/>
                </a:cubicBezTo>
                <a:cubicBezTo>
                  <a:pt x="8188480" y="178935"/>
                  <a:pt x="8172581" y="163036"/>
                  <a:pt x="8152969" y="163036"/>
                </a:cubicBezTo>
                <a:close/>
                <a:moveTo>
                  <a:pt x="7965059" y="163036"/>
                </a:moveTo>
                <a:cubicBezTo>
                  <a:pt x="7945447" y="163036"/>
                  <a:pt x="7929548" y="178935"/>
                  <a:pt x="7929548" y="198547"/>
                </a:cubicBezTo>
                <a:cubicBezTo>
                  <a:pt x="7929548" y="218159"/>
                  <a:pt x="7945447" y="234058"/>
                  <a:pt x="7965059" y="234058"/>
                </a:cubicBezTo>
                <a:cubicBezTo>
                  <a:pt x="7984671" y="234058"/>
                  <a:pt x="8000570" y="218159"/>
                  <a:pt x="8000570" y="198547"/>
                </a:cubicBezTo>
                <a:cubicBezTo>
                  <a:pt x="8000570" y="178935"/>
                  <a:pt x="7984671" y="163036"/>
                  <a:pt x="7965059" y="163036"/>
                </a:cubicBezTo>
                <a:close/>
                <a:moveTo>
                  <a:pt x="7777149" y="163036"/>
                </a:moveTo>
                <a:cubicBezTo>
                  <a:pt x="7757537" y="163036"/>
                  <a:pt x="7741638" y="178935"/>
                  <a:pt x="7741638" y="198547"/>
                </a:cubicBezTo>
                <a:cubicBezTo>
                  <a:pt x="7741638" y="218159"/>
                  <a:pt x="7757537" y="234058"/>
                  <a:pt x="7777149" y="234058"/>
                </a:cubicBezTo>
                <a:cubicBezTo>
                  <a:pt x="7796761" y="234058"/>
                  <a:pt x="7812660" y="218159"/>
                  <a:pt x="7812660" y="198547"/>
                </a:cubicBezTo>
                <a:cubicBezTo>
                  <a:pt x="7812660" y="178935"/>
                  <a:pt x="7796761" y="163036"/>
                  <a:pt x="7777149" y="163036"/>
                </a:cubicBezTo>
                <a:close/>
                <a:moveTo>
                  <a:pt x="7589239" y="163036"/>
                </a:moveTo>
                <a:cubicBezTo>
                  <a:pt x="7569627" y="163036"/>
                  <a:pt x="7553728" y="178935"/>
                  <a:pt x="7553728" y="198547"/>
                </a:cubicBezTo>
                <a:cubicBezTo>
                  <a:pt x="7553728" y="218159"/>
                  <a:pt x="7569627" y="234058"/>
                  <a:pt x="7589239" y="234058"/>
                </a:cubicBezTo>
                <a:cubicBezTo>
                  <a:pt x="7608851" y="234058"/>
                  <a:pt x="7624750" y="218159"/>
                  <a:pt x="7624750" y="198547"/>
                </a:cubicBezTo>
                <a:cubicBezTo>
                  <a:pt x="7624750" y="178935"/>
                  <a:pt x="7608851" y="163036"/>
                  <a:pt x="7589239" y="163036"/>
                </a:cubicBezTo>
                <a:close/>
                <a:moveTo>
                  <a:pt x="7401329" y="163036"/>
                </a:moveTo>
                <a:cubicBezTo>
                  <a:pt x="7381717" y="163036"/>
                  <a:pt x="7365818" y="178935"/>
                  <a:pt x="7365818" y="198547"/>
                </a:cubicBezTo>
                <a:cubicBezTo>
                  <a:pt x="7365818" y="218159"/>
                  <a:pt x="7381717" y="234058"/>
                  <a:pt x="7401329" y="234058"/>
                </a:cubicBezTo>
                <a:cubicBezTo>
                  <a:pt x="7420941" y="234058"/>
                  <a:pt x="7436840" y="218159"/>
                  <a:pt x="7436840" y="198547"/>
                </a:cubicBezTo>
                <a:cubicBezTo>
                  <a:pt x="7436840" y="178935"/>
                  <a:pt x="7420941" y="163036"/>
                  <a:pt x="7401329" y="163036"/>
                </a:cubicBezTo>
                <a:close/>
                <a:moveTo>
                  <a:pt x="7213419" y="163036"/>
                </a:moveTo>
                <a:cubicBezTo>
                  <a:pt x="7193807" y="163036"/>
                  <a:pt x="7177908" y="178935"/>
                  <a:pt x="7177908" y="198547"/>
                </a:cubicBezTo>
                <a:cubicBezTo>
                  <a:pt x="7177908" y="218159"/>
                  <a:pt x="7193807" y="234058"/>
                  <a:pt x="7213419" y="234058"/>
                </a:cubicBezTo>
                <a:cubicBezTo>
                  <a:pt x="7233031" y="234058"/>
                  <a:pt x="7248930" y="218159"/>
                  <a:pt x="7248930" y="198547"/>
                </a:cubicBezTo>
                <a:cubicBezTo>
                  <a:pt x="7248930" y="178935"/>
                  <a:pt x="7233031" y="163036"/>
                  <a:pt x="7213419" y="163036"/>
                </a:cubicBezTo>
                <a:close/>
                <a:moveTo>
                  <a:pt x="7025509" y="163036"/>
                </a:moveTo>
                <a:cubicBezTo>
                  <a:pt x="7005897" y="163036"/>
                  <a:pt x="6989998" y="178935"/>
                  <a:pt x="6989998" y="198547"/>
                </a:cubicBezTo>
                <a:cubicBezTo>
                  <a:pt x="6989998" y="218159"/>
                  <a:pt x="7005897" y="234058"/>
                  <a:pt x="7025509" y="234058"/>
                </a:cubicBezTo>
                <a:cubicBezTo>
                  <a:pt x="7045121" y="234058"/>
                  <a:pt x="7061020" y="218159"/>
                  <a:pt x="7061020" y="198547"/>
                </a:cubicBezTo>
                <a:cubicBezTo>
                  <a:pt x="7061020" y="178935"/>
                  <a:pt x="7045121" y="163036"/>
                  <a:pt x="7025509" y="163036"/>
                </a:cubicBezTo>
                <a:close/>
                <a:moveTo>
                  <a:pt x="6837599" y="163036"/>
                </a:moveTo>
                <a:cubicBezTo>
                  <a:pt x="6817987" y="163036"/>
                  <a:pt x="6802088" y="178935"/>
                  <a:pt x="6802088" y="198547"/>
                </a:cubicBezTo>
                <a:cubicBezTo>
                  <a:pt x="6802088" y="218159"/>
                  <a:pt x="6817987" y="234058"/>
                  <a:pt x="6837599" y="234058"/>
                </a:cubicBezTo>
                <a:cubicBezTo>
                  <a:pt x="6857211" y="234058"/>
                  <a:pt x="6873110" y="218159"/>
                  <a:pt x="6873110" y="198547"/>
                </a:cubicBezTo>
                <a:cubicBezTo>
                  <a:pt x="6873110" y="178935"/>
                  <a:pt x="6857211" y="163036"/>
                  <a:pt x="6837599" y="163036"/>
                </a:cubicBezTo>
                <a:close/>
                <a:moveTo>
                  <a:pt x="6649689" y="163036"/>
                </a:moveTo>
                <a:cubicBezTo>
                  <a:pt x="6630077" y="163036"/>
                  <a:pt x="6614178" y="178935"/>
                  <a:pt x="6614178" y="198547"/>
                </a:cubicBezTo>
                <a:cubicBezTo>
                  <a:pt x="6614178" y="218159"/>
                  <a:pt x="6630077" y="234058"/>
                  <a:pt x="6649689" y="234058"/>
                </a:cubicBezTo>
                <a:cubicBezTo>
                  <a:pt x="6669301" y="234058"/>
                  <a:pt x="6685200" y="218159"/>
                  <a:pt x="6685200" y="198547"/>
                </a:cubicBezTo>
                <a:cubicBezTo>
                  <a:pt x="6685200" y="178935"/>
                  <a:pt x="6669301" y="163036"/>
                  <a:pt x="6649689" y="163036"/>
                </a:cubicBezTo>
                <a:close/>
                <a:moveTo>
                  <a:pt x="6461779" y="163036"/>
                </a:moveTo>
                <a:cubicBezTo>
                  <a:pt x="6442167" y="163036"/>
                  <a:pt x="6426268" y="178935"/>
                  <a:pt x="6426268" y="198547"/>
                </a:cubicBezTo>
                <a:cubicBezTo>
                  <a:pt x="6426268" y="218159"/>
                  <a:pt x="6442167" y="234058"/>
                  <a:pt x="6461779" y="234058"/>
                </a:cubicBezTo>
                <a:cubicBezTo>
                  <a:pt x="6481391" y="234058"/>
                  <a:pt x="6497290" y="218159"/>
                  <a:pt x="6497290" y="198547"/>
                </a:cubicBezTo>
                <a:cubicBezTo>
                  <a:pt x="6497290" y="178935"/>
                  <a:pt x="6481391" y="163036"/>
                  <a:pt x="6461779" y="163036"/>
                </a:cubicBezTo>
                <a:close/>
                <a:moveTo>
                  <a:pt x="6273869" y="163036"/>
                </a:moveTo>
                <a:cubicBezTo>
                  <a:pt x="6254257" y="163036"/>
                  <a:pt x="6238358" y="178935"/>
                  <a:pt x="6238358" y="198547"/>
                </a:cubicBezTo>
                <a:cubicBezTo>
                  <a:pt x="6238358" y="218159"/>
                  <a:pt x="6254257" y="234058"/>
                  <a:pt x="6273869" y="234058"/>
                </a:cubicBezTo>
                <a:cubicBezTo>
                  <a:pt x="6293481" y="234058"/>
                  <a:pt x="6309380" y="218159"/>
                  <a:pt x="6309380" y="198547"/>
                </a:cubicBezTo>
                <a:cubicBezTo>
                  <a:pt x="6309380" y="178935"/>
                  <a:pt x="6293481" y="163036"/>
                  <a:pt x="6273869" y="163036"/>
                </a:cubicBezTo>
                <a:close/>
                <a:moveTo>
                  <a:pt x="6085959" y="163036"/>
                </a:moveTo>
                <a:cubicBezTo>
                  <a:pt x="6066347" y="163036"/>
                  <a:pt x="6050449" y="178935"/>
                  <a:pt x="6050449" y="198547"/>
                </a:cubicBezTo>
                <a:cubicBezTo>
                  <a:pt x="6050449" y="218159"/>
                  <a:pt x="6066347" y="234058"/>
                  <a:pt x="6085959" y="234058"/>
                </a:cubicBezTo>
                <a:cubicBezTo>
                  <a:pt x="6105571" y="234058"/>
                  <a:pt x="6121470" y="218159"/>
                  <a:pt x="6121470" y="198547"/>
                </a:cubicBezTo>
                <a:cubicBezTo>
                  <a:pt x="6121470" y="178935"/>
                  <a:pt x="6105571" y="163036"/>
                  <a:pt x="6085959" y="163036"/>
                </a:cubicBezTo>
                <a:close/>
                <a:moveTo>
                  <a:pt x="5898050" y="163036"/>
                </a:moveTo>
                <a:cubicBezTo>
                  <a:pt x="5878438" y="163036"/>
                  <a:pt x="5862539" y="178935"/>
                  <a:pt x="5862539" y="198547"/>
                </a:cubicBezTo>
                <a:cubicBezTo>
                  <a:pt x="5862539" y="218159"/>
                  <a:pt x="5878438" y="234058"/>
                  <a:pt x="5898050" y="234058"/>
                </a:cubicBezTo>
                <a:cubicBezTo>
                  <a:pt x="5917662" y="234058"/>
                  <a:pt x="5933561" y="218159"/>
                  <a:pt x="5933561" y="198547"/>
                </a:cubicBezTo>
                <a:cubicBezTo>
                  <a:pt x="5933561" y="178935"/>
                  <a:pt x="5917662" y="163036"/>
                  <a:pt x="5898050" y="163036"/>
                </a:cubicBezTo>
                <a:close/>
                <a:moveTo>
                  <a:pt x="5710141" y="163036"/>
                </a:moveTo>
                <a:cubicBezTo>
                  <a:pt x="5690529" y="163036"/>
                  <a:pt x="5674630" y="178935"/>
                  <a:pt x="5674630" y="198547"/>
                </a:cubicBezTo>
                <a:cubicBezTo>
                  <a:pt x="5674630" y="218159"/>
                  <a:pt x="5690529" y="234058"/>
                  <a:pt x="5710141" y="234058"/>
                </a:cubicBezTo>
                <a:cubicBezTo>
                  <a:pt x="5729752" y="234058"/>
                  <a:pt x="5745652" y="218159"/>
                  <a:pt x="5745652" y="198547"/>
                </a:cubicBezTo>
                <a:cubicBezTo>
                  <a:pt x="5745652" y="178935"/>
                  <a:pt x="5729752" y="163036"/>
                  <a:pt x="5710141" y="163036"/>
                </a:cubicBezTo>
                <a:close/>
                <a:moveTo>
                  <a:pt x="5522232" y="163036"/>
                </a:moveTo>
                <a:cubicBezTo>
                  <a:pt x="5502620" y="163036"/>
                  <a:pt x="5486721" y="178935"/>
                  <a:pt x="5486721" y="198547"/>
                </a:cubicBezTo>
                <a:cubicBezTo>
                  <a:pt x="5486721" y="218159"/>
                  <a:pt x="5502620" y="234058"/>
                  <a:pt x="5522232" y="234058"/>
                </a:cubicBezTo>
                <a:cubicBezTo>
                  <a:pt x="5541843" y="234058"/>
                  <a:pt x="5557742" y="218159"/>
                  <a:pt x="5557742" y="198547"/>
                </a:cubicBezTo>
                <a:cubicBezTo>
                  <a:pt x="5557742" y="178935"/>
                  <a:pt x="5541843" y="163036"/>
                  <a:pt x="5522232" y="163036"/>
                </a:cubicBezTo>
                <a:close/>
                <a:moveTo>
                  <a:pt x="5334321" y="163036"/>
                </a:moveTo>
                <a:cubicBezTo>
                  <a:pt x="5314711" y="163036"/>
                  <a:pt x="5298812" y="178935"/>
                  <a:pt x="5298812" y="198547"/>
                </a:cubicBezTo>
                <a:cubicBezTo>
                  <a:pt x="5298812" y="218159"/>
                  <a:pt x="5314711" y="234058"/>
                  <a:pt x="5334321" y="234058"/>
                </a:cubicBezTo>
                <a:cubicBezTo>
                  <a:pt x="5353934" y="234058"/>
                  <a:pt x="5369832" y="218159"/>
                  <a:pt x="5369832" y="198547"/>
                </a:cubicBezTo>
                <a:cubicBezTo>
                  <a:pt x="5369832" y="178935"/>
                  <a:pt x="5353934" y="163036"/>
                  <a:pt x="5334321" y="163036"/>
                </a:cubicBezTo>
                <a:close/>
                <a:moveTo>
                  <a:pt x="5146412" y="163036"/>
                </a:moveTo>
                <a:cubicBezTo>
                  <a:pt x="5126803" y="163036"/>
                  <a:pt x="5110901" y="178935"/>
                  <a:pt x="5110901" y="198547"/>
                </a:cubicBezTo>
                <a:cubicBezTo>
                  <a:pt x="5110901" y="218159"/>
                  <a:pt x="5126803" y="234058"/>
                  <a:pt x="5146412" y="234058"/>
                </a:cubicBezTo>
                <a:cubicBezTo>
                  <a:pt x="5166021" y="234058"/>
                  <a:pt x="5181923" y="218159"/>
                  <a:pt x="5181923" y="198547"/>
                </a:cubicBezTo>
                <a:cubicBezTo>
                  <a:pt x="5181923" y="178935"/>
                  <a:pt x="5166021" y="163036"/>
                  <a:pt x="5146412" y="163036"/>
                </a:cubicBezTo>
                <a:close/>
                <a:moveTo>
                  <a:pt x="4958502" y="163036"/>
                </a:moveTo>
                <a:cubicBezTo>
                  <a:pt x="4938890" y="163036"/>
                  <a:pt x="4922992" y="178935"/>
                  <a:pt x="4922992" y="198547"/>
                </a:cubicBezTo>
                <a:cubicBezTo>
                  <a:pt x="4922992" y="218159"/>
                  <a:pt x="4938890" y="234058"/>
                  <a:pt x="4958502" y="234058"/>
                </a:cubicBezTo>
                <a:cubicBezTo>
                  <a:pt x="4978115" y="234058"/>
                  <a:pt x="4994014" y="218159"/>
                  <a:pt x="4994014" y="198547"/>
                </a:cubicBezTo>
                <a:cubicBezTo>
                  <a:pt x="4994014" y="178935"/>
                  <a:pt x="4978115" y="163036"/>
                  <a:pt x="4958502" y="163036"/>
                </a:cubicBezTo>
                <a:close/>
                <a:moveTo>
                  <a:pt x="4770594" y="163036"/>
                </a:moveTo>
                <a:cubicBezTo>
                  <a:pt x="4750980" y="163036"/>
                  <a:pt x="4735082" y="178935"/>
                  <a:pt x="4735082" y="198547"/>
                </a:cubicBezTo>
                <a:cubicBezTo>
                  <a:pt x="4735082" y="218159"/>
                  <a:pt x="4750980" y="234058"/>
                  <a:pt x="4770594" y="234058"/>
                </a:cubicBezTo>
                <a:cubicBezTo>
                  <a:pt x="4790206" y="234058"/>
                  <a:pt x="4806102" y="218159"/>
                  <a:pt x="4806102" y="198547"/>
                </a:cubicBezTo>
                <a:cubicBezTo>
                  <a:pt x="4806102" y="178935"/>
                  <a:pt x="4790206" y="163036"/>
                  <a:pt x="4770594" y="163036"/>
                </a:cubicBezTo>
                <a:close/>
                <a:moveTo>
                  <a:pt x="4582682" y="163036"/>
                </a:moveTo>
                <a:cubicBezTo>
                  <a:pt x="4563070" y="163036"/>
                  <a:pt x="4547171" y="178935"/>
                  <a:pt x="4547171" y="198547"/>
                </a:cubicBezTo>
                <a:cubicBezTo>
                  <a:pt x="4547171" y="218159"/>
                  <a:pt x="4563070" y="234058"/>
                  <a:pt x="4582682" y="234058"/>
                </a:cubicBezTo>
                <a:cubicBezTo>
                  <a:pt x="4602293" y="234058"/>
                  <a:pt x="4618193" y="218159"/>
                  <a:pt x="4618193" y="198547"/>
                </a:cubicBezTo>
                <a:cubicBezTo>
                  <a:pt x="4618193" y="178935"/>
                  <a:pt x="4602293" y="163036"/>
                  <a:pt x="4582682" y="163036"/>
                </a:cubicBezTo>
                <a:close/>
                <a:moveTo>
                  <a:pt x="4394773" y="163036"/>
                </a:moveTo>
                <a:cubicBezTo>
                  <a:pt x="4375161" y="163036"/>
                  <a:pt x="4359261" y="178935"/>
                  <a:pt x="4359261" y="198547"/>
                </a:cubicBezTo>
                <a:cubicBezTo>
                  <a:pt x="4359261" y="218159"/>
                  <a:pt x="4375161" y="234058"/>
                  <a:pt x="4394773" y="234058"/>
                </a:cubicBezTo>
                <a:cubicBezTo>
                  <a:pt x="4414385" y="234058"/>
                  <a:pt x="4430285" y="218159"/>
                  <a:pt x="4430285" y="198547"/>
                </a:cubicBezTo>
                <a:cubicBezTo>
                  <a:pt x="4430285" y="178935"/>
                  <a:pt x="4414385" y="163036"/>
                  <a:pt x="4394773" y="163036"/>
                </a:cubicBezTo>
                <a:close/>
                <a:moveTo>
                  <a:pt x="4206862" y="163036"/>
                </a:moveTo>
                <a:cubicBezTo>
                  <a:pt x="4187257" y="163036"/>
                  <a:pt x="4171356" y="178935"/>
                  <a:pt x="4171356" y="198547"/>
                </a:cubicBezTo>
                <a:cubicBezTo>
                  <a:pt x="4171356" y="218159"/>
                  <a:pt x="4187257" y="234058"/>
                  <a:pt x="4206862" y="234058"/>
                </a:cubicBezTo>
                <a:cubicBezTo>
                  <a:pt x="4226473" y="234058"/>
                  <a:pt x="4242372" y="218159"/>
                  <a:pt x="4242372" y="198547"/>
                </a:cubicBezTo>
                <a:cubicBezTo>
                  <a:pt x="4242372" y="178935"/>
                  <a:pt x="4226473" y="163036"/>
                  <a:pt x="4206862" y="163036"/>
                </a:cubicBezTo>
                <a:close/>
                <a:moveTo>
                  <a:pt x="4018959" y="163036"/>
                </a:moveTo>
                <a:cubicBezTo>
                  <a:pt x="3999346" y="163036"/>
                  <a:pt x="3983449" y="178935"/>
                  <a:pt x="3983449" y="198547"/>
                </a:cubicBezTo>
                <a:cubicBezTo>
                  <a:pt x="3983449" y="218159"/>
                  <a:pt x="3999346" y="234058"/>
                  <a:pt x="4018959" y="234058"/>
                </a:cubicBezTo>
                <a:cubicBezTo>
                  <a:pt x="4038571" y="234058"/>
                  <a:pt x="4054470" y="218159"/>
                  <a:pt x="4054470" y="198547"/>
                </a:cubicBezTo>
                <a:cubicBezTo>
                  <a:pt x="4054470" y="178935"/>
                  <a:pt x="4038571" y="163036"/>
                  <a:pt x="4018959" y="163036"/>
                </a:cubicBezTo>
                <a:close/>
                <a:moveTo>
                  <a:pt x="3831047" y="163036"/>
                </a:moveTo>
                <a:cubicBezTo>
                  <a:pt x="3811436" y="163036"/>
                  <a:pt x="3795536" y="178935"/>
                  <a:pt x="3795536" y="198547"/>
                </a:cubicBezTo>
                <a:cubicBezTo>
                  <a:pt x="3795536" y="218159"/>
                  <a:pt x="3811436" y="234058"/>
                  <a:pt x="3831047" y="234058"/>
                </a:cubicBezTo>
                <a:cubicBezTo>
                  <a:pt x="3850660" y="234058"/>
                  <a:pt x="3866559" y="218159"/>
                  <a:pt x="3866559" y="198547"/>
                </a:cubicBezTo>
                <a:cubicBezTo>
                  <a:pt x="3866559" y="178935"/>
                  <a:pt x="3850660" y="163036"/>
                  <a:pt x="3831047" y="163036"/>
                </a:cubicBezTo>
                <a:close/>
                <a:moveTo>
                  <a:pt x="3643135" y="163036"/>
                </a:moveTo>
                <a:cubicBezTo>
                  <a:pt x="3623524" y="163036"/>
                  <a:pt x="3607624" y="178935"/>
                  <a:pt x="3607624" y="198547"/>
                </a:cubicBezTo>
                <a:cubicBezTo>
                  <a:pt x="3607624" y="218159"/>
                  <a:pt x="3623524" y="234058"/>
                  <a:pt x="3643135" y="234058"/>
                </a:cubicBezTo>
                <a:cubicBezTo>
                  <a:pt x="3662748" y="234058"/>
                  <a:pt x="3678648" y="218159"/>
                  <a:pt x="3678648" y="198547"/>
                </a:cubicBezTo>
                <a:cubicBezTo>
                  <a:pt x="3678648" y="178935"/>
                  <a:pt x="3662748" y="163036"/>
                  <a:pt x="3643135" y="163036"/>
                </a:cubicBezTo>
                <a:close/>
                <a:moveTo>
                  <a:pt x="3455228" y="163036"/>
                </a:moveTo>
                <a:cubicBezTo>
                  <a:pt x="3435616" y="163036"/>
                  <a:pt x="3419718" y="178935"/>
                  <a:pt x="3419718" y="198547"/>
                </a:cubicBezTo>
                <a:cubicBezTo>
                  <a:pt x="3419718" y="218159"/>
                  <a:pt x="3435616" y="234058"/>
                  <a:pt x="3455228" y="234058"/>
                </a:cubicBezTo>
                <a:cubicBezTo>
                  <a:pt x="3474841" y="234058"/>
                  <a:pt x="3490738" y="218159"/>
                  <a:pt x="3490738" y="198547"/>
                </a:cubicBezTo>
                <a:cubicBezTo>
                  <a:pt x="3490738" y="178935"/>
                  <a:pt x="3474841" y="163036"/>
                  <a:pt x="3455228" y="163036"/>
                </a:cubicBezTo>
                <a:close/>
                <a:moveTo>
                  <a:pt x="3267322" y="163036"/>
                </a:moveTo>
                <a:cubicBezTo>
                  <a:pt x="3247709" y="163036"/>
                  <a:pt x="3231812" y="178935"/>
                  <a:pt x="3231812" y="198547"/>
                </a:cubicBezTo>
                <a:cubicBezTo>
                  <a:pt x="3231812" y="218159"/>
                  <a:pt x="3247709" y="234058"/>
                  <a:pt x="3267322" y="234058"/>
                </a:cubicBezTo>
                <a:cubicBezTo>
                  <a:pt x="3286933" y="234058"/>
                  <a:pt x="3302832" y="218159"/>
                  <a:pt x="3302832" y="198547"/>
                </a:cubicBezTo>
                <a:cubicBezTo>
                  <a:pt x="3302832" y="178935"/>
                  <a:pt x="3286933" y="163036"/>
                  <a:pt x="3267322" y="163036"/>
                </a:cubicBezTo>
                <a:close/>
                <a:moveTo>
                  <a:pt x="3079409" y="163036"/>
                </a:moveTo>
                <a:cubicBezTo>
                  <a:pt x="3059798" y="163036"/>
                  <a:pt x="3043899" y="178935"/>
                  <a:pt x="3043899" y="198547"/>
                </a:cubicBezTo>
                <a:cubicBezTo>
                  <a:pt x="3043899" y="218159"/>
                  <a:pt x="3059798" y="234058"/>
                  <a:pt x="3079409" y="234058"/>
                </a:cubicBezTo>
                <a:cubicBezTo>
                  <a:pt x="3099022" y="234058"/>
                  <a:pt x="3114921" y="218159"/>
                  <a:pt x="3114921" y="198547"/>
                </a:cubicBezTo>
                <a:cubicBezTo>
                  <a:pt x="3114921" y="178935"/>
                  <a:pt x="3099022" y="163036"/>
                  <a:pt x="3079409" y="163036"/>
                </a:cubicBezTo>
                <a:close/>
                <a:moveTo>
                  <a:pt x="2891500" y="163036"/>
                </a:moveTo>
                <a:cubicBezTo>
                  <a:pt x="2871887" y="163036"/>
                  <a:pt x="2855988" y="178935"/>
                  <a:pt x="2855988" y="198547"/>
                </a:cubicBezTo>
                <a:cubicBezTo>
                  <a:pt x="2855988" y="218159"/>
                  <a:pt x="2871887" y="234058"/>
                  <a:pt x="2891500" y="234058"/>
                </a:cubicBezTo>
                <a:cubicBezTo>
                  <a:pt x="2911111" y="234058"/>
                  <a:pt x="2927011" y="218159"/>
                  <a:pt x="2927011" y="198547"/>
                </a:cubicBezTo>
                <a:cubicBezTo>
                  <a:pt x="2927011" y="178935"/>
                  <a:pt x="2911111" y="163036"/>
                  <a:pt x="2891500" y="163036"/>
                </a:cubicBezTo>
                <a:close/>
                <a:moveTo>
                  <a:pt x="2703588" y="163036"/>
                </a:moveTo>
                <a:cubicBezTo>
                  <a:pt x="2683978" y="163036"/>
                  <a:pt x="2668078" y="178935"/>
                  <a:pt x="2668078" y="198547"/>
                </a:cubicBezTo>
                <a:cubicBezTo>
                  <a:pt x="2668078" y="218159"/>
                  <a:pt x="2683978" y="234058"/>
                  <a:pt x="2703588" y="234058"/>
                </a:cubicBezTo>
                <a:cubicBezTo>
                  <a:pt x="2723201" y="234058"/>
                  <a:pt x="2739100" y="218159"/>
                  <a:pt x="2739100" y="198547"/>
                </a:cubicBezTo>
                <a:cubicBezTo>
                  <a:pt x="2739100" y="178935"/>
                  <a:pt x="2723201" y="163036"/>
                  <a:pt x="2703588" y="163036"/>
                </a:cubicBezTo>
                <a:close/>
                <a:moveTo>
                  <a:pt x="2515679" y="163036"/>
                </a:moveTo>
                <a:cubicBezTo>
                  <a:pt x="2496067" y="163036"/>
                  <a:pt x="2480169" y="178935"/>
                  <a:pt x="2480169" y="198547"/>
                </a:cubicBezTo>
                <a:cubicBezTo>
                  <a:pt x="2480169" y="218159"/>
                  <a:pt x="2496067" y="234058"/>
                  <a:pt x="2515679" y="234058"/>
                </a:cubicBezTo>
                <a:cubicBezTo>
                  <a:pt x="2535292" y="234058"/>
                  <a:pt x="2551191" y="218159"/>
                  <a:pt x="2551191" y="198547"/>
                </a:cubicBezTo>
                <a:cubicBezTo>
                  <a:pt x="2551191" y="178935"/>
                  <a:pt x="2535292" y="163036"/>
                  <a:pt x="2515679" y="163036"/>
                </a:cubicBezTo>
                <a:close/>
                <a:moveTo>
                  <a:pt x="2327769" y="163036"/>
                </a:moveTo>
                <a:cubicBezTo>
                  <a:pt x="2308158" y="163036"/>
                  <a:pt x="2292259" y="178935"/>
                  <a:pt x="2292259" y="198547"/>
                </a:cubicBezTo>
                <a:cubicBezTo>
                  <a:pt x="2292259" y="218159"/>
                  <a:pt x="2308158" y="234058"/>
                  <a:pt x="2327769" y="234058"/>
                </a:cubicBezTo>
                <a:cubicBezTo>
                  <a:pt x="2347382" y="234058"/>
                  <a:pt x="2363281" y="218159"/>
                  <a:pt x="2363281" y="198547"/>
                </a:cubicBezTo>
                <a:cubicBezTo>
                  <a:pt x="2363281" y="178935"/>
                  <a:pt x="2347382" y="163036"/>
                  <a:pt x="2327769" y="163036"/>
                </a:cubicBezTo>
                <a:close/>
                <a:moveTo>
                  <a:pt x="2139862" y="163036"/>
                </a:moveTo>
                <a:cubicBezTo>
                  <a:pt x="2120248" y="163036"/>
                  <a:pt x="2104350" y="178935"/>
                  <a:pt x="2104350" y="198547"/>
                </a:cubicBezTo>
                <a:cubicBezTo>
                  <a:pt x="2104350" y="218159"/>
                  <a:pt x="2120248" y="234058"/>
                  <a:pt x="2139862" y="234058"/>
                </a:cubicBezTo>
                <a:cubicBezTo>
                  <a:pt x="2159472" y="234058"/>
                  <a:pt x="2175372" y="218159"/>
                  <a:pt x="2175372" y="198547"/>
                </a:cubicBezTo>
                <a:cubicBezTo>
                  <a:pt x="2175372" y="178935"/>
                  <a:pt x="2159472" y="163036"/>
                  <a:pt x="2139862" y="163036"/>
                </a:cubicBezTo>
                <a:close/>
                <a:moveTo>
                  <a:pt x="1951951" y="163036"/>
                </a:moveTo>
                <a:cubicBezTo>
                  <a:pt x="1932339" y="163036"/>
                  <a:pt x="1916440" y="178935"/>
                  <a:pt x="1916440" y="198547"/>
                </a:cubicBezTo>
                <a:cubicBezTo>
                  <a:pt x="1916440" y="218159"/>
                  <a:pt x="1932339" y="234058"/>
                  <a:pt x="1951951" y="234058"/>
                </a:cubicBezTo>
                <a:cubicBezTo>
                  <a:pt x="1971563" y="234058"/>
                  <a:pt x="1987463" y="218159"/>
                  <a:pt x="1987463" y="198547"/>
                </a:cubicBezTo>
                <a:cubicBezTo>
                  <a:pt x="1987463" y="178935"/>
                  <a:pt x="1971563" y="163036"/>
                  <a:pt x="1951951" y="163036"/>
                </a:cubicBezTo>
                <a:close/>
                <a:moveTo>
                  <a:pt x="1764042" y="163036"/>
                </a:moveTo>
                <a:cubicBezTo>
                  <a:pt x="1744430" y="163036"/>
                  <a:pt x="1728531" y="178935"/>
                  <a:pt x="1728531" y="198547"/>
                </a:cubicBezTo>
                <a:cubicBezTo>
                  <a:pt x="1728531" y="218159"/>
                  <a:pt x="1744430" y="234058"/>
                  <a:pt x="1764042" y="234058"/>
                </a:cubicBezTo>
                <a:cubicBezTo>
                  <a:pt x="1783654" y="234058"/>
                  <a:pt x="1799553" y="218159"/>
                  <a:pt x="1799553" y="198547"/>
                </a:cubicBezTo>
                <a:cubicBezTo>
                  <a:pt x="1799553" y="178935"/>
                  <a:pt x="1783654" y="163036"/>
                  <a:pt x="1764042" y="163036"/>
                </a:cubicBezTo>
                <a:close/>
                <a:moveTo>
                  <a:pt x="1576132" y="163036"/>
                </a:moveTo>
                <a:cubicBezTo>
                  <a:pt x="1556520" y="163036"/>
                  <a:pt x="1540621" y="178935"/>
                  <a:pt x="1540621" y="198547"/>
                </a:cubicBezTo>
                <a:cubicBezTo>
                  <a:pt x="1540621" y="218159"/>
                  <a:pt x="1556520" y="234058"/>
                  <a:pt x="1576132" y="234058"/>
                </a:cubicBezTo>
                <a:cubicBezTo>
                  <a:pt x="1595744" y="234058"/>
                  <a:pt x="1611643" y="218159"/>
                  <a:pt x="1611643" y="198547"/>
                </a:cubicBezTo>
                <a:cubicBezTo>
                  <a:pt x="1611643" y="178935"/>
                  <a:pt x="1595744" y="163036"/>
                  <a:pt x="1576132" y="163036"/>
                </a:cubicBezTo>
                <a:close/>
                <a:moveTo>
                  <a:pt x="1388222" y="163036"/>
                </a:moveTo>
                <a:cubicBezTo>
                  <a:pt x="1368610" y="163036"/>
                  <a:pt x="1352711" y="178935"/>
                  <a:pt x="1352711" y="198547"/>
                </a:cubicBezTo>
                <a:cubicBezTo>
                  <a:pt x="1352711" y="218159"/>
                  <a:pt x="1368610" y="234058"/>
                  <a:pt x="1388222" y="234058"/>
                </a:cubicBezTo>
                <a:cubicBezTo>
                  <a:pt x="1407834" y="234058"/>
                  <a:pt x="1423733" y="218159"/>
                  <a:pt x="1423733" y="198547"/>
                </a:cubicBezTo>
                <a:cubicBezTo>
                  <a:pt x="1423733" y="178935"/>
                  <a:pt x="1407834" y="163036"/>
                  <a:pt x="1388222" y="163036"/>
                </a:cubicBezTo>
                <a:close/>
                <a:moveTo>
                  <a:pt x="1200313" y="163036"/>
                </a:moveTo>
                <a:cubicBezTo>
                  <a:pt x="1180701" y="163036"/>
                  <a:pt x="1164802" y="178935"/>
                  <a:pt x="1164802" y="198547"/>
                </a:cubicBezTo>
                <a:cubicBezTo>
                  <a:pt x="1164802" y="218159"/>
                  <a:pt x="1180701" y="234058"/>
                  <a:pt x="1200313" y="234058"/>
                </a:cubicBezTo>
                <a:cubicBezTo>
                  <a:pt x="1219925" y="234058"/>
                  <a:pt x="1235824" y="218159"/>
                  <a:pt x="1235824" y="198547"/>
                </a:cubicBezTo>
                <a:cubicBezTo>
                  <a:pt x="1235824" y="178935"/>
                  <a:pt x="1219925" y="163036"/>
                  <a:pt x="1200313" y="163036"/>
                </a:cubicBezTo>
                <a:close/>
                <a:moveTo>
                  <a:pt x="1012403" y="163036"/>
                </a:moveTo>
                <a:cubicBezTo>
                  <a:pt x="992791" y="163036"/>
                  <a:pt x="976892" y="178935"/>
                  <a:pt x="976892" y="198547"/>
                </a:cubicBezTo>
                <a:cubicBezTo>
                  <a:pt x="976892" y="218159"/>
                  <a:pt x="992791" y="234058"/>
                  <a:pt x="1012403" y="234058"/>
                </a:cubicBezTo>
                <a:cubicBezTo>
                  <a:pt x="1032015" y="234058"/>
                  <a:pt x="1047914" y="218159"/>
                  <a:pt x="1047914" y="198547"/>
                </a:cubicBezTo>
                <a:cubicBezTo>
                  <a:pt x="1047914" y="178935"/>
                  <a:pt x="1032015" y="163036"/>
                  <a:pt x="1012403" y="163036"/>
                </a:cubicBezTo>
                <a:close/>
                <a:moveTo>
                  <a:pt x="824493" y="163036"/>
                </a:moveTo>
                <a:cubicBezTo>
                  <a:pt x="804881" y="163036"/>
                  <a:pt x="788982" y="178935"/>
                  <a:pt x="788982" y="198547"/>
                </a:cubicBezTo>
                <a:cubicBezTo>
                  <a:pt x="788982" y="218159"/>
                  <a:pt x="804881" y="234058"/>
                  <a:pt x="824493" y="234058"/>
                </a:cubicBezTo>
                <a:cubicBezTo>
                  <a:pt x="844105" y="234058"/>
                  <a:pt x="860004" y="218159"/>
                  <a:pt x="860004" y="198547"/>
                </a:cubicBezTo>
                <a:cubicBezTo>
                  <a:pt x="860004" y="178935"/>
                  <a:pt x="844105" y="163036"/>
                  <a:pt x="824493" y="163036"/>
                </a:cubicBezTo>
                <a:close/>
                <a:moveTo>
                  <a:pt x="636584" y="163036"/>
                </a:moveTo>
                <a:cubicBezTo>
                  <a:pt x="616972" y="163036"/>
                  <a:pt x="601072" y="178935"/>
                  <a:pt x="601072" y="198547"/>
                </a:cubicBezTo>
                <a:cubicBezTo>
                  <a:pt x="601072" y="218159"/>
                  <a:pt x="616972" y="234058"/>
                  <a:pt x="636584" y="234058"/>
                </a:cubicBezTo>
                <a:cubicBezTo>
                  <a:pt x="656196" y="234058"/>
                  <a:pt x="672094" y="218159"/>
                  <a:pt x="672094" y="198547"/>
                </a:cubicBezTo>
                <a:cubicBezTo>
                  <a:pt x="672094" y="178935"/>
                  <a:pt x="656196" y="163036"/>
                  <a:pt x="636584" y="163036"/>
                </a:cubicBezTo>
                <a:close/>
                <a:moveTo>
                  <a:pt x="448674" y="163036"/>
                </a:moveTo>
                <a:cubicBezTo>
                  <a:pt x="429062" y="163036"/>
                  <a:pt x="413163" y="178935"/>
                  <a:pt x="413163" y="198547"/>
                </a:cubicBezTo>
                <a:cubicBezTo>
                  <a:pt x="413163" y="218159"/>
                  <a:pt x="429062" y="234058"/>
                  <a:pt x="448674" y="234058"/>
                </a:cubicBezTo>
                <a:cubicBezTo>
                  <a:pt x="468286" y="234058"/>
                  <a:pt x="484185" y="218159"/>
                  <a:pt x="484185" y="198547"/>
                </a:cubicBezTo>
                <a:cubicBezTo>
                  <a:pt x="484185" y="178935"/>
                  <a:pt x="468286" y="163036"/>
                  <a:pt x="448674" y="163036"/>
                </a:cubicBezTo>
                <a:close/>
                <a:moveTo>
                  <a:pt x="260764" y="163036"/>
                </a:moveTo>
                <a:cubicBezTo>
                  <a:pt x="241152" y="163036"/>
                  <a:pt x="225253" y="178935"/>
                  <a:pt x="225253" y="198547"/>
                </a:cubicBezTo>
                <a:cubicBezTo>
                  <a:pt x="225253" y="218159"/>
                  <a:pt x="241152" y="234058"/>
                  <a:pt x="260764" y="234058"/>
                </a:cubicBezTo>
                <a:cubicBezTo>
                  <a:pt x="280376" y="234058"/>
                  <a:pt x="296275" y="218159"/>
                  <a:pt x="296275" y="198547"/>
                </a:cubicBezTo>
                <a:cubicBezTo>
                  <a:pt x="296275" y="178935"/>
                  <a:pt x="280376" y="163036"/>
                  <a:pt x="260764" y="163036"/>
                </a:cubicBezTo>
                <a:close/>
                <a:moveTo>
                  <a:pt x="78816" y="163035"/>
                </a:moveTo>
                <a:cubicBezTo>
                  <a:pt x="59203" y="163035"/>
                  <a:pt x="43304" y="178934"/>
                  <a:pt x="43304" y="198546"/>
                </a:cubicBezTo>
                <a:cubicBezTo>
                  <a:pt x="43304" y="218158"/>
                  <a:pt x="59203" y="234057"/>
                  <a:pt x="78816" y="234057"/>
                </a:cubicBezTo>
                <a:cubicBezTo>
                  <a:pt x="98427" y="234057"/>
                  <a:pt x="114326" y="218158"/>
                  <a:pt x="114326" y="198546"/>
                </a:cubicBezTo>
                <a:cubicBezTo>
                  <a:pt x="114326" y="178934"/>
                  <a:pt x="98427" y="163035"/>
                  <a:pt x="78816" y="163035"/>
                </a:cubicBezTo>
                <a:close/>
                <a:moveTo>
                  <a:pt x="12007004" y="10636"/>
                </a:moveTo>
                <a:cubicBezTo>
                  <a:pt x="11987392" y="10636"/>
                  <a:pt x="11971493" y="26535"/>
                  <a:pt x="11971493" y="46147"/>
                </a:cubicBezTo>
                <a:cubicBezTo>
                  <a:pt x="11971493" y="65759"/>
                  <a:pt x="11987392" y="81658"/>
                  <a:pt x="12007004" y="81658"/>
                </a:cubicBezTo>
                <a:cubicBezTo>
                  <a:pt x="12026616" y="81658"/>
                  <a:pt x="12042515" y="65759"/>
                  <a:pt x="12042515" y="46147"/>
                </a:cubicBezTo>
                <a:cubicBezTo>
                  <a:pt x="12042515" y="26535"/>
                  <a:pt x="12026616" y="10636"/>
                  <a:pt x="12007004" y="10636"/>
                </a:cubicBezTo>
                <a:close/>
                <a:moveTo>
                  <a:pt x="11819094" y="10636"/>
                </a:moveTo>
                <a:cubicBezTo>
                  <a:pt x="11799482" y="10636"/>
                  <a:pt x="11783583" y="26535"/>
                  <a:pt x="11783583" y="46147"/>
                </a:cubicBezTo>
                <a:cubicBezTo>
                  <a:pt x="11783583" y="65759"/>
                  <a:pt x="11799482" y="81658"/>
                  <a:pt x="11819094" y="81658"/>
                </a:cubicBezTo>
                <a:cubicBezTo>
                  <a:pt x="11838706" y="81658"/>
                  <a:pt x="11854605" y="65759"/>
                  <a:pt x="11854605" y="46147"/>
                </a:cubicBezTo>
                <a:cubicBezTo>
                  <a:pt x="11854605" y="26535"/>
                  <a:pt x="11838706" y="10636"/>
                  <a:pt x="11819094" y="10636"/>
                </a:cubicBezTo>
                <a:close/>
                <a:moveTo>
                  <a:pt x="11631184" y="10636"/>
                </a:moveTo>
                <a:cubicBezTo>
                  <a:pt x="11611572" y="10636"/>
                  <a:pt x="11595673" y="26535"/>
                  <a:pt x="11595673" y="46147"/>
                </a:cubicBezTo>
                <a:cubicBezTo>
                  <a:pt x="11595673" y="65759"/>
                  <a:pt x="11611572" y="81658"/>
                  <a:pt x="11631184" y="81658"/>
                </a:cubicBezTo>
                <a:cubicBezTo>
                  <a:pt x="11650796" y="81658"/>
                  <a:pt x="11666695" y="65759"/>
                  <a:pt x="11666695" y="46147"/>
                </a:cubicBezTo>
                <a:cubicBezTo>
                  <a:pt x="11666695" y="26535"/>
                  <a:pt x="11650796" y="10636"/>
                  <a:pt x="11631184" y="10636"/>
                </a:cubicBezTo>
                <a:close/>
                <a:moveTo>
                  <a:pt x="11443274" y="10636"/>
                </a:moveTo>
                <a:cubicBezTo>
                  <a:pt x="11423662" y="10636"/>
                  <a:pt x="11407763" y="26535"/>
                  <a:pt x="11407763" y="46147"/>
                </a:cubicBezTo>
                <a:cubicBezTo>
                  <a:pt x="11407763" y="65759"/>
                  <a:pt x="11423662" y="81658"/>
                  <a:pt x="11443274" y="81658"/>
                </a:cubicBezTo>
                <a:cubicBezTo>
                  <a:pt x="11462886" y="81658"/>
                  <a:pt x="11478785" y="65759"/>
                  <a:pt x="11478785" y="46147"/>
                </a:cubicBezTo>
                <a:cubicBezTo>
                  <a:pt x="11478785" y="26535"/>
                  <a:pt x="11462886" y="10636"/>
                  <a:pt x="11443274" y="10636"/>
                </a:cubicBezTo>
                <a:close/>
                <a:moveTo>
                  <a:pt x="11255364" y="10636"/>
                </a:moveTo>
                <a:cubicBezTo>
                  <a:pt x="11235752" y="10636"/>
                  <a:pt x="11219853" y="26535"/>
                  <a:pt x="11219853" y="46147"/>
                </a:cubicBezTo>
                <a:cubicBezTo>
                  <a:pt x="11219853" y="65759"/>
                  <a:pt x="11235752" y="81658"/>
                  <a:pt x="11255364" y="81658"/>
                </a:cubicBezTo>
                <a:cubicBezTo>
                  <a:pt x="11274976" y="81658"/>
                  <a:pt x="11290875" y="65759"/>
                  <a:pt x="11290875" y="46147"/>
                </a:cubicBezTo>
                <a:cubicBezTo>
                  <a:pt x="11290875" y="26535"/>
                  <a:pt x="11274976" y="10636"/>
                  <a:pt x="11255364" y="10636"/>
                </a:cubicBezTo>
                <a:close/>
                <a:moveTo>
                  <a:pt x="11067454" y="10636"/>
                </a:moveTo>
                <a:cubicBezTo>
                  <a:pt x="11047842" y="10636"/>
                  <a:pt x="11031943" y="26535"/>
                  <a:pt x="11031943" y="46147"/>
                </a:cubicBezTo>
                <a:cubicBezTo>
                  <a:pt x="11031943" y="65759"/>
                  <a:pt x="11047842" y="81658"/>
                  <a:pt x="11067454" y="81658"/>
                </a:cubicBezTo>
                <a:cubicBezTo>
                  <a:pt x="11087066" y="81658"/>
                  <a:pt x="11102965" y="65759"/>
                  <a:pt x="11102965" y="46147"/>
                </a:cubicBezTo>
                <a:cubicBezTo>
                  <a:pt x="11102965" y="26535"/>
                  <a:pt x="11087066" y="10636"/>
                  <a:pt x="11067454" y="10636"/>
                </a:cubicBezTo>
                <a:close/>
                <a:moveTo>
                  <a:pt x="10879544" y="10636"/>
                </a:moveTo>
                <a:cubicBezTo>
                  <a:pt x="10859932" y="10636"/>
                  <a:pt x="10844033" y="26535"/>
                  <a:pt x="10844033" y="46147"/>
                </a:cubicBezTo>
                <a:cubicBezTo>
                  <a:pt x="10844033" y="65759"/>
                  <a:pt x="10859932" y="81658"/>
                  <a:pt x="10879544" y="81658"/>
                </a:cubicBezTo>
                <a:cubicBezTo>
                  <a:pt x="10899156" y="81658"/>
                  <a:pt x="10915055" y="65759"/>
                  <a:pt x="10915055" y="46147"/>
                </a:cubicBezTo>
                <a:cubicBezTo>
                  <a:pt x="10915055" y="26535"/>
                  <a:pt x="10899156" y="10636"/>
                  <a:pt x="10879544" y="10636"/>
                </a:cubicBezTo>
                <a:close/>
                <a:moveTo>
                  <a:pt x="10691634" y="10636"/>
                </a:moveTo>
                <a:cubicBezTo>
                  <a:pt x="10672022" y="10636"/>
                  <a:pt x="10656123" y="26535"/>
                  <a:pt x="10656123" y="46147"/>
                </a:cubicBezTo>
                <a:cubicBezTo>
                  <a:pt x="10656123" y="65759"/>
                  <a:pt x="10672022" y="81658"/>
                  <a:pt x="10691634" y="81658"/>
                </a:cubicBezTo>
                <a:cubicBezTo>
                  <a:pt x="10711246" y="81658"/>
                  <a:pt x="10727145" y="65759"/>
                  <a:pt x="10727145" y="46147"/>
                </a:cubicBezTo>
                <a:cubicBezTo>
                  <a:pt x="10727145" y="26535"/>
                  <a:pt x="10711246" y="10636"/>
                  <a:pt x="10691634" y="10636"/>
                </a:cubicBezTo>
                <a:close/>
                <a:moveTo>
                  <a:pt x="10503724" y="10636"/>
                </a:moveTo>
                <a:cubicBezTo>
                  <a:pt x="10484112" y="10636"/>
                  <a:pt x="10468213" y="26535"/>
                  <a:pt x="10468213" y="46147"/>
                </a:cubicBezTo>
                <a:cubicBezTo>
                  <a:pt x="10468213" y="65759"/>
                  <a:pt x="10484112" y="81658"/>
                  <a:pt x="10503724" y="81658"/>
                </a:cubicBezTo>
                <a:cubicBezTo>
                  <a:pt x="10523336" y="81658"/>
                  <a:pt x="10539235" y="65759"/>
                  <a:pt x="10539235" y="46147"/>
                </a:cubicBezTo>
                <a:cubicBezTo>
                  <a:pt x="10539235" y="26535"/>
                  <a:pt x="10523336" y="10636"/>
                  <a:pt x="10503724" y="10636"/>
                </a:cubicBezTo>
                <a:close/>
                <a:moveTo>
                  <a:pt x="10315814" y="10636"/>
                </a:moveTo>
                <a:cubicBezTo>
                  <a:pt x="10296202" y="10636"/>
                  <a:pt x="10280303" y="26535"/>
                  <a:pt x="10280303" y="46147"/>
                </a:cubicBezTo>
                <a:cubicBezTo>
                  <a:pt x="10280303" y="65759"/>
                  <a:pt x="10296202" y="81658"/>
                  <a:pt x="10315814" y="81658"/>
                </a:cubicBezTo>
                <a:cubicBezTo>
                  <a:pt x="10335426" y="81658"/>
                  <a:pt x="10351325" y="65759"/>
                  <a:pt x="10351325" y="46147"/>
                </a:cubicBezTo>
                <a:cubicBezTo>
                  <a:pt x="10351325" y="26535"/>
                  <a:pt x="10335426" y="10636"/>
                  <a:pt x="10315814" y="10636"/>
                </a:cubicBezTo>
                <a:close/>
                <a:moveTo>
                  <a:pt x="10127904" y="10636"/>
                </a:moveTo>
                <a:cubicBezTo>
                  <a:pt x="10108292" y="10636"/>
                  <a:pt x="10092393" y="26535"/>
                  <a:pt x="10092393" y="46147"/>
                </a:cubicBezTo>
                <a:cubicBezTo>
                  <a:pt x="10092393" y="65759"/>
                  <a:pt x="10108292" y="81658"/>
                  <a:pt x="10127904" y="81658"/>
                </a:cubicBezTo>
                <a:cubicBezTo>
                  <a:pt x="10147516" y="81658"/>
                  <a:pt x="10163415" y="65759"/>
                  <a:pt x="10163415" y="46147"/>
                </a:cubicBezTo>
                <a:cubicBezTo>
                  <a:pt x="10163415" y="26535"/>
                  <a:pt x="10147516" y="10636"/>
                  <a:pt x="10127904" y="10636"/>
                </a:cubicBezTo>
                <a:close/>
                <a:moveTo>
                  <a:pt x="9939994" y="10636"/>
                </a:moveTo>
                <a:cubicBezTo>
                  <a:pt x="9920382" y="10636"/>
                  <a:pt x="9904483" y="26535"/>
                  <a:pt x="9904483" y="46147"/>
                </a:cubicBezTo>
                <a:cubicBezTo>
                  <a:pt x="9904483" y="65759"/>
                  <a:pt x="9920382" y="81658"/>
                  <a:pt x="9939994" y="81658"/>
                </a:cubicBezTo>
                <a:cubicBezTo>
                  <a:pt x="9959606" y="81658"/>
                  <a:pt x="9975505" y="65759"/>
                  <a:pt x="9975505" y="46147"/>
                </a:cubicBezTo>
                <a:cubicBezTo>
                  <a:pt x="9975505" y="26535"/>
                  <a:pt x="9959606" y="10636"/>
                  <a:pt x="9939994" y="10636"/>
                </a:cubicBezTo>
                <a:close/>
                <a:moveTo>
                  <a:pt x="9752084" y="10636"/>
                </a:moveTo>
                <a:cubicBezTo>
                  <a:pt x="9732472" y="10636"/>
                  <a:pt x="9716573" y="26535"/>
                  <a:pt x="9716573" y="46147"/>
                </a:cubicBezTo>
                <a:cubicBezTo>
                  <a:pt x="9716573" y="65759"/>
                  <a:pt x="9732472" y="81658"/>
                  <a:pt x="9752084" y="81658"/>
                </a:cubicBezTo>
                <a:cubicBezTo>
                  <a:pt x="9771696" y="81658"/>
                  <a:pt x="9787595" y="65759"/>
                  <a:pt x="9787595" y="46147"/>
                </a:cubicBezTo>
                <a:cubicBezTo>
                  <a:pt x="9787595" y="26535"/>
                  <a:pt x="9771696" y="10636"/>
                  <a:pt x="9752084" y="10636"/>
                </a:cubicBezTo>
                <a:close/>
                <a:moveTo>
                  <a:pt x="9564174" y="10636"/>
                </a:moveTo>
                <a:cubicBezTo>
                  <a:pt x="9544562" y="10636"/>
                  <a:pt x="9528663" y="26535"/>
                  <a:pt x="9528663" y="46147"/>
                </a:cubicBezTo>
                <a:cubicBezTo>
                  <a:pt x="9528663" y="65759"/>
                  <a:pt x="9544562" y="81658"/>
                  <a:pt x="9564174" y="81658"/>
                </a:cubicBezTo>
                <a:cubicBezTo>
                  <a:pt x="9583786" y="81658"/>
                  <a:pt x="9599685" y="65759"/>
                  <a:pt x="9599685" y="46147"/>
                </a:cubicBezTo>
                <a:cubicBezTo>
                  <a:pt x="9599685" y="26535"/>
                  <a:pt x="9583786" y="10636"/>
                  <a:pt x="9564174" y="10636"/>
                </a:cubicBezTo>
                <a:close/>
                <a:moveTo>
                  <a:pt x="9376264" y="10636"/>
                </a:moveTo>
                <a:cubicBezTo>
                  <a:pt x="9356652" y="10636"/>
                  <a:pt x="9340753" y="26535"/>
                  <a:pt x="9340753" y="46147"/>
                </a:cubicBezTo>
                <a:cubicBezTo>
                  <a:pt x="9340753" y="65759"/>
                  <a:pt x="9356652" y="81658"/>
                  <a:pt x="9376264" y="81658"/>
                </a:cubicBezTo>
                <a:cubicBezTo>
                  <a:pt x="9395876" y="81658"/>
                  <a:pt x="9411775" y="65759"/>
                  <a:pt x="9411775" y="46147"/>
                </a:cubicBezTo>
                <a:cubicBezTo>
                  <a:pt x="9411775" y="26535"/>
                  <a:pt x="9395876" y="10636"/>
                  <a:pt x="9376264" y="10636"/>
                </a:cubicBezTo>
                <a:close/>
                <a:moveTo>
                  <a:pt x="9188354" y="10636"/>
                </a:moveTo>
                <a:cubicBezTo>
                  <a:pt x="9168742" y="10636"/>
                  <a:pt x="9152843" y="26535"/>
                  <a:pt x="9152843" y="46147"/>
                </a:cubicBezTo>
                <a:cubicBezTo>
                  <a:pt x="9152843" y="65759"/>
                  <a:pt x="9168742" y="81658"/>
                  <a:pt x="9188354" y="81658"/>
                </a:cubicBezTo>
                <a:cubicBezTo>
                  <a:pt x="9207966" y="81658"/>
                  <a:pt x="9223865" y="65759"/>
                  <a:pt x="9223865" y="46147"/>
                </a:cubicBezTo>
                <a:cubicBezTo>
                  <a:pt x="9223865" y="26535"/>
                  <a:pt x="9207966" y="10636"/>
                  <a:pt x="9188354" y="10636"/>
                </a:cubicBezTo>
                <a:close/>
                <a:moveTo>
                  <a:pt x="9000444" y="10636"/>
                </a:moveTo>
                <a:cubicBezTo>
                  <a:pt x="8980832" y="10636"/>
                  <a:pt x="8964933" y="26535"/>
                  <a:pt x="8964933" y="46147"/>
                </a:cubicBezTo>
                <a:cubicBezTo>
                  <a:pt x="8964933" y="65759"/>
                  <a:pt x="8980832" y="81658"/>
                  <a:pt x="9000444" y="81658"/>
                </a:cubicBezTo>
                <a:cubicBezTo>
                  <a:pt x="9020056" y="81658"/>
                  <a:pt x="9035955" y="65759"/>
                  <a:pt x="9035955" y="46147"/>
                </a:cubicBezTo>
                <a:cubicBezTo>
                  <a:pt x="9035955" y="26535"/>
                  <a:pt x="9020056" y="10636"/>
                  <a:pt x="9000444" y="10636"/>
                </a:cubicBezTo>
                <a:close/>
                <a:moveTo>
                  <a:pt x="8812534" y="10636"/>
                </a:moveTo>
                <a:cubicBezTo>
                  <a:pt x="8792922" y="10636"/>
                  <a:pt x="8777023" y="26535"/>
                  <a:pt x="8777023" y="46147"/>
                </a:cubicBezTo>
                <a:cubicBezTo>
                  <a:pt x="8777023" y="65759"/>
                  <a:pt x="8792922" y="81658"/>
                  <a:pt x="8812534" y="81658"/>
                </a:cubicBezTo>
                <a:cubicBezTo>
                  <a:pt x="8832146" y="81658"/>
                  <a:pt x="8848045" y="65759"/>
                  <a:pt x="8848045" y="46147"/>
                </a:cubicBezTo>
                <a:cubicBezTo>
                  <a:pt x="8848045" y="26535"/>
                  <a:pt x="8832146" y="10636"/>
                  <a:pt x="8812534" y="10636"/>
                </a:cubicBezTo>
                <a:close/>
                <a:moveTo>
                  <a:pt x="8624624" y="10636"/>
                </a:moveTo>
                <a:cubicBezTo>
                  <a:pt x="8605012" y="10636"/>
                  <a:pt x="8589113" y="26535"/>
                  <a:pt x="8589113" y="46147"/>
                </a:cubicBezTo>
                <a:cubicBezTo>
                  <a:pt x="8589113" y="65759"/>
                  <a:pt x="8605012" y="81658"/>
                  <a:pt x="8624624" y="81658"/>
                </a:cubicBezTo>
                <a:cubicBezTo>
                  <a:pt x="8644236" y="81658"/>
                  <a:pt x="8660135" y="65759"/>
                  <a:pt x="8660135" y="46147"/>
                </a:cubicBezTo>
                <a:cubicBezTo>
                  <a:pt x="8660135" y="26535"/>
                  <a:pt x="8644236" y="10636"/>
                  <a:pt x="8624624" y="10636"/>
                </a:cubicBezTo>
                <a:close/>
                <a:moveTo>
                  <a:pt x="8436714" y="10636"/>
                </a:moveTo>
                <a:cubicBezTo>
                  <a:pt x="8417102" y="10636"/>
                  <a:pt x="8401203" y="26535"/>
                  <a:pt x="8401203" y="46147"/>
                </a:cubicBezTo>
                <a:cubicBezTo>
                  <a:pt x="8401203" y="65759"/>
                  <a:pt x="8417102" y="81658"/>
                  <a:pt x="8436714" y="81658"/>
                </a:cubicBezTo>
                <a:cubicBezTo>
                  <a:pt x="8456326" y="81658"/>
                  <a:pt x="8472225" y="65759"/>
                  <a:pt x="8472225" y="46147"/>
                </a:cubicBezTo>
                <a:cubicBezTo>
                  <a:pt x="8472225" y="26535"/>
                  <a:pt x="8456326" y="10636"/>
                  <a:pt x="8436714" y="10636"/>
                </a:cubicBezTo>
                <a:close/>
                <a:moveTo>
                  <a:pt x="8248804" y="10636"/>
                </a:moveTo>
                <a:cubicBezTo>
                  <a:pt x="8229192" y="10636"/>
                  <a:pt x="8213293" y="26535"/>
                  <a:pt x="8213293" y="46147"/>
                </a:cubicBezTo>
                <a:cubicBezTo>
                  <a:pt x="8213293" y="65759"/>
                  <a:pt x="8229192" y="81658"/>
                  <a:pt x="8248804" y="81658"/>
                </a:cubicBezTo>
                <a:cubicBezTo>
                  <a:pt x="8268416" y="81658"/>
                  <a:pt x="8284315" y="65759"/>
                  <a:pt x="8284315" y="46147"/>
                </a:cubicBezTo>
                <a:cubicBezTo>
                  <a:pt x="8284315" y="26535"/>
                  <a:pt x="8268416" y="10636"/>
                  <a:pt x="8248804" y="10636"/>
                </a:cubicBezTo>
                <a:close/>
                <a:moveTo>
                  <a:pt x="8060894" y="10636"/>
                </a:moveTo>
                <a:cubicBezTo>
                  <a:pt x="8041282" y="10636"/>
                  <a:pt x="8025383" y="26535"/>
                  <a:pt x="8025383" y="46147"/>
                </a:cubicBezTo>
                <a:cubicBezTo>
                  <a:pt x="8025383" y="65759"/>
                  <a:pt x="8041282" y="81658"/>
                  <a:pt x="8060894" y="81658"/>
                </a:cubicBezTo>
                <a:cubicBezTo>
                  <a:pt x="8080506" y="81658"/>
                  <a:pt x="8096405" y="65759"/>
                  <a:pt x="8096405" y="46147"/>
                </a:cubicBezTo>
                <a:cubicBezTo>
                  <a:pt x="8096405" y="26535"/>
                  <a:pt x="8080506" y="10636"/>
                  <a:pt x="8060894" y="10636"/>
                </a:cubicBezTo>
                <a:close/>
                <a:moveTo>
                  <a:pt x="7872984" y="10636"/>
                </a:moveTo>
                <a:cubicBezTo>
                  <a:pt x="7853372" y="10636"/>
                  <a:pt x="7837473" y="26535"/>
                  <a:pt x="7837473" y="46147"/>
                </a:cubicBezTo>
                <a:cubicBezTo>
                  <a:pt x="7837473" y="65759"/>
                  <a:pt x="7853372" y="81658"/>
                  <a:pt x="7872984" y="81658"/>
                </a:cubicBezTo>
                <a:cubicBezTo>
                  <a:pt x="7892596" y="81658"/>
                  <a:pt x="7908495" y="65759"/>
                  <a:pt x="7908495" y="46147"/>
                </a:cubicBezTo>
                <a:cubicBezTo>
                  <a:pt x="7908495" y="26535"/>
                  <a:pt x="7892596" y="10636"/>
                  <a:pt x="7872984" y="10636"/>
                </a:cubicBezTo>
                <a:close/>
                <a:moveTo>
                  <a:pt x="7685074" y="10636"/>
                </a:moveTo>
                <a:cubicBezTo>
                  <a:pt x="7665462" y="10636"/>
                  <a:pt x="7649563" y="26535"/>
                  <a:pt x="7649563" y="46147"/>
                </a:cubicBezTo>
                <a:cubicBezTo>
                  <a:pt x="7649563" y="65759"/>
                  <a:pt x="7665462" y="81658"/>
                  <a:pt x="7685074" y="81658"/>
                </a:cubicBezTo>
                <a:cubicBezTo>
                  <a:pt x="7704686" y="81658"/>
                  <a:pt x="7720585" y="65759"/>
                  <a:pt x="7720585" y="46147"/>
                </a:cubicBezTo>
                <a:cubicBezTo>
                  <a:pt x="7720585" y="26535"/>
                  <a:pt x="7704686" y="10636"/>
                  <a:pt x="7685074" y="10636"/>
                </a:cubicBezTo>
                <a:close/>
                <a:moveTo>
                  <a:pt x="7497164" y="10636"/>
                </a:moveTo>
                <a:cubicBezTo>
                  <a:pt x="7477552" y="10636"/>
                  <a:pt x="7461653" y="26535"/>
                  <a:pt x="7461653" y="46147"/>
                </a:cubicBezTo>
                <a:cubicBezTo>
                  <a:pt x="7461653" y="65759"/>
                  <a:pt x="7477552" y="81658"/>
                  <a:pt x="7497164" y="81658"/>
                </a:cubicBezTo>
                <a:cubicBezTo>
                  <a:pt x="7516776" y="81658"/>
                  <a:pt x="7532675" y="65759"/>
                  <a:pt x="7532675" y="46147"/>
                </a:cubicBezTo>
                <a:cubicBezTo>
                  <a:pt x="7532675" y="26535"/>
                  <a:pt x="7516776" y="10636"/>
                  <a:pt x="7497164" y="10636"/>
                </a:cubicBezTo>
                <a:close/>
                <a:moveTo>
                  <a:pt x="7309254" y="10636"/>
                </a:moveTo>
                <a:cubicBezTo>
                  <a:pt x="7289642" y="10636"/>
                  <a:pt x="7273743" y="26535"/>
                  <a:pt x="7273743" y="46147"/>
                </a:cubicBezTo>
                <a:cubicBezTo>
                  <a:pt x="7273743" y="65759"/>
                  <a:pt x="7289642" y="81658"/>
                  <a:pt x="7309254" y="81658"/>
                </a:cubicBezTo>
                <a:cubicBezTo>
                  <a:pt x="7328866" y="81658"/>
                  <a:pt x="7344765" y="65759"/>
                  <a:pt x="7344765" y="46147"/>
                </a:cubicBezTo>
                <a:cubicBezTo>
                  <a:pt x="7344765" y="26535"/>
                  <a:pt x="7328866" y="10636"/>
                  <a:pt x="7309254" y="10636"/>
                </a:cubicBezTo>
                <a:close/>
                <a:moveTo>
                  <a:pt x="7121344" y="10636"/>
                </a:moveTo>
                <a:cubicBezTo>
                  <a:pt x="7101732" y="10636"/>
                  <a:pt x="7085833" y="26535"/>
                  <a:pt x="7085833" y="46147"/>
                </a:cubicBezTo>
                <a:cubicBezTo>
                  <a:pt x="7085833" y="65759"/>
                  <a:pt x="7101732" y="81658"/>
                  <a:pt x="7121344" y="81658"/>
                </a:cubicBezTo>
                <a:cubicBezTo>
                  <a:pt x="7140956" y="81658"/>
                  <a:pt x="7156855" y="65759"/>
                  <a:pt x="7156855" y="46147"/>
                </a:cubicBezTo>
                <a:cubicBezTo>
                  <a:pt x="7156855" y="26535"/>
                  <a:pt x="7140956" y="10636"/>
                  <a:pt x="7121344" y="10636"/>
                </a:cubicBezTo>
                <a:close/>
                <a:moveTo>
                  <a:pt x="6933434" y="10636"/>
                </a:moveTo>
                <a:cubicBezTo>
                  <a:pt x="6913822" y="10636"/>
                  <a:pt x="6897923" y="26535"/>
                  <a:pt x="6897923" y="46147"/>
                </a:cubicBezTo>
                <a:cubicBezTo>
                  <a:pt x="6897923" y="65759"/>
                  <a:pt x="6913822" y="81658"/>
                  <a:pt x="6933434" y="81658"/>
                </a:cubicBezTo>
                <a:cubicBezTo>
                  <a:pt x="6953046" y="81658"/>
                  <a:pt x="6968945" y="65759"/>
                  <a:pt x="6968945" y="46147"/>
                </a:cubicBezTo>
                <a:cubicBezTo>
                  <a:pt x="6968945" y="26535"/>
                  <a:pt x="6953046" y="10636"/>
                  <a:pt x="6933434" y="10636"/>
                </a:cubicBezTo>
                <a:close/>
                <a:moveTo>
                  <a:pt x="6745524" y="10636"/>
                </a:moveTo>
                <a:cubicBezTo>
                  <a:pt x="6725912" y="10636"/>
                  <a:pt x="6710013" y="26535"/>
                  <a:pt x="6710013" y="46147"/>
                </a:cubicBezTo>
                <a:cubicBezTo>
                  <a:pt x="6710013" y="65759"/>
                  <a:pt x="6725912" y="81658"/>
                  <a:pt x="6745524" y="81658"/>
                </a:cubicBezTo>
                <a:cubicBezTo>
                  <a:pt x="6765136" y="81658"/>
                  <a:pt x="6781035" y="65759"/>
                  <a:pt x="6781035" y="46147"/>
                </a:cubicBezTo>
                <a:cubicBezTo>
                  <a:pt x="6781035" y="26535"/>
                  <a:pt x="6765136" y="10636"/>
                  <a:pt x="6745524" y="10636"/>
                </a:cubicBezTo>
                <a:close/>
                <a:moveTo>
                  <a:pt x="6557614" y="10636"/>
                </a:moveTo>
                <a:cubicBezTo>
                  <a:pt x="6538002" y="10636"/>
                  <a:pt x="6522103" y="26535"/>
                  <a:pt x="6522103" y="46147"/>
                </a:cubicBezTo>
                <a:cubicBezTo>
                  <a:pt x="6522103" y="65759"/>
                  <a:pt x="6538002" y="81658"/>
                  <a:pt x="6557614" y="81658"/>
                </a:cubicBezTo>
                <a:cubicBezTo>
                  <a:pt x="6577226" y="81658"/>
                  <a:pt x="6593125" y="65759"/>
                  <a:pt x="6593125" y="46147"/>
                </a:cubicBezTo>
                <a:cubicBezTo>
                  <a:pt x="6593125" y="26535"/>
                  <a:pt x="6577226" y="10636"/>
                  <a:pt x="6557614" y="10636"/>
                </a:cubicBezTo>
                <a:close/>
                <a:moveTo>
                  <a:pt x="6369704" y="10636"/>
                </a:moveTo>
                <a:cubicBezTo>
                  <a:pt x="6350092" y="10636"/>
                  <a:pt x="6334193" y="26535"/>
                  <a:pt x="6334193" y="46147"/>
                </a:cubicBezTo>
                <a:cubicBezTo>
                  <a:pt x="6334193" y="65759"/>
                  <a:pt x="6350092" y="81658"/>
                  <a:pt x="6369704" y="81658"/>
                </a:cubicBezTo>
                <a:cubicBezTo>
                  <a:pt x="6389316" y="81658"/>
                  <a:pt x="6405215" y="65759"/>
                  <a:pt x="6405215" y="46147"/>
                </a:cubicBezTo>
                <a:cubicBezTo>
                  <a:pt x="6405215" y="26535"/>
                  <a:pt x="6389316" y="10636"/>
                  <a:pt x="6369704" y="10636"/>
                </a:cubicBezTo>
                <a:close/>
                <a:moveTo>
                  <a:pt x="6181794" y="10636"/>
                </a:moveTo>
                <a:cubicBezTo>
                  <a:pt x="6162182" y="10636"/>
                  <a:pt x="6146283" y="26535"/>
                  <a:pt x="6146283" y="46147"/>
                </a:cubicBezTo>
                <a:cubicBezTo>
                  <a:pt x="6146283" y="65759"/>
                  <a:pt x="6162182" y="81658"/>
                  <a:pt x="6181794" y="81658"/>
                </a:cubicBezTo>
                <a:cubicBezTo>
                  <a:pt x="6201406" y="81658"/>
                  <a:pt x="6217305" y="65759"/>
                  <a:pt x="6217305" y="46147"/>
                </a:cubicBezTo>
                <a:cubicBezTo>
                  <a:pt x="6217305" y="26535"/>
                  <a:pt x="6201406" y="10636"/>
                  <a:pt x="6181794" y="10636"/>
                </a:cubicBezTo>
                <a:close/>
                <a:moveTo>
                  <a:pt x="5993886" y="10636"/>
                </a:moveTo>
                <a:cubicBezTo>
                  <a:pt x="5974273" y="10636"/>
                  <a:pt x="5958374" y="26535"/>
                  <a:pt x="5958374" y="46147"/>
                </a:cubicBezTo>
                <a:cubicBezTo>
                  <a:pt x="5958374" y="65759"/>
                  <a:pt x="5974273" y="81658"/>
                  <a:pt x="5993886" y="81658"/>
                </a:cubicBezTo>
                <a:cubicBezTo>
                  <a:pt x="6013497" y="81658"/>
                  <a:pt x="6029396" y="65759"/>
                  <a:pt x="6029396" y="46147"/>
                </a:cubicBezTo>
                <a:cubicBezTo>
                  <a:pt x="6029396" y="26535"/>
                  <a:pt x="6013497" y="10636"/>
                  <a:pt x="5993886" y="10636"/>
                </a:cubicBezTo>
                <a:close/>
                <a:moveTo>
                  <a:pt x="5805976" y="10636"/>
                </a:moveTo>
                <a:cubicBezTo>
                  <a:pt x="5786364" y="10636"/>
                  <a:pt x="5770466" y="26535"/>
                  <a:pt x="5770466" y="46147"/>
                </a:cubicBezTo>
                <a:cubicBezTo>
                  <a:pt x="5770466" y="65759"/>
                  <a:pt x="5786364" y="81658"/>
                  <a:pt x="5805976" y="81658"/>
                </a:cubicBezTo>
                <a:cubicBezTo>
                  <a:pt x="5825589" y="81658"/>
                  <a:pt x="5841487" y="65759"/>
                  <a:pt x="5841487" y="46147"/>
                </a:cubicBezTo>
                <a:cubicBezTo>
                  <a:pt x="5841487" y="26535"/>
                  <a:pt x="5825589" y="10636"/>
                  <a:pt x="5805976" y="10636"/>
                </a:cubicBezTo>
                <a:close/>
                <a:moveTo>
                  <a:pt x="5618068" y="10636"/>
                </a:moveTo>
                <a:cubicBezTo>
                  <a:pt x="5598457" y="10636"/>
                  <a:pt x="5582558" y="26535"/>
                  <a:pt x="5582558" y="46147"/>
                </a:cubicBezTo>
                <a:cubicBezTo>
                  <a:pt x="5582558" y="65759"/>
                  <a:pt x="5598457" y="81658"/>
                  <a:pt x="5618068" y="81658"/>
                </a:cubicBezTo>
                <a:cubicBezTo>
                  <a:pt x="5637680" y="81658"/>
                  <a:pt x="5653579" y="65759"/>
                  <a:pt x="5653579" y="46147"/>
                </a:cubicBezTo>
                <a:cubicBezTo>
                  <a:pt x="5653579" y="26535"/>
                  <a:pt x="5637680" y="10636"/>
                  <a:pt x="5618068" y="10636"/>
                </a:cubicBezTo>
                <a:close/>
                <a:moveTo>
                  <a:pt x="5430159" y="10636"/>
                </a:moveTo>
                <a:cubicBezTo>
                  <a:pt x="5410549" y="10636"/>
                  <a:pt x="5394647" y="26535"/>
                  <a:pt x="5394647" y="46147"/>
                </a:cubicBezTo>
                <a:cubicBezTo>
                  <a:pt x="5394647" y="65759"/>
                  <a:pt x="5410549" y="81658"/>
                  <a:pt x="5430159" y="81658"/>
                </a:cubicBezTo>
                <a:cubicBezTo>
                  <a:pt x="5449772" y="81658"/>
                  <a:pt x="5465670" y="65759"/>
                  <a:pt x="5465670" y="46147"/>
                </a:cubicBezTo>
                <a:cubicBezTo>
                  <a:pt x="5465670" y="26535"/>
                  <a:pt x="5449772" y="10636"/>
                  <a:pt x="5430159" y="10636"/>
                </a:cubicBezTo>
                <a:close/>
                <a:moveTo>
                  <a:pt x="5242249" y="10636"/>
                </a:moveTo>
                <a:cubicBezTo>
                  <a:pt x="5222635" y="10636"/>
                  <a:pt x="5206737" y="26535"/>
                  <a:pt x="5206737" y="46147"/>
                </a:cubicBezTo>
                <a:cubicBezTo>
                  <a:pt x="5206737" y="65759"/>
                  <a:pt x="5222635" y="81658"/>
                  <a:pt x="5242249" y="81658"/>
                </a:cubicBezTo>
                <a:cubicBezTo>
                  <a:pt x="5261862" y="81658"/>
                  <a:pt x="5277760" y="65759"/>
                  <a:pt x="5277760" y="46147"/>
                </a:cubicBezTo>
                <a:cubicBezTo>
                  <a:pt x="5277760" y="26535"/>
                  <a:pt x="5261862" y="10636"/>
                  <a:pt x="5242249" y="10636"/>
                </a:cubicBezTo>
                <a:close/>
                <a:moveTo>
                  <a:pt x="5054338" y="10636"/>
                </a:moveTo>
                <a:cubicBezTo>
                  <a:pt x="5034726" y="10636"/>
                  <a:pt x="5018828" y="26535"/>
                  <a:pt x="5018828" y="46147"/>
                </a:cubicBezTo>
                <a:cubicBezTo>
                  <a:pt x="5018828" y="65759"/>
                  <a:pt x="5034726" y="81658"/>
                  <a:pt x="5054338" y="81658"/>
                </a:cubicBezTo>
                <a:cubicBezTo>
                  <a:pt x="5073951" y="81658"/>
                  <a:pt x="5089850" y="65759"/>
                  <a:pt x="5089850" y="46147"/>
                </a:cubicBezTo>
                <a:cubicBezTo>
                  <a:pt x="5089850" y="26535"/>
                  <a:pt x="5073951" y="10636"/>
                  <a:pt x="5054338" y="10636"/>
                </a:cubicBezTo>
                <a:close/>
                <a:moveTo>
                  <a:pt x="4866430" y="10636"/>
                </a:moveTo>
                <a:cubicBezTo>
                  <a:pt x="4846819" y="10636"/>
                  <a:pt x="4830924" y="26535"/>
                  <a:pt x="4830924" y="46147"/>
                </a:cubicBezTo>
                <a:cubicBezTo>
                  <a:pt x="4830924" y="65759"/>
                  <a:pt x="4846819" y="81658"/>
                  <a:pt x="4866430" y="81658"/>
                </a:cubicBezTo>
                <a:cubicBezTo>
                  <a:pt x="4886041" y="81658"/>
                  <a:pt x="4901941" y="65759"/>
                  <a:pt x="4901941" y="46147"/>
                </a:cubicBezTo>
                <a:cubicBezTo>
                  <a:pt x="4901941" y="26535"/>
                  <a:pt x="4886041" y="10636"/>
                  <a:pt x="4866430" y="10636"/>
                </a:cubicBezTo>
                <a:close/>
                <a:moveTo>
                  <a:pt x="4678519" y="10636"/>
                </a:moveTo>
                <a:cubicBezTo>
                  <a:pt x="4658907" y="10636"/>
                  <a:pt x="4643007" y="26535"/>
                  <a:pt x="4643007" y="46147"/>
                </a:cubicBezTo>
                <a:cubicBezTo>
                  <a:pt x="4643007" y="65759"/>
                  <a:pt x="4658907" y="81658"/>
                  <a:pt x="4678519" y="81658"/>
                </a:cubicBezTo>
                <a:cubicBezTo>
                  <a:pt x="4698130" y="81658"/>
                  <a:pt x="4714030" y="65759"/>
                  <a:pt x="4714030" y="46147"/>
                </a:cubicBezTo>
                <a:cubicBezTo>
                  <a:pt x="4714030" y="26535"/>
                  <a:pt x="4698130" y="10636"/>
                  <a:pt x="4678519" y="10636"/>
                </a:cubicBezTo>
                <a:close/>
                <a:moveTo>
                  <a:pt x="4490610" y="10636"/>
                </a:moveTo>
                <a:cubicBezTo>
                  <a:pt x="4470998" y="10636"/>
                  <a:pt x="4455098" y="26535"/>
                  <a:pt x="4455098" y="46147"/>
                </a:cubicBezTo>
                <a:cubicBezTo>
                  <a:pt x="4455098" y="65759"/>
                  <a:pt x="4470998" y="81658"/>
                  <a:pt x="4490610" y="81658"/>
                </a:cubicBezTo>
                <a:cubicBezTo>
                  <a:pt x="4510220" y="81658"/>
                  <a:pt x="4526118" y="65759"/>
                  <a:pt x="4526118" y="46147"/>
                </a:cubicBezTo>
                <a:cubicBezTo>
                  <a:pt x="4526118" y="26535"/>
                  <a:pt x="4510220" y="10636"/>
                  <a:pt x="4490610" y="10636"/>
                </a:cubicBezTo>
                <a:close/>
                <a:moveTo>
                  <a:pt x="4302698" y="10636"/>
                </a:moveTo>
                <a:cubicBezTo>
                  <a:pt x="4283086" y="10636"/>
                  <a:pt x="4267187" y="26535"/>
                  <a:pt x="4267187" y="46147"/>
                </a:cubicBezTo>
                <a:cubicBezTo>
                  <a:pt x="4267187" y="65759"/>
                  <a:pt x="4283086" y="81658"/>
                  <a:pt x="4302698" y="81658"/>
                </a:cubicBezTo>
                <a:cubicBezTo>
                  <a:pt x="4322311" y="81658"/>
                  <a:pt x="4338210" y="65759"/>
                  <a:pt x="4338210" y="46147"/>
                </a:cubicBezTo>
                <a:cubicBezTo>
                  <a:pt x="4338210" y="26535"/>
                  <a:pt x="4322311" y="10636"/>
                  <a:pt x="4302698" y="10636"/>
                </a:cubicBezTo>
                <a:close/>
                <a:moveTo>
                  <a:pt x="4114802" y="10636"/>
                </a:moveTo>
                <a:cubicBezTo>
                  <a:pt x="4095188" y="10636"/>
                  <a:pt x="4079291" y="26535"/>
                  <a:pt x="4079291" y="46147"/>
                </a:cubicBezTo>
                <a:cubicBezTo>
                  <a:pt x="4079291" y="65759"/>
                  <a:pt x="4095188" y="81658"/>
                  <a:pt x="4114802" y="81658"/>
                </a:cubicBezTo>
                <a:cubicBezTo>
                  <a:pt x="4134411" y="81658"/>
                  <a:pt x="4150308" y="65759"/>
                  <a:pt x="4150308" y="46147"/>
                </a:cubicBezTo>
                <a:cubicBezTo>
                  <a:pt x="4150308" y="26535"/>
                  <a:pt x="4134411" y="10636"/>
                  <a:pt x="4114802" y="10636"/>
                </a:cubicBezTo>
                <a:close/>
                <a:moveTo>
                  <a:pt x="3926888" y="10636"/>
                </a:moveTo>
                <a:cubicBezTo>
                  <a:pt x="3907279" y="10636"/>
                  <a:pt x="3891378" y="26535"/>
                  <a:pt x="3891378" y="46147"/>
                </a:cubicBezTo>
                <a:cubicBezTo>
                  <a:pt x="3891378" y="65759"/>
                  <a:pt x="3907279" y="81658"/>
                  <a:pt x="3926888" y="81658"/>
                </a:cubicBezTo>
                <a:cubicBezTo>
                  <a:pt x="3946503" y="81658"/>
                  <a:pt x="3962401" y="65759"/>
                  <a:pt x="3962401" y="46147"/>
                </a:cubicBezTo>
                <a:cubicBezTo>
                  <a:pt x="3962401" y="26535"/>
                  <a:pt x="3946503" y="10636"/>
                  <a:pt x="3926888" y="10636"/>
                </a:cubicBezTo>
                <a:close/>
                <a:moveTo>
                  <a:pt x="3738979" y="10636"/>
                </a:moveTo>
                <a:cubicBezTo>
                  <a:pt x="3719366" y="10636"/>
                  <a:pt x="3703467" y="26535"/>
                  <a:pt x="3703467" y="46147"/>
                </a:cubicBezTo>
                <a:cubicBezTo>
                  <a:pt x="3703467" y="65759"/>
                  <a:pt x="3719366" y="81658"/>
                  <a:pt x="3738979" y="81658"/>
                </a:cubicBezTo>
                <a:cubicBezTo>
                  <a:pt x="3758591" y="81658"/>
                  <a:pt x="3774489" y="65759"/>
                  <a:pt x="3774489" y="46147"/>
                </a:cubicBezTo>
                <a:cubicBezTo>
                  <a:pt x="3774489" y="26535"/>
                  <a:pt x="3758591" y="10636"/>
                  <a:pt x="3738979" y="10636"/>
                </a:cubicBezTo>
                <a:close/>
                <a:moveTo>
                  <a:pt x="3551069" y="10636"/>
                </a:moveTo>
                <a:cubicBezTo>
                  <a:pt x="3531458" y="10636"/>
                  <a:pt x="3515557" y="26535"/>
                  <a:pt x="3515557" y="46147"/>
                </a:cubicBezTo>
                <a:cubicBezTo>
                  <a:pt x="3515557" y="65759"/>
                  <a:pt x="3531458" y="81658"/>
                  <a:pt x="3551069" y="81658"/>
                </a:cubicBezTo>
                <a:cubicBezTo>
                  <a:pt x="3570679" y="81658"/>
                  <a:pt x="3586579" y="65759"/>
                  <a:pt x="3586579" y="46147"/>
                </a:cubicBezTo>
                <a:cubicBezTo>
                  <a:pt x="3586579" y="26535"/>
                  <a:pt x="3570679" y="10636"/>
                  <a:pt x="3551069" y="10636"/>
                </a:cubicBezTo>
                <a:close/>
                <a:moveTo>
                  <a:pt x="3363163" y="10636"/>
                </a:moveTo>
                <a:cubicBezTo>
                  <a:pt x="3343550" y="10636"/>
                  <a:pt x="3327653" y="26535"/>
                  <a:pt x="3327653" y="46147"/>
                </a:cubicBezTo>
                <a:cubicBezTo>
                  <a:pt x="3327653" y="65759"/>
                  <a:pt x="3343550" y="81658"/>
                  <a:pt x="3363163" y="81658"/>
                </a:cubicBezTo>
                <a:cubicBezTo>
                  <a:pt x="3382774" y="81658"/>
                  <a:pt x="3398674" y="65759"/>
                  <a:pt x="3398674" y="46147"/>
                </a:cubicBezTo>
                <a:cubicBezTo>
                  <a:pt x="3398674" y="26535"/>
                  <a:pt x="3382774" y="10636"/>
                  <a:pt x="3363163" y="10636"/>
                </a:cubicBezTo>
                <a:close/>
                <a:moveTo>
                  <a:pt x="3175253" y="10636"/>
                </a:moveTo>
                <a:cubicBezTo>
                  <a:pt x="3155640" y="10636"/>
                  <a:pt x="3139740" y="26535"/>
                  <a:pt x="3139740" y="46147"/>
                </a:cubicBezTo>
                <a:cubicBezTo>
                  <a:pt x="3139740" y="65759"/>
                  <a:pt x="3155640" y="81658"/>
                  <a:pt x="3175253" y="81658"/>
                </a:cubicBezTo>
                <a:cubicBezTo>
                  <a:pt x="3194866" y="81658"/>
                  <a:pt x="3210767" y="65759"/>
                  <a:pt x="3210767" y="46147"/>
                </a:cubicBezTo>
                <a:cubicBezTo>
                  <a:pt x="3210767" y="26535"/>
                  <a:pt x="3194866" y="10636"/>
                  <a:pt x="3175253" y="10636"/>
                </a:cubicBezTo>
                <a:close/>
                <a:moveTo>
                  <a:pt x="2987343" y="10636"/>
                </a:moveTo>
                <a:cubicBezTo>
                  <a:pt x="2967728" y="10636"/>
                  <a:pt x="2951833" y="26535"/>
                  <a:pt x="2951833" y="46147"/>
                </a:cubicBezTo>
                <a:cubicBezTo>
                  <a:pt x="2951833" y="65759"/>
                  <a:pt x="2967728" y="81658"/>
                  <a:pt x="2987343" y="81658"/>
                </a:cubicBezTo>
                <a:cubicBezTo>
                  <a:pt x="3006954" y="81658"/>
                  <a:pt x="3022854" y="65759"/>
                  <a:pt x="3022854" y="46147"/>
                </a:cubicBezTo>
                <a:cubicBezTo>
                  <a:pt x="3022854" y="26535"/>
                  <a:pt x="3006954" y="10636"/>
                  <a:pt x="2987343" y="10636"/>
                </a:cubicBezTo>
                <a:close/>
                <a:moveTo>
                  <a:pt x="2799432" y="10636"/>
                </a:moveTo>
                <a:cubicBezTo>
                  <a:pt x="2779821" y="10636"/>
                  <a:pt x="2763919" y="26535"/>
                  <a:pt x="2763919" y="46147"/>
                </a:cubicBezTo>
                <a:cubicBezTo>
                  <a:pt x="2763919" y="65759"/>
                  <a:pt x="2779821" y="81658"/>
                  <a:pt x="2799432" y="81658"/>
                </a:cubicBezTo>
                <a:cubicBezTo>
                  <a:pt x="2819042" y="81658"/>
                  <a:pt x="2834941" y="65759"/>
                  <a:pt x="2834941" y="46147"/>
                </a:cubicBezTo>
                <a:cubicBezTo>
                  <a:pt x="2834941" y="26535"/>
                  <a:pt x="2819042" y="10636"/>
                  <a:pt x="2799432" y="10636"/>
                </a:cubicBezTo>
                <a:close/>
                <a:moveTo>
                  <a:pt x="2611522" y="10636"/>
                </a:moveTo>
                <a:cubicBezTo>
                  <a:pt x="2591910" y="10636"/>
                  <a:pt x="2576011" y="26535"/>
                  <a:pt x="2576011" y="46147"/>
                </a:cubicBezTo>
                <a:cubicBezTo>
                  <a:pt x="2576011" y="65759"/>
                  <a:pt x="2591910" y="81658"/>
                  <a:pt x="2611522" y="81658"/>
                </a:cubicBezTo>
                <a:cubicBezTo>
                  <a:pt x="2631134" y="81658"/>
                  <a:pt x="2647033" y="65759"/>
                  <a:pt x="2647033" y="46147"/>
                </a:cubicBezTo>
                <a:cubicBezTo>
                  <a:pt x="2647033" y="26535"/>
                  <a:pt x="2631134" y="10636"/>
                  <a:pt x="2611522" y="10636"/>
                </a:cubicBezTo>
                <a:close/>
                <a:moveTo>
                  <a:pt x="2423611" y="10636"/>
                </a:moveTo>
                <a:cubicBezTo>
                  <a:pt x="2403999" y="10636"/>
                  <a:pt x="2388100" y="26535"/>
                  <a:pt x="2388100" y="46147"/>
                </a:cubicBezTo>
                <a:cubicBezTo>
                  <a:pt x="2388100" y="65759"/>
                  <a:pt x="2403999" y="81658"/>
                  <a:pt x="2423611" y="81658"/>
                </a:cubicBezTo>
                <a:cubicBezTo>
                  <a:pt x="2443223" y="81658"/>
                  <a:pt x="2459122" y="65759"/>
                  <a:pt x="2459122" y="46147"/>
                </a:cubicBezTo>
                <a:cubicBezTo>
                  <a:pt x="2459122" y="26535"/>
                  <a:pt x="2443223" y="10636"/>
                  <a:pt x="2423611" y="10636"/>
                </a:cubicBezTo>
                <a:close/>
                <a:moveTo>
                  <a:pt x="2235702" y="10636"/>
                </a:moveTo>
                <a:cubicBezTo>
                  <a:pt x="2216091" y="10636"/>
                  <a:pt x="2200189" y="26535"/>
                  <a:pt x="2200189" y="46147"/>
                </a:cubicBezTo>
                <a:cubicBezTo>
                  <a:pt x="2200189" y="65759"/>
                  <a:pt x="2216091" y="81658"/>
                  <a:pt x="2235702" y="81658"/>
                </a:cubicBezTo>
                <a:cubicBezTo>
                  <a:pt x="2255313" y="81658"/>
                  <a:pt x="2271213" y="65759"/>
                  <a:pt x="2271213" y="46147"/>
                </a:cubicBezTo>
                <a:cubicBezTo>
                  <a:pt x="2271213" y="26535"/>
                  <a:pt x="2255313" y="10636"/>
                  <a:pt x="2235702" y="10636"/>
                </a:cubicBezTo>
                <a:close/>
                <a:moveTo>
                  <a:pt x="2047794" y="10636"/>
                </a:moveTo>
                <a:cubicBezTo>
                  <a:pt x="2028182" y="10636"/>
                  <a:pt x="2012282" y="26535"/>
                  <a:pt x="2012282" y="46147"/>
                </a:cubicBezTo>
                <a:cubicBezTo>
                  <a:pt x="2012282" y="65759"/>
                  <a:pt x="2028182" y="81658"/>
                  <a:pt x="2047794" y="81658"/>
                </a:cubicBezTo>
                <a:cubicBezTo>
                  <a:pt x="2067406" y="81658"/>
                  <a:pt x="2083304" y="65759"/>
                  <a:pt x="2083304" y="46147"/>
                </a:cubicBezTo>
                <a:cubicBezTo>
                  <a:pt x="2083304" y="26535"/>
                  <a:pt x="2067406" y="10636"/>
                  <a:pt x="2047794" y="10636"/>
                </a:cubicBezTo>
                <a:close/>
                <a:moveTo>
                  <a:pt x="1859883" y="10636"/>
                </a:moveTo>
                <a:cubicBezTo>
                  <a:pt x="1840271" y="10636"/>
                  <a:pt x="1824372" y="26535"/>
                  <a:pt x="1824372" y="46147"/>
                </a:cubicBezTo>
                <a:cubicBezTo>
                  <a:pt x="1824372" y="65759"/>
                  <a:pt x="1840271" y="81658"/>
                  <a:pt x="1859883" y="81658"/>
                </a:cubicBezTo>
                <a:cubicBezTo>
                  <a:pt x="1879496" y="81658"/>
                  <a:pt x="1895394" y="65759"/>
                  <a:pt x="1895394" y="46147"/>
                </a:cubicBezTo>
                <a:cubicBezTo>
                  <a:pt x="1895394" y="26535"/>
                  <a:pt x="1879496" y="10636"/>
                  <a:pt x="1859883" y="10636"/>
                </a:cubicBezTo>
                <a:close/>
                <a:moveTo>
                  <a:pt x="1671974" y="10636"/>
                </a:moveTo>
                <a:cubicBezTo>
                  <a:pt x="1652361" y="10636"/>
                  <a:pt x="1636462" y="26535"/>
                  <a:pt x="1636462" y="46147"/>
                </a:cubicBezTo>
                <a:cubicBezTo>
                  <a:pt x="1636462" y="65759"/>
                  <a:pt x="1652361" y="81658"/>
                  <a:pt x="1671974" y="81658"/>
                </a:cubicBezTo>
                <a:cubicBezTo>
                  <a:pt x="1691586" y="81658"/>
                  <a:pt x="1707484" y="65759"/>
                  <a:pt x="1707484" y="46147"/>
                </a:cubicBezTo>
                <a:cubicBezTo>
                  <a:pt x="1707484" y="26535"/>
                  <a:pt x="1691586" y="10636"/>
                  <a:pt x="1671974" y="10636"/>
                </a:cubicBezTo>
                <a:close/>
                <a:moveTo>
                  <a:pt x="1484064" y="10636"/>
                </a:moveTo>
                <a:cubicBezTo>
                  <a:pt x="1464452" y="10636"/>
                  <a:pt x="1448553" y="26535"/>
                  <a:pt x="1448553" y="46147"/>
                </a:cubicBezTo>
                <a:cubicBezTo>
                  <a:pt x="1448553" y="65759"/>
                  <a:pt x="1464452" y="81658"/>
                  <a:pt x="1484064" y="81658"/>
                </a:cubicBezTo>
                <a:cubicBezTo>
                  <a:pt x="1503675" y="81658"/>
                  <a:pt x="1519574" y="65759"/>
                  <a:pt x="1519574" y="46147"/>
                </a:cubicBezTo>
                <a:cubicBezTo>
                  <a:pt x="1519574" y="26535"/>
                  <a:pt x="1503675" y="10636"/>
                  <a:pt x="1484064" y="10636"/>
                </a:cubicBezTo>
                <a:close/>
                <a:moveTo>
                  <a:pt x="1296154" y="10636"/>
                </a:moveTo>
                <a:cubicBezTo>
                  <a:pt x="1276542" y="10636"/>
                  <a:pt x="1260643" y="26535"/>
                  <a:pt x="1260643" y="46147"/>
                </a:cubicBezTo>
                <a:cubicBezTo>
                  <a:pt x="1260643" y="65759"/>
                  <a:pt x="1276542" y="81658"/>
                  <a:pt x="1296154" y="81658"/>
                </a:cubicBezTo>
                <a:cubicBezTo>
                  <a:pt x="1315766" y="81658"/>
                  <a:pt x="1331665" y="65759"/>
                  <a:pt x="1331665" y="46147"/>
                </a:cubicBezTo>
                <a:cubicBezTo>
                  <a:pt x="1331665" y="26535"/>
                  <a:pt x="1315766" y="10636"/>
                  <a:pt x="1296154" y="10636"/>
                </a:cubicBezTo>
                <a:close/>
                <a:moveTo>
                  <a:pt x="1108244" y="10636"/>
                </a:moveTo>
                <a:cubicBezTo>
                  <a:pt x="1088632" y="10636"/>
                  <a:pt x="1072733" y="26535"/>
                  <a:pt x="1072733" y="46147"/>
                </a:cubicBezTo>
                <a:cubicBezTo>
                  <a:pt x="1072733" y="65759"/>
                  <a:pt x="1088632" y="81658"/>
                  <a:pt x="1108244" y="81658"/>
                </a:cubicBezTo>
                <a:cubicBezTo>
                  <a:pt x="1127857" y="81658"/>
                  <a:pt x="1143754" y="65759"/>
                  <a:pt x="1143754" y="46147"/>
                </a:cubicBezTo>
                <a:cubicBezTo>
                  <a:pt x="1143754" y="26535"/>
                  <a:pt x="1127857" y="10636"/>
                  <a:pt x="1108244" y="10636"/>
                </a:cubicBezTo>
                <a:close/>
                <a:moveTo>
                  <a:pt x="920335" y="10636"/>
                </a:moveTo>
                <a:cubicBezTo>
                  <a:pt x="900722" y="10636"/>
                  <a:pt x="884823" y="26535"/>
                  <a:pt x="884823" y="46147"/>
                </a:cubicBezTo>
                <a:cubicBezTo>
                  <a:pt x="884823" y="65759"/>
                  <a:pt x="900722" y="81658"/>
                  <a:pt x="920335" y="81658"/>
                </a:cubicBezTo>
                <a:cubicBezTo>
                  <a:pt x="939946" y="81658"/>
                  <a:pt x="955845" y="65759"/>
                  <a:pt x="955845" y="46147"/>
                </a:cubicBezTo>
                <a:cubicBezTo>
                  <a:pt x="955845" y="26535"/>
                  <a:pt x="939946" y="10636"/>
                  <a:pt x="920335" y="10636"/>
                </a:cubicBezTo>
                <a:close/>
                <a:moveTo>
                  <a:pt x="732425" y="10636"/>
                </a:moveTo>
                <a:cubicBezTo>
                  <a:pt x="712812" y="10636"/>
                  <a:pt x="696913" y="26535"/>
                  <a:pt x="696913" y="46147"/>
                </a:cubicBezTo>
                <a:cubicBezTo>
                  <a:pt x="696913" y="65759"/>
                  <a:pt x="712812" y="81658"/>
                  <a:pt x="732425" y="81658"/>
                </a:cubicBezTo>
                <a:cubicBezTo>
                  <a:pt x="752037" y="81658"/>
                  <a:pt x="767935" y="65759"/>
                  <a:pt x="767935" y="46147"/>
                </a:cubicBezTo>
                <a:cubicBezTo>
                  <a:pt x="767935" y="26535"/>
                  <a:pt x="752037" y="10636"/>
                  <a:pt x="732425" y="10636"/>
                </a:cubicBezTo>
                <a:close/>
                <a:moveTo>
                  <a:pt x="544515" y="10636"/>
                </a:moveTo>
                <a:cubicBezTo>
                  <a:pt x="524902" y="10636"/>
                  <a:pt x="509004" y="26535"/>
                  <a:pt x="509004" y="46147"/>
                </a:cubicBezTo>
                <a:cubicBezTo>
                  <a:pt x="509004" y="65759"/>
                  <a:pt x="524902" y="81658"/>
                  <a:pt x="544515" y="81658"/>
                </a:cubicBezTo>
                <a:cubicBezTo>
                  <a:pt x="564127" y="81658"/>
                  <a:pt x="580026" y="65759"/>
                  <a:pt x="580026" y="46147"/>
                </a:cubicBezTo>
                <a:cubicBezTo>
                  <a:pt x="580026" y="26535"/>
                  <a:pt x="564127" y="10636"/>
                  <a:pt x="544515" y="10636"/>
                </a:cubicBezTo>
                <a:close/>
                <a:moveTo>
                  <a:pt x="356605" y="10636"/>
                </a:moveTo>
                <a:cubicBezTo>
                  <a:pt x="336993" y="10636"/>
                  <a:pt x="321094" y="26535"/>
                  <a:pt x="321094" y="46147"/>
                </a:cubicBezTo>
                <a:cubicBezTo>
                  <a:pt x="321094" y="65759"/>
                  <a:pt x="336993" y="81658"/>
                  <a:pt x="356605" y="81658"/>
                </a:cubicBezTo>
                <a:cubicBezTo>
                  <a:pt x="376218" y="81658"/>
                  <a:pt x="392116" y="65759"/>
                  <a:pt x="392116" y="46147"/>
                </a:cubicBezTo>
                <a:cubicBezTo>
                  <a:pt x="392116" y="26535"/>
                  <a:pt x="376218" y="10636"/>
                  <a:pt x="356605" y="10636"/>
                </a:cubicBezTo>
                <a:close/>
                <a:moveTo>
                  <a:pt x="168695" y="10636"/>
                </a:moveTo>
                <a:cubicBezTo>
                  <a:pt x="149083" y="10636"/>
                  <a:pt x="133184" y="26535"/>
                  <a:pt x="133184" y="46147"/>
                </a:cubicBezTo>
                <a:cubicBezTo>
                  <a:pt x="133184" y="65759"/>
                  <a:pt x="149083" y="81658"/>
                  <a:pt x="168695" y="81658"/>
                </a:cubicBezTo>
                <a:cubicBezTo>
                  <a:pt x="188307" y="81658"/>
                  <a:pt x="204207" y="65759"/>
                  <a:pt x="204207" y="46147"/>
                </a:cubicBezTo>
                <a:cubicBezTo>
                  <a:pt x="204207" y="26535"/>
                  <a:pt x="188307" y="10636"/>
                  <a:pt x="168695" y="1063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282B34"/>
              </a:gs>
              <a:gs pos="100000">
                <a:srgbClr val="0F1015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" name="자유형 11">
            <a:extLst>
              <a:ext uri="{FF2B5EF4-FFF2-40B4-BE49-F238E27FC236}">
                <a16:creationId xmlns="" xmlns:a16="http://schemas.microsoft.com/office/drawing/2014/main" id="{2E59CA35-5401-4029-973E-6265BF06D7D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247642 w 12192000"/>
              <a:gd name="connsiteY0" fmla="*/ 247642 h 6858000"/>
              <a:gd name="connsiteX1" fmla="*/ 247642 w 12192000"/>
              <a:gd name="connsiteY1" fmla="*/ 6610358 h 6858000"/>
              <a:gd name="connsiteX2" fmla="*/ 4994821 w 12192000"/>
              <a:gd name="connsiteY2" fmla="*/ 6610358 h 6858000"/>
              <a:gd name="connsiteX3" fmla="*/ 5258532 w 12192000"/>
              <a:gd name="connsiteY3" fmla="*/ 6178378 h 6858000"/>
              <a:gd name="connsiteX4" fmla="*/ 6933466 w 12192000"/>
              <a:gd name="connsiteY4" fmla="*/ 6178378 h 6858000"/>
              <a:gd name="connsiteX5" fmla="*/ 7197177 w 12192000"/>
              <a:gd name="connsiteY5" fmla="*/ 6610358 h 6858000"/>
              <a:gd name="connsiteX6" fmla="*/ 11944358 w 12192000"/>
              <a:gd name="connsiteY6" fmla="*/ 6610358 h 6858000"/>
              <a:gd name="connsiteX7" fmla="*/ 11944358 w 12192000"/>
              <a:gd name="connsiteY7" fmla="*/ 247642 h 6858000"/>
              <a:gd name="connsiteX8" fmla="*/ 7197176 w 12192000"/>
              <a:gd name="connsiteY8" fmla="*/ 247642 h 6858000"/>
              <a:gd name="connsiteX9" fmla="*/ 6933467 w 12192000"/>
              <a:gd name="connsiteY9" fmla="*/ 679619 h 6858000"/>
              <a:gd name="connsiteX10" fmla="*/ 5258533 w 12192000"/>
              <a:gd name="connsiteY10" fmla="*/ 679619 h 6858000"/>
              <a:gd name="connsiteX11" fmla="*/ 4994824 w 12192000"/>
              <a:gd name="connsiteY11" fmla="*/ 247642 h 6858000"/>
              <a:gd name="connsiteX12" fmla="*/ 0 w 12192000"/>
              <a:gd name="connsiteY12" fmla="*/ 0 h 6858000"/>
              <a:gd name="connsiteX13" fmla="*/ 12192000 w 12192000"/>
              <a:gd name="connsiteY13" fmla="*/ 0 h 6858000"/>
              <a:gd name="connsiteX14" fmla="*/ 12192000 w 12192000"/>
              <a:gd name="connsiteY14" fmla="*/ 6858000 h 6858000"/>
              <a:gd name="connsiteX15" fmla="*/ 0 w 12192000"/>
              <a:gd name="connsiteY1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2000" h="6858000">
                <a:moveTo>
                  <a:pt x="247642" y="247642"/>
                </a:moveTo>
                <a:lnTo>
                  <a:pt x="247642" y="6610358"/>
                </a:lnTo>
                <a:lnTo>
                  <a:pt x="4994821" y="6610358"/>
                </a:lnTo>
                <a:lnTo>
                  <a:pt x="5258532" y="6178378"/>
                </a:lnTo>
                <a:lnTo>
                  <a:pt x="6933466" y="6178378"/>
                </a:lnTo>
                <a:lnTo>
                  <a:pt x="7197177" y="6610358"/>
                </a:lnTo>
                <a:lnTo>
                  <a:pt x="11944358" y="6610358"/>
                </a:lnTo>
                <a:lnTo>
                  <a:pt x="11944358" y="247642"/>
                </a:lnTo>
                <a:lnTo>
                  <a:pt x="7197176" y="247642"/>
                </a:lnTo>
                <a:lnTo>
                  <a:pt x="6933467" y="679619"/>
                </a:lnTo>
                <a:lnTo>
                  <a:pt x="5258533" y="679619"/>
                </a:lnTo>
                <a:lnTo>
                  <a:pt x="4994824" y="247642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282B34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="" xmlns:a16="http://schemas.microsoft.com/office/drawing/2014/main" id="{5F30A9DD-49B7-4BAC-BBD5-93EA3465C833}"/>
              </a:ext>
            </a:extLst>
          </p:cNvPr>
          <p:cNvSpPr/>
          <p:nvPr/>
        </p:nvSpPr>
        <p:spPr>
          <a:xfrm>
            <a:off x="90488" y="138112"/>
            <a:ext cx="12011024" cy="6581775"/>
          </a:xfrm>
          <a:prstGeom prst="rect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" name="사각형: 잘린 대각선 방향 모서리 2">
            <a:extLst>
              <a:ext uri="{FF2B5EF4-FFF2-40B4-BE49-F238E27FC236}">
                <a16:creationId xmlns="" xmlns:a16="http://schemas.microsoft.com/office/drawing/2014/main" id="{DBB82AD8-421E-40BC-AC78-3D6F625A5C29}"/>
              </a:ext>
            </a:extLst>
          </p:cNvPr>
          <p:cNvSpPr/>
          <p:nvPr/>
        </p:nvSpPr>
        <p:spPr>
          <a:xfrm>
            <a:off x="2438400" y="1527627"/>
            <a:ext cx="7315200" cy="3802743"/>
          </a:xfrm>
          <a:prstGeom prst="snip2DiagRect">
            <a:avLst>
              <a:gd name="adj1" fmla="val 0"/>
              <a:gd name="adj2" fmla="val 33461"/>
            </a:avLst>
          </a:prstGeom>
          <a:gradFill flip="none" rotWithShape="1">
            <a:gsLst>
              <a:gs pos="100000">
                <a:srgbClr val="30333C"/>
              </a:gs>
              <a:gs pos="0">
                <a:srgbClr val="050507"/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>
              <a:solidFill>
                <a:prstClr val="white"/>
              </a:solidFill>
            </a:endParaRPr>
          </a:p>
        </p:txBody>
      </p:sp>
      <p:sp>
        <p:nvSpPr>
          <p:cNvPr id="32" name="사각형: 잘린 대각선 방향 모서리 31">
            <a:extLst>
              <a:ext uri="{FF2B5EF4-FFF2-40B4-BE49-F238E27FC236}">
                <a16:creationId xmlns="" xmlns:a16="http://schemas.microsoft.com/office/drawing/2014/main" id="{36A1E8B2-7171-4F06-8C5D-61A0FE43D660}"/>
              </a:ext>
            </a:extLst>
          </p:cNvPr>
          <p:cNvSpPr/>
          <p:nvPr/>
        </p:nvSpPr>
        <p:spPr>
          <a:xfrm>
            <a:off x="2569028" y="1620054"/>
            <a:ext cx="7053943" cy="3617887"/>
          </a:xfrm>
          <a:prstGeom prst="snip2DiagRect">
            <a:avLst>
              <a:gd name="adj1" fmla="val 0"/>
              <a:gd name="adj2" fmla="val 33461"/>
            </a:avLst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latinLnBrk="0">
              <a:defRPr/>
            </a:pPr>
            <a:r>
              <a:rPr lang="en-US" altLang="ja-JP" sz="40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40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4000" b="1" i="1" kern="0" dirty="0">
              <a:solidFill>
                <a:schemeClr val="bg1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ctr" latinLnBrk="0">
              <a:defRPr/>
            </a:pPr>
            <a:r>
              <a:rPr lang="en-US" altLang="ja-JP" sz="1000" kern="0" dirty="0">
                <a:solidFill>
                  <a:schemeClr val="bg1"/>
                </a:solidFill>
              </a:rPr>
              <a:t>PAPOZIP</a:t>
            </a:r>
            <a:r>
              <a:rPr lang="ja-JP" altLang="en-US" sz="1000" kern="0" dirty="0">
                <a:solidFill>
                  <a:schemeClr val="bg1"/>
                </a:solidFill>
              </a:rPr>
              <a:t>と一緒に</a:t>
            </a:r>
            <a:r>
              <a:rPr lang="en-US" altLang="ja-JP" sz="1000" kern="0" dirty="0" err="1">
                <a:solidFill>
                  <a:schemeClr val="bg1"/>
                </a:solidFill>
              </a:rPr>
              <a:t>ppt</a:t>
            </a:r>
            <a:r>
              <a:rPr lang="ja-JP" altLang="en-US" sz="1000" kern="0" dirty="0">
                <a:solidFill>
                  <a:schemeClr val="bg1"/>
                </a:solidFill>
              </a:rPr>
              <a:t>を作る楽しさを感じてください</a:t>
            </a:r>
            <a:endParaRPr lang="en-US" altLang="ko-KR" sz="800" kern="0" dirty="0">
              <a:solidFill>
                <a:schemeClr val="bg1"/>
              </a:solidFill>
            </a:endParaRPr>
          </a:p>
        </p:txBody>
      </p:sp>
      <p:sp>
        <p:nvSpPr>
          <p:cNvPr id="6" name="대각선 줄무늬 5">
            <a:extLst>
              <a:ext uri="{FF2B5EF4-FFF2-40B4-BE49-F238E27FC236}">
                <a16:creationId xmlns="" xmlns:a16="http://schemas.microsoft.com/office/drawing/2014/main" id="{9F698743-CF1A-4EC2-B27B-1093BAEDEF0B}"/>
              </a:ext>
            </a:extLst>
          </p:cNvPr>
          <p:cNvSpPr/>
          <p:nvPr/>
        </p:nvSpPr>
        <p:spPr>
          <a:xfrm rot="5400000">
            <a:off x="8579530" y="1527624"/>
            <a:ext cx="1177475" cy="1177475"/>
          </a:xfrm>
          <a:prstGeom prst="diagStripe">
            <a:avLst>
              <a:gd name="adj" fmla="val 92710"/>
            </a:avLst>
          </a:prstGeom>
          <a:gradFill flip="none" rotWithShape="1">
            <a:gsLst>
              <a:gs pos="0">
                <a:srgbClr val="FF0000"/>
              </a:gs>
              <a:gs pos="17000">
                <a:srgbClr val="C00000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4" name="대각선 줄무늬 33">
            <a:extLst>
              <a:ext uri="{FF2B5EF4-FFF2-40B4-BE49-F238E27FC236}">
                <a16:creationId xmlns="" xmlns:a16="http://schemas.microsoft.com/office/drawing/2014/main" id="{83D3EB8F-2D12-4F25-8468-9A3DA0F76D4E}"/>
              </a:ext>
            </a:extLst>
          </p:cNvPr>
          <p:cNvSpPr/>
          <p:nvPr/>
        </p:nvSpPr>
        <p:spPr>
          <a:xfrm rot="16200000">
            <a:off x="2434995" y="4153684"/>
            <a:ext cx="1177475" cy="1177475"/>
          </a:xfrm>
          <a:prstGeom prst="diagStripe">
            <a:avLst>
              <a:gd name="adj" fmla="val 92710"/>
            </a:avLst>
          </a:prstGeom>
          <a:gradFill flip="none" rotWithShape="1">
            <a:gsLst>
              <a:gs pos="0">
                <a:srgbClr val="FF0000"/>
              </a:gs>
              <a:gs pos="17000">
                <a:srgbClr val="C00000"/>
              </a:gs>
            </a:gsLst>
            <a:lin ang="10800000" scaled="1"/>
            <a:tileRect/>
          </a:gra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5852983" y="208044"/>
            <a:ext cx="486030" cy="3323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1200" b="1" i="1" kern="0" dirty="0">
                <a:solidFill>
                  <a:prstClr val="white"/>
                </a:solidFill>
              </a:rPr>
              <a:t>経営</a:t>
            </a:r>
            <a:endParaRPr lang="en-US" altLang="ko-KR" sz="1200" b="1" i="1" kern="0" dirty="0">
              <a:solidFill>
                <a:prstClr val="white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5821261" y="6278578"/>
            <a:ext cx="492443" cy="3336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1200" b="1" i="1" kern="0" dirty="0">
                <a:solidFill>
                  <a:prstClr val="white"/>
                </a:solidFill>
              </a:rPr>
              <a:t>炫錫</a:t>
            </a:r>
          </a:p>
        </p:txBody>
      </p:sp>
    </p:spTree>
    <p:extLst>
      <p:ext uri="{BB962C8B-B14F-4D97-AF65-F5344CB8AC3E}">
        <p14:creationId xmlns:p14="http://schemas.microsoft.com/office/powerpoint/2010/main" val="37357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>
            <a:extLst>
              <a:ext uri="{FF2B5EF4-FFF2-40B4-BE49-F238E27FC236}">
                <a16:creationId xmlns="" xmlns:a16="http://schemas.microsoft.com/office/drawing/2014/main" id="{D5F612CB-9C6B-4135-A9D3-DD1B26EDDEB2}"/>
              </a:ext>
            </a:extLst>
          </p:cNvPr>
          <p:cNvSpPr/>
          <p:nvPr/>
        </p:nvSpPr>
        <p:spPr>
          <a:xfrm>
            <a:off x="0" y="-2530"/>
            <a:ext cx="12192000" cy="88763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dist="12700" dir="5400000" algn="t" rotWithShape="0">
              <a:srgbClr val="FF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16" name="자유형 15">
            <a:extLst>
              <a:ext uri="{FF2B5EF4-FFF2-40B4-BE49-F238E27FC236}">
                <a16:creationId xmlns="" xmlns:a16="http://schemas.microsoft.com/office/drawing/2014/main" id="{D5F612CB-9C6B-4135-A9D3-DD1B26EDDEB2}"/>
              </a:ext>
            </a:extLst>
          </p:cNvPr>
          <p:cNvSpPr/>
          <p:nvPr/>
        </p:nvSpPr>
        <p:spPr>
          <a:xfrm>
            <a:off x="0" y="-2530"/>
            <a:ext cx="12192000" cy="887636"/>
          </a:xfrm>
          <a:custGeom>
            <a:avLst/>
            <a:gdLst>
              <a:gd name="connsiteX0" fmla="*/ 12099079 w 12192000"/>
              <a:gd name="connsiteY0" fmla="*/ 764498 h 887636"/>
              <a:gd name="connsiteX1" fmla="*/ 12063568 w 12192000"/>
              <a:gd name="connsiteY1" fmla="*/ 800009 h 887636"/>
              <a:gd name="connsiteX2" fmla="*/ 12099079 w 12192000"/>
              <a:gd name="connsiteY2" fmla="*/ 835520 h 887636"/>
              <a:gd name="connsiteX3" fmla="*/ 12134590 w 12192000"/>
              <a:gd name="connsiteY3" fmla="*/ 800009 h 887636"/>
              <a:gd name="connsiteX4" fmla="*/ 12099079 w 12192000"/>
              <a:gd name="connsiteY4" fmla="*/ 764498 h 887636"/>
              <a:gd name="connsiteX5" fmla="*/ 11911169 w 12192000"/>
              <a:gd name="connsiteY5" fmla="*/ 764498 h 887636"/>
              <a:gd name="connsiteX6" fmla="*/ 11875658 w 12192000"/>
              <a:gd name="connsiteY6" fmla="*/ 800009 h 887636"/>
              <a:gd name="connsiteX7" fmla="*/ 11911169 w 12192000"/>
              <a:gd name="connsiteY7" fmla="*/ 835520 h 887636"/>
              <a:gd name="connsiteX8" fmla="*/ 11946680 w 12192000"/>
              <a:gd name="connsiteY8" fmla="*/ 800009 h 887636"/>
              <a:gd name="connsiteX9" fmla="*/ 11911169 w 12192000"/>
              <a:gd name="connsiteY9" fmla="*/ 764498 h 887636"/>
              <a:gd name="connsiteX10" fmla="*/ 11723259 w 12192000"/>
              <a:gd name="connsiteY10" fmla="*/ 764498 h 887636"/>
              <a:gd name="connsiteX11" fmla="*/ 11687748 w 12192000"/>
              <a:gd name="connsiteY11" fmla="*/ 800009 h 887636"/>
              <a:gd name="connsiteX12" fmla="*/ 11723259 w 12192000"/>
              <a:gd name="connsiteY12" fmla="*/ 835520 h 887636"/>
              <a:gd name="connsiteX13" fmla="*/ 11758770 w 12192000"/>
              <a:gd name="connsiteY13" fmla="*/ 800009 h 887636"/>
              <a:gd name="connsiteX14" fmla="*/ 11723259 w 12192000"/>
              <a:gd name="connsiteY14" fmla="*/ 764498 h 887636"/>
              <a:gd name="connsiteX15" fmla="*/ 11535349 w 12192000"/>
              <a:gd name="connsiteY15" fmla="*/ 764498 h 887636"/>
              <a:gd name="connsiteX16" fmla="*/ 11499838 w 12192000"/>
              <a:gd name="connsiteY16" fmla="*/ 800009 h 887636"/>
              <a:gd name="connsiteX17" fmla="*/ 11535349 w 12192000"/>
              <a:gd name="connsiteY17" fmla="*/ 835520 h 887636"/>
              <a:gd name="connsiteX18" fmla="*/ 11570860 w 12192000"/>
              <a:gd name="connsiteY18" fmla="*/ 800009 h 887636"/>
              <a:gd name="connsiteX19" fmla="*/ 11535349 w 12192000"/>
              <a:gd name="connsiteY19" fmla="*/ 764498 h 887636"/>
              <a:gd name="connsiteX20" fmla="*/ 11347439 w 12192000"/>
              <a:gd name="connsiteY20" fmla="*/ 764498 h 887636"/>
              <a:gd name="connsiteX21" fmla="*/ 11311928 w 12192000"/>
              <a:gd name="connsiteY21" fmla="*/ 800009 h 887636"/>
              <a:gd name="connsiteX22" fmla="*/ 11347439 w 12192000"/>
              <a:gd name="connsiteY22" fmla="*/ 835520 h 887636"/>
              <a:gd name="connsiteX23" fmla="*/ 11382950 w 12192000"/>
              <a:gd name="connsiteY23" fmla="*/ 800009 h 887636"/>
              <a:gd name="connsiteX24" fmla="*/ 11347439 w 12192000"/>
              <a:gd name="connsiteY24" fmla="*/ 764498 h 887636"/>
              <a:gd name="connsiteX25" fmla="*/ 11159529 w 12192000"/>
              <a:gd name="connsiteY25" fmla="*/ 764498 h 887636"/>
              <a:gd name="connsiteX26" fmla="*/ 11124018 w 12192000"/>
              <a:gd name="connsiteY26" fmla="*/ 800009 h 887636"/>
              <a:gd name="connsiteX27" fmla="*/ 11159529 w 12192000"/>
              <a:gd name="connsiteY27" fmla="*/ 835520 h 887636"/>
              <a:gd name="connsiteX28" fmla="*/ 11195040 w 12192000"/>
              <a:gd name="connsiteY28" fmla="*/ 800009 h 887636"/>
              <a:gd name="connsiteX29" fmla="*/ 11159529 w 12192000"/>
              <a:gd name="connsiteY29" fmla="*/ 764498 h 887636"/>
              <a:gd name="connsiteX30" fmla="*/ 10971619 w 12192000"/>
              <a:gd name="connsiteY30" fmla="*/ 764498 h 887636"/>
              <a:gd name="connsiteX31" fmla="*/ 10936108 w 12192000"/>
              <a:gd name="connsiteY31" fmla="*/ 800009 h 887636"/>
              <a:gd name="connsiteX32" fmla="*/ 10971619 w 12192000"/>
              <a:gd name="connsiteY32" fmla="*/ 835520 h 887636"/>
              <a:gd name="connsiteX33" fmla="*/ 11007130 w 12192000"/>
              <a:gd name="connsiteY33" fmla="*/ 800009 h 887636"/>
              <a:gd name="connsiteX34" fmla="*/ 10971619 w 12192000"/>
              <a:gd name="connsiteY34" fmla="*/ 764498 h 887636"/>
              <a:gd name="connsiteX35" fmla="*/ 10783709 w 12192000"/>
              <a:gd name="connsiteY35" fmla="*/ 764498 h 887636"/>
              <a:gd name="connsiteX36" fmla="*/ 10748198 w 12192000"/>
              <a:gd name="connsiteY36" fmla="*/ 800009 h 887636"/>
              <a:gd name="connsiteX37" fmla="*/ 10783709 w 12192000"/>
              <a:gd name="connsiteY37" fmla="*/ 835520 h 887636"/>
              <a:gd name="connsiteX38" fmla="*/ 10819220 w 12192000"/>
              <a:gd name="connsiteY38" fmla="*/ 800009 h 887636"/>
              <a:gd name="connsiteX39" fmla="*/ 10783709 w 12192000"/>
              <a:gd name="connsiteY39" fmla="*/ 764498 h 887636"/>
              <a:gd name="connsiteX40" fmla="*/ 10595799 w 12192000"/>
              <a:gd name="connsiteY40" fmla="*/ 764498 h 887636"/>
              <a:gd name="connsiteX41" fmla="*/ 10560288 w 12192000"/>
              <a:gd name="connsiteY41" fmla="*/ 800009 h 887636"/>
              <a:gd name="connsiteX42" fmla="*/ 10595799 w 12192000"/>
              <a:gd name="connsiteY42" fmla="*/ 835520 h 887636"/>
              <a:gd name="connsiteX43" fmla="*/ 10631310 w 12192000"/>
              <a:gd name="connsiteY43" fmla="*/ 800009 h 887636"/>
              <a:gd name="connsiteX44" fmla="*/ 10595799 w 12192000"/>
              <a:gd name="connsiteY44" fmla="*/ 764498 h 887636"/>
              <a:gd name="connsiteX45" fmla="*/ 10407889 w 12192000"/>
              <a:gd name="connsiteY45" fmla="*/ 764498 h 887636"/>
              <a:gd name="connsiteX46" fmla="*/ 10372378 w 12192000"/>
              <a:gd name="connsiteY46" fmla="*/ 800009 h 887636"/>
              <a:gd name="connsiteX47" fmla="*/ 10407889 w 12192000"/>
              <a:gd name="connsiteY47" fmla="*/ 835520 h 887636"/>
              <a:gd name="connsiteX48" fmla="*/ 10443400 w 12192000"/>
              <a:gd name="connsiteY48" fmla="*/ 800009 h 887636"/>
              <a:gd name="connsiteX49" fmla="*/ 10407889 w 12192000"/>
              <a:gd name="connsiteY49" fmla="*/ 764498 h 887636"/>
              <a:gd name="connsiteX50" fmla="*/ 10219979 w 12192000"/>
              <a:gd name="connsiteY50" fmla="*/ 764498 h 887636"/>
              <a:gd name="connsiteX51" fmla="*/ 10184468 w 12192000"/>
              <a:gd name="connsiteY51" fmla="*/ 800009 h 887636"/>
              <a:gd name="connsiteX52" fmla="*/ 10219979 w 12192000"/>
              <a:gd name="connsiteY52" fmla="*/ 835520 h 887636"/>
              <a:gd name="connsiteX53" fmla="*/ 10255490 w 12192000"/>
              <a:gd name="connsiteY53" fmla="*/ 800009 h 887636"/>
              <a:gd name="connsiteX54" fmla="*/ 10219979 w 12192000"/>
              <a:gd name="connsiteY54" fmla="*/ 764498 h 887636"/>
              <a:gd name="connsiteX55" fmla="*/ 10032069 w 12192000"/>
              <a:gd name="connsiteY55" fmla="*/ 764498 h 887636"/>
              <a:gd name="connsiteX56" fmla="*/ 9996558 w 12192000"/>
              <a:gd name="connsiteY56" fmla="*/ 800009 h 887636"/>
              <a:gd name="connsiteX57" fmla="*/ 10032069 w 12192000"/>
              <a:gd name="connsiteY57" fmla="*/ 835520 h 887636"/>
              <a:gd name="connsiteX58" fmla="*/ 10067580 w 12192000"/>
              <a:gd name="connsiteY58" fmla="*/ 800009 h 887636"/>
              <a:gd name="connsiteX59" fmla="*/ 10032069 w 12192000"/>
              <a:gd name="connsiteY59" fmla="*/ 764498 h 887636"/>
              <a:gd name="connsiteX60" fmla="*/ 9844159 w 12192000"/>
              <a:gd name="connsiteY60" fmla="*/ 764498 h 887636"/>
              <a:gd name="connsiteX61" fmla="*/ 9808648 w 12192000"/>
              <a:gd name="connsiteY61" fmla="*/ 800009 h 887636"/>
              <a:gd name="connsiteX62" fmla="*/ 9844159 w 12192000"/>
              <a:gd name="connsiteY62" fmla="*/ 835520 h 887636"/>
              <a:gd name="connsiteX63" fmla="*/ 9879670 w 12192000"/>
              <a:gd name="connsiteY63" fmla="*/ 800009 h 887636"/>
              <a:gd name="connsiteX64" fmla="*/ 9844159 w 12192000"/>
              <a:gd name="connsiteY64" fmla="*/ 764498 h 887636"/>
              <a:gd name="connsiteX65" fmla="*/ 9656249 w 12192000"/>
              <a:gd name="connsiteY65" fmla="*/ 764498 h 887636"/>
              <a:gd name="connsiteX66" fmla="*/ 9620738 w 12192000"/>
              <a:gd name="connsiteY66" fmla="*/ 800009 h 887636"/>
              <a:gd name="connsiteX67" fmla="*/ 9656249 w 12192000"/>
              <a:gd name="connsiteY67" fmla="*/ 835520 h 887636"/>
              <a:gd name="connsiteX68" fmla="*/ 9691760 w 12192000"/>
              <a:gd name="connsiteY68" fmla="*/ 800009 h 887636"/>
              <a:gd name="connsiteX69" fmla="*/ 9656249 w 12192000"/>
              <a:gd name="connsiteY69" fmla="*/ 764498 h 887636"/>
              <a:gd name="connsiteX70" fmla="*/ 9468339 w 12192000"/>
              <a:gd name="connsiteY70" fmla="*/ 764498 h 887636"/>
              <a:gd name="connsiteX71" fmla="*/ 9432828 w 12192000"/>
              <a:gd name="connsiteY71" fmla="*/ 800009 h 887636"/>
              <a:gd name="connsiteX72" fmla="*/ 9468339 w 12192000"/>
              <a:gd name="connsiteY72" fmla="*/ 835520 h 887636"/>
              <a:gd name="connsiteX73" fmla="*/ 9503850 w 12192000"/>
              <a:gd name="connsiteY73" fmla="*/ 800009 h 887636"/>
              <a:gd name="connsiteX74" fmla="*/ 9468339 w 12192000"/>
              <a:gd name="connsiteY74" fmla="*/ 764498 h 887636"/>
              <a:gd name="connsiteX75" fmla="*/ 9280429 w 12192000"/>
              <a:gd name="connsiteY75" fmla="*/ 764498 h 887636"/>
              <a:gd name="connsiteX76" fmla="*/ 9244918 w 12192000"/>
              <a:gd name="connsiteY76" fmla="*/ 800009 h 887636"/>
              <a:gd name="connsiteX77" fmla="*/ 9280429 w 12192000"/>
              <a:gd name="connsiteY77" fmla="*/ 835520 h 887636"/>
              <a:gd name="connsiteX78" fmla="*/ 9315940 w 12192000"/>
              <a:gd name="connsiteY78" fmla="*/ 800009 h 887636"/>
              <a:gd name="connsiteX79" fmla="*/ 9280429 w 12192000"/>
              <a:gd name="connsiteY79" fmla="*/ 764498 h 887636"/>
              <a:gd name="connsiteX80" fmla="*/ 9092519 w 12192000"/>
              <a:gd name="connsiteY80" fmla="*/ 764498 h 887636"/>
              <a:gd name="connsiteX81" fmla="*/ 9057008 w 12192000"/>
              <a:gd name="connsiteY81" fmla="*/ 800009 h 887636"/>
              <a:gd name="connsiteX82" fmla="*/ 9092519 w 12192000"/>
              <a:gd name="connsiteY82" fmla="*/ 835520 h 887636"/>
              <a:gd name="connsiteX83" fmla="*/ 9128030 w 12192000"/>
              <a:gd name="connsiteY83" fmla="*/ 800009 h 887636"/>
              <a:gd name="connsiteX84" fmla="*/ 9092519 w 12192000"/>
              <a:gd name="connsiteY84" fmla="*/ 764498 h 887636"/>
              <a:gd name="connsiteX85" fmla="*/ 8904609 w 12192000"/>
              <a:gd name="connsiteY85" fmla="*/ 764498 h 887636"/>
              <a:gd name="connsiteX86" fmla="*/ 8869098 w 12192000"/>
              <a:gd name="connsiteY86" fmla="*/ 800009 h 887636"/>
              <a:gd name="connsiteX87" fmla="*/ 8904609 w 12192000"/>
              <a:gd name="connsiteY87" fmla="*/ 835520 h 887636"/>
              <a:gd name="connsiteX88" fmla="*/ 8940120 w 12192000"/>
              <a:gd name="connsiteY88" fmla="*/ 800009 h 887636"/>
              <a:gd name="connsiteX89" fmla="*/ 8904609 w 12192000"/>
              <a:gd name="connsiteY89" fmla="*/ 764498 h 887636"/>
              <a:gd name="connsiteX90" fmla="*/ 8716699 w 12192000"/>
              <a:gd name="connsiteY90" fmla="*/ 764498 h 887636"/>
              <a:gd name="connsiteX91" fmla="*/ 8681188 w 12192000"/>
              <a:gd name="connsiteY91" fmla="*/ 800009 h 887636"/>
              <a:gd name="connsiteX92" fmla="*/ 8716699 w 12192000"/>
              <a:gd name="connsiteY92" fmla="*/ 835520 h 887636"/>
              <a:gd name="connsiteX93" fmla="*/ 8752210 w 12192000"/>
              <a:gd name="connsiteY93" fmla="*/ 800009 h 887636"/>
              <a:gd name="connsiteX94" fmla="*/ 8716699 w 12192000"/>
              <a:gd name="connsiteY94" fmla="*/ 764498 h 887636"/>
              <a:gd name="connsiteX95" fmla="*/ 8528789 w 12192000"/>
              <a:gd name="connsiteY95" fmla="*/ 764498 h 887636"/>
              <a:gd name="connsiteX96" fmla="*/ 8493278 w 12192000"/>
              <a:gd name="connsiteY96" fmla="*/ 800009 h 887636"/>
              <a:gd name="connsiteX97" fmla="*/ 8528789 w 12192000"/>
              <a:gd name="connsiteY97" fmla="*/ 835520 h 887636"/>
              <a:gd name="connsiteX98" fmla="*/ 8564300 w 12192000"/>
              <a:gd name="connsiteY98" fmla="*/ 800009 h 887636"/>
              <a:gd name="connsiteX99" fmla="*/ 8528789 w 12192000"/>
              <a:gd name="connsiteY99" fmla="*/ 764498 h 887636"/>
              <a:gd name="connsiteX100" fmla="*/ 8340879 w 12192000"/>
              <a:gd name="connsiteY100" fmla="*/ 764498 h 887636"/>
              <a:gd name="connsiteX101" fmla="*/ 8305368 w 12192000"/>
              <a:gd name="connsiteY101" fmla="*/ 800009 h 887636"/>
              <a:gd name="connsiteX102" fmla="*/ 8340879 w 12192000"/>
              <a:gd name="connsiteY102" fmla="*/ 835520 h 887636"/>
              <a:gd name="connsiteX103" fmla="*/ 8376390 w 12192000"/>
              <a:gd name="connsiteY103" fmla="*/ 800009 h 887636"/>
              <a:gd name="connsiteX104" fmla="*/ 8340879 w 12192000"/>
              <a:gd name="connsiteY104" fmla="*/ 764498 h 887636"/>
              <a:gd name="connsiteX105" fmla="*/ 8152969 w 12192000"/>
              <a:gd name="connsiteY105" fmla="*/ 764498 h 887636"/>
              <a:gd name="connsiteX106" fmla="*/ 8117458 w 12192000"/>
              <a:gd name="connsiteY106" fmla="*/ 800009 h 887636"/>
              <a:gd name="connsiteX107" fmla="*/ 8152969 w 12192000"/>
              <a:gd name="connsiteY107" fmla="*/ 835520 h 887636"/>
              <a:gd name="connsiteX108" fmla="*/ 8188480 w 12192000"/>
              <a:gd name="connsiteY108" fmla="*/ 800009 h 887636"/>
              <a:gd name="connsiteX109" fmla="*/ 8152969 w 12192000"/>
              <a:gd name="connsiteY109" fmla="*/ 764498 h 887636"/>
              <a:gd name="connsiteX110" fmla="*/ 7965059 w 12192000"/>
              <a:gd name="connsiteY110" fmla="*/ 764498 h 887636"/>
              <a:gd name="connsiteX111" fmla="*/ 7929548 w 12192000"/>
              <a:gd name="connsiteY111" fmla="*/ 800009 h 887636"/>
              <a:gd name="connsiteX112" fmla="*/ 7965059 w 12192000"/>
              <a:gd name="connsiteY112" fmla="*/ 835520 h 887636"/>
              <a:gd name="connsiteX113" fmla="*/ 8000570 w 12192000"/>
              <a:gd name="connsiteY113" fmla="*/ 800009 h 887636"/>
              <a:gd name="connsiteX114" fmla="*/ 7965059 w 12192000"/>
              <a:gd name="connsiteY114" fmla="*/ 764498 h 887636"/>
              <a:gd name="connsiteX115" fmla="*/ 7777149 w 12192000"/>
              <a:gd name="connsiteY115" fmla="*/ 764498 h 887636"/>
              <a:gd name="connsiteX116" fmla="*/ 7741638 w 12192000"/>
              <a:gd name="connsiteY116" fmla="*/ 800009 h 887636"/>
              <a:gd name="connsiteX117" fmla="*/ 7777149 w 12192000"/>
              <a:gd name="connsiteY117" fmla="*/ 835520 h 887636"/>
              <a:gd name="connsiteX118" fmla="*/ 7812660 w 12192000"/>
              <a:gd name="connsiteY118" fmla="*/ 800009 h 887636"/>
              <a:gd name="connsiteX119" fmla="*/ 7777149 w 12192000"/>
              <a:gd name="connsiteY119" fmla="*/ 764498 h 887636"/>
              <a:gd name="connsiteX120" fmla="*/ 7589239 w 12192000"/>
              <a:gd name="connsiteY120" fmla="*/ 764498 h 887636"/>
              <a:gd name="connsiteX121" fmla="*/ 7553728 w 12192000"/>
              <a:gd name="connsiteY121" fmla="*/ 800009 h 887636"/>
              <a:gd name="connsiteX122" fmla="*/ 7589239 w 12192000"/>
              <a:gd name="connsiteY122" fmla="*/ 835520 h 887636"/>
              <a:gd name="connsiteX123" fmla="*/ 7624750 w 12192000"/>
              <a:gd name="connsiteY123" fmla="*/ 800009 h 887636"/>
              <a:gd name="connsiteX124" fmla="*/ 7589239 w 12192000"/>
              <a:gd name="connsiteY124" fmla="*/ 764498 h 887636"/>
              <a:gd name="connsiteX125" fmla="*/ 7401329 w 12192000"/>
              <a:gd name="connsiteY125" fmla="*/ 764498 h 887636"/>
              <a:gd name="connsiteX126" fmla="*/ 7365818 w 12192000"/>
              <a:gd name="connsiteY126" fmla="*/ 800009 h 887636"/>
              <a:gd name="connsiteX127" fmla="*/ 7401329 w 12192000"/>
              <a:gd name="connsiteY127" fmla="*/ 835520 h 887636"/>
              <a:gd name="connsiteX128" fmla="*/ 7436840 w 12192000"/>
              <a:gd name="connsiteY128" fmla="*/ 800009 h 887636"/>
              <a:gd name="connsiteX129" fmla="*/ 7401329 w 12192000"/>
              <a:gd name="connsiteY129" fmla="*/ 764498 h 887636"/>
              <a:gd name="connsiteX130" fmla="*/ 7213419 w 12192000"/>
              <a:gd name="connsiteY130" fmla="*/ 764498 h 887636"/>
              <a:gd name="connsiteX131" fmla="*/ 7177908 w 12192000"/>
              <a:gd name="connsiteY131" fmla="*/ 800009 h 887636"/>
              <a:gd name="connsiteX132" fmla="*/ 7213419 w 12192000"/>
              <a:gd name="connsiteY132" fmla="*/ 835520 h 887636"/>
              <a:gd name="connsiteX133" fmla="*/ 7248930 w 12192000"/>
              <a:gd name="connsiteY133" fmla="*/ 800009 h 887636"/>
              <a:gd name="connsiteX134" fmla="*/ 7213419 w 12192000"/>
              <a:gd name="connsiteY134" fmla="*/ 764498 h 887636"/>
              <a:gd name="connsiteX135" fmla="*/ 7025509 w 12192000"/>
              <a:gd name="connsiteY135" fmla="*/ 764498 h 887636"/>
              <a:gd name="connsiteX136" fmla="*/ 6989998 w 12192000"/>
              <a:gd name="connsiteY136" fmla="*/ 800009 h 887636"/>
              <a:gd name="connsiteX137" fmla="*/ 7025509 w 12192000"/>
              <a:gd name="connsiteY137" fmla="*/ 835520 h 887636"/>
              <a:gd name="connsiteX138" fmla="*/ 7061020 w 12192000"/>
              <a:gd name="connsiteY138" fmla="*/ 800009 h 887636"/>
              <a:gd name="connsiteX139" fmla="*/ 7025509 w 12192000"/>
              <a:gd name="connsiteY139" fmla="*/ 764498 h 887636"/>
              <a:gd name="connsiteX140" fmla="*/ 6837599 w 12192000"/>
              <a:gd name="connsiteY140" fmla="*/ 764498 h 887636"/>
              <a:gd name="connsiteX141" fmla="*/ 6802088 w 12192000"/>
              <a:gd name="connsiteY141" fmla="*/ 800009 h 887636"/>
              <a:gd name="connsiteX142" fmla="*/ 6837599 w 12192000"/>
              <a:gd name="connsiteY142" fmla="*/ 835520 h 887636"/>
              <a:gd name="connsiteX143" fmla="*/ 6873110 w 12192000"/>
              <a:gd name="connsiteY143" fmla="*/ 800009 h 887636"/>
              <a:gd name="connsiteX144" fmla="*/ 6837599 w 12192000"/>
              <a:gd name="connsiteY144" fmla="*/ 764498 h 887636"/>
              <a:gd name="connsiteX145" fmla="*/ 6649689 w 12192000"/>
              <a:gd name="connsiteY145" fmla="*/ 764498 h 887636"/>
              <a:gd name="connsiteX146" fmla="*/ 6614179 w 12192000"/>
              <a:gd name="connsiteY146" fmla="*/ 800009 h 887636"/>
              <a:gd name="connsiteX147" fmla="*/ 6649689 w 12192000"/>
              <a:gd name="connsiteY147" fmla="*/ 835520 h 887636"/>
              <a:gd name="connsiteX148" fmla="*/ 6685200 w 12192000"/>
              <a:gd name="connsiteY148" fmla="*/ 800009 h 887636"/>
              <a:gd name="connsiteX149" fmla="*/ 6649689 w 12192000"/>
              <a:gd name="connsiteY149" fmla="*/ 764498 h 887636"/>
              <a:gd name="connsiteX150" fmla="*/ 6461779 w 12192000"/>
              <a:gd name="connsiteY150" fmla="*/ 764498 h 887636"/>
              <a:gd name="connsiteX151" fmla="*/ 6426268 w 12192000"/>
              <a:gd name="connsiteY151" fmla="*/ 800009 h 887636"/>
              <a:gd name="connsiteX152" fmla="*/ 6461779 w 12192000"/>
              <a:gd name="connsiteY152" fmla="*/ 835520 h 887636"/>
              <a:gd name="connsiteX153" fmla="*/ 6497290 w 12192000"/>
              <a:gd name="connsiteY153" fmla="*/ 800009 h 887636"/>
              <a:gd name="connsiteX154" fmla="*/ 6461779 w 12192000"/>
              <a:gd name="connsiteY154" fmla="*/ 764498 h 887636"/>
              <a:gd name="connsiteX155" fmla="*/ 6273870 w 12192000"/>
              <a:gd name="connsiteY155" fmla="*/ 764498 h 887636"/>
              <a:gd name="connsiteX156" fmla="*/ 6238358 w 12192000"/>
              <a:gd name="connsiteY156" fmla="*/ 800009 h 887636"/>
              <a:gd name="connsiteX157" fmla="*/ 6273870 w 12192000"/>
              <a:gd name="connsiteY157" fmla="*/ 835520 h 887636"/>
              <a:gd name="connsiteX158" fmla="*/ 6309381 w 12192000"/>
              <a:gd name="connsiteY158" fmla="*/ 800009 h 887636"/>
              <a:gd name="connsiteX159" fmla="*/ 6273870 w 12192000"/>
              <a:gd name="connsiteY159" fmla="*/ 764498 h 887636"/>
              <a:gd name="connsiteX160" fmla="*/ 6085959 w 12192000"/>
              <a:gd name="connsiteY160" fmla="*/ 764498 h 887636"/>
              <a:gd name="connsiteX161" fmla="*/ 6050450 w 12192000"/>
              <a:gd name="connsiteY161" fmla="*/ 800009 h 887636"/>
              <a:gd name="connsiteX162" fmla="*/ 6085959 w 12192000"/>
              <a:gd name="connsiteY162" fmla="*/ 835520 h 887636"/>
              <a:gd name="connsiteX163" fmla="*/ 6121470 w 12192000"/>
              <a:gd name="connsiteY163" fmla="*/ 800009 h 887636"/>
              <a:gd name="connsiteX164" fmla="*/ 6085959 w 12192000"/>
              <a:gd name="connsiteY164" fmla="*/ 764498 h 887636"/>
              <a:gd name="connsiteX165" fmla="*/ 5898050 w 12192000"/>
              <a:gd name="connsiteY165" fmla="*/ 764498 h 887636"/>
              <a:gd name="connsiteX166" fmla="*/ 5862539 w 12192000"/>
              <a:gd name="connsiteY166" fmla="*/ 800009 h 887636"/>
              <a:gd name="connsiteX167" fmla="*/ 5898050 w 12192000"/>
              <a:gd name="connsiteY167" fmla="*/ 835520 h 887636"/>
              <a:gd name="connsiteX168" fmla="*/ 5933561 w 12192000"/>
              <a:gd name="connsiteY168" fmla="*/ 800009 h 887636"/>
              <a:gd name="connsiteX169" fmla="*/ 5898050 w 12192000"/>
              <a:gd name="connsiteY169" fmla="*/ 764498 h 887636"/>
              <a:gd name="connsiteX170" fmla="*/ 5710141 w 12192000"/>
              <a:gd name="connsiteY170" fmla="*/ 764498 h 887636"/>
              <a:gd name="connsiteX171" fmla="*/ 5674630 w 12192000"/>
              <a:gd name="connsiteY171" fmla="*/ 800009 h 887636"/>
              <a:gd name="connsiteX172" fmla="*/ 5710141 w 12192000"/>
              <a:gd name="connsiteY172" fmla="*/ 835520 h 887636"/>
              <a:gd name="connsiteX173" fmla="*/ 5745653 w 12192000"/>
              <a:gd name="connsiteY173" fmla="*/ 800009 h 887636"/>
              <a:gd name="connsiteX174" fmla="*/ 5710141 w 12192000"/>
              <a:gd name="connsiteY174" fmla="*/ 764498 h 887636"/>
              <a:gd name="connsiteX175" fmla="*/ 5522233 w 12192000"/>
              <a:gd name="connsiteY175" fmla="*/ 764498 h 887636"/>
              <a:gd name="connsiteX176" fmla="*/ 5486721 w 12192000"/>
              <a:gd name="connsiteY176" fmla="*/ 800009 h 887636"/>
              <a:gd name="connsiteX177" fmla="*/ 5522233 w 12192000"/>
              <a:gd name="connsiteY177" fmla="*/ 835520 h 887636"/>
              <a:gd name="connsiteX178" fmla="*/ 5557742 w 12192000"/>
              <a:gd name="connsiteY178" fmla="*/ 800009 h 887636"/>
              <a:gd name="connsiteX179" fmla="*/ 5522233 w 12192000"/>
              <a:gd name="connsiteY179" fmla="*/ 764498 h 887636"/>
              <a:gd name="connsiteX180" fmla="*/ 5334321 w 12192000"/>
              <a:gd name="connsiteY180" fmla="*/ 764498 h 887636"/>
              <a:gd name="connsiteX181" fmla="*/ 5298813 w 12192000"/>
              <a:gd name="connsiteY181" fmla="*/ 800009 h 887636"/>
              <a:gd name="connsiteX182" fmla="*/ 5334321 w 12192000"/>
              <a:gd name="connsiteY182" fmla="*/ 835520 h 887636"/>
              <a:gd name="connsiteX183" fmla="*/ 5369832 w 12192000"/>
              <a:gd name="connsiteY183" fmla="*/ 800009 h 887636"/>
              <a:gd name="connsiteX184" fmla="*/ 5334321 w 12192000"/>
              <a:gd name="connsiteY184" fmla="*/ 764498 h 887636"/>
              <a:gd name="connsiteX185" fmla="*/ 5146412 w 12192000"/>
              <a:gd name="connsiteY185" fmla="*/ 764498 h 887636"/>
              <a:gd name="connsiteX186" fmla="*/ 5110901 w 12192000"/>
              <a:gd name="connsiteY186" fmla="*/ 800009 h 887636"/>
              <a:gd name="connsiteX187" fmla="*/ 5146412 w 12192000"/>
              <a:gd name="connsiteY187" fmla="*/ 835520 h 887636"/>
              <a:gd name="connsiteX188" fmla="*/ 5181923 w 12192000"/>
              <a:gd name="connsiteY188" fmla="*/ 800009 h 887636"/>
              <a:gd name="connsiteX189" fmla="*/ 5146412 w 12192000"/>
              <a:gd name="connsiteY189" fmla="*/ 764498 h 887636"/>
              <a:gd name="connsiteX190" fmla="*/ 4958502 w 12192000"/>
              <a:gd name="connsiteY190" fmla="*/ 764498 h 887636"/>
              <a:gd name="connsiteX191" fmla="*/ 4922992 w 12192000"/>
              <a:gd name="connsiteY191" fmla="*/ 800009 h 887636"/>
              <a:gd name="connsiteX192" fmla="*/ 4958502 w 12192000"/>
              <a:gd name="connsiteY192" fmla="*/ 835520 h 887636"/>
              <a:gd name="connsiteX193" fmla="*/ 4994015 w 12192000"/>
              <a:gd name="connsiteY193" fmla="*/ 800009 h 887636"/>
              <a:gd name="connsiteX194" fmla="*/ 4958502 w 12192000"/>
              <a:gd name="connsiteY194" fmla="*/ 764498 h 887636"/>
              <a:gd name="connsiteX195" fmla="*/ 4770595 w 12192000"/>
              <a:gd name="connsiteY195" fmla="*/ 764498 h 887636"/>
              <a:gd name="connsiteX196" fmla="*/ 4735082 w 12192000"/>
              <a:gd name="connsiteY196" fmla="*/ 800009 h 887636"/>
              <a:gd name="connsiteX197" fmla="*/ 4770595 w 12192000"/>
              <a:gd name="connsiteY197" fmla="*/ 835520 h 887636"/>
              <a:gd name="connsiteX198" fmla="*/ 4806102 w 12192000"/>
              <a:gd name="connsiteY198" fmla="*/ 800009 h 887636"/>
              <a:gd name="connsiteX199" fmla="*/ 4770595 w 12192000"/>
              <a:gd name="connsiteY199" fmla="*/ 764498 h 887636"/>
              <a:gd name="connsiteX200" fmla="*/ 4582682 w 12192000"/>
              <a:gd name="connsiteY200" fmla="*/ 764498 h 887636"/>
              <a:gd name="connsiteX201" fmla="*/ 4547171 w 12192000"/>
              <a:gd name="connsiteY201" fmla="*/ 800009 h 887636"/>
              <a:gd name="connsiteX202" fmla="*/ 4582682 w 12192000"/>
              <a:gd name="connsiteY202" fmla="*/ 835520 h 887636"/>
              <a:gd name="connsiteX203" fmla="*/ 4618193 w 12192000"/>
              <a:gd name="connsiteY203" fmla="*/ 800009 h 887636"/>
              <a:gd name="connsiteX204" fmla="*/ 4582682 w 12192000"/>
              <a:gd name="connsiteY204" fmla="*/ 764498 h 887636"/>
              <a:gd name="connsiteX205" fmla="*/ 4394773 w 12192000"/>
              <a:gd name="connsiteY205" fmla="*/ 764498 h 887636"/>
              <a:gd name="connsiteX206" fmla="*/ 4359261 w 12192000"/>
              <a:gd name="connsiteY206" fmla="*/ 800009 h 887636"/>
              <a:gd name="connsiteX207" fmla="*/ 4394773 w 12192000"/>
              <a:gd name="connsiteY207" fmla="*/ 835520 h 887636"/>
              <a:gd name="connsiteX208" fmla="*/ 4430285 w 12192000"/>
              <a:gd name="connsiteY208" fmla="*/ 800009 h 887636"/>
              <a:gd name="connsiteX209" fmla="*/ 4394773 w 12192000"/>
              <a:gd name="connsiteY209" fmla="*/ 764498 h 887636"/>
              <a:gd name="connsiteX210" fmla="*/ 4206863 w 12192000"/>
              <a:gd name="connsiteY210" fmla="*/ 764498 h 887636"/>
              <a:gd name="connsiteX211" fmla="*/ 4171356 w 12192000"/>
              <a:gd name="connsiteY211" fmla="*/ 800009 h 887636"/>
              <a:gd name="connsiteX212" fmla="*/ 4206863 w 12192000"/>
              <a:gd name="connsiteY212" fmla="*/ 835520 h 887636"/>
              <a:gd name="connsiteX213" fmla="*/ 4242372 w 12192000"/>
              <a:gd name="connsiteY213" fmla="*/ 800009 h 887636"/>
              <a:gd name="connsiteX214" fmla="*/ 4206863 w 12192000"/>
              <a:gd name="connsiteY214" fmla="*/ 764498 h 887636"/>
              <a:gd name="connsiteX215" fmla="*/ 4018959 w 12192000"/>
              <a:gd name="connsiteY215" fmla="*/ 764498 h 887636"/>
              <a:gd name="connsiteX216" fmla="*/ 3983449 w 12192000"/>
              <a:gd name="connsiteY216" fmla="*/ 800009 h 887636"/>
              <a:gd name="connsiteX217" fmla="*/ 4018959 w 12192000"/>
              <a:gd name="connsiteY217" fmla="*/ 835520 h 887636"/>
              <a:gd name="connsiteX218" fmla="*/ 4054470 w 12192000"/>
              <a:gd name="connsiteY218" fmla="*/ 800009 h 887636"/>
              <a:gd name="connsiteX219" fmla="*/ 4018959 w 12192000"/>
              <a:gd name="connsiteY219" fmla="*/ 764498 h 887636"/>
              <a:gd name="connsiteX220" fmla="*/ 3831047 w 12192000"/>
              <a:gd name="connsiteY220" fmla="*/ 764498 h 887636"/>
              <a:gd name="connsiteX221" fmla="*/ 3795536 w 12192000"/>
              <a:gd name="connsiteY221" fmla="*/ 800009 h 887636"/>
              <a:gd name="connsiteX222" fmla="*/ 3831047 w 12192000"/>
              <a:gd name="connsiteY222" fmla="*/ 835520 h 887636"/>
              <a:gd name="connsiteX223" fmla="*/ 3866559 w 12192000"/>
              <a:gd name="connsiteY223" fmla="*/ 800009 h 887636"/>
              <a:gd name="connsiteX224" fmla="*/ 3831047 w 12192000"/>
              <a:gd name="connsiteY224" fmla="*/ 764498 h 887636"/>
              <a:gd name="connsiteX225" fmla="*/ 3643135 w 12192000"/>
              <a:gd name="connsiteY225" fmla="*/ 764498 h 887636"/>
              <a:gd name="connsiteX226" fmla="*/ 3607624 w 12192000"/>
              <a:gd name="connsiteY226" fmla="*/ 800009 h 887636"/>
              <a:gd name="connsiteX227" fmla="*/ 3643135 w 12192000"/>
              <a:gd name="connsiteY227" fmla="*/ 835520 h 887636"/>
              <a:gd name="connsiteX228" fmla="*/ 3678648 w 12192000"/>
              <a:gd name="connsiteY228" fmla="*/ 800009 h 887636"/>
              <a:gd name="connsiteX229" fmla="*/ 3643135 w 12192000"/>
              <a:gd name="connsiteY229" fmla="*/ 764498 h 887636"/>
              <a:gd name="connsiteX230" fmla="*/ 3455228 w 12192000"/>
              <a:gd name="connsiteY230" fmla="*/ 764498 h 887636"/>
              <a:gd name="connsiteX231" fmla="*/ 3419718 w 12192000"/>
              <a:gd name="connsiteY231" fmla="*/ 800009 h 887636"/>
              <a:gd name="connsiteX232" fmla="*/ 3455228 w 12192000"/>
              <a:gd name="connsiteY232" fmla="*/ 835520 h 887636"/>
              <a:gd name="connsiteX233" fmla="*/ 3490738 w 12192000"/>
              <a:gd name="connsiteY233" fmla="*/ 800009 h 887636"/>
              <a:gd name="connsiteX234" fmla="*/ 3455228 w 12192000"/>
              <a:gd name="connsiteY234" fmla="*/ 764498 h 887636"/>
              <a:gd name="connsiteX235" fmla="*/ 3267322 w 12192000"/>
              <a:gd name="connsiteY235" fmla="*/ 764498 h 887636"/>
              <a:gd name="connsiteX236" fmla="*/ 3231812 w 12192000"/>
              <a:gd name="connsiteY236" fmla="*/ 800009 h 887636"/>
              <a:gd name="connsiteX237" fmla="*/ 3267322 w 12192000"/>
              <a:gd name="connsiteY237" fmla="*/ 835520 h 887636"/>
              <a:gd name="connsiteX238" fmla="*/ 3302832 w 12192000"/>
              <a:gd name="connsiteY238" fmla="*/ 800009 h 887636"/>
              <a:gd name="connsiteX239" fmla="*/ 3267322 w 12192000"/>
              <a:gd name="connsiteY239" fmla="*/ 764498 h 887636"/>
              <a:gd name="connsiteX240" fmla="*/ 3079409 w 12192000"/>
              <a:gd name="connsiteY240" fmla="*/ 764498 h 887636"/>
              <a:gd name="connsiteX241" fmla="*/ 3043899 w 12192000"/>
              <a:gd name="connsiteY241" fmla="*/ 800009 h 887636"/>
              <a:gd name="connsiteX242" fmla="*/ 3079409 w 12192000"/>
              <a:gd name="connsiteY242" fmla="*/ 835520 h 887636"/>
              <a:gd name="connsiteX243" fmla="*/ 3114921 w 12192000"/>
              <a:gd name="connsiteY243" fmla="*/ 800009 h 887636"/>
              <a:gd name="connsiteX244" fmla="*/ 3079409 w 12192000"/>
              <a:gd name="connsiteY244" fmla="*/ 764498 h 887636"/>
              <a:gd name="connsiteX245" fmla="*/ 2891500 w 12192000"/>
              <a:gd name="connsiteY245" fmla="*/ 764498 h 887636"/>
              <a:gd name="connsiteX246" fmla="*/ 2855988 w 12192000"/>
              <a:gd name="connsiteY246" fmla="*/ 800009 h 887636"/>
              <a:gd name="connsiteX247" fmla="*/ 2891500 w 12192000"/>
              <a:gd name="connsiteY247" fmla="*/ 835520 h 887636"/>
              <a:gd name="connsiteX248" fmla="*/ 2927011 w 12192000"/>
              <a:gd name="connsiteY248" fmla="*/ 800009 h 887636"/>
              <a:gd name="connsiteX249" fmla="*/ 2891500 w 12192000"/>
              <a:gd name="connsiteY249" fmla="*/ 764498 h 887636"/>
              <a:gd name="connsiteX250" fmla="*/ 2703588 w 12192000"/>
              <a:gd name="connsiteY250" fmla="*/ 764498 h 887636"/>
              <a:gd name="connsiteX251" fmla="*/ 2668078 w 12192000"/>
              <a:gd name="connsiteY251" fmla="*/ 800009 h 887636"/>
              <a:gd name="connsiteX252" fmla="*/ 2703588 w 12192000"/>
              <a:gd name="connsiteY252" fmla="*/ 835520 h 887636"/>
              <a:gd name="connsiteX253" fmla="*/ 2739100 w 12192000"/>
              <a:gd name="connsiteY253" fmla="*/ 800009 h 887636"/>
              <a:gd name="connsiteX254" fmla="*/ 2703588 w 12192000"/>
              <a:gd name="connsiteY254" fmla="*/ 764498 h 887636"/>
              <a:gd name="connsiteX255" fmla="*/ 2515679 w 12192000"/>
              <a:gd name="connsiteY255" fmla="*/ 764498 h 887636"/>
              <a:gd name="connsiteX256" fmla="*/ 2480169 w 12192000"/>
              <a:gd name="connsiteY256" fmla="*/ 800009 h 887636"/>
              <a:gd name="connsiteX257" fmla="*/ 2515679 w 12192000"/>
              <a:gd name="connsiteY257" fmla="*/ 835520 h 887636"/>
              <a:gd name="connsiteX258" fmla="*/ 2551191 w 12192000"/>
              <a:gd name="connsiteY258" fmla="*/ 800009 h 887636"/>
              <a:gd name="connsiteX259" fmla="*/ 2515679 w 12192000"/>
              <a:gd name="connsiteY259" fmla="*/ 764498 h 887636"/>
              <a:gd name="connsiteX260" fmla="*/ 2327769 w 12192000"/>
              <a:gd name="connsiteY260" fmla="*/ 764498 h 887636"/>
              <a:gd name="connsiteX261" fmla="*/ 2292259 w 12192000"/>
              <a:gd name="connsiteY261" fmla="*/ 800009 h 887636"/>
              <a:gd name="connsiteX262" fmla="*/ 2327769 w 12192000"/>
              <a:gd name="connsiteY262" fmla="*/ 835520 h 887636"/>
              <a:gd name="connsiteX263" fmla="*/ 2363281 w 12192000"/>
              <a:gd name="connsiteY263" fmla="*/ 800009 h 887636"/>
              <a:gd name="connsiteX264" fmla="*/ 2327769 w 12192000"/>
              <a:gd name="connsiteY264" fmla="*/ 764498 h 887636"/>
              <a:gd name="connsiteX265" fmla="*/ 2139862 w 12192000"/>
              <a:gd name="connsiteY265" fmla="*/ 764498 h 887636"/>
              <a:gd name="connsiteX266" fmla="*/ 2104350 w 12192000"/>
              <a:gd name="connsiteY266" fmla="*/ 800009 h 887636"/>
              <a:gd name="connsiteX267" fmla="*/ 2139862 w 12192000"/>
              <a:gd name="connsiteY267" fmla="*/ 835520 h 887636"/>
              <a:gd name="connsiteX268" fmla="*/ 2175372 w 12192000"/>
              <a:gd name="connsiteY268" fmla="*/ 800009 h 887636"/>
              <a:gd name="connsiteX269" fmla="*/ 2139862 w 12192000"/>
              <a:gd name="connsiteY269" fmla="*/ 764498 h 887636"/>
              <a:gd name="connsiteX270" fmla="*/ 1951951 w 12192000"/>
              <a:gd name="connsiteY270" fmla="*/ 764498 h 887636"/>
              <a:gd name="connsiteX271" fmla="*/ 1916440 w 12192000"/>
              <a:gd name="connsiteY271" fmla="*/ 800009 h 887636"/>
              <a:gd name="connsiteX272" fmla="*/ 1951951 w 12192000"/>
              <a:gd name="connsiteY272" fmla="*/ 835520 h 887636"/>
              <a:gd name="connsiteX273" fmla="*/ 1987463 w 12192000"/>
              <a:gd name="connsiteY273" fmla="*/ 800009 h 887636"/>
              <a:gd name="connsiteX274" fmla="*/ 1951951 w 12192000"/>
              <a:gd name="connsiteY274" fmla="*/ 764498 h 887636"/>
              <a:gd name="connsiteX275" fmla="*/ 1764042 w 12192000"/>
              <a:gd name="connsiteY275" fmla="*/ 764498 h 887636"/>
              <a:gd name="connsiteX276" fmla="*/ 1728531 w 12192000"/>
              <a:gd name="connsiteY276" fmla="*/ 800009 h 887636"/>
              <a:gd name="connsiteX277" fmla="*/ 1764042 w 12192000"/>
              <a:gd name="connsiteY277" fmla="*/ 835520 h 887636"/>
              <a:gd name="connsiteX278" fmla="*/ 1799553 w 12192000"/>
              <a:gd name="connsiteY278" fmla="*/ 800009 h 887636"/>
              <a:gd name="connsiteX279" fmla="*/ 1764042 w 12192000"/>
              <a:gd name="connsiteY279" fmla="*/ 764498 h 887636"/>
              <a:gd name="connsiteX280" fmla="*/ 1576132 w 12192000"/>
              <a:gd name="connsiteY280" fmla="*/ 764498 h 887636"/>
              <a:gd name="connsiteX281" fmla="*/ 1540621 w 12192000"/>
              <a:gd name="connsiteY281" fmla="*/ 800009 h 887636"/>
              <a:gd name="connsiteX282" fmla="*/ 1576132 w 12192000"/>
              <a:gd name="connsiteY282" fmla="*/ 835520 h 887636"/>
              <a:gd name="connsiteX283" fmla="*/ 1611643 w 12192000"/>
              <a:gd name="connsiteY283" fmla="*/ 800009 h 887636"/>
              <a:gd name="connsiteX284" fmla="*/ 1576132 w 12192000"/>
              <a:gd name="connsiteY284" fmla="*/ 764498 h 887636"/>
              <a:gd name="connsiteX285" fmla="*/ 1388222 w 12192000"/>
              <a:gd name="connsiteY285" fmla="*/ 764498 h 887636"/>
              <a:gd name="connsiteX286" fmla="*/ 1352711 w 12192000"/>
              <a:gd name="connsiteY286" fmla="*/ 800009 h 887636"/>
              <a:gd name="connsiteX287" fmla="*/ 1388222 w 12192000"/>
              <a:gd name="connsiteY287" fmla="*/ 835520 h 887636"/>
              <a:gd name="connsiteX288" fmla="*/ 1423733 w 12192000"/>
              <a:gd name="connsiteY288" fmla="*/ 800009 h 887636"/>
              <a:gd name="connsiteX289" fmla="*/ 1388222 w 12192000"/>
              <a:gd name="connsiteY289" fmla="*/ 764498 h 887636"/>
              <a:gd name="connsiteX290" fmla="*/ 1200313 w 12192000"/>
              <a:gd name="connsiteY290" fmla="*/ 764498 h 887636"/>
              <a:gd name="connsiteX291" fmla="*/ 1164802 w 12192000"/>
              <a:gd name="connsiteY291" fmla="*/ 800009 h 887636"/>
              <a:gd name="connsiteX292" fmla="*/ 1200313 w 12192000"/>
              <a:gd name="connsiteY292" fmla="*/ 835520 h 887636"/>
              <a:gd name="connsiteX293" fmla="*/ 1235824 w 12192000"/>
              <a:gd name="connsiteY293" fmla="*/ 800009 h 887636"/>
              <a:gd name="connsiteX294" fmla="*/ 1200313 w 12192000"/>
              <a:gd name="connsiteY294" fmla="*/ 764498 h 887636"/>
              <a:gd name="connsiteX295" fmla="*/ 1012403 w 12192000"/>
              <a:gd name="connsiteY295" fmla="*/ 764498 h 887636"/>
              <a:gd name="connsiteX296" fmla="*/ 976892 w 12192000"/>
              <a:gd name="connsiteY296" fmla="*/ 800009 h 887636"/>
              <a:gd name="connsiteX297" fmla="*/ 1012403 w 12192000"/>
              <a:gd name="connsiteY297" fmla="*/ 835520 h 887636"/>
              <a:gd name="connsiteX298" fmla="*/ 1047914 w 12192000"/>
              <a:gd name="connsiteY298" fmla="*/ 800009 h 887636"/>
              <a:gd name="connsiteX299" fmla="*/ 1012403 w 12192000"/>
              <a:gd name="connsiteY299" fmla="*/ 764498 h 887636"/>
              <a:gd name="connsiteX300" fmla="*/ 824493 w 12192000"/>
              <a:gd name="connsiteY300" fmla="*/ 764498 h 887636"/>
              <a:gd name="connsiteX301" fmla="*/ 788982 w 12192000"/>
              <a:gd name="connsiteY301" fmla="*/ 800009 h 887636"/>
              <a:gd name="connsiteX302" fmla="*/ 824493 w 12192000"/>
              <a:gd name="connsiteY302" fmla="*/ 835520 h 887636"/>
              <a:gd name="connsiteX303" fmla="*/ 860004 w 12192000"/>
              <a:gd name="connsiteY303" fmla="*/ 800009 h 887636"/>
              <a:gd name="connsiteX304" fmla="*/ 824493 w 12192000"/>
              <a:gd name="connsiteY304" fmla="*/ 764498 h 887636"/>
              <a:gd name="connsiteX305" fmla="*/ 636584 w 12192000"/>
              <a:gd name="connsiteY305" fmla="*/ 764498 h 887636"/>
              <a:gd name="connsiteX306" fmla="*/ 601072 w 12192000"/>
              <a:gd name="connsiteY306" fmla="*/ 800009 h 887636"/>
              <a:gd name="connsiteX307" fmla="*/ 636584 w 12192000"/>
              <a:gd name="connsiteY307" fmla="*/ 835520 h 887636"/>
              <a:gd name="connsiteX308" fmla="*/ 672094 w 12192000"/>
              <a:gd name="connsiteY308" fmla="*/ 800009 h 887636"/>
              <a:gd name="connsiteX309" fmla="*/ 636584 w 12192000"/>
              <a:gd name="connsiteY309" fmla="*/ 764498 h 887636"/>
              <a:gd name="connsiteX310" fmla="*/ 448674 w 12192000"/>
              <a:gd name="connsiteY310" fmla="*/ 764498 h 887636"/>
              <a:gd name="connsiteX311" fmla="*/ 413163 w 12192000"/>
              <a:gd name="connsiteY311" fmla="*/ 800009 h 887636"/>
              <a:gd name="connsiteX312" fmla="*/ 448674 w 12192000"/>
              <a:gd name="connsiteY312" fmla="*/ 835520 h 887636"/>
              <a:gd name="connsiteX313" fmla="*/ 484185 w 12192000"/>
              <a:gd name="connsiteY313" fmla="*/ 800009 h 887636"/>
              <a:gd name="connsiteX314" fmla="*/ 448674 w 12192000"/>
              <a:gd name="connsiteY314" fmla="*/ 764498 h 887636"/>
              <a:gd name="connsiteX315" fmla="*/ 260764 w 12192000"/>
              <a:gd name="connsiteY315" fmla="*/ 764498 h 887636"/>
              <a:gd name="connsiteX316" fmla="*/ 225253 w 12192000"/>
              <a:gd name="connsiteY316" fmla="*/ 800009 h 887636"/>
              <a:gd name="connsiteX317" fmla="*/ 260764 w 12192000"/>
              <a:gd name="connsiteY317" fmla="*/ 835520 h 887636"/>
              <a:gd name="connsiteX318" fmla="*/ 296275 w 12192000"/>
              <a:gd name="connsiteY318" fmla="*/ 800009 h 887636"/>
              <a:gd name="connsiteX319" fmla="*/ 260764 w 12192000"/>
              <a:gd name="connsiteY319" fmla="*/ 764498 h 887636"/>
              <a:gd name="connsiteX320" fmla="*/ 78816 w 12192000"/>
              <a:gd name="connsiteY320" fmla="*/ 764497 h 887636"/>
              <a:gd name="connsiteX321" fmla="*/ 43304 w 12192000"/>
              <a:gd name="connsiteY321" fmla="*/ 800008 h 887636"/>
              <a:gd name="connsiteX322" fmla="*/ 78816 w 12192000"/>
              <a:gd name="connsiteY322" fmla="*/ 835519 h 887636"/>
              <a:gd name="connsiteX323" fmla="*/ 114326 w 12192000"/>
              <a:gd name="connsiteY323" fmla="*/ 800008 h 887636"/>
              <a:gd name="connsiteX324" fmla="*/ 78816 w 12192000"/>
              <a:gd name="connsiteY324" fmla="*/ 764497 h 887636"/>
              <a:gd name="connsiteX325" fmla="*/ 12007004 w 12192000"/>
              <a:gd name="connsiteY325" fmla="*/ 612098 h 887636"/>
              <a:gd name="connsiteX326" fmla="*/ 11971493 w 12192000"/>
              <a:gd name="connsiteY326" fmla="*/ 647609 h 887636"/>
              <a:gd name="connsiteX327" fmla="*/ 12007004 w 12192000"/>
              <a:gd name="connsiteY327" fmla="*/ 683120 h 887636"/>
              <a:gd name="connsiteX328" fmla="*/ 12042515 w 12192000"/>
              <a:gd name="connsiteY328" fmla="*/ 647609 h 887636"/>
              <a:gd name="connsiteX329" fmla="*/ 12007004 w 12192000"/>
              <a:gd name="connsiteY329" fmla="*/ 612098 h 887636"/>
              <a:gd name="connsiteX330" fmla="*/ 11819094 w 12192000"/>
              <a:gd name="connsiteY330" fmla="*/ 612098 h 887636"/>
              <a:gd name="connsiteX331" fmla="*/ 11783583 w 12192000"/>
              <a:gd name="connsiteY331" fmla="*/ 647609 h 887636"/>
              <a:gd name="connsiteX332" fmla="*/ 11819094 w 12192000"/>
              <a:gd name="connsiteY332" fmla="*/ 683120 h 887636"/>
              <a:gd name="connsiteX333" fmla="*/ 11854605 w 12192000"/>
              <a:gd name="connsiteY333" fmla="*/ 647609 h 887636"/>
              <a:gd name="connsiteX334" fmla="*/ 11819094 w 12192000"/>
              <a:gd name="connsiteY334" fmla="*/ 612098 h 887636"/>
              <a:gd name="connsiteX335" fmla="*/ 11631184 w 12192000"/>
              <a:gd name="connsiteY335" fmla="*/ 612098 h 887636"/>
              <a:gd name="connsiteX336" fmla="*/ 11595673 w 12192000"/>
              <a:gd name="connsiteY336" fmla="*/ 647609 h 887636"/>
              <a:gd name="connsiteX337" fmla="*/ 11631184 w 12192000"/>
              <a:gd name="connsiteY337" fmla="*/ 683120 h 887636"/>
              <a:gd name="connsiteX338" fmla="*/ 11666695 w 12192000"/>
              <a:gd name="connsiteY338" fmla="*/ 647609 h 887636"/>
              <a:gd name="connsiteX339" fmla="*/ 11631184 w 12192000"/>
              <a:gd name="connsiteY339" fmla="*/ 612098 h 887636"/>
              <a:gd name="connsiteX340" fmla="*/ 11443274 w 12192000"/>
              <a:gd name="connsiteY340" fmla="*/ 612098 h 887636"/>
              <a:gd name="connsiteX341" fmla="*/ 11407763 w 12192000"/>
              <a:gd name="connsiteY341" fmla="*/ 647609 h 887636"/>
              <a:gd name="connsiteX342" fmla="*/ 11443274 w 12192000"/>
              <a:gd name="connsiteY342" fmla="*/ 683120 h 887636"/>
              <a:gd name="connsiteX343" fmla="*/ 11478785 w 12192000"/>
              <a:gd name="connsiteY343" fmla="*/ 647609 h 887636"/>
              <a:gd name="connsiteX344" fmla="*/ 11443274 w 12192000"/>
              <a:gd name="connsiteY344" fmla="*/ 612098 h 887636"/>
              <a:gd name="connsiteX345" fmla="*/ 11255364 w 12192000"/>
              <a:gd name="connsiteY345" fmla="*/ 612098 h 887636"/>
              <a:gd name="connsiteX346" fmla="*/ 11219853 w 12192000"/>
              <a:gd name="connsiteY346" fmla="*/ 647609 h 887636"/>
              <a:gd name="connsiteX347" fmla="*/ 11255364 w 12192000"/>
              <a:gd name="connsiteY347" fmla="*/ 683120 h 887636"/>
              <a:gd name="connsiteX348" fmla="*/ 11290875 w 12192000"/>
              <a:gd name="connsiteY348" fmla="*/ 647609 h 887636"/>
              <a:gd name="connsiteX349" fmla="*/ 11255364 w 12192000"/>
              <a:gd name="connsiteY349" fmla="*/ 612098 h 887636"/>
              <a:gd name="connsiteX350" fmla="*/ 11067454 w 12192000"/>
              <a:gd name="connsiteY350" fmla="*/ 612098 h 887636"/>
              <a:gd name="connsiteX351" fmla="*/ 11031943 w 12192000"/>
              <a:gd name="connsiteY351" fmla="*/ 647609 h 887636"/>
              <a:gd name="connsiteX352" fmla="*/ 11067454 w 12192000"/>
              <a:gd name="connsiteY352" fmla="*/ 683120 h 887636"/>
              <a:gd name="connsiteX353" fmla="*/ 11102965 w 12192000"/>
              <a:gd name="connsiteY353" fmla="*/ 647609 h 887636"/>
              <a:gd name="connsiteX354" fmla="*/ 11067454 w 12192000"/>
              <a:gd name="connsiteY354" fmla="*/ 612098 h 887636"/>
              <a:gd name="connsiteX355" fmla="*/ 10879544 w 12192000"/>
              <a:gd name="connsiteY355" fmla="*/ 612098 h 887636"/>
              <a:gd name="connsiteX356" fmla="*/ 10844033 w 12192000"/>
              <a:gd name="connsiteY356" fmla="*/ 647609 h 887636"/>
              <a:gd name="connsiteX357" fmla="*/ 10879544 w 12192000"/>
              <a:gd name="connsiteY357" fmla="*/ 683120 h 887636"/>
              <a:gd name="connsiteX358" fmla="*/ 10915055 w 12192000"/>
              <a:gd name="connsiteY358" fmla="*/ 647609 h 887636"/>
              <a:gd name="connsiteX359" fmla="*/ 10879544 w 12192000"/>
              <a:gd name="connsiteY359" fmla="*/ 612098 h 887636"/>
              <a:gd name="connsiteX360" fmla="*/ 10691634 w 12192000"/>
              <a:gd name="connsiteY360" fmla="*/ 612098 h 887636"/>
              <a:gd name="connsiteX361" fmla="*/ 10656123 w 12192000"/>
              <a:gd name="connsiteY361" fmla="*/ 647609 h 887636"/>
              <a:gd name="connsiteX362" fmla="*/ 10691634 w 12192000"/>
              <a:gd name="connsiteY362" fmla="*/ 683120 h 887636"/>
              <a:gd name="connsiteX363" fmla="*/ 10727145 w 12192000"/>
              <a:gd name="connsiteY363" fmla="*/ 647609 h 887636"/>
              <a:gd name="connsiteX364" fmla="*/ 10691634 w 12192000"/>
              <a:gd name="connsiteY364" fmla="*/ 612098 h 887636"/>
              <a:gd name="connsiteX365" fmla="*/ 10503724 w 12192000"/>
              <a:gd name="connsiteY365" fmla="*/ 612098 h 887636"/>
              <a:gd name="connsiteX366" fmla="*/ 10468213 w 12192000"/>
              <a:gd name="connsiteY366" fmla="*/ 647609 h 887636"/>
              <a:gd name="connsiteX367" fmla="*/ 10503724 w 12192000"/>
              <a:gd name="connsiteY367" fmla="*/ 683120 h 887636"/>
              <a:gd name="connsiteX368" fmla="*/ 10539235 w 12192000"/>
              <a:gd name="connsiteY368" fmla="*/ 647609 h 887636"/>
              <a:gd name="connsiteX369" fmla="*/ 10503724 w 12192000"/>
              <a:gd name="connsiteY369" fmla="*/ 612098 h 887636"/>
              <a:gd name="connsiteX370" fmla="*/ 10315814 w 12192000"/>
              <a:gd name="connsiteY370" fmla="*/ 612098 h 887636"/>
              <a:gd name="connsiteX371" fmla="*/ 10280303 w 12192000"/>
              <a:gd name="connsiteY371" fmla="*/ 647609 h 887636"/>
              <a:gd name="connsiteX372" fmla="*/ 10315814 w 12192000"/>
              <a:gd name="connsiteY372" fmla="*/ 683120 h 887636"/>
              <a:gd name="connsiteX373" fmla="*/ 10351325 w 12192000"/>
              <a:gd name="connsiteY373" fmla="*/ 647609 h 887636"/>
              <a:gd name="connsiteX374" fmla="*/ 10315814 w 12192000"/>
              <a:gd name="connsiteY374" fmla="*/ 612098 h 887636"/>
              <a:gd name="connsiteX375" fmla="*/ 10127904 w 12192000"/>
              <a:gd name="connsiteY375" fmla="*/ 612098 h 887636"/>
              <a:gd name="connsiteX376" fmla="*/ 10092393 w 12192000"/>
              <a:gd name="connsiteY376" fmla="*/ 647609 h 887636"/>
              <a:gd name="connsiteX377" fmla="*/ 10127904 w 12192000"/>
              <a:gd name="connsiteY377" fmla="*/ 683120 h 887636"/>
              <a:gd name="connsiteX378" fmla="*/ 10163415 w 12192000"/>
              <a:gd name="connsiteY378" fmla="*/ 647609 h 887636"/>
              <a:gd name="connsiteX379" fmla="*/ 10127904 w 12192000"/>
              <a:gd name="connsiteY379" fmla="*/ 612098 h 887636"/>
              <a:gd name="connsiteX380" fmla="*/ 9939994 w 12192000"/>
              <a:gd name="connsiteY380" fmla="*/ 612098 h 887636"/>
              <a:gd name="connsiteX381" fmla="*/ 9904483 w 12192000"/>
              <a:gd name="connsiteY381" fmla="*/ 647609 h 887636"/>
              <a:gd name="connsiteX382" fmla="*/ 9939994 w 12192000"/>
              <a:gd name="connsiteY382" fmla="*/ 683120 h 887636"/>
              <a:gd name="connsiteX383" fmla="*/ 9975505 w 12192000"/>
              <a:gd name="connsiteY383" fmla="*/ 647609 h 887636"/>
              <a:gd name="connsiteX384" fmla="*/ 9939994 w 12192000"/>
              <a:gd name="connsiteY384" fmla="*/ 612098 h 887636"/>
              <a:gd name="connsiteX385" fmla="*/ 9752084 w 12192000"/>
              <a:gd name="connsiteY385" fmla="*/ 612098 h 887636"/>
              <a:gd name="connsiteX386" fmla="*/ 9716573 w 12192000"/>
              <a:gd name="connsiteY386" fmla="*/ 647609 h 887636"/>
              <a:gd name="connsiteX387" fmla="*/ 9752084 w 12192000"/>
              <a:gd name="connsiteY387" fmla="*/ 683120 h 887636"/>
              <a:gd name="connsiteX388" fmla="*/ 9787595 w 12192000"/>
              <a:gd name="connsiteY388" fmla="*/ 647609 h 887636"/>
              <a:gd name="connsiteX389" fmla="*/ 9752084 w 12192000"/>
              <a:gd name="connsiteY389" fmla="*/ 612098 h 887636"/>
              <a:gd name="connsiteX390" fmla="*/ 9564174 w 12192000"/>
              <a:gd name="connsiteY390" fmla="*/ 612098 h 887636"/>
              <a:gd name="connsiteX391" fmla="*/ 9528663 w 12192000"/>
              <a:gd name="connsiteY391" fmla="*/ 647609 h 887636"/>
              <a:gd name="connsiteX392" fmla="*/ 9564174 w 12192000"/>
              <a:gd name="connsiteY392" fmla="*/ 683120 h 887636"/>
              <a:gd name="connsiteX393" fmla="*/ 9599685 w 12192000"/>
              <a:gd name="connsiteY393" fmla="*/ 647609 h 887636"/>
              <a:gd name="connsiteX394" fmla="*/ 9564174 w 12192000"/>
              <a:gd name="connsiteY394" fmla="*/ 612098 h 887636"/>
              <a:gd name="connsiteX395" fmla="*/ 9376264 w 12192000"/>
              <a:gd name="connsiteY395" fmla="*/ 612098 h 887636"/>
              <a:gd name="connsiteX396" fmla="*/ 9340753 w 12192000"/>
              <a:gd name="connsiteY396" fmla="*/ 647609 h 887636"/>
              <a:gd name="connsiteX397" fmla="*/ 9376264 w 12192000"/>
              <a:gd name="connsiteY397" fmla="*/ 683120 h 887636"/>
              <a:gd name="connsiteX398" fmla="*/ 9411775 w 12192000"/>
              <a:gd name="connsiteY398" fmla="*/ 647609 h 887636"/>
              <a:gd name="connsiteX399" fmla="*/ 9376264 w 12192000"/>
              <a:gd name="connsiteY399" fmla="*/ 612098 h 887636"/>
              <a:gd name="connsiteX400" fmla="*/ 9188354 w 12192000"/>
              <a:gd name="connsiteY400" fmla="*/ 612098 h 887636"/>
              <a:gd name="connsiteX401" fmla="*/ 9152843 w 12192000"/>
              <a:gd name="connsiteY401" fmla="*/ 647609 h 887636"/>
              <a:gd name="connsiteX402" fmla="*/ 9188354 w 12192000"/>
              <a:gd name="connsiteY402" fmla="*/ 683120 h 887636"/>
              <a:gd name="connsiteX403" fmla="*/ 9223865 w 12192000"/>
              <a:gd name="connsiteY403" fmla="*/ 647609 h 887636"/>
              <a:gd name="connsiteX404" fmla="*/ 9188354 w 12192000"/>
              <a:gd name="connsiteY404" fmla="*/ 612098 h 887636"/>
              <a:gd name="connsiteX405" fmla="*/ 9000444 w 12192000"/>
              <a:gd name="connsiteY405" fmla="*/ 612098 h 887636"/>
              <a:gd name="connsiteX406" fmla="*/ 8964933 w 12192000"/>
              <a:gd name="connsiteY406" fmla="*/ 647609 h 887636"/>
              <a:gd name="connsiteX407" fmla="*/ 9000444 w 12192000"/>
              <a:gd name="connsiteY407" fmla="*/ 683120 h 887636"/>
              <a:gd name="connsiteX408" fmla="*/ 9035955 w 12192000"/>
              <a:gd name="connsiteY408" fmla="*/ 647609 h 887636"/>
              <a:gd name="connsiteX409" fmla="*/ 9000444 w 12192000"/>
              <a:gd name="connsiteY409" fmla="*/ 612098 h 887636"/>
              <a:gd name="connsiteX410" fmla="*/ 8812534 w 12192000"/>
              <a:gd name="connsiteY410" fmla="*/ 612098 h 887636"/>
              <a:gd name="connsiteX411" fmla="*/ 8777023 w 12192000"/>
              <a:gd name="connsiteY411" fmla="*/ 647609 h 887636"/>
              <a:gd name="connsiteX412" fmla="*/ 8812534 w 12192000"/>
              <a:gd name="connsiteY412" fmla="*/ 683120 h 887636"/>
              <a:gd name="connsiteX413" fmla="*/ 8848045 w 12192000"/>
              <a:gd name="connsiteY413" fmla="*/ 647609 h 887636"/>
              <a:gd name="connsiteX414" fmla="*/ 8812534 w 12192000"/>
              <a:gd name="connsiteY414" fmla="*/ 612098 h 887636"/>
              <a:gd name="connsiteX415" fmla="*/ 8624624 w 12192000"/>
              <a:gd name="connsiteY415" fmla="*/ 612098 h 887636"/>
              <a:gd name="connsiteX416" fmla="*/ 8589113 w 12192000"/>
              <a:gd name="connsiteY416" fmla="*/ 647609 h 887636"/>
              <a:gd name="connsiteX417" fmla="*/ 8624624 w 12192000"/>
              <a:gd name="connsiteY417" fmla="*/ 683120 h 887636"/>
              <a:gd name="connsiteX418" fmla="*/ 8660135 w 12192000"/>
              <a:gd name="connsiteY418" fmla="*/ 647609 h 887636"/>
              <a:gd name="connsiteX419" fmla="*/ 8624624 w 12192000"/>
              <a:gd name="connsiteY419" fmla="*/ 612098 h 887636"/>
              <a:gd name="connsiteX420" fmla="*/ 8436714 w 12192000"/>
              <a:gd name="connsiteY420" fmla="*/ 612098 h 887636"/>
              <a:gd name="connsiteX421" fmla="*/ 8401203 w 12192000"/>
              <a:gd name="connsiteY421" fmla="*/ 647609 h 887636"/>
              <a:gd name="connsiteX422" fmla="*/ 8436714 w 12192000"/>
              <a:gd name="connsiteY422" fmla="*/ 683120 h 887636"/>
              <a:gd name="connsiteX423" fmla="*/ 8472225 w 12192000"/>
              <a:gd name="connsiteY423" fmla="*/ 647609 h 887636"/>
              <a:gd name="connsiteX424" fmla="*/ 8436714 w 12192000"/>
              <a:gd name="connsiteY424" fmla="*/ 612098 h 887636"/>
              <a:gd name="connsiteX425" fmla="*/ 8248804 w 12192000"/>
              <a:gd name="connsiteY425" fmla="*/ 612098 h 887636"/>
              <a:gd name="connsiteX426" fmla="*/ 8213293 w 12192000"/>
              <a:gd name="connsiteY426" fmla="*/ 647609 h 887636"/>
              <a:gd name="connsiteX427" fmla="*/ 8248804 w 12192000"/>
              <a:gd name="connsiteY427" fmla="*/ 683120 h 887636"/>
              <a:gd name="connsiteX428" fmla="*/ 8284315 w 12192000"/>
              <a:gd name="connsiteY428" fmla="*/ 647609 h 887636"/>
              <a:gd name="connsiteX429" fmla="*/ 8248804 w 12192000"/>
              <a:gd name="connsiteY429" fmla="*/ 612098 h 887636"/>
              <a:gd name="connsiteX430" fmla="*/ 8060894 w 12192000"/>
              <a:gd name="connsiteY430" fmla="*/ 612098 h 887636"/>
              <a:gd name="connsiteX431" fmla="*/ 8025383 w 12192000"/>
              <a:gd name="connsiteY431" fmla="*/ 647609 h 887636"/>
              <a:gd name="connsiteX432" fmla="*/ 8060894 w 12192000"/>
              <a:gd name="connsiteY432" fmla="*/ 683120 h 887636"/>
              <a:gd name="connsiteX433" fmla="*/ 8096405 w 12192000"/>
              <a:gd name="connsiteY433" fmla="*/ 647609 h 887636"/>
              <a:gd name="connsiteX434" fmla="*/ 8060894 w 12192000"/>
              <a:gd name="connsiteY434" fmla="*/ 612098 h 887636"/>
              <a:gd name="connsiteX435" fmla="*/ 7872984 w 12192000"/>
              <a:gd name="connsiteY435" fmla="*/ 612098 h 887636"/>
              <a:gd name="connsiteX436" fmla="*/ 7837473 w 12192000"/>
              <a:gd name="connsiteY436" fmla="*/ 647609 h 887636"/>
              <a:gd name="connsiteX437" fmla="*/ 7872984 w 12192000"/>
              <a:gd name="connsiteY437" fmla="*/ 683120 h 887636"/>
              <a:gd name="connsiteX438" fmla="*/ 7908495 w 12192000"/>
              <a:gd name="connsiteY438" fmla="*/ 647609 h 887636"/>
              <a:gd name="connsiteX439" fmla="*/ 7872984 w 12192000"/>
              <a:gd name="connsiteY439" fmla="*/ 612098 h 887636"/>
              <a:gd name="connsiteX440" fmla="*/ 7685074 w 12192000"/>
              <a:gd name="connsiteY440" fmla="*/ 612098 h 887636"/>
              <a:gd name="connsiteX441" fmla="*/ 7649563 w 12192000"/>
              <a:gd name="connsiteY441" fmla="*/ 647609 h 887636"/>
              <a:gd name="connsiteX442" fmla="*/ 7685074 w 12192000"/>
              <a:gd name="connsiteY442" fmla="*/ 683120 h 887636"/>
              <a:gd name="connsiteX443" fmla="*/ 7720585 w 12192000"/>
              <a:gd name="connsiteY443" fmla="*/ 647609 h 887636"/>
              <a:gd name="connsiteX444" fmla="*/ 7685074 w 12192000"/>
              <a:gd name="connsiteY444" fmla="*/ 612098 h 887636"/>
              <a:gd name="connsiteX445" fmla="*/ 7497164 w 12192000"/>
              <a:gd name="connsiteY445" fmla="*/ 612098 h 887636"/>
              <a:gd name="connsiteX446" fmla="*/ 7461653 w 12192000"/>
              <a:gd name="connsiteY446" fmla="*/ 647609 h 887636"/>
              <a:gd name="connsiteX447" fmla="*/ 7497164 w 12192000"/>
              <a:gd name="connsiteY447" fmla="*/ 683120 h 887636"/>
              <a:gd name="connsiteX448" fmla="*/ 7532675 w 12192000"/>
              <a:gd name="connsiteY448" fmla="*/ 647609 h 887636"/>
              <a:gd name="connsiteX449" fmla="*/ 7497164 w 12192000"/>
              <a:gd name="connsiteY449" fmla="*/ 612098 h 887636"/>
              <a:gd name="connsiteX450" fmla="*/ 7309254 w 12192000"/>
              <a:gd name="connsiteY450" fmla="*/ 612098 h 887636"/>
              <a:gd name="connsiteX451" fmla="*/ 7273743 w 12192000"/>
              <a:gd name="connsiteY451" fmla="*/ 647609 h 887636"/>
              <a:gd name="connsiteX452" fmla="*/ 7309254 w 12192000"/>
              <a:gd name="connsiteY452" fmla="*/ 683120 h 887636"/>
              <a:gd name="connsiteX453" fmla="*/ 7344765 w 12192000"/>
              <a:gd name="connsiteY453" fmla="*/ 647609 h 887636"/>
              <a:gd name="connsiteX454" fmla="*/ 7309254 w 12192000"/>
              <a:gd name="connsiteY454" fmla="*/ 612098 h 887636"/>
              <a:gd name="connsiteX455" fmla="*/ 7121344 w 12192000"/>
              <a:gd name="connsiteY455" fmla="*/ 612098 h 887636"/>
              <a:gd name="connsiteX456" fmla="*/ 7085833 w 12192000"/>
              <a:gd name="connsiteY456" fmla="*/ 647609 h 887636"/>
              <a:gd name="connsiteX457" fmla="*/ 7121344 w 12192000"/>
              <a:gd name="connsiteY457" fmla="*/ 683120 h 887636"/>
              <a:gd name="connsiteX458" fmla="*/ 7156855 w 12192000"/>
              <a:gd name="connsiteY458" fmla="*/ 647609 h 887636"/>
              <a:gd name="connsiteX459" fmla="*/ 7121344 w 12192000"/>
              <a:gd name="connsiteY459" fmla="*/ 612098 h 887636"/>
              <a:gd name="connsiteX460" fmla="*/ 6933434 w 12192000"/>
              <a:gd name="connsiteY460" fmla="*/ 612098 h 887636"/>
              <a:gd name="connsiteX461" fmla="*/ 6897923 w 12192000"/>
              <a:gd name="connsiteY461" fmla="*/ 647609 h 887636"/>
              <a:gd name="connsiteX462" fmla="*/ 6933434 w 12192000"/>
              <a:gd name="connsiteY462" fmla="*/ 683120 h 887636"/>
              <a:gd name="connsiteX463" fmla="*/ 6968945 w 12192000"/>
              <a:gd name="connsiteY463" fmla="*/ 647609 h 887636"/>
              <a:gd name="connsiteX464" fmla="*/ 6933434 w 12192000"/>
              <a:gd name="connsiteY464" fmla="*/ 612098 h 887636"/>
              <a:gd name="connsiteX465" fmla="*/ 6745524 w 12192000"/>
              <a:gd name="connsiteY465" fmla="*/ 612098 h 887636"/>
              <a:gd name="connsiteX466" fmla="*/ 6710013 w 12192000"/>
              <a:gd name="connsiteY466" fmla="*/ 647609 h 887636"/>
              <a:gd name="connsiteX467" fmla="*/ 6745524 w 12192000"/>
              <a:gd name="connsiteY467" fmla="*/ 683120 h 887636"/>
              <a:gd name="connsiteX468" fmla="*/ 6781035 w 12192000"/>
              <a:gd name="connsiteY468" fmla="*/ 647609 h 887636"/>
              <a:gd name="connsiteX469" fmla="*/ 6745524 w 12192000"/>
              <a:gd name="connsiteY469" fmla="*/ 612098 h 887636"/>
              <a:gd name="connsiteX470" fmla="*/ 6557614 w 12192000"/>
              <a:gd name="connsiteY470" fmla="*/ 612098 h 887636"/>
              <a:gd name="connsiteX471" fmla="*/ 6522103 w 12192000"/>
              <a:gd name="connsiteY471" fmla="*/ 647609 h 887636"/>
              <a:gd name="connsiteX472" fmla="*/ 6557614 w 12192000"/>
              <a:gd name="connsiteY472" fmla="*/ 683120 h 887636"/>
              <a:gd name="connsiteX473" fmla="*/ 6593125 w 12192000"/>
              <a:gd name="connsiteY473" fmla="*/ 647609 h 887636"/>
              <a:gd name="connsiteX474" fmla="*/ 6557614 w 12192000"/>
              <a:gd name="connsiteY474" fmla="*/ 612098 h 887636"/>
              <a:gd name="connsiteX475" fmla="*/ 6369705 w 12192000"/>
              <a:gd name="connsiteY475" fmla="*/ 612098 h 887636"/>
              <a:gd name="connsiteX476" fmla="*/ 6334193 w 12192000"/>
              <a:gd name="connsiteY476" fmla="*/ 647609 h 887636"/>
              <a:gd name="connsiteX477" fmla="*/ 6369705 w 12192000"/>
              <a:gd name="connsiteY477" fmla="*/ 683120 h 887636"/>
              <a:gd name="connsiteX478" fmla="*/ 6405216 w 12192000"/>
              <a:gd name="connsiteY478" fmla="*/ 647609 h 887636"/>
              <a:gd name="connsiteX479" fmla="*/ 6369705 w 12192000"/>
              <a:gd name="connsiteY479" fmla="*/ 612098 h 887636"/>
              <a:gd name="connsiteX480" fmla="*/ 6181794 w 12192000"/>
              <a:gd name="connsiteY480" fmla="*/ 612098 h 887636"/>
              <a:gd name="connsiteX481" fmla="*/ 6146284 w 12192000"/>
              <a:gd name="connsiteY481" fmla="*/ 647609 h 887636"/>
              <a:gd name="connsiteX482" fmla="*/ 6181794 w 12192000"/>
              <a:gd name="connsiteY482" fmla="*/ 683120 h 887636"/>
              <a:gd name="connsiteX483" fmla="*/ 6217305 w 12192000"/>
              <a:gd name="connsiteY483" fmla="*/ 647609 h 887636"/>
              <a:gd name="connsiteX484" fmla="*/ 6181794 w 12192000"/>
              <a:gd name="connsiteY484" fmla="*/ 612098 h 887636"/>
              <a:gd name="connsiteX485" fmla="*/ 5993886 w 12192000"/>
              <a:gd name="connsiteY485" fmla="*/ 612098 h 887636"/>
              <a:gd name="connsiteX486" fmla="*/ 5958374 w 12192000"/>
              <a:gd name="connsiteY486" fmla="*/ 647609 h 887636"/>
              <a:gd name="connsiteX487" fmla="*/ 5993886 w 12192000"/>
              <a:gd name="connsiteY487" fmla="*/ 683120 h 887636"/>
              <a:gd name="connsiteX488" fmla="*/ 6029396 w 12192000"/>
              <a:gd name="connsiteY488" fmla="*/ 647609 h 887636"/>
              <a:gd name="connsiteX489" fmla="*/ 5993886 w 12192000"/>
              <a:gd name="connsiteY489" fmla="*/ 612098 h 887636"/>
              <a:gd name="connsiteX490" fmla="*/ 5805976 w 12192000"/>
              <a:gd name="connsiteY490" fmla="*/ 612098 h 887636"/>
              <a:gd name="connsiteX491" fmla="*/ 5770466 w 12192000"/>
              <a:gd name="connsiteY491" fmla="*/ 647609 h 887636"/>
              <a:gd name="connsiteX492" fmla="*/ 5805976 w 12192000"/>
              <a:gd name="connsiteY492" fmla="*/ 683120 h 887636"/>
              <a:gd name="connsiteX493" fmla="*/ 5841488 w 12192000"/>
              <a:gd name="connsiteY493" fmla="*/ 647609 h 887636"/>
              <a:gd name="connsiteX494" fmla="*/ 5805976 w 12192000"/>
              <a:gd name="connsiteY494" fmla="*/ 612098 h 887636"/>
              <a:gd name="connsiteX495" fmla="*/ 5618068 w 12192000"/>
              <a:gd name="connsiteY495" fmla="*/ 612098 h 887636"/>
              <a:gd name="connsiteX496" fmla="*/ 5582558 w 12192000"/>
              <a:gd name="connsiteY496" fmla="*/ 647609 h 887636"/>
              <a:gd name="connsiteX497" fmla="*/ 5618068 w 12192000"/>
              <a:gd name="connsiteY497" fmla="*/ 683120 h 887636"/>
              <a:gd name="connsiteX498" fmla="*/ 5653580 w 12192000"/>
              <a:gd name="connsiteY498" fmla="*/ 647609 h 887636"/>
              <a:gd name="connsiteX499" fmla="*/ 5618068 w 12192000"/>
              <a:gd name="connsiteY499" fmla="*/ 612098 h 887636"/>
              <a:gd name="connsiteX500" fmla="*/ 5430160 w 12192000"/>
              <a:gd name="connsiteY500" fmla="*/ 612098 h 887636"/>
              <a:gd name="connsiteX501" fmla="*/ 5394648 w 12192000"/>
              <a:gd name="connsiteY501" fmla="*/ 647609 h 887636"/>
              <a:gd name="connsiteX502" fmla="*/ 5430160 w 12192000"/>
              <a:gd name="connsiteY502" fmla="*/ 683120 h 887636"/>
              <a:gd name="connsiteX503" fmla="*/ 5465670 w 12192000"/>
              <a:gd name="connsiteY503" fmla="*/ 647609 h 887636"/>
              <a:gd name="connsiteX504" fmla="*/ 5430160 w 12192000"/>
              <a:gd name="connsiteY504" fmla="*/ 612098 h 887636"/>
              <a:gd name="connsiteX505" fmla="*/ 5242249 w 12192000"/>
              <a:gd name="connsiteY505" fmla="*/ 612098 h 887636"/>
              <a:gd name="connsiteX506" fmla="*/ 5206737 w 12192000"/>
              <a:gd name="connsiteY506" fmla="*/ 647609 h 887636"/>
              <a:gd name="connsiteX507" fmla="*/ 5242249 w 12192000"/>
              <a:gd name="connsiteY507" fmla="*/ 683120 h 887636"/>
              <a:gd name="connsiteX508" fmla="*/ 5277760 w 12192000"/>
              <a:gd name="connsiteY508" fmla="*/ 647609 h 887636"/>
              <a:gd name="connsiteX509" fmla="*/ 5242249 w 12192000"/>
              <a:gd name="connsiteY509" fmla="*/ 612098 h 887636"/>
              <a:gd name="connsiteX510" fmla="*/ 5054338 w 12192000"/>
              <a:gd name="connsiteY510" fmla="*/ 612098 h 887636"/>
              <a:gd name="connsiteX511" fmla="*/ 5018828 w 12192000"/>
              <a:gd name="connsiteY511" fmla="*/ 647609 h 887636"/>
              <a:gd name="connsiteX512" fmla="*/ 5054338 w 12192000"/>
              <a:gd name="connsiteY512" fmla="*/ 683120 h 887636"/>
              <a:gd name="connsiteX513" fmla="*/ 5089851 w 12192000"/>
              <a:gd name="connsiteY513" fmla="*/ 647609 h 887636"/>
              <a:gd name="connsiteX514" fmla="*/ 5054338 w 12192000"/>
              <a:gd name="connsiteY514" fmla="*/ 612098 h 887636"/>
              <a:gd name="connsiteX515" fmla="*/ 4866431 w 12192000"/>
              <a:gd name="connsiteY515" fmla="*/ 612098 h 887636"/>
              <a:gd name="connsiteX516" fmla="*/ 4830924 w 12192000"/>
              <a:gd name="connsiteY516" fmla="*/ 647609 h 887636"/>
              <a:gd name="connsiteX517" fmla="*/ 4866431 w 12192000"/>
              <a:gd name="connsiteY517" fmla="*/ 683120 h 887636"/>
              <a:gd name="connsiteX518" fmla="*/ 4901941 w 12192000"/>
              <a:gd name="connsiteY518" fmla="*/ 647609 h 887636"/>
              <a:gd name="connsiteX519" fmla="*/ 4866431 w 12192000"/>
              <a:gd name="connsiteY519" fmla="*/ 612098 h 887636"/>
              <a:gd name="connsiteX520" fmla="*/ 4678519 w 12192000"/>
              <a:gd name="connsiteY520" fmla="*/ 612098 h 887636"/>
              <a:gd name="connsiteX521" fmla="*/ 4643007 w 12192000"/>
              <a:gd name="connsiteY521" fmla="*/ 647609 h 887636"/>
              <a:gd name="connsiteX522" fmla="*/ 4678519 w 12192000"/>
              <a:gd name="connsiteY522" fmla="*/ 683120 h 887636"/>
              <a:gd name="connsiteX523" fmla="*/ 4714030 w 12192000"/>
              <a:gd name="connsiteY523" fmla="*/ 647609 h 887636"/>
              <a:gd name="connsiteX524" fmla="*/ 4678519 w 12192000"/>
              <a:gd name="connsiteY524" fmla="*/ 612098 h 887636"/>
              <a:gd name="connsiteX525" fmla="*/ 4490610 w 12192000"/>
              <a:gd name="connsiteY525" fmla="*/ 612098 h 887636"/>
              <a:gd name="connsiteX526" fmla="*/ 4455098 w 12192000"/>
              <a:gd name="connsiteY526" fmla="*/ 647609 h 887636"/>
              <a:gd name="connsiteX527" fmla="*/ 4490610 w 12192000"/>
              <a:gd name="connsiteY527" fmla="*/ 683120 h 887636"/>
              <a:gd name="connsiteX528" fmla="*/ 4526119 w 12192000"/>
              <a:gd name="connsiteY528" fmla="*/ 647609 h 887636"/>
              <a:gd name="connsiteX529" fmla="*/ 4490610 w 12192000"/>
              <a:gd name="connsiteY529" fmla="*/ 612098 h 887636"/>
              <a:gd name="connsiteX530" fmla="*/ 4302699 w 12192000"/>
              <a:gd name="connsiteY530" fmla="*/ 612098 h 887636"/>
              <a:gd name="connsiteX531" fmla="*/ 4267187 w 12192000"/>
              <a:gd name="connsiteY531" fmla="*/ 647609 h 887636"/>
              <a:gd name="connsiteX532" fmla="*/ 4302699 w 12192000"/>
              <a:gd name="connsiteY532" fmla="*/ 683120 h 887636"/>
              <a:gd name="connsiteX533" fmla="*/ 4338210 w 12192000"/>
              <a:gd name="connsiteY533" fmla="*/ 647609 h 887636"/>
              <a:gd name="connsiteX534" fmla="*/ 4302699 w 12192000"/>
              <a:gd name="connsiteY534" fmla="*/ 612098 h 887636"/>
              <a:gd name="connsiteX535" fmla="*/ 4114802 w 12192000"/>
              <a:gd name="connsiteY535" fmla="*/ 612098 h 887636"/>
              <a:gd name="connsiteX536" fmla="*/ 4079291 w 12192000"/>
              <a:gd name="connsiteY536" fmla="*/ 647609 h 887636"/>
              <a:gd name="connsiteX537" fmla="*/ 4114802 w 12192000"/>
              <a:gd name="connsiteY537" fmla="*/ 683120 h 887636"/>
              <a:gd name="connsiteX538" fmla="*/ 4150308 w 12192000"/>
              <a:gd name="connsiteY538" fmla="*/ 647609 h 887636"/>
              <a:gd name="connsiteX539" fmla="*/ 4114802 w 12192000"/>
              <a:gd name="connsiteY539" fmla="*/ 612098 h 887636"/>
              <a:gd name="connsiteX540" fmla="*/ 3926888 w 12192000"/>
              <a:gd name="connsiteY540" fmla="*/ 612098 h 887636"/>
              <a:gd name="connsiteX541" fmla="*/ 3891378 w 12192000"/>
              <a:gd name="connsiteY541" fmla="*/ 647609 h 887636"/>
              <a:gd name="connsiteX542" fmla="*/ 3926888 w 12192000"/>
              <a:gd name="connsiteY542" fmla="*/ 683120 h 887636"/>
              <a:gd name="connsiteX543" fmla="*/ 3962401 w 12192000"/>
              <a:gd name="connsiteY543" fmla="*/ 647609 h 887636"/>
              <a:gd name="connsiteX544" fmla="*/ 3926888 w 12192000"/>
              <a:gd name="connsiteY544" fmla="*/ 612098 h 887636"/>
              <a:gd name="connsiteX545" fmla="*/ 3738979 w 12192000"/>
              <a:gd name="connsiteY545" fmla="*/ 612098 h 887636"/>
              <a:gd name="connsiteX546" fmla="*/ 3703467 w 12192000"/>
              <a:gd name="connsiteY546" fmla="*/ 647609 h 887636"/>
              <a:gd name="connsiteX547" fmla="*/ 3738979 w 12192000"/>
              <a:gd name="connsiteY547" fmla="*/ 683120 h 887636"/>
              <a:gd name="connsiteX548" fmla="*/ 3774489 w 12192000"/>
              <a:gd name="connsiteY548" fmla="*/ 647609 h 887636"/>
              <a:gd name="connsiteX549" fmla="*/ 3738979 w 12192000"/>
              <a:gd name="connsiteY549" fmla="*/ 612098 h 887636"/>
              <a:gd name="connsiteX550" fmla="*/ 3551069 w 12192000"/>
              <a:gd name="connsiteY550" fmla="*/ 612098 h 887636"/>
              <a:gd name="connsiteX551" fmla="*/ 3515557 w 12192000"/>
              <a:gd name="connsiteY551" fmla="*/ 647609 h 887636"/>
              <a:gd name="connsiteX552" fmla="*/ 3551069 w 12192000"/>
              <a:gd name="connsiteY552" fmla="*/ 683120 h 887636"/>
              <a:gd name="connsiteX553" fmla="*/ 3586579 w 12192000"/>
              <a:gd name="connsiteY553" fmla="*/ 647609 h 887636"/>
              <a:gd name="connsiteX554" fmla="*/ 3551069 w 12192000"/>
              <a:gd name="connsiteY554" fmla="*/ 612098 h 887636"/>
              <a:gd name="connsiteX555" fmla="*/ 3363163 w 12192000"/>
              <a:gd name="connsiteY555" fmla="*/ 612098 h 887636"/>
              <a:gd name="connsiteX556" fmla="*/ 3327653 w 12192000"/>
              <a:gd name="connsiteY556" fmla="*/ 647609 h 887636"/>
              <a:gd name="connsiteX557" fmla="*/ 3363163 w 12192000"/>
              <a:gd name="connsiteY557" fmla="*/ 683120 h 887636"/>
              <a:gd name="connsiteX558" fmla="*/ 3398674 w 12192000"/>
              <a:gd name="connsiteY558" fmla="*/ 647609 h 887636"/>
              <a:gd name="connsiteX559" fmla="*/ 3363163 w 12192000"/>
              <a:gd name="connsiteY559" fmla="*/ 612098 h 887636"/>
              <a:gd name="connsiteX560" fmla="*/ 3175253 w 12192000"/>
              <a:gd name="connsiteY560" fmla="*/ 612098 h 887636"/>
              <a:gd name="connsiteX561" fmla="*/ 3139740 w 12192000"/>
              <a:gd name="connsiteY561" fmla="*/ 647609 h 887636"/>
              <a:gd name="connsiteX562" fmla="*/ 3175253 w 12192000"/>
              <a:gd name="connsiteY562" fmla="*/ 683120 h 887636"/>
              <a:gd name="connsiteX563" fmla="*/ 3210767 w 12192000"/>
              <a:gd name="connsiteY563" fmla="*/ 647609 h 887636"/>
              <a:gd name="connsiteX564" fmla="*/ 3175253 w 12192000"/>
              <a:gd name="connsiteY564" fmla="*/ 612098 h 887636"/>
              <a:gd name="connsiteX565" fmla="*/ 2987343 w 12192000"/>
              <a:gd name="connsiteY565" fmla="*/ 612098 h 887636"/>
              <a:gd name="connsiteX566" fmla="*/ 2951833 w 12192000"/>
              <a:gd name="connsiteY566" fmla="*/ 647609 h 887636"/>
              <a:gd name="connsiteX567" fmla="*/ 2987343 w 12192000"/>
              <a:gd name="connsiteY567" fmla="*/ 683120 h 887636"/>
              <a:gd name="connsiteX568" fmla="*/ 3022854 w 12192000"/>
              <a:gd name="connsiteY568" fmla="*/ 647609 h 887636"/>
              <a:gd name="connsiteX569" fmla="*/ 2987343 w 12192000"/>
              <a:gd name="connsiteY569" fmla="*/ 612098 h 887636"/>
              <a:gd name="connsiteX570" fmla="*/ 2799432 w 12192000"/>
              <a:gd name="connsiteY570" fmla="*/ 612098 h 887636"/>
              <a:gd name="connsiteX571" fmla="*/ 2763919 w 12192000"/>
              <a:gd name="connsiteY571" fmla="*/ 647609 h 887636"/>
              <a:gd name="connsiteX572" fmla="*/ 2799432 w 12192000"/>
              <a:gd name="connsiteY572" fmla="*/ 683120 h 887636"/>
              <a:gd name="connsiteX573" fmla="*/ 2834941 w 12192000"/>
              <a:gd name="connsiteY573" fmla="*/ 647609 h 887636"/>
              <a:gd name="connsiteX574" fmla="*/ 2799432 w 12192000"/>
              <a:gd name="connsiteY574" fmla="*/ 612098 h 887636"/>
              <a:gd name="connsiteX575" fmla="*/ 2611522 w 12192000"/>
              <a:gd name="connsiteY575" fmla="*/ 612098 h 887636"/>
              <a:gd name="connsiteX576" fmla="*/ 2576011 w 12192000"/>
              <a:gd name="connsiteY576" fmla="*/ 647609 h 887636"/>
              <a:gd name="connsiteX577" fmla="*/ 2611522 w 12192000"/>
              <a:gd name="connsiteY577" fmla="*/ 683120 h 887636"/>
              <a:gd name="connsiteX578" fmla="*/ 2647033 w 12192000"/>
              <a:gd name="connsiteY578" fmla="*/ 647609 h 887636"/>
              <a:gd name="connsiteX579" fmla="*/ 2611522 w 12192000"/>
              <a:gd name="connsiteY579" fmla="*/ 612098 h 887636"/>
              <a:gd name="connsiteX580" fmla="*/ 2423611 w 12192000"/>
              <a:gd name="connsiteY580" fmla="*/ 612098 h 887636"/>
              <a:gd name="connsiteX581" fmla="*/ 2388100 w 12192000"/>
              <a:gd name="connsiteY581" fmla="*/ 647609 h 887636"/>
              <a:gd name="connsiteX582" fmla="*/ 2423611 w 12192000"/>
              <a:gd name="connsiteY582" fmla="*/ 683120 h 887636"/>
              <a:gd name="connsiteX583" fmla="*/ 2459122 w 12192000"/>
              <a:gd name="connsiteY583" fmla="*/ 647609 h 887636"/>
              <a:gd name="connsiteX584" fmla="*/ 2423611 w 12192000"/>
              <a:gd name="connsiteY584" fmla="*/ 612098 h 887636"/>
              <a:gd name="connsiteX585" fmla="*/ 2235702 w 12192000"/>
              <a:gd name="connsiteY585" fmla="*/ 612098 h 887636"/>
              <a:gd name="connsiteX586" fmla="*/ 2200189 w 12192000"/>
              <a:gd name="connsiteY586" fmla="*/ 647609 h 887636"/>
              <a:gd name="connsiteX587" fmla="*/ 2235702 w 12192000"/>
              <a:gd name="connsiteY587" fmla="*/ 683120 h 887636"/>
              <a:gd name="connsiteX588" fmla="*/ 2271213 w 12192000"/>
              <a:gd name="connsiteY588" fmla="*/ 647609 h 887636"/>
              <a:gd name="connsiteX589" fmla="*/ 2235702 w 12192000"/>
              <a:gd name="connsiteY589" fmla="*/ 612098 h 887636"/>
              <a:gd name="connsiteX590" fmla="*/ 2047794 w 12192000"/>
              <a:gd name="connsiteY590" fmla="*/ 612098 h 887636"/>
              <a:gd name="connsiteX591" fmla="*/ 2012282 w 12192000"/>
              <a:gd name="connsiteY591" fmla="*/ 647609 h 887636"/>
              <a:gd name="connsiteX592" fmla="*/ 2047794 w 12192000"/>
              <a:gd name="connsiteY592" fmla="*/ 683120 h 887636"/>
              <a:gd name="connsiteX593" fmla="*/ 2083304 w 12192000"/>
              <a:gd name="connsiteY593" fmla="*/ 647609 h 887636"/>
              <a:gd name="connsiteX594" fmla="*/ 2047794 w 12192000"/>
              <a:gd name="connsiteY594" fmla="*/ 612098 h 887636"/>
              <a:gd name="connsiteX595" fmla="*/ 1859883 w 12192000"/>
              <a:gd name="connsiteY595" fmla="*/ 612098 h 887636"/>
              <a:gd name="connsiteX596" fmla="*/ 1824372 w 12192000"/>
              <a:gd name="connsiteY596" fmla="*/ 647609 h 887636"/>
              <a:gd name="connsiteX597" fmla="*/ 1859883 w 12192000"/>
              <a:gd name="connsiteY597" fmla="*/ 683120 h 887636"/>
              <a:gd name="connsiteX598" fmla="*/ 1895394 w 12192000"/>
              <a:gd name="connsiteY598" fmla="*/ 647609 h 887636"/>
              <a:gd name="connsiteX599" fmla="*/ 1859883 w 12192000"/>
              <a:gd name="connsiteY599" fmla="*/ 612098 h 887636"/>
              <a:gd name="connsiteX600" fmla="*/ 1671974 w 12192000"/>
              <a:gd name="connsiteY600" fmla="*/ 612098 h 887636"/>
              <a:gd name="connsiteX601" fmla="*/ 1636462 w 12192000"/>
              <a:gd name="connsiteY601" fmla="*/ 647609 h 887636"/>
              <a:gd name="connsiteX602" fmla="*/ 1671974 w 12192000"/>
              <a:gd name="connsiteY602" fmla="*/ 683120 h 887636"/>
              <a:gd name="connsiteX603" fmla="*/ 1707484 w 12192000"/>
              <a:gd name="connsiteY603" fmla="*/ 647609 h 887636"/>
              <a:gd name="connsiteX604" fmla="*/ 1671974 w 12192000"/>
              <a:gd name="connsiteY604" fmla="*/ 612098 h 887636"/>
              <a:gd name="connsiteX605" fmla="*/ 1484064 w 12192000"/>
              <a:gd name="connsiteY605" fmla="*/ 612098 h 887636"/>
              <a:gd name="connsiteX606" fmla="*/ 1448553 w 12192000"/>
              <a:gd name="connsiteY606" fmla="*/ 647609 h 887636"/>
              <a:gd name="connsiteX607" fmla="*/ 1484064 w 12192000"/>
              <a:gd name="connsiteY607" fmla="*/ 683120 h 887636"/>
              <a:gd name="connsiteX608" fmla="*/ 1519574 w 12192000"/>
              <a:gd name="connsiteY608" fmla="*/ 647609 h 887636"/>
              <a:gd name="connsiteX609" fmla="*/ 1484064 w 12192000"/>
              <a:gd name="connsiteY609" fmla="*/ 612098 h 887636"/>
              <a:gd name="connsiteX610" fmla="*/ 1296154 w 12192000"/>
              <a:gd name="connsiteY610" fmla="*/ 612098 h 887636"/>
              <a:gd name="connsiteX611" fmla="*/ 1260643 w 12192000"/>
              <a:gd name="connsiteY611" fmla="*/ 647609 h 887636"/>
              <a:gd name="connsiteX612" fmla="*/ 1296154 w 12192000"/>
              <a:gd name="connsiteY612" fmla="*/ 683120 h 887636"/>
              <a:gd name="connsiteX613" fmla="*/ 1331665 w 12192000"/>
              <a:gd name="connsiteY613" fmla="*/ 647609 h 887636"/>
              <a:gd name="connsiteX614" fmla="*/ 1296154 w 12192000"/>
              <a:gd name="connsiteY614" fmla="*/ 612098 h 887636"/>
              <a:gd name="connsiteX615" fmla="*/ 1108244 w 12192000"/>
              <a:gd name="connsiteY615" fmla="*/ 612098 h 887636"/>
              <a:gd name="connsiteX616" fmla="*/ 1072733 w 12192000"/>
              <a:gd name="connsiteY616" fmla="*/ 647609 h 887636"/>
              <a:gd name="connsiteX617" fmla="*/ 1108244 w 12192000"/>
              <a:gd name="connsiteY617" fmla="*/ 683120 h 887636"/>
              <a:gd name="connsiteX618" fmla="*/ 1143754 w 12192000"/>
              <a:gd name="connsiteY618" fmla="*/ 647609 h 887636"/>
              <a:gd name="connsiteX619" fmla="*/ 1108244 w 12192000"/>
              <a:gd name="connsiteY619" fmla="*/ 612098 h 887636"/>
              <a:gd name="connsiteX620" fmla="*/ 920335 w 12192000"/>
              <a:gd name="connsiteY620" fmla="*/ 612098 h 887636"/>
              <a:gd name="connsiteX621" fmla="*/ 884823 w 12192000"/>
              <a:gd name="connsiteY621" fmla="*/ 647609 h 887636"/>
              <a:gd name="connsiteX622" fmla="*/ 920335 w 12192000"/>
              <a:gd name="connsiteY622" fmla="*/ 683120 h 887636"/>
              <a:gd name="connsiteX623" fmla="*/ 955845 w 12192000"/>
              <a:gd name="connsiteY623" fmla="*/ 647609 h 887636"/>
              <a:gd name="connsiteX624" fmla="*/ 920335 w 12192000"/>
              <a:gd name="connsiteY624" fmla="*/ 612098 h 887636"/>
              <a:gd name="connsiteX625" fmla="*/ 732425 w 12192000"/>
              <a:gd name="connsiteY625" fmla="*/ 612098 h 887636"/>
              <a:gd name="connsiteX626" fmla="*/ 696913 w 12192000"/>
              <a:gd name="connsiteY626" fmla="*/ 647609 h 887636"/>
              <a:gd name="connsiteX627" fmla="*/ 732425 w 12192000"/>
              <a:gd name="connsiteY627" fmla="*/ 683120 h 887636"/>
              <a:gd name="connsiteX628" fmla="*/ 767935 w 12192000"/>
              <a:gd name="connsiteY628" fmla="*/ 647609 h 887636"/>
              <a:gd name="connsiteX629" fmla="*/ 732425 w 12192000"/>
              <a:gd name="connsiteY629" fmla="*/ 612098 h 887636"/>
              <a:gd name="connsiteX630" fmla="*/ 544515 w 12192000"/>
              <a:gd name="connsiteY630" fmla="*/ 612098 h 887636"/>
              <a:gd name="connsiteX631" fmla="*/ 509004 w 12192000"/>
              <a:gd name="connsiteY631" fmla="*/ 647609 h 887636"/>
              <a:gd name="connsiteX632" fmla="*/ 544515 w 12192000"/>
              <a:gd name="connsiteY632" fmla="*/ 683120 h 887636"/>
              <a:gd name="connsiteX633" fmla="*/ 580026 w 12192000"/>
              <a:gd name="connsiteY633" fmla="*/ 647609 h 887636"/>
              <a:gd name="connsiteX634" fmla="*/ 544515 w 12192000"/>
              <a:gd name="connsiteY634" fmla="*/ 612098 h 887636"/>
              <a:gd name="connsiteX635" fmla="*/ 356605 w 12192000"/>
              <a:gd name="connsiteY635" fmla="*/ 612098 h 887636"/>
              <a:gd name="connsiteX636" fmla="*/ 321094 w 12192000"/>
              <a:gd name="connsiteY636" fmla="*/ 647609 h 887636"/>
              <a:gd name="connsiteX637" fmla="*/ 356605 w 12192000"/>
              <a:gd name="connsiteY637" fmla="*/ 683120 h 887636"/>
              <a:gd name="connsiteX638" fmla="*/ 392116 w 12192000"/>
              <a:gd name="connsiteY638" fmla="*/ 647609 h 887636"/>
              <a:gd name="connsiteX639" fmla="*/ 356605 w 12192000"/>
              <a:gd name="connsiteY639" fmla="*/ 612098 h 887636"/>
              <a:gd name="connsiteX640" fmla="*/ 168695 w 12192000"/>
              <a:gd name="connsiteY640" fmla="*/ 612098 h 887636"/>
              <a:gd name="connsiteX641" fmla="*/ 133184 w 12192000"/>
              <a:gd name="connsiteY641" fmla="*/ 647609 h 887636"/>
              <a:gd name="connsiteX642" fmla="*/ 168695 w 12192000"/>
              <a:gd name="connsiteY642" fmla="*/ 683120 h 887636"/>
              <a:gd name="connsiteX643" fmla="*/ 204207 w 12192000"/>
              <a:gd name="connsiteY643" fmla="*/ 647609 h 887636"/>
              <a:gd name="connsiteX644" fmla="*/ 168695 w 12192000"/>
              <a:gd name="connsiteY644" fmla="*/ 612098 h 887636"/>
              <a:gd name="connsiteX645" fmla="*/ 12099079 w 12192000"/>
              <a:gd name="connsiteY645" fmla="*/ 463767 h 887636"/>
              <a:gd name="connsiteX646" fmla="*/ 12063568 w 12192000"/>
              <a:gd name="connsiteY646" fmla="*/ 499278 h 887636"/>
              <a:gd name="connsiteX647" fmla="*/ 12099079 w 12192000"/>
              <a:gd name="connsiteY647" fmla="*/ 534789 h 887636"/>
              <a:gd name="connsiteX648" fmla="*/ 12134590 w 12192000"/>
              <a:gd name="connsiteY648" fmla="*/ 499278 h 887636"/>
              <a:gd name="connsiteX649" fmla="*/ 12099079 w 12192000"/>
              <a:gd name="connsiteY649" fmla="*/ 463767 h 887636"/>
              <a:gd name="connsiteX650" fmla="*/ 11911169 w 12192000"/>
              <a:gd name="connsiteY650" fmla="*/ 463767 h 887636"/>
              <a:gd name="connsiteX651" fmla="*/ 11875658 w 12192000"/>
              <a:gd name="connsiteY651" fmla="*/ 499278 h 887636"/>
              <a:gd name="connsiteX652" fmla="*/ 11911169 w 12192000"/>
              <a:gd name="connsiteY652" fmla="*/ 534789 h 887636"/>
              <a:gd name="connsiteX653" fmla="*/ 11946680 w 12192000"/>
              <a:gd name="connsiteY653" fmla="*/ 499278 h 887636"/>
              <a:gd name="connsiteX654" fmla="*/ 11911169 w 12192000"/>
              <a:gd name="connsiteY654" fmla="*/ 463767 h 887636"/>
              <a:gd name="connsiteX655" fmla="*/ 11723259 w 12192000"/>
              <a:gd name="connsiteY655" fmla="*/ 463767 h 887636"/>
              <a:gd name="connsiteX656" fmla="*/ 11687748 w 12192000"/>
              <a:gd name="connsiteY656" fmla="*/ 499278 h 887636"/>
              <a:gd name="connsiteX657" fmla="*/ 11723259 w 12192000"/>
              <a:gd name="connsiteY657" fmla="*/ 534789 h 887636"/>
              <a:gd name="connsiteX658" fmla="*/ 11758770 w 12192000"/>
              <a:gd name="connsiteY658" fmla="*/ 499278 h 887636"/>
              <a:gd name="connsiteX659" fmla="*/ 11723259 w 12192000"/>
              <a:gd name="connsiteY659" fmla="*/ 463767 h 887636"/>
              <a:gd name="connsiteX660" fmla="*/ 11535349 w 12192000"/>
              <a:gd name="connsiteY660" fmla="*/ 463767 h 887636"/>
              <a:gd name="connsiteX661" fmla="*/ 11499838 w 12192000"/>
              <a:gd name="connsiteY661" fmla="*/ 499278 h 887636"/>
              <a:gd name="connsiteX662" fmla="*/ 11535349 w 12192000"/>
              <a:gd name="connsiteY662" fmla="*/ 534789 h 887636"/>
              <a:gd name="connsiteX663" fmla="*/ 11570860 w 12192000"/>
              <a:gd name="connsiteY663" fmla="*/ 499278 h 887636"/>
              <a:gd name="connsiteX664" fmla="*/ 11535349 w 12192000"/>
              <a:gd name="connsiteY664" fmla="*/ 463767 h 887636"/>
              <a:gd name="connsiteX665" fmla="*/ 11347439 w 12192000"/>
              <a:gd name="connsiteY665" fmla="*/ 463767 h 887636"/>
              <a:gd name="connsiteX666" fmla="*/ 11311928 w 12192000"/>
              <a:gd name="connsiteY666" fmla="*/ 499278 h 887636"/>
              <a:gd name="connsiteX667" fmla="*/ 11347439 w 12192000"/>
              <a:gd name="connsiteY667" fmla="*/ 534789 h 887636"/>
              <a:gd name="connsiteX668" fmla="*/ 11382950 w 12192000"/>
              <a:gd name="connsiteY668" fmla="*/ 499278 h 887636"/>
              <a:gd name="connsiteX669" fmla="*/ 11347439 w 12192000"/>
              <a:gd name="connsiteY669" fmla="*/ 463767 h 887636"/>
              <a:gd name="connsiteX670" fmla="*/ 11159529 w 12192000"/>
              <a:gd name="connsiteY670" fmla="*/ 463767 h 887636"/>
              <a:gd name="connsiteX671" fmla="*/ 11124018 w 12192000"/>
              <a:gd name="connsiteY671" fmla="*/ 499278 h 887636"/>
              <a:gd name="connsiteX672" fmla="*/ 11159529 w 12192000"/>
              <a:gd name="connsiteY672" fmla="*/ 534789 h 887636"/>
              <a:gd name="connsiteX673" fmla="*/ 11195040 w 12192000"/>
              <a:gd name="connsiteY673" fmla="*/ 499278 h 887636"/>
              <a:gd name="connsiteX674" fmla="*/ 11159529 w 12192000"/>
              <a:gd name="connsiteY674" fmla="*/ 463767 h 887636"/>
              <a:gd name="connsiteX675" fmla="*/ 10971619 w 12192000"/>
              <a:gd name="connsiteY675" fmla="*/ 463767 h 887636"/>
              <a:gd name="connsiteX676" fmla="*/ 10936108 w 12192000"/>
              <a:gd name="connsiteY676" fmla="*/ 499278 h 887636"/>
              <a:gd name="connsiteX677" fmla="*/ 10971619 w 12192000"/>
              <a:gd name="connsiteY677" fmla="*/ 534789 h 887636"/>
              <a:gd name="connsiteX678" fmla="*/ 11007130 w 12192000"/>
              <a:gd name="connsiteY678" fmla="*/ 499278 h 887636"/>
              <a:gd name="connsiteX679" fmla="*/ 10971619 w 12192000"/>
              <a:gd name="connsiteY679" fmla="*/ 463767 h 887636"/>
              <a:gd name="connsiteX680" fmla="*/ 10783709 w 12192000"/>
              <a:gd name="connsiteY680" fmla="*/ 463767 h 887636"/>
              <a:gd name="connsiteX681" fmla="*/ 10748198 w 12192000"/>
              <a:gd name="connsiteY681" fmla="*/ 499278 h 887636"/>
              <a:gd name="connsiteX682" fmla="*/ 10783709 w 12192000"/>
              <a:gd name="connsiteY682" fmla="*/ 534789 h 887636"/>
              <a:gd name="connsiteX683" fmla="*/ 10819220 w 12192000"/>
              <a:gd name="connsiteY683" fmla="*/ 499278 h 887636"/>
              <a:gd name="connsiteX684" fmla="*/ 10783709 w 12192000"/>
              <a:gd name="connsiteY684" fmla="*/ 463767 h 887636"/>
              <a:gd name="connsiteX685" fmla="*/ 10595799 w 12192000"/>
              <a:gd name="connsiteY685" fmla="*/ 463767 h 887636"/>
              <a:gd name="connsiteX686" fmla="*/ 10560288 w 12192000"/>
              <a:gd name="connsiteY686" fmla="*/ 499278 h 887636"/>
              <a:gd name="connsiteX687" fmla="*/ 10595799 w 12192000"/>
              <a:gd name="connsiteY687" fmla="*/ 534789 h 887636"/>
              <a:gd name="connsiteX688" fmla="*/ 10631310 w 12192000"/>
              <a:gd name="connsiteY688" fmla="*/ 499278 h 887636"/>
              <a:gd name="connsiteX689" fmla="*/ 10595799 w 12192000"/>
              <a:gd name="connsiteY689" fmla="*/ 463767 h 887636"/>
              <a:gd name="connsiteX690" fmla="*/ 10407889 w 12192000"/>
              <a:gd name="connsiteY690" fmla="*/ 463767 h 887636"/>
              <a:gd name="connsiteX691" fmla="*/ 10372378 w 12192000"/>
              <a:gd name="connsiteY691" fmla="*/ 499278 h 887636"/>
              <a:gd name="connsiteX692" fmla="*/ 10407889 w 12192000"/>
              <a:gd name="connsiteY692" fmla="*/ 534789 h 887636"/>
              <a:gd name="connsiteX693" fmla="*/ 10443400 w 12192000"/>
              <a:gd name="connsiteY693" fmla="*/ 499278 h 887636"/>
              <a:gd name="connsiteX694" fmla="*/ 10407889 w 12192000"/>
              <a:gd name="connsiteY694" fmla="*/ 463767 h 887636"/>
              <a:gd name="connsiteX695" fmla="*/ 10219979 w 12192000"/>
              <a:gd name="connsiteY695" fmla="*/ 463767 h 887636"/>
              <a:gd name="connsiteX696" fmla="*/ 10184468 w 12192000"/>
              <a:gd name="connsiteY696" fmla="*/ 499278 h 887636"/>
              <a:gd name="connsiteX697" fmla="*/ 10219979 w 12192000"/>
              <a:gd name="connsiteY697" fmla="*/ 534789 h 887636"/>
              <a:gd name="connsiteX698" fmla="*/ 10255490 w 12192000"/>
              <a:gd name="connsiteY698" fmla="*/ 499278 h 887636"/>
              <a:gd name="connsiteX699" fmla="*/ 10219979 w 12192000"/>
              <a:gd name="connsiteY699" fmla="*/ 463767 h 887636"/>
              <a:gd name="connsiteX700" fmla="*/ 10032069 w 12192000"/>
              <a:gd name="connsiteY700" fmla="*/ 463767 h 887636"/>
              <a:gd name="connsiteX701" fmla="*/ 9996558 w 12192000"/>
              <a:gd name="connsiteY701" fmla="*/ 499278 h 887636"/>
              <a:gd name="connsiteX702" fmla="*/ 10032069 w 12192000"/>
              <a:gd name="connsiteY702" fmla="*/ 534789 h 887636"/>
              <a:gd name="connsiteX703" fmla="*/ 10067580 w 12192000"/>
              <a:gd name="connsiteY703" fmla="*/ 499278 h 887636"/>
              <a:gd name="connsiteX704" fmla="*/ 10032069 w 12192000"/>
              <a:gd name="connsiteY704" fmla="*/ 463767 h 887636"/>
              <a:gd name="connsiteX705" fmla="*/ 9844159 w 12192000"/>
              <a:gd name="connsiteY705" fmla="*/ 463767 h 887636"/>
              <a:gd name="connsiteX706" fmla="*/ 9808648 w 12192000"/>
              <a:gd name="connsiteY706" fmla="*/ 499278 h 887636"/>
              <a:gd name="connsiteX707" fmla="*/ 9844159 w 12192000"/>
              <a:gd name="connsiteY707" fmla="*/ 534789 h 887636"/>
              <a:gd name="connsiteX708" fmla="*/ 9879670 w 12192000"/>
              <a:gd name="connsiteY708" fmla="*/ 499278 h 887636"/>
              <a:gd name="connsiteX709" fmla="*/ 9844159 w 12192000"/>
              <a:gd name="connsiteY709" fmla="*/ 463767 h 887636"/>
              <a:gd name="connsiteX710" fmla="*/ 9656249 w 12192000"/>
              <a:gd name="connsiteY710" fmla="*/ 463767 h 887636"/>
              <a:gd name="connsiteX711" fmla="*/ 9620738 w 12192000"/>
              <a:gd name="connsiteY711" fmla="*/ 499278 h 887636"/>
              <a:gd name="connsiteX712" fmla="*/ 9656249 w 12192000"/>
              <a:gd name="connsiteY712" fmla="*/ 534789 h 887636"/>
              <a:gd name="connsiteX713" fmla="*/ 9691760 w 12192000"/>
              <a:gd name="connsiteY713" fmla="*/ 499278 h 887636"/>
              <a:gd name="connsiteX714" fmla="*/ 9656249 w 12192000"/>
              <a:gd name="connsiteY714" fmla="*/ 463767 h 887636"/>
              <a:gd name="connsiteX715" fmla="*/ 9468339 w 12192000"/>
              <a:gd name="connsiteY715" fmla="*/ 463767 h 887636"/>
              <a:gd name="connsiteX716" fmla="*/ 9432828 w 12192000"/>
              <a:gd name="connsiteY716" fmla="*/ 499278 h 887636"/>
              <a:gd name="connsiteX717" fmla="*/ 9468339 w 12192000"/>
              <a:gd name="connsiteY717" fmla="*/ 534789 h 887636"/>
              <a:gd name="connsiteX718" fmla="*/ 9503850 w 12192000"/>
              <a:gd name="connsiteY718" fmla="*/ 499278 h 887636"/>
              <a:gd name="connsiteX719" fmla="*/ 9468339 w 12192000"/>
              <a:gd name="connsiteY719" fmla="*/ 463767 h 887636"/>
              <a:gd name="connsiteX720" fmla="*/ 9280429 w 12192000"/>
              <a:gd name="connsiteY720" fmla="*/ 463767 h 887636"/>
              <a:gd name="connsiteX721" fmla="*/ 9244918 w 12192000"/>
              <a:gd name="connsiteY721" fmla="*/ 499278 h 887636"/>
              <a:gd name="connsiteX722" fmla="*/ 9280429 w 12192000"/>
              <a:gd name="connsiteY722" fmla="*/ 534789 h 887636"/>
              <a:gd name="connsiteX723" fmla="*/ 9315940 w 12192000"/>
              <a:gd name="connsiteY723" fmla="*/ 499278 h 887636"/>
              <a:gd name="connsiteX724" fmla="*/ 9280429 w 12192000"/>
              <a:gd name="connsiteY724" fmla="*/ 463767 h 887636"/>
              <a:gd name="connsiteX725" fmla="*/ 9092519 w 12192000"/>
              <a:gd name="connsiteY725" fmla="*/ 463767 h 887636"/>
              <a:gd name="connsiteX726" fmla="*/ 9057008 w 12192000"/>
              <a:gd name="connsiteY726" fmla="*/ 499278 h 887636"/>
              <a:gd name="connsiteX727" fmla="*/ 9092519 w 12192000"/>
              <a:gd name="connsiteY727" fmla="*/ 534789 h 887636"/>
              <a:gd name="connsiteX728" fmla="*/ 9128030 w 12192000"/>
              <a:gd name="connsiteY728" fmla="*/ 499278 h 887636"/>
              <a:gd name="connsiteX729" fmla="*/ 9092519 w 12192000"/>
              <a:gd name="connsiteY729" fmla="*/ 463767 h 887636"/>
              <a:gd name="connsiteX730" fmla="*/ 8904609 w 12192000"/>
              <a:gd name="connsiteY730" fmla="*/ 463767 h 887636"/>
              <a:gd name="connsiteX731" fmla="*/ 8869098 w 12192000"/>
              <a:gd name="connsiteY731" fmla="*/ 499278 h 887636"/>
              <a:gd name="connsiteX732" fmla="*/ 8904609 w 12192000"/>
              <a:gd name="connsiteY732" fmla="*/ 534789 h 887636"/>
              <a:gd name="connsiteX733" fmla="*/ 8940120 w 12192000"/>
              <a:gd name="connsiteY733" fmla="*/ 499278 h 887636"/>
              <a:gd name="connsiteX734" fmla="*/ 8904609 w 12192000"/>
              <a:gd name="connsiteY734" fmla="*/ 463767 h 887636"/>
              <a:gd name="connsiteX735" fmla="*/ 8716699 w 12192000"/>
              <a:gd name="connsiteY735" fmla="*/ 463767 h 887636"/>
              <a:gd name="connsiteX736" fmla="*/ 8681188 w 12192000"/>
              <a:gd name="connsiteY736" fmla="*/ 499278 h 887636"/>
              <a:gd name="connsiteX737" fmla="*/ 8716699 w 12192000"/>
              <a:gd name="connsiteY737" fmla="*/ 534789 h 887636"/>
              <a:gd name="connsiteX738" fmla="*/ 8752210 w 12192000"/>
              <a:gd name="connsiteY738" fmla="*/ 499278 h 887636"/>
              <a:gd name="connsiteX739" fmla="*/ 8716699 w 12192000"/>
              <a:gd name="connsiteY739" fmla="*/ 463767 h 887636"/>
              <a:gd name="connsiteX740" fmla="*/ 8528789 w 12192000"/>
              <a:gd name="connsiteY740" fmla="*/ 463767 h 887636"/>
              <a:gd name="connsiteX741" fmla="*/ 8493278 w 12192000"/>
              <a:gd name="connsiteY741" fmla="*/ 499278 h 887636"/>
              <a:gd name="connsiteX742" fmla="*/ 8528789 w 12192000"/>
              <a:gd name="connsiteY742" fmla="*/ 534789 h 887636"/>
              <a:gd name="connsiteX743" fmla="*/ 8564300 w 12192000"/>
              <a:gd name="connsiteY743" fmla="*/ 499278 h 887636"/>
              <a:gd name="connsiteX744" fmla="*/ 8528789 w 12192000"/>
              <a:gd name="connsiteY744" fmla="*/ 463767 h 887636"/>
              <a:gd name="connsiteX745" fmla="*/ 8340879 w 12192000"/>
              <a:gd name="connsiteY745" fmla="*/ 463767 h 887636"/>
              <a:gd name="connsiteX746" fmla="*/ 8305368 w 12192000"/>
              <a:gd name="connsiteY746" fmla="*/ 499278 h 887636"/>
              <a:gd name="connsiteX747" fmla="*/ 8340879 w 12192000"/>
              <a:gd name="connsiteY747" fmla="*/ 534789 h 887636"/>
              <a:gd name="connsiteX748" fmla="*/ 8376390 w 12192000"/>
              <a:gd name="connsiteY748" fmla="*/ 499278 h 887636"/>
              <a:gd name="connsiteX749" fmla="*/ 8340879 w 12192000"/>
              <a:gd name="connsiteY749" fmla="*/ 463767 h 887636"/>
              <a:gd name="connsiteX750" fmla="*/ 8152969 w 12192000"/>
              <a:gd name="connsiteY750" fmla="*/ 463767 h 887636"/>
              <a:gd name="connsiteX751" fmla="*/ 8117458 w 12192000"/>
              <a:gd name="connsiteY751" fmla="*/ 499278 h 887636"/>
              <a:gd name="connsiteX752" fmla="*/ 8152969 w 12192000"/>
              <a:gd name="connsiteY752" fmla="*/ 534789 h 887636"/>
              <a:gd name="connsiteX753" fmla="*/ 8188480 w 12192000"/>
              <a:gd name="connsiteY753" fmla="*/ 499278 h 887636"/>
              <a:gd name="connsiteX754" fmla="*/ 8152969 w 12192000"/>
              <a:gd name="connsiteY754" fmla="*/ 463767 h 887636"/>
              <a:gd name="connsiteX755" fmla="*/ 7965059 w 12192000"/>
              <a:gd name="connsiteY755" fmla="*/ 463767 h 887636"/>
              <a:gd name="connsiteX756" fmla="*/ 7929548 w 12192000"/>
              <a:gd name="connsiteY756" fmla="*/ 499278 h 887636"/>
              <a:gd name="connsiteX757" fmla="*/ 7965059 w 12192000"/>
              <a:gd name="connsiteY757" fmla="*/ 534789 h 887636"/>
              <a:gd name="connsiteX758" fmla="*/ 8000570 w 12192000"/>
              <a:gd name="connsiteY758" fmla="*/ 499278 h 887636"/>
              <a:gd name="connsiteX759" fmla="*/ 7965059 w 12192000"/>
              <a:gd name="connsiteY759" fmla="*/ 463767 h 887636"/>
              <a:gd name="connsiteX760" fmla="*/ 7777149 w 12192000"/>
              <a:gd name="connsiteY760" fmla="*/ 463767 h 887636"/>
              <a:gd name="connsiteX761" fmla="*/ 7741638 w 12192000"/>
              <a:gd name="connsiteY761" fmla="*/ 499278 h 887636"/>
              <a:gd name="connsiteX762" fmla="*/ 7777149 w 12192000"/>
              <a:gd name="connsiteY762" fmla="*/ 534789 h 887636"/>
              <a:gd name="connsiteX763" fmla="*/ 7812660 w 12192000"/>
              <a:gd name="connsiteY763" fmla="*/ 499278 h 887636"/>
              <a:gd name="connsiteX764" fmla="*/ 7777149 w 12192000"/>
              <a:gd name="connsiteY764" fmla="*/ 463767 h 887636"/>
              <a:gd name="connsiteX765" fmla="*/ 7589239 w 12192000"/>
              <a:gd name="connsiteY765" fmla="*/ 463767 h 887636"/>
              <a:gd name="connsiteX766" fmla="*/ 7553728 w 12192000"/>
              <a:gd name="connsiteY766" fmla="*/ 499278 h 887636"/>
              <a:gd name="connsiteX767" fmla="*/ 7589239 w 12192000"/>
              <a:gd name="connsiteY767" fmla="*/ 534789 h 887636"/>
              <a:gd name="connsiteX768" fmla="*/ 7624750 w 12192000"/>
              <a:gd name="connsiteY768" fmla="*/ 499278 h 887636"/>
              <a:gd name="connsiteX769" fmla="*/ 7589239 w 12192000"/>
              <a:gd name="connsiteY769" fmla="*/ 463767 h 887636"/>
              <a:gd name="connsiteX770" fmla="*/ 7401329 w 12192000"/>
              <a:gd name="connsiteY770" fmla="*/ 463767 h 887636"/>
              <a:gd name="connsiteX771" fmla="*/ 7365818 w 12192000"/>
              <a:gd name="connsiteY771" fmla="*/ 499278 h 887636"/>
              <a:gd name="connsiteX772" fmla="*/ 7401329 w 12192000"/>
              <a:gd name="connsiteY772" fmla="*/ 534789 h 887636"/>
              <a:gd name="connsiteX773" fmla="*/ 7436840 w 12192000"/>
              <a:gd name="connsiteY773" fmla="*/ 499278 h 887636"/>
              <a:gd name="connsiteX774" fmla="*/ 7401329 w 12192000"/>
              <a:gd name="connsiteY774" fmla="*/ 463767 h 887636"/>
              <a:gd name="connsiteX775" fmla="*/ 7213419 w 12192000"/>
              <a:gd name="connsiteY775" fmla="*/ 463767 h 887636"/>
              <a:gd name="connsiteX776" fmla="*/ 7177908 w 12192000"/>
              <a:gd name="connsiteY776" fmla="*/ 499278 h 887636"/>
              <a:gd name="connsiteX777" fmla="*/ 7213419 w 12192000"/>
              <a:gd name="connsiteY777" fmla="*/ 534789 h 887636"/>
              <a:gd name="connsiteX778" fmla="*/ 7248930 w 12192000"/>
              <a:gd name="connsiteY778" fmla="*/ 499278 h 887636"/>
              <a:gd name="connsiteX779" fmla="*/ 7213419 w 12192000"/>
              <a:gd name="connsiteY779" fmla="*/ 463767 h 887636"/>
              <a:gd name="connsiteX780" fmla="*/ 7025509 w 12192000"/>
              <a:gd name="connsiteY780" fmla="*/ 463767 h 887636"/>
              <a:gd name="connsiteX781" fmla="*/ 6989998 w 12192000"/>
              <a:gd name="connsiteY781" fmla="*/ 499278 h 887636"/>
              <a:gd name="connsiteX782" fmla="*/ 7025509 w 12192000"/>
              <a:gd name="connsiteY782" fmla="*/ 534789 h 887636"/>
              <a:gd name="connsiteX783" fmla="*/ 7061020 w 12192000"/>
              <a:gd name="connsiteY783" fmla="*/ 499278 h 887636"/>
              <a:gd name="connsiteX784" fmla="*/ 7025509 w 12192000"/>
              <a:gd name="connsiteY784" fmla="*/ 463767 h 887636"/>
              <a:gd name="connsiteX785" fmla="*/ 6837599 w 12192000"/>
              <a:gd name="connsiteY785" fmla="*/ 463767 h 887636"/>
              <a:gd name="connsiteX786" fmla="*/ 6802088 w 12192000"/>
              <a:gd name="connsiteY786" fmla="*/ 499278 h 887636"/>
              <a:gd name="connsiteX787" fmla="*/ 6837599 w 12192000"/>
              <a:gd name="connsiteY787" fmla="*/ 534789 h 887636"/>
              <a:gd name="connsiteX788" fmla="*/ 6873110 w 12192000"/>
              <a:gd name="connsiteY788" fmla="*/ 499278 h 887636"/>
              <a:gd name="connsiteX789" fmla="*/ 6837599 w 12192000"/>
              <a:gd name="connsiteY789" fmla="*/ 463767 h 887636"/>
              <a:gd name="connsiteX790" fmla="*/ 6649689 w 12192000"/>
              <a:gd name="connsiteY790" fmla="*/ 463767 h 887636"/>
              <a:gd name="connsiteX791" fmla="*/ 6614179 w 12192000"/>
              <a:gd name="connsiteY791" fmla="*/ 499278 h 887636"/>
              <a:gd name="connsiteX792" fmla="*/ 6649689 w 12192000"/>
              <a:gd name="connsiteY792" fmla="*/ 534789 h 887636"/>
              <a:gd name="connsiteX793" fmla="*/ 6685200 w 12192000"/>
              <a:gd name="connsiteY793" fmla="*/ 499278 h 887636"/>
              <a:gd name="connsiteX794" fmla="*/ 6649689 w 12192000"/>
              <a:gd name="connsiteY794" fmla="*/ 463767 h 887636"/>
              <a:gd name="connsiteX795" fmla="*/ 6461779 w 12192000"/>
              <a:gd name="connsiteY795" fmla="*/ 463767 h 887636"/>
              <a:gd name="connsiteX796" fmla="*/ 6426268 w 12192000"/>
              <a:gd name="connsiteY796" fmla="*/ 499278 h 887636"/>
              <a:gd name="connsiteX797" fmla="*/ 6461779 w 12192000"/>
              <a:gd name="connsiteY797" fmla="*/ 534789 h 887636"/>
              <a:gd name="connsiteX798" fmla="*/ 6497290 w 12192000"/>
              <a:gd name="connsiteY798" fmla="*/ 499278 h 887636"/>
              <a:gd name="connsiteX799" fmla="*/ 6461779 w 12192000"/>
              <a:gd name="connsiteY799" fmla="*/ 463767 h 887636"/>
              <a:gd name="connsiteX800" fmla="*/ 6273870 w 12192000"/>
              <a:gd name="connsiteY800" fmla="*/ 463767 h 887636"/>
              <a:gd name="connsiteX801" fmla="*/ 6238358 w 12192000"/>
              <a:gd name="connsiteY801" fmla="*/ 499278 h 887636"/>
              <a:gd name="connsiteX802" fmla="*/ 6273870 w 12192000"/>
              <a:gd name="connsiteY802" fmla="*/ 534789 h 887636"/>
              <a:gd name="connsiteX803" fmla="*/ 6309381 w 12192000"/>
              <a:gd name="connsiteY803" fmla="*/ 499278 h 887636"/>
              <a:gd name="connsiteX804" fmla="*/ 6273870 w 12192000"/>
              <a:gd name="connsiteY804" fmla="*/ 463767 h 887636"/>
              <a:gd name="connsiteX805" fmla="*/ 6085959 w 12192000"/>
              <a:gd name="connsiteY805" fmla="*/ 463767 h 887636"/>
              <a:gd name="connsiteX806" fmla="*/ 6050450 w 12192000"/>
              <a:gd name="connsiteY806" fmla="*/ 499278 h 887636"/>
              <a:gd name="connsiteX807" fmla="*/ 6085959 w 12192000"/>
              <a:gd name="connsiteY807" fmla="*/ 534789 h 887636"/>
              <a:gd name="connsiteX808" fmla="*/ 6121470 w 12192000"/>
              <a:gd name="connsiteY808" fmla="*/ 499278 h 887636"/>
              <a:gd name="connsiteX809" fmla="*/ 6085959 w 12192000"/>
              <a:gd name="connsiteY809" fmla="*/ 463767 h 887636"/>
              <a:gd name="connsiteX810" fmla="*/ 5898050 w 12192000"/>
              <a:gd name="connsiteY810" fmla="*/ 463767 h 887636"/>
              <a:gd name="connsiteX811" fmla="*/ 5862539 w 12192000"/>
              <a:gd name="connsiteY811" fmla="*/ 499278 h 887636"/>
              <a:gd name="connsiteX812" fmla="*/ 5898050 w 12192000"/>
              <a:gd name="connsiteY812" fmla="*/ 534789 h 887636"/>
              <a:gd name="connsiteX813" fmla="*/ 5933561 w 12192000"/>
              <a:gd name="connsiteY813" fmla="*/ 499278 h 887636"/>
              <a:gd name="connsiteX814" fmla="*/ 5898050 w 12192000"/>
              <a:gd name="connsiteY814" fmla="*/ 463767 h 887636"/>
              <a:gd name="connsiteX815" fmla="*/ 5710141 w 12192000"/>
              <a:gd name="connsiteY815" fmla="*/ 463767 h 887636"/>
              <a:gd name="connsiteX816" fmla="*/ 5674630 w 12192000"/>
              <a:gd name="connsiteY816" fmla="*/ 499278 h 887636"/>
              <a:gd name="connsiteX817" fmla="*/ 5710141 w 12192000"/>
              <a:gd name="connsiteY817" fmla="*/ 534789 h 887636"/>
              <a:gd name="connsiteX818" fmla="*/ 5745653 w 12192000"/>
              <a:gd name="connsiteY818" fmla="*/ 499278 h 887636"/>
              <a:gd name="connsiteX819" fmla="*/ 5710141 w 12192000"/>
              <a:gd name="connsiteY819" fmla="*/ 463767 h 887636"/>
              <a:gd name="connsiteX820" fmla="*/ 5522233 w 12192000"/>
              <a:gd name="connsiteY820" fmla="*/ 463767 h 887636"/>
              <a:gd name="connsiteX821" fmla="*/ 5486721 w 12192000"/>
              <a:gd name="connsiteY821" fmla="*/ 499278 h 887636"/>
              <a:gd name="connsiteX822" fmla="*/ 5522233 w 12192000"/>
              <a:gd name="connsiteY822" fmla="*/ 534789 h 887636"/>
              <a:gd name="connsiteX823" fmla="*/ 5557742 w 12192000"/>
              <a:gd name="connsiteY823" fmla="*/ 499278 h 887636"/>
              <a:gd name="connsiteX824" fmla="*/ 5522233 w 12192000"/>
              <a:gd name="connsiteY824" fmla="*/ 463767 h 887636"/>
              <a:gd name="connsiteX825" fmla="*/ 5334321 w 12192000"/>
              <a:gd name="connsiteY825" fmla="*/ 463767 h 887636"/>
              <a:gd name="connsiteX826" fmla="*/ 5298813 w 12192000"/>
              <a:gd name="connsiteY826" fmla="*/ 499278 h 887636"/>
              <a:gd name="connsiteX827" fmla="*/ 5334321 w 12192000"/>
              <a:gd name="connsiteY827" fmla="*/ 534789 h 887636"/>
              <a:gd name="connsiteX828" fmla="*/ 5369832 w 12192000"/>
              <a:gd name="connsiteY828" fmla="*/ 499278 h 887636"/>
              <a:gd name="connsiteX829" fmla="*/ 5334321 w 12192000"/>
              <a:gd name="connsiteY829" fmla="*/ 463767 h 887636"/>
              <a:gd name="connsiteX830" fmla="*/ 5146412 w 12192000"/>
              <a:gd name="connsiteY830" fmla="*/ 463767 h 887636"/>
              <a:gd name="connsiteX831" fmla="*/ 5110901 w 12192000"/>
              <a:gd name="connsiteY831" fmla="*/ 499278 h 887636"/>
              <a:gd name="connsiteX832" fmla="*/ 5146412 w 12192000"/>
              <a:gd name="connsiteY832" fmla="*/ 534789 h 887636"/>
              <a:gd name="connsiteX833" fmla="*/ 5181923 w 12192000"/>
              <a:gd name="connsiteY833" fmla="*/ 499278 h 887636"/>
              <a:gd name="connsiteX834" fmla="*/ 5146412 w 12192000"/>
              <a:gd name="connsiteY834" fmla="*/ 463767 h 887636"/>
              <a:gd name="connsiteX835" fmla="*/ 4958502 w 12192000"/>
              <a:gd name="connsiteY835" fmla="*/ 463767 h 887636"/>
              <a:gd name="connsiteX836" fmla="*/ 4922992 w 12192000"/>
              <a:gd name="connsiteY836" fmla="*/ 499278 h 887636"/>
              <a:gd name="connsiteX837" fmla="*/ 4958502 w 12192000"/>
              <a:gd name="connsiteY837" fmla="*/ 534789 h 887636"/>
              <a:gd name="connsiteX838" fmla="*/ 4994015 w 12192000"/>
              <a:gd name="connsiteY838" fmla="*/ 499278 h 887636"/>
              <a:gd name="connsiteX839" fmla="*/ 4958502 w 12192000"/>
              <a:gd name="connsiteY839" fmla="*/ 463767 h 887636"/>
              <a:gd name="connsiteX840" fmla="*/ 4770595 w 12192000"/>
              <a:gd name="connsiteY840" fmla="*/ 463767 h 887636"/>
              <a:gd name="connsiteX841" fmla="*/ 4735082 w 12192000"/>
              <a:gd name="connsiteY841" fmla="*/ 499278 h 887636"/>
              <a:gd name="connsiteX842" fmla="*/ 4770595 w 12192000"/>
              <a:gd name="connsiteY842" fmla="*/ 534789 h 887636"/>
              <a:gd name="connsiteX843" fmla="*/ 4806102 w 12192000"/>
              <a:gd name="connsiteY843" fmla="*/ 499278 h 887636"/>
              <a:gd name="connsiteX844" fmla="*/ 4770595 w 12192000"/>
              <a:gd name="connsiteY844" fmla="*/ 463767 h 887636"/>
              <a:gd name="connsiteX845" fmla="*/ 4582682 w 12192000"/>
              <a:gd name="connsiteY845" fmla="*/ 463767 h 887636"/>
              <a:gd name="connsiteX846" fmla="*/ 4547171 w 12192000"/>
              <a:gd name="connsiteY846" fmla="*/ 499278 h 887636"/>
              <a:gd name="connsiteX847" fmla="*/ 4582682 w 12192000"/>
              <a:gd name="connsiteY847" fmla="*/ 534789 h 887636"/>
              <a:gd name="connsiteX848" fmla="*/ 4618193 w 12192000"/>
              <a:gd name="connsiteY848" fmla="*/ 499278 h 887636"/>
              <a:gd name="connsiteX849" fmla="*/ 4582682 w 12192000"/>
              <a:gd name="connsiteY849" fmla="*/ 463767 h 887636"/>
              <a:gd name="connsiteX850" fmla="*/ 4394773 w 12192000"/>
              <a:gd name="connsiteY850" fmla="*/ 463767 h 887636"/>
              <a:gd name="connsiteX851" fmla="*/ 4359261 w 12192000"/>
              <a:gd name="connsiteY851" fmla="*/ 499278 h 887636"/>
              <a:gd name="connsiteX852" fmla="*/ 4394773 w 12192000"/>
              <a:gd name="connsiteY852" fmla="*/ 534789 h 887636"/>
              <a:gd name="connsiteX853" fmla="*/ 4430285 w 12192000"/>
              <a:gd name="connsiteY853" fmla="*/ 499278 h 887636"/>
              <a:gd name="connsiteX854" fmla="*/ 4394773 w 12192000"/>
              <a:gd name="connsiteY854" fmla="*/ 463767 h 887636"/>
              <a:gd name="connsiteX855" fmla="*/ 4206863 w 12192000"/>
              <a:gd name="connsiteY855" fmla="*/ 463767 h 887636"/>
              <a:gd name="connsiteX856" fmla="*/ 4171356 w 12192000"/>
              <a:gd name="connsiteY856" fmla="*/ 499278 h 887636"/>
              <a:gd name="connsiteX857" fmla="*/ 4206863 w 12192000"/>
              <a:gd name="connsiteY857" fmla="*/ 534789 h 887636"/>
              <a:gd name="connsiteX858" fmla="*/ 4242372 w 12192000"/>
              <a:gd name="connsiteY858" fmla="*/ 499278 h 887636"/>
              <a:gd name="connsiteX859" fmla="*/ 4206863 w 12192000"/>
              <a:gd name="connsiteY859" fmla="*/ 463767 h 887636"/>
              <a:gd name="connsiteX860" fmla="*/ 4018959 w 12192000"/>
              <a:gd name="connsiteY860" fmla="*/ 463767 h 887636"/>
              <a:gd name="connsiteX861" fmla="*/ 3983449 w 12192000"/>
              <a:gd name="connsiteY861" fmla="*/ 499278 h 887636"/>
              <a:gd name="connsiteX862" fmla="*/ 4018959 w 12192000"/>
              <a:gd name="connsiteY862" fmla="*/ 534789 h 887636"/>
              <a:gd name="connsiteX863" fmla="*/ 4054470 w 12192000"/>
              <a:gd name="connsiteY863" fmla="*/ 499278 h 887636"/>
              <a:gd name="connsiteX864" fmla="*/ 4018959 w 12192000"/>
              <a:gd name="connsiteY864" fmla="*/ 463767 h 887636"/>
              <a:gd name="connsiteX865" fmla="*/ 3831047 w 12192000"/>
              <a:gd name="connsiteY865" fmla="*/ 463767 h 887636"/>
              <a:gd name="connsiteX866" fmla="*/ 3795536 w 12192000"/>
              <a:gd name="connsiteY866" fmla="*/ 499278 h 887636"/>
              <a:gd name="connsiteX867" fmla="*/ 3831047 w 12192000"/>
              <a:gd name="connsiteY867" fmla="*/ 534789 h 887636"/>
              <a:gd name="connsiteX868" fmla="*/ 3866559 w 12192000"/>
              <a:gd name="connsiteY868" fmla="*/ 499278 h 887636"/>
              <a:gd name="connsiteX869" fmla="*/ 3831047 w 12192000"/>
              <a:gd name="connsiteY869" fmla="*/ 463767 h 887636"/>
              <a:gd name="connsiteX870" fmla="*/ 3643135 w 12192000"/>
              <a:gd name="connsiteY870" fmla="*/ 463767 h 887636"/>
              <a:gd name="connsiteX871" fmla="*/ 3607624 w 12192000"/>
              <a:gd name="connsiteY871" fmla="*/ 499278 h 887636"/>
              <a:gd name="connsiteX872" fmla="*/ 3643135 w 12192000"/>
              <a:gd name="connsiteY872" fmla="*/ 534789 h 887636"/>
              <a:gd name="connsiteX873" fmla="*/ 3678648 w 12192000"/>
              <a:gd name="connsiteY873" fmla="*/ 499278 h 887636"/>
              <a:gd name="connsiteX874" fmla="*/ 3643135 w 12192000"/>
              <a:gd name="connsiteY874" fmla="*/ 463767 h 887636"/>
              <a:gd name="connsiteX875" fmla="*/ 3455228 w 12192000"/>
              <a:gd name="connsiteY875" fmla="*/ 463767 h 887636"/>
              <a:gd name="connsiteX876" fmla="*/ 3419718 w 12192000"/>
              <a:gd name="connsiteY876" fmla="*/ 499278 h 887636"/>
              <a:gd name="connsiteX877" fmla="*/ 3455228 w 12192000"/>
              <a:gd name="connsiteY877" fmla="*/ 534789 h 887636"/>
              <a:gd name="connsiteX878" fmla="*/ 3490738 w 12192000"/>
              <a:gd name="connsiteY878" fmla="*/ 499278 h 887636"/>
              <a:gd name="connsiteX879" fmla="*/ 3455228 w 12192000"/>
              <a:gd name="connsiteY879" fmla="*/ 463767 h 887636"/>
              <a:gd name="connsiteX880" fmla="*/ 3267322 w 12192000"/>
              <a:gd name="connsiteY880" fmla="*/ 463767 h 887636"/>
              <a:gd name="connsiteX881" fmla="*/ 3231812 w 12192000"/>
              <a:gd name="connsiteY881" fmla="*/ 499278 h 887636"/>
              <a:gd name="connsiteX882" fmla="*/ 3267322 w 12192000"/>
              <a:gd name="connsiteY882" fmla="*/ 534789 h 887636"/>
              <a:gd name="connsiteX883" fmla="*/ 3302832 w 12192000"/>
              <a:gd name="connsiteY883" fmla="*/ 499278 h 887636"/>
              <a:gd name="connsiteX884" fmla="*/ 3267322 w 12192000"/>
              <a:gd name="connsiteY884" fmla="*/ 463767 h 887636"/>
              <a:gd name="connsiteX885" fmla="*/ 3079409 w 12192000"/>
              <a:gd name="connsiteY885" fmla="*/ 463767 h 887636"/>
              <a:gd name="connsiteX886" fmla="*/ 3043899 w 12192000"/>
              <a:gd name="connsiteY886" fmla="*/ 499278 h 887636"/>
              <a:gd name="connsiteX887" fmla="*/ 3079409 w 12192000"/>
              <a:gd name="connsiteY887" fmla="*/ 534789 h 887636"/>
              <a:gd name="connsiteX888" fmla="*/ 3114921 w 12192000"/>
              <a:gd name="connsiteY888" fmla="*/ 499278 h 887636"/>
              <a:gd name="connsiteX889" fmla="*/ 3079409 w 12192000"/>
              <a:gd name="connsiteY889" fmla="*/ 463767 h 887636"/>
              <a:gd name="connsiteX890" fmla="*/ 2891500 w 12192000"/>
              <a:gd name="connsiteY890" fmla="*/ 463767 h 887636"/>
              <a:gd name="connsiteX891" fmla="*/ 2855988 w 12192000"/>
              <a:gd name="connsiteY891" fmla="*/ 499278 h 887636"/>
              <a:gd name="connsiteX892" fmla="*/ 2891500 w 12192000"/>
              <a:gd name="connsiteY892" fmla="*/ 534789 h 887636"/>
              <a:gd name="connsiteX893" fmla="*/ 2927011 w 12192000"/>
              <a:gd name="connsiteY893" fmla="*/ 499278 h 887636"/>
              <a:gd name="connsiteX894" fmla="*/ 2891500 w 12192000"/>
              <a:gd name="connsiteY894" fmla="*/ 463767 h 887636"/>
              <a:gd name="connsiteX895" fmla="*/ 2703588 w 12192000"/>
              <a:gd name="connsiteY895" fmla="*/ 463767 h 887636"/>
              <a:gd name="connsiteX896" fmla="*/ 2668078 w 12192000"/>
              <a:gd name="connsiteY896" fmla="*/ 499278 h 887636"/>
              <a:gd name="connsiteX897" fmla="*/ 2703588 w 12192000"/>
              <a:gd name="connsiteY897" fmla="*/ 534789 h 887636"/>
              <a:gd name="connsiteX898" fmla="*/ 2739100 w 12192000"/>
              <a:gd name="connsiteY898" fmla="*/ 499278 h 887636"/>
              <a:gd name="connsiteX899" fmla="*/ 2703588 w 12192000"/>
              <a:gd name="connsiteY899" fmla="*/ 463767 h 887636"/>
              <a:gd name="connsiteX900" fmla="*/ 2515679 w 12192000"/>
              <a:gd name="connsiteY900" fmla="*/ 463767 h 887636"/>
              <a:gd name="connsiteX901" fmla="*/ 2480169 w 12192000"/>
              <a:gd name="connsiteY901" fmla="*/ 499278 h 887636"/>
              <a:gd name="connsiteX902" fmla="*/ 2515679 w 12192000"/>
              <a:gd name="connsiteY902" fmla="*/ 534789 h 887636"/>
              <a:gd name="connsiteX903" fmla="*/ 2551191 w 12192000"/>
              <a:gd name="connsiteY903" fmla="*/ 499278 h 887636"/>
              <a:gd name="connsiteX904" fmla="*/ 2515679 w 12192000"/>
              <a:gd name="connsiteY904" fmla="*/ 463767 h 887636"/>
              <a:gd name="connsiteX905" fmla="*/ 2327769 w 12192000"/>
              <a:gd name="connsiteY905" fmla="*/ 463767 h 887636"/>
              <a:gd name="connsiteX906" fmla="*/ 2292259 w 12192000"/>
              <a:gd name="connsiteY906" fmla="*/ 499278 h 887636"/>
              <a:gd name="connsiteX907" fmla="*/ 2327769 w 12192000"/>
              <a:gd name="connsiteY907" fmla="*/ 534789 h 887636"/>
              <a:gd name="connsiteX908" fmla="*/ 2363281 w 12192000"/>
              <a:gd name="connsiteY908" fmla="*/ 499278 h 887636"/>
              <a:gd name="connsiteX909" fmla="*/ 2327769 w 12192000"/>
              <a:gd name="connsiteY909" fmla="*/ 463767 h 887636"/>
              <a:gd name="connsiteX910" fmla="*/ 2139862 w 12192000"/>
              <a:gd name="connsiteY910" fmla="*/ 463767 h 887636"/>
              <a:gd name="connsiteX911" fmla="*/ 2104350 w 12192000"/>
              <a:gd name="connsiteY911" fmla="*/ 499278 h 887636"/>
              <a:gd name="connsiteX912" fmla="*/ 2139862 w 12192000"/>
              <a:gd name="connsiteY912" fmla="*/ 534789 h 887636"/>
              <a:gd name="connsiteX913" fmla="*/ 2175372 w 12192000"/>
              <a:gd name="connsiteY913" fmla="*/ 499278 h 887636"/>
              <a:gd name="connsiteX914" fmla="*/ 2139862 w 12192000"/>
              <a:gd name="connsiteY914" fmla="*/ 463767 h 887636"/>
              <a:gd name="connsiteX915" fmla="*/ 1951951 w 12192000"/>
              <a:gd name="connsiteY915" fmla="*/ 463767 h 887636"/>
              <a:gd name="connsiteX916" fmla="*/ 1916440 w 12192000"/>
              <a:gd name="connsiteY916" fmla="*/ 499278 h 887636"/>
              <a:gd name="connsiteX917" fmla="*/ 1951951 w 12192000"/>
              <a:gd name="connsiteY917" fmla="*/ 534789 h 887636"/>
              <a:gd name="connsiteX918" fmla="*/ 1987463 w 12192000"/>
              <a:gd name="connsiteY918" fmla="*/ 499278 h 887636"/>
              <a:gd name="connsiteX919" fmla="*/ 1951951 w 12192000"/>
              <a:gd name="connsiteY919" fmla="*/ 463767 h 887636"/>
              <a:gd name="connsiteX920" fmla="*/ 1764042 w 12192000"/>
              <a:gd name="connsiteY920" fmla="*/ 463767 h 887636"/>
              <a:gd name="connsiteX921" fmla="*/ 1728531 w 12192000"/>
              <a:gd name="connsiteY921" fmla="*/ 499278 h 887636"/>
              <a:gd name="connsiteX922" fmla="*/ 1764042 w 12192000"/>
              <a:gd name="connsiteY922" fmla="*/ 534789 h 887636"/>
              <a:gd name="connsiteX923" fmla="*/ 1799553 w 12192000"/>
              <a:gd name="connsiteY923" fmla="*/ 499278 h 887636"/>
              <a:gd name="connsiteX924" fmla="*/ 1764042 w 12192000"/>
              <a:gd name="connsiteY924" fmla="*/ 463767 h 887636"/>
              <a:gd name="connsiteX925" fmla="*/ 1576132 w 12192000"/>
              <a:gd name="connsiteY925" fmla="*/ 463767 h 887636"/>
              <a:gd name="connsiteX926" fmla="*/ 1540621 w 12192000"/>
              <a:gd name="connsiteY926" fmla="*/ 499278 h 887636"/>
              <a:gd name="connsiteX927" fmla="*/ 1576132 w 12192000"/>
              <a:gd name="connsiteY927" fmla="*/ 534789 h 887636"/>
              <a:gd name="connsiteX928" fmla="*/ 1611643 w 12192000"/>
              <a:gd name="connsiteY928" fmla="*/ 499278 h 887636"/>
              <a:gd name="connsiteX929" fmla="*/ 1576132 w 12192000"/>
              <a:gd name="connsiteY929" fmla="*/ 463767 h 887636"/>
              <a:gd name="connsiteX930" fmla="*/ 1388222 w 12192000"/>
              <a:gd name="connsiteY930" fmla="*/ 463767 h 887636"/>
              <a:gd name="connsiteX931" fmla="*/ 1352711 w 12192000"/>
              <a:gd name="connsiteY931" fmla="*/ 499278 h 887636"/>
              <a:gd name="connsiteX932" fmla="*/ 1388222 w 12192000"/>
              <a:gd name="connsiteY932" fmla="*/ 534789 h 887636"/>
              <a:gd name="connsiteX933" fmla="*/ 1423733 w 12192000"/>
              <a:gd name="connsiteY933" fmla="*/ 499278 h 887636"/>
              <a:gd name="connsiteX934" fmla="*/ 1388222 w 12192000"/>
              <a:gd name="connsiteY934" fmla="*/ 463767 h 887636"/>
              <a:gd name="connsiteX935" fmla="*/ 1200313 w 12192000"/>
              <a:gd name="connsiteY935" fmla="*/ 463767 h 887636"/>
              <a:gd name="connsiteX936" fmla="*/ 1164802 w 12192000"/>
              <a:gd name="connsiteY936" fmla="*/ 499278 h 887636"/>
              <a:gd name="connsiteX937" fmla="*/ 1200313 w 12192000"/>
              <a:gd name="connsiteY937" fmla="*/ 534789 h 887636"/>
              <a:gd name="connsiteX938" fmla="*/ 1235824 w 12192000"/>
              <a:gd name="connsiteY938" fmla="*/ 499278 h 887636"/>
              <a:gd name="connsiteX939" fmla="*/ 1200313 w 12192000"/>
              <a:gd name="connsiteY939" fmla="*/ 463767 h 887636"/>
              <a:gd name="connsiteX940" fmla="*/ 1012403 w 12192000"/>
              <a:gd name="connsiteY940" fmla="*/ 463767 h 887636"/>
              <a:gd name="connsiteX941" fmla="*/ 976892 w 12192000"/>
              <a:gd name="connsiteY941" fmla="*/ 499278 h 887636"/>
              <a:gd name="connsiteX942" fmla="*/ 1012403 w 12192000"/>
              <a:gd name="connsiteY942" fmla="*/ 534789 h 887636"/>
              <a:gd name="connsiteX943" fmla="*/ 1047914 w 12192000"/>
              <a:gd name="connsiteY943" fmla="*/ 499278 h 887636"/>
              <a:gd name="connsiteX944" fmla="*/ 1012403 w 12192000"/>
              <a:gd name="connsiteY944" fmla="*/ 463767 h 887636"/>
              <a:gd name="connsiteX945" fmla="*/ 824493 w 12192000"/>
              <a:gd name="connsiteY945" fmla="*/ 463767 h 887636"/>
              <a:gd name="connsiteX946" fmla="*/ 788982 w 12192000"/>
              <a:gd name="connsiteY946" fmla="*/ 499278 h 887636"/>
              <a:gd name="connsiteX947" fmla="*/ 824493 w 12192000"/>
              <a:gd name="connsiteY947" fmla="*/ 534789 h 887636"/>
              <a:gd name="connsiteX948" fmla="*/ 860004 w 12192000"/>
              <a:gd name="connsiteY948" fmla="*/ 499278 h 887636"/>
              <a:gd name="connsiteX949" fmla="*/ 824493 w 12192000"/>
              <a:gd name="connsiteY949" fmla="*/ 463767 h 887636"/>
              <a:gd name="connsiteX950" fmla="*/ 636584 w 12192000"/>
              <a:gd name="connsiteY950" fmla="*/ 463767 h 887636"/>
              <a:gd name="connsiteX951" fmla="*/ 601072 w 12192000"/>
              <a:gd name="connsiteY951" fmla="*/ 499278 h 887636"/>
              <a:gd name="connsiteX952" fmla="*/ 636584 w 12192000"/>
              <a:gd name="connsiteY952" fmla="*/ 534789 h 887636"/>
              <a:gd name="connsiteX953" fmla="*/ 672094 w 12192000"/>
              <a:gd name="connsiteY953" fmla="*/ 499278 h 887636"/>
              <a:gd name="connsiteX954" fmla="*/ 636584 w 12192000"/>
              <a:gd name="connsiteY954" fmla="*/ 463767 h 887636"/>
              <a:gd name="connsiteX955" fmla="*/ 448674 w 12192000"/>
              <a:gd name="connsiteY955" fmla="*/ 463767 h 887636"/>
              <a:gd name="connsiteX956" fmla="*/ 413163 w 12192000"/>
              <a:gd name="connsiteY956" fmla="*/ 499278 h 887636"/>
              <a:gd name="connsiteX957" fmla="*/ 448674 w 12192000"/>
              <a:gd name="connsiteY957" fmla="*/ 534789 h 887636"/>
              <a:gd name="connsiteX958" fmla="*/ 484185 w 12192000"/>
              <a:gd name="connsiteY958" fmla="*/ 499278 h 887636"/>
              <a:gd name="connsiteX959" fmla="*/ 448674 w 12192000"/>
              <a:gd name="connsiteY959" fmla="*/ 463767 h 887636"/>
              <a:gd name="connsiteX960" fmla="*/ 260764 w 12192000"/>
              <a:gd name="connsiteY960" fmla="*/ 463767 h 887636"/>
              <a:gd name="connsiteX961" fmla="*/ 225253 w 12192000"/>
              <a:gd name="connsiteY961" fmla="*/ 499278 h 887636"/>
              <a:gd name="connsiteX962" fmla="*/ 260764 w 12192000"/>
              <a:gd name="connsiteY962" fmla="*/ 534789 h 887636"/>
              <a:gd name="connsiteX963" fmla="*/ 296275 w 12192000"/>
              <a:gd name="connsiteY963" fmla="*/ 499278 h 887636"/>
              <a:gd name="connsiteX964" fmla="*/ 260764 w 12192000"/>
              <a:gd name="connsiteY964" fmla="*/ 463767 h 887636"/>
              <a:gd name="connsiteX965" fmla="*/ 78816 w 12192000"/>
              <a:gd name="connsiteY965" fmla="*/ 463766 h 887636"/>
              <a:gd name="connsiteX966" fmla="*/ 43304 w 12192000"/>
              <a:gd name="connsiteY966" fmla="*/ 499277 h 887636"/>
              <a:gd name="connsiteX967" fmla="*/ 78816 w 12192000"/>
              <a:gd name="connsiteY967" fmla="*/ 534788 h 887636"/>
              <a:gd name="connsiteX968" fmla="*/ 114326 w 12192000"/>
              <a:gd name="connsiteY968" fmla="*/ 499277 h 887636"/>
              <a:gd name="connsiteX969" fmla="*/ 78816 w 12192000"/>
              <a:gd name="connsiteY969" fmla="*/ 463766 h 887636"/>
              <a:gd name="connsiteX970" fmla="*/ 12007004 w 12192000"/>
              <a:gd name="connsiteY970" fmla="*/ 311367 h 887636"/>
              <a:gd name="connsiteX971" fmla="*/ 11971493 w 12192000"/>
              <a:gd name="connsiteY971" fmla="*/ 346878 h 887636"/>
              <a:gd name="connsiteX972" fmla="*/ 12007004 w 12192000"/>
              <a:gd name="connsiteY972" fmla="*/ 382389 h 887636"/>
              <a:gd name="connsiteX973" fmla="*/ 12042515 w 12192000"/>
              <a:gd name="connsiteY973" fmla="*/ 346878 h 887636"/>
              <a:gd name="connsiteX974" fmla="*/ 12007004 w 12192000"/>
              <a:gd name="connsiteY974" fmla="*/ 311367 h 887636"/>
              <a:gd name="connsiteX975" fmla="*/ 11819094 w 12192000"/>
              <a:gd name="connsiteY975" fmla="*/ 311367 h 887636"/>
              <a:gd name="connsiteX976" fmla="*/ 11783583 w 12192000"/>
              <a:gd name="connsiteY976" fmla="*/ 346878 h 887636"/>
              <a:gd name="connsiteX977" fmla="*/ 11819094 w 12192000"/>
              <a:gd name="connsiteY977" fmla="*/ 382389 h 887636"/>
              <a:gd name="connsiteX978" fmla="*/ 11854605 w 12192000"/>
              <a:gd name="connsiteY978" fmla="*/ 346878 h 887636"/>
              <a:gd name="connsiteX979" fmla="*/ 11819094 w 12192000"/>
              <a:gd name="connsiteY979" fmla="*/ 311367 h 887636"/>
              <a:gd name="connsiteX980" fmla="*/ 11631184 w 12192000"/>
              <a:gd name="connsiteY980" fmla="*/ 311367 h 887636"/>
              <a:gd name="connsiteX981" fmla="*/ 11595673 w 12192000"/>
              <a:gd name="connsiteY981" fmla="*/ 346878 h 887636"/>
              <a:gd name="connsiteX982" fmla="*/ 11631184 w 12192000"/>
              <a:gd name="connsiteY982" fmla="*/ 382389 h 887636"/>
              <a:gd name="connsiteX983" fmla="*/ 11666695 w 12192000"/>
              <a:gd name="connsiteY983" fmla="*/ 346878 h 887636"/>
              <a:gd name="connsiteX984" fmla="*/ 11631184 w 12192000"/>
              <a:gd name="connsiteY984" fmla="*/ 311367 h 887636"/>
              <a:gd name="connsiteX985" fmla="*/ 11443274 w 12192000"/>
              <a:gd name="connsiteY985" fmla="*/ 311367 h 887636"/>
              <a:gd name="connsiteX986" fmla="*/ 11407763 w 12192000"/>
              <a:gd name="connsiteY986" fmla="*/ 346878 h 887636"/>
              <a:gd name="connsiteX987" fmla="*/ 11443274 w 12192000"/>
              <a:gd name="connsiteY987" fmla="*/ 382389 h 887636"/>
              <a:gd name="connsiteX988" fmla="*/ 11478785 w 12192000"/>
              <a:gd name="connsiteY988" fmla="*/ 346878 h 887636"/>
              <a:gd name="connsiteX989" fmla="*/ 11443274 w 12192000"/>
              <a:gd name="connsiteY989" fmla="*/ 311367 h 887636"/>
              <a:gd name="connsiteX990" fmla="*/ 11255364 w 12192000"/>
              <a:gd name="connsiteY990" fmla="*/ 311367 h 887636"/>
              <a:gd name="connsiteX991" fmla="*/ 11219853 w 12192000"/>
              <a:gd name="connsiteY991" fmla="*/ 346878 h 887636"/>
              <a:gd name="connsiteX992" fmla="*/ 11255364 w 12192000"/>
              <a:gd name="connsiteY992" fmla="*/ 382389 h 887636"/>
              <a:gd name="connsiteX993" fmla="*/ 11290875 w 12192000"/>
              <a:gd name="connsiteY993" fmla="*/ 346878 h 887636"/>
              <a:gd name="connsiteX994" fmla="*/ 11255364 w 12192000"/>
              <a:gd name="connsiteY994" fmla="*/ 311367 h 887636"/>
              <a:gd name="connsiteX995" fmla="*/ 11067454 w 12192000"/>
              <a:gd name="connsiteY995" fmla="*/ 311367 h 887636"/>
              <a:gd name="connsiteX996" fmla="*/ 11031943 w 12192000"/>
              <a:gd name="connsiteY996" fmla="*/ 346878 h 887636"/>
              <a:gd name="connsiteX997" fmla="*/ 11067454 w 12192000"/>
              <a:gd name="connsiteY997" fmla="*/ 382389 h 887636"/>
              <a:gd name="connsiteX998" fmla="*/ 11102965 w 12192000"/>
              <a:gd name="connsiteY998" fmla="*/ 346878 h 887636"/>
              <a:gd name="connsiteX999" fmla="*/ 11067454 w 12192000"/>
              <a:gd name="connsiteY999" fmla="*/ 311367 h 887636"/>
              <a:gd name="connsiteX1000" fmla="*/ 10879544 w 12192000"/>
              <a:gd name="connsiteY1000" fmla="*/ 311367 h 887636"/>
              <a:gd name="connsiteX1001" fmla="*/ 10844033 w 12192000"/>
              <a:gd name="connsiteY1001" fmla="*/ 346878 h 887636"/>
              <a:gd name="connsiteX1002" fmla="*/ 10879544 w 12192000"/>
              <a:gd name="connsiteY1002" fmla="*/ 382389 h 887636"/>
              <a:gd name="connsiteX1003" fmla="*/ 10915055 w 12192000"/>
              <a:gd name="connsiteY1003" fmla="*/ 346878 h 887636"/>
              <a:gd name="connsiteX1004" fmla="*/ 10879544 w 12192000"/>
              <a:gd name="connsiteY1004" fmla="*/ 311367 h 887636"/>
              <a:gd name="connsiteX1005" fmla="*/ 10691634 w 12192000"/>
              <a:gd name="connsiteY1005" fmla="*/ 311367 h 887636"/>
              <a:gd name="connsiteX1006" fmla="*/ 10656123 w 12192000"/>
              <a:gd name="connsiteY1006" fmla="*/ 346878 h 887636"/>
              <a:gd name="connsiteX1007" fmla="*/ 10691634 w 12192000"/>
              <a:gd name="connsiteY1007" fmla="*/ 382389 h 887636"/>
              <a:gd name="connsiteX1008" fmla="*/ 10727145 w 12192000"/>
              <a:gd name="connsiteY1008" fmla="*/ 346878 h 887636"/>
              <a:gd name="connsiteX1009" fmla="*/ 10691634 w 12192000"/>
              <a:gd name="connsiteY1009" fmla="*/ 311367 h 887636"/>
              <a:gd name="connsiteX1010" fmla="*/ 10503724 w 12192000"/>
              <a:gd name="connsiteY1010" fmla="*/ 311367 h 887636"/>
              <a:gd name="connsiteX1011" fmla="*/ 10468213 w 12192000"/>
              <a:gd name="connsiteY1011" fmla="*/ 346878 h 887636"/>
              <a:gd name="connsiteX1012" fmla="*/ 10503724 w 12192000"/>
              <a:gd name="connsiteY1012" fmla="*/ 382389 h 887636"/>
              <a:gd name="connsiteX1013" fmla="*/ 10539235 w 12192000"/>
              <a:gd name="connsiteY1013" fmla="*/ 346878 h 887636"/>
              <a:gd name="connsiteX1014" fmla="*/ 10503724 w 12192000"/>
              <a:gd name="connsiteY1014" fmla="*/ 311367 h 887636"/>
              <a:gd name="connsiteX1015" fmla="*/ 10315814 w 12192000"/>
              <a:gd name="connsiteY1015" fmla="*/ 311367 h 887636"/>
              <a:gd name="connsiteX1016" fmla="*/ 10280303 w 12192000"/>
              <a:gd name="connsiteY1016" fmla="*/ 346878 h 887636"/>
              <a:gd name="connsiteX1017" fmla="*/ 10315814 w 12192000"/>
              <a:gd name="connsiteY1017" fmla="*/ 382389 h 887636"/>
              <a:gd name="connsiteX1018" fmla="*/ 10351325 w 12192000"/>
              <a:gd name="connsiteY1018" fmla="*/ 346878 h 887636"/>
              <a:gd name="connsiteX1019" fmla="*/ 10315814 w 12192000"/>
              <a:gd name="connsiteY1019" fmla="*/ 311367 h 887636"/>
              <a:gd name="connsiteX1020" fmla="*/ 10127904 w 12192000"/>
              <a:gd name="connsiteY1020" fmla="*/ 311367 h 887636"/>
              <a:gd name="connsiteX1021" fmla="*/ 10092393 w 12192000"/>
              <a:gd name="connsiteY1021" fmla="*/ 346878 h 887636"/>
              <a:gd name="connsiteX1022" fmla="*/ 10127904 w 12192000"/>
              <a:gd name="connsiteY1022" fmla="*/ 382389 h 887636"/>
              <a:gd name="connsiteX1023" fmla="*/ 10163415 w 12192000"/>
              <a:gd name="connsiteY1023" fmla="*/ 346878 h 887636"/>
              <a:gd name="connsiteX1024" fmla="*/ 10127904 w 12192000"/>
              <a:gd name="connsiteY1024" fmla="*/ 311367 h 887636"/>
              <a:gd name="connsiteX1025" fmla="*/ 9939994 w 12192000"/>
              <a:gd name="connsiteY1025" fmla="*/ 311367 h 887636"/>
              <a:gd name="connsiteX1026" fmla="*/ 9904483 w 12192000"/>
              <a:gd name="connsiteY1026" fmla="*/ 346878 h 887636"/>
              <a:gd name="connsiteX1027" fmla="*/ 9939994 w 12192000"/>
              <a:gd name="connsiteY1027" fmla="*/ 382389 h 887636"/>
              <a:gd name="connsiteX1028" fmla="*/ 9975505 w 12192000"/>
              <a:gd name="connsiteY1028" fmla="*/ 346878 h 887636"/>
              <a:gd name="connsiteX1029" fmla="*/ 9939994 w 12192000"/>
              <a:gd name="connsiteY1029" fmla="*/ 311367 h 887636"/>
              <a:gd name="connsiteX1030" fmla="*/ 9752084 w 12192000"/>
              <a:gd name="connsiteY1030" fmla="*/ 311367 h 887636"/>
              <a:gd name="connsiteX1031" fmla="*/ 9716573 w 12192000"/>
              <a:gd name="connsiteY1031" fmla="*/ 346878 h 887636"/>
              <a:gd name="connsiteX1032" fmla="*/ 9752084 w 12192000"/>
              <a:gd name="connsiteY1032" fmla="*/ 382389 h 887636"/>
              <a:gd name="connsiteX1033" fmla="*/ 9787595 w 12192000"/>
              <a:gd name="connsiteY1033" fmla="*/ 346878 h 887636"/>
              <a:gd name="connsiteX1034" fmla="*/ 9752084 w 12192000"/>
              <a:gd name="connsiteY1034" fmla="*/ 311367 h 887636"/>
              <a:gd name="connsiteX1035" fmla="*/ 9564174 w 12192000"/>
              <a:gd name="connsiteY1035" fmla="*/ 311367 h 887636"/>
              <a:gd name="connsiteX1036" fmla="*/ 9528663 w 12192000"/>
              <a:gd name="connsiteY1036" fmla="*/ 346878 h 887636"/>
              <a:gd name="connsiteX1037" fmla="*/ 9564174 w 12192000"/>
              <a:gd name="connsiteY1037" fmla="*/ 382389 h 887636"/>
              <a:gd name="connsiteX1038" fmla="*/ 9599685 w 12192000"/>
              <a:gd name="connsiteY1038" fmla="*/ 346878 h 887636"/>
              <a:gd name="connsiteX1039" fmla="*/ 9564174 w 12192000"/>
              <a:gd name="connsiteY1039" fmla="*/ 311367 h 887636"/>
              <a:gd name="connsiteX1040" fmla="*/ 9376264 w 12192000"/>
              <a:gd name="connsiteY1040" fmla="*/ 311367 h 887636"/>
              <a:gd name="connsiteX1041" fmla="*/ 9340753 w 12192000"/>
              <a:gd name="connsiteY1041" fmla="*/ 346878 h 887636"/>
              <a:gd name="connsiteX1042" fmla="*/ 9376264 w 12192000"/>
              <a:gd name="connsiteY1042" fmla="*/ 382389 h 887636"/>
              <a:gd name="connsiteX1043" fmla="*/ 9411775 w 12192000"/>
              <a:gd name="connsiteY1043" fmla="*/ 346878 h 887636"/>
              <a:gd name="connsiteX1044" fmla="*/ 9376264 w 12192000"/>
              <a:gd name="connsiteY1044" fmla="*/ 311367 h 887636"/>
              <a:gd name="connsiteX1045" fmla="*/ 9188354 w 12192000"/>
              <a:gd name="connsiteY1045" fmla="*/ 311367 h 887636"/>
              <a:gd name="connsiteX1046" fmla="*/ 9152843 w 12192000"/>
              <a:gd name="connsiteY1046" fmla="*/ 346878 h 887636"/>
              <a:gd name="connsiteX1047" fmla="*/ 9188354 w 12192000"/>
              <a:gd name="connsiteY1047" fmla="*/ 382389 h 887636"/>
              <a:gd name="connsiteX1048" fmla="*/ 9223865 w 12192000"/>
              <a:gd name="connsiteY1048" fmla="*/ 346878 h 887636"/>
              <a:gd name="connsiteX1049" fmla="*/ 9188354 w 12192000"/>
              <a:gd name="connsiteY1049" fmla="*/ 311367 h 887636"/>
              <a:gd name="connsiteX1050" fmla="*/ 9000444 w 12192000"/>
              <a:gd name="connsiteY1050" fmla="*/ 311367 h 887636"/>
              <a:gd name="connsiteX1051" fmla="*/ 8964933 w 12192000"/>
              <a:gd name="connsiteY1051" fmla="*/ 346878 h 887636"/>
              <a:gd name="connsiteX1052" fmla="*/ 9000444 w 12192000"/>
              <a:gd name="connsiteY1052" fmla="*/ 382389 h 887636"/>
              <a:gd name="connsiteX1053" fmla="*/ 9035955 w 12192000"/>
              <a:gd name="connsiteY1053" fmla="*/ 346878 h 887636"/>
              <a:gd name="connsiteX1054" fmla="*/ 9000444 w 12192000"/>
              <a:gd name="connsiteY1054" fmla="*/ 311367 h 887636"/>
              <a:gd name="connsiteX1055" fmla="*/ 8812534 w 12192000"/>
              <a:gd name="connsiteY1055" fmla="*/ 311367 h 887636"/>
              <a:gd name="connsiteX1056" fmla="*/ 8777023 w 12192000"/>
              <a:gd name="connsiteY1056" fmla="*/ 346878 h 887636"/>
              <a:gd name="connsiteX1057" fmla="*/ 8812534 w 12192000"/>
              <a:gd name="connsiteY1057" fmla="*/ 382389 h 887636"/>
              <a:gd name="connsiteX1058" fmla="*/ 8848045 w 12192000"/>
              <a:gd name="connsiteY1058" fmla="*/ 346878 h 887636"/>
              <a:gd name="connsiteX1059" fmla="*/ 8812534 w 12192000"/>
              <a:gd name="connsiteY1059" fmla="*/ 311367 h 887636"/>
              <a:gd name="connsiteX1060" fmla="*/ 8624624 w 12192000"/>
              <a:gd name="connsiteY1060" fmla="*/ 311367 h 887636"/>
              <a:gd name="connsiteX1061" fmla="*/ 8589113 w 12192000"/>
              <a:gd name="connsiteY1061" fmla="*/ 346878 h 887636"/>
              <a:gd name="connsiteX1062" fmla="*/ 8624624 w 12192000"/>
              <a:gd name="connsiteY1062" fmla="*/ 382389 h 887636"/>
              <a:gd name="connsiteX1063" fmla="*/ 8660135 w 12192000"/>
              <a:gd name="connsiteY1063" fmla="*/ 346878 h 887636"/>
              <a:gd name="connsiteX1064" fmla="*/ 8624624 w 12192000"/>
              <a:gd name="connsiteY1064" fmla="*/ 311367 h 887636"/>
              <a:gd name="connsiteX1065" fmla="*/ 8436714 w 12192000"/>
              <a:gd name="connsiteY1065" fmla="*/ 311367 h 887636"/>
              <a:gd name="connsiteX1066" fmla="*/ 8401203 w 12192000"/>
              <a:gd name="connsiteY1066" fmla="*/ 346878 h 887636"/>
              <a:gd name="connsiteX1067" fmla="*/ 8436714 w 12192000"/>
              <a:gd name="connsiteY1067" fmla="*/ 382389 h 887636"/>
              <a:gd name="connsiteX1068" fmla="*/ 8472225 w 12192000"/>
              <a:gd name="connsiteY1068" fmla="*/ 346878 h 887636"/>
              <a:gd name="connsiteX1069" fmla="*/ 8436714 w 12192000"/>
              <a:gd name="connsiteY1069" fmla="*/ 311367 h 887636"/>
              <a:gd name="connsiteX1070" fmla="*/ 8248804 w 12192000"/>
              <a:gd name="connsiteY1070" fmla="*/ 311367 h 887636"/>
              <a:gd name="connsiteX1071" fmla="*/ 8213293 w 12192000"/>
              <a:gd name="connsiteY1071" fmla="*/ 346878 h 887636"/>
              <a:gd name="connsiteX1072" fmla="*/ 8248804 w 12192000"/>
              <a:gd name="connsiteY1072" fmla="*/ 382389 h 887636"/>
              <a:gd name="connsiteX1073" fmla="*/ 8284315 w 12192000"/>
              <a:gd name="connsiteY1073" fmla="*/ 346878 h 887636"/>
              <a:gd name="connsiteX1074" fmla="*/ 8248804 w 12192000"/>
              <a:gd name="connsiteY1074" fmla="*/ 311367 h 887636"/>
              <a:gd name="connsiteX1075" fmla="*/ 8060894 w 12192000"/>
              <a:gd name="connsiteY1075" fmla="*/ 311367 h 887636"/>
              <a:gd name="connsiteX1076" fmla="*/ 8025383 w 12192000"/>
              <a:gd name="connsiteY1076" fmla="*/ 346878 h 887636"/>
              <a:gd name="connsiteX1077" fmla="*/ 8060894 w 12192000"/>
              <a:gd name="connsiteY1077" fmla="*/ 382389 h 887636"/>
              <a:gd name="connsiteX1078" fmla="*/ 8096405 w 12192000"/>
              <a:gd name="connsiteY1078" fmla="*/ 346878 h 887636"/>
              <a:gd name="connsiteX1079" fmla="*/ 8060894 w 12192000"/>
              <a:gd name="connsiteY1079" fmla="*/ 311367 h 887636"/>
              <a:gd name="connsiteX1080" fmla="*/ 7872984 w 12192000"/>
              <a:gd name="connsiteY1080" fmla="*/ 311367 h 887636"/>
              <a:gd name="connsiteX1081" fmla="*/ 7837473 w 12192000"/>
              <a:gd name="connsiteY1081" fmla="*/ 346878 h 887636"/>
              <a:gd name="connsiteX1082" fmla="*/ 7872984 w 12192000"/>
              <a:gd name="connsiteY1082" fmla="*/ 382389 h 887636"/>
              <a:gd name="connsiteX1083" fmla="*/ 7908495 w 12192000"/>
              <a:gd name="connsiteY1083" fmla="*/ 346878 h 887636"/>
              <a:gd name="connsiteX1084" fmla="*/ 7872984 w 12192000"/>
              <a:gd name="connsiteY1084" fmla="*/ 311367 h 887636"/>
              <a:gd name="connsiteX1085" fmla="*/ 7685074 w 12192000"/>
              <a:gd name="connsiteY1085" fmla="*/ 311367 h 887636"/>
              <a:gd name="connsiteX1086" fmla="*/ 7649563 w 12192000"/>
              <a:gd name="connsiteY1086" fmla="*/ 346878 h 887636"/>
              <a:gd name="connsiteX1087" fmla="*/ 7685074 w 12192000"/>
              <a:gd name="connsiteY1087" fmla="*/ 382389 h 887636"/>
              <a:gd name="connsiteX1088" fmla="*/ 7720585 w 12192000"/>
              <a:gd name="connsiteY1088" fmla="*/ 346878 h 887636"/>
              <a:gd name="connsiteX1089" fmla="*/ 7685074 w 12192000"/>
              <a:gd name="connsiteY1089" fmla="*/ 311367 h 887636"/>
              <a:gd name="connsiteX1090" fmla="*/ 7497164 w 12192000"/>
              <a:gd name="connsiteY1090" fmla="*/ 311367 h 887636"/>
              <a:gd name="connsiteX1091" fmla="*/ 7461653 w 12192000"/>
              <a:gd name="connsiteY1091" fmla="*/ 346878 h 887636"/>
              <a:gd name="connsiteX1092" fmla="*/ 7497164 w 12192000"/>
              <a:gd name="connsiteY1092" fmla="*/ 382389 h 887636"/>
              <a:gd name="connsiteX1093" fmla="*/ 7532675 w 12192000"/>
              <a:gd name="connsiteY1093" fmla="*/ 346878 h 887636"/>
              <a:gd name="connsiteX1094" fmla="*/ 7497164 w 12192000"/>
              <a:gd name="connsiteY1094" fmla="*/ 311367 h 887636"/>
              <a:gd name="connsiteX1095" fmla="*/ 7309254 w 12192000"/>
              <a:gd name="connsiteY1095" fmla="*/ 311367 h 887636"/>
              <a:gd name="connsiteX1096" fmla="*/ 7273743 w 12192000"/>
              <a:gd name="connsiteY1096" fmla="*/ 346878 h 887636"/>
              <a:gd name="connsiteX1097" fmla="*/ 7309254 w 12192000"/>
              <a:gd name="connsiteY1097" fmla="*/ 382389 h 887636"/>
              <a:gd name="connsiteX1098" fmla="*/ 7344765 w 12192000"/>
              <a:gd name="connsiteY1098" fmla="*/ 346878 h 887636"/>
              <a:gd name="connsiteX1099" fmla="*/ 7309254 w 12192000"/>
              <a:gd name="connsiteY1099" fmla="*/ 311367 h 887636"/>
              <a:gd name="connsiteX1100" fmla="*/ 7121344 w 12192000"/>
              <a:gd name="connsiteY1100" fmla="*/ 311367 h 887636"/>
              <a:gd name="connsiteX1101" fmla="*/ 7085833 w 12192000"/>
              <a:gd name="connsiteY1101" fmla="*/ 346878 h 887636"/>
              <a:gd name="connsiteX1102" fmla="*/ 7121344 w 12192000"/>
              <a:gd name="connsiteY1102" fmla="*/ 382389 h 887636"/>
              <a:gd name="connsiteX1103" fmla="*/ 7156855 w 12192000"/>
              <a:gd name="connsiteY1103" fmla="*/ 346878 h 887636"/>
              <a:gd name="connsiteX1104" fmla="*/ 7121344 w 12192000"/>
              <a:gd name="connsiteY1104" fmla="*/ 311367 h 887636"/>
              <a:gd name="connsiteX1105" fmla="*/ 6933434 w 12192000"/>
              <a:gd name="connsiteY1105" fmla="*/ 311367 h 887636"/>
              <a:gd name="connsiteX1106" fmla="*/ 6897923 w 12192000"/>
              <a:gd name="connsiteY1106" fmla="*/ 346878 h 887636"/>
              <a:gd name="connsiteX1107" fmla="*/ 6933434 w 12192000"/>
              <a:gd name="connsiteY1107" fmla="*/ 382389 h 887636"/>
              <a:gd name="connsiteX1108" fmla="*/ 6968945 w 12192000"/>
              <a:gd name="connsiteY1108" fmla="*/ 346878 h 887636"/>
              <a:gd name="connsiteX1109" fmla="*/ 6933434 w 12192000"/>
              <a:gd name="connsiteY1109" fmla="*/ 311367 h 887636"/>
              <a:gd name="connsiteX1110" fmla="*/ 6745524 w 12192000"/>
              <a:gd name="connsiteY1110" fmla="*/ 311367 h 887636"/>
              <a:gd name="connsiteX1111" fmla="*/ 6710013 w 12192000"/>
              <a:gd name="connsiteY1111" fmla="*/ 346878 h 887636"/>
              <a:gd name="connsiteX1112" fmla="*/ 6745524 w 12192000"/>
              <a:gd name="connsiteY1112" fmla="*/ 382389 h 887636"/>
              <a:gd name="connsiteX1113" fmla="*/ 6781035 w 12192000"/>
              <a:gd name="connsiteY1113" fmla="*/ 346878 h 887636"/>
              <a:gd name="connsiteX1114" fmla="*/ 6745524 w 12192000"/>
              <a:gd name="connsiteY1114" fmla="*/ 311367 h 887636"/>
              <a:gd name="connsiteX1115" fmla="*/ 6557614 w 12192000"/>
              <a:gd name="connsiteY1115" fmla="*/ 311367 h 887636"/>
              <a:gd name="connsiteX1116" fmla="*/ 6522103 w 12192000"/>
              <a:gd name="connsiteY1116" fmla="*/ 346878 h 887636"/>
              <a:gd name="connsiteX1117" fmla="*/ 6557614 w 12192000"/>
              <a:gd name="connsiteY1117" fmla="*/ 382389 h 887636"/>
              <a:gd name="connsiteX1118" fmla="*/ 6593125 w 12192000"/>
              <a:gd name="connsiteY1118" fmla="*/ 346878 h 887636"/>
              <a:gd name="connsiteX1119" fmla="*/ 6557614 w 12192000"/>
              <a:gd name="connsiteY1119" fmla="*/ 311367 h 887636"/>
              <a:gd name="connsiteX1120" fmla="*/ 6369705 w 12192000"/>
              <a:gd name="connsiteY1120" fmla="*/ 311367 h 887636"/>
              <a:gd name="connsiteX1121" fmla="*/ 6334193 w 12192000"/>
              <a:gd name="connsiteY1121" fmla="*/ 346878 h 887636"/>
              <a:gd name="connsiteX1122" fmla="*/ 6369705 w 12192000"/>
              <a:gd name="connsiteY1122" fmla="*/ 382389 h 887636"/>
              <a:gd name="connsiteX1123" fmla="*/ 6405216 w 12192000"/>
              <a:gd name="connsiteY1123" fmla="*/ 346878 h 887636"/>
              <a:gd name="connsiteX1124" fmla="*/ 6369705 w 12192000"/>
              <a:gd name="connsiteY1124" fmla="*/ 311367 h 887636"/>
              <a:gd name="connsiteX1125" fmla="*/ 6181794 w 12192000"/>
              <a:gd name="connsiteY1125" fmla="*/ 311367 h 887636"/>
              <a:gd name="connsiteX1126" fmla="*/ 6146284 w 12192000"/>
              <a:gd name="connsiteY1126" fmla="*/ 346878 h 887636"/>
              <a:gd name="connsiteX1127" fmla="*/ 6181794 w 12192000"/>
              <a:gd name="connsiteY1127" fmla="*/ 382389 h 887636"/>
              <a:gd name="connsiteX1128" fmla="*/ 6217305 w 12192000"/>
              <a:gd name="connsiteY1128" fmla="*/ 346878 h 887636"/>
              <a:gd name="connsiteX1129" fmla="*/ 6181794 w 12192000"/>
              <a:gd name="connsiteY1129" fmla="*/ 311367 h 887636"/>
              <a:gd name="connsiteX1130" fmla="*/ 5993886 w 12192000"/>
              <a:gd name="connsiteY1130" fmla="*/ 311367 h 887636"/>
              <a:gd name="connsiteX1131" fmla="*/ 5958374 w 12192000"/>
              <a:gd name="connsiteY1131" fmla="*/ 346878 h 887636"/>
              <a:gd name="connsiteX1132" fmla="*/ 5993886 w 12192000"/>
              <a:gd name="connsiteY1132" fmla="*/ 382389 h 887636"/>
              <a:gd name="connsiteX1133" fmla="*/ 6029396 w 12192000"/>
              <a:gd name="connsiteY1133" fmla="*/ 346878 h 887636"/>
              <a:gd name="connsiteX1134" fmla="*/ 5993886 w 12192000"/>
              <a:gd name="connsiteY1134" fmla="*/ 311367 h 887636"/>
              <a:gd name="connsiteX1135" fmla="*/ 5805976 w 12192000"/>
              <a:gd name="connsiteY1135" fmla="*/ 311367 h 887636"/>
              <a:gd name="connsiteX1136" fmla="*/ 5770466 w 12192000"/>
              <a:gd name="connsiteY1136" fmla="*/ 346878 h 887636"/>
              <a:gd name="connsiteX1137" fmla="*/ 5805976 w 12192000"/>
              <a:gd name="connsiteY1137" fmla="*/ 382389 h 887636"/>
              <a:gd name="connsiteX1138" fmla="*/ 5841488 w 12192000"/>
              <a:gd name="connsiteY1138" fmla="*/ 346878 h 887636"/>
              <a:gd name="connsiteX1139" fmla="*/ 5805976 w 12192000"/>
              <a:gd name="connsiteY1139" fmla="*/ 311367 h 887636"/>
              <a:gd name="connsiteX1140" fmla="*/ 5618068 w 12192000"/>
              <a:gd name="connsiteY1140" fmla="*/ 311367 h 887636"/>
              <a:gd name="connsiteX1141" fmla="*/ 5582558 w 12192000"/>
              <a:gd name="connsiteY1141" fmla="*/ 346878 h 887636"/>
              <a:gd name="connsiteX1142" fmla="*/ 5618068 w 12192000"/>
              <a:gd name="connsiteY1142" fmla="*/ 382389 h 887636"/>
              <a:gd name="connsiteX1143" fmla="*/ 5653580 w 12192000"/>
              <a:gd name="connsiteY1143" fmla="*/ 346878 h 887636"/>
              <a:gd name="connsiteX1144" fmla="*/ 5618068 w 12192000"/>
              <a:gd name="connsiteY1144" fmla="*/ 311367 h 887636"/>
              <a:gd name="connsiteX1145" fmla="*/ 5430160 w 12192000"/>
              <a:gd name="connsiteY1145" fmla="*/ 311367 h 887636"/>
              <a:gd name="connsiteX1146" fmla="*/ 5394648 w 12192000"/>
              <a:gd name="connsiteY1146" fmla="*/ 346878 h 887636"/>
              <a:gd name="connsiteX1147" fmla="*/ 5430160 w 12192000"/>
              <a:gd name="connsiteY1147" fmla="*/ 382389 h 887636"/>
              <a:gd name="connsiteX1148" fmla="*/ 5465670 w 12192000"/>
              <a:gd name="connsiteY1148" fmla="*/ 346878 h 887636"/>
              <a:gd name="connsiteX1149" fmla="*/ 5430160 w 12192000"/>
              <a:gd name="connsiteY1149" fmla="*/ 311367 h 887636"/>
              <a:gd name="connsiteX1150" fmla="*/ 5242249 w 12192000"/>
              <a:gd name="connsiteY1150" fmla="*/ 311367 h 887636"/>
              <a:gd name="connsiteX1151" fmla="*/ 5206737 w 12192000"/>
              <a:gd name="connsiteY1151" fmla="*/ 346878 h 887636"/>
              <a:gd name="connsiteX1152" fmla="*/ 5242249 w 12192000"/>
              <a:gd name="connsiteY1152" fmla="*/ 382389 h 887636"/>
              <a:gd name="connsiteX1153" fmla="*/ 5277760 w 12192000"/>
              <a:gd name="connsiteY1153" fmla="*/ 346878 h 887636"/>
              <a:gd name="connsiteX1154" fmla="*/ 5242249 w 12192000"/>
              <a:gd name="connsiteY1154" fmla="*/ 311367 h 887636"/>
              <a:gd name="connsiteX1155" fmla="*/ 5054338 w 12192000"/>
              <a:gd name="connsiteY1155" fmla="*/ 311367 h 887636"/>
              <a:gd name="connsiteX1156" fmla="*/ 5018828 w 12192000"/>
              <a:gd name="connsiteY1156" fmla="*/ 346878 h 887636"/>
              <a:gd name="connsiteX1157" fmla="*/ 5054338 w 12192000"/>
              <a:gd name="connsiteY1157" fmla="*/ 382389 h 887636"/>
              <a:gd name="connsiteX1158" fmla="*/ 5089851 w 12192000"/>
              <a:gd name="connsiteY1158" fmla="*/ 346878 h 887636"/>
              <a:gd name="connsiteX1159" fmla="*/ 5054338 w 12192000"/>
              <a:gd name="connsiteY1159" fmla="*/ 311367 h 887636"/>
              <a:gd name="connsiteX1160" fmla="*/ 4866431 w 12192000"/>
              <a:gd name="connsiteY1160" fmla="*/ 311367 h 887636"/>
              <a:gd name="connsiteX1161" fmla="*/ 4830924 w 12192000"/>
              <a:gd name="connsiteY1161" fmla="*/ 346878 h 887636"/>
              <a:gd name="connsiteX1162" fmla="*/ 4866431 w 12192000"/>
              <a:gd name="connsiteY1162" fmla="*/ 382389 h 887636"/>
              <a:gd name="connsiteX1163" fmla="*/ 4901941 w 12192000"/>
              <a:gd name="connsiteY1163" fmla="*/ 346878 h 887636"/>
              <a:gd name="connsiteX1164" fmla="*/ 4866431 w 12192000"/>
              <a:gd name="connsiteY1164" fmla="*/ 311367 h 887636"/>
              <a:gd name="connsiteX1165" fmla="*/ 4678519 w 12192000"/>
              <a:gd name="connsiteY1165" fmla="*/ 311367 h 887636"/>
              <a:gd name="connsiteX1166" fmla="*/ 4643007 w 12192000"/>
              <a:gd name="connsiteY1166" fmla="*/ 346878 h 887636"/>
              <a:gd name="connsiteX1167" fmla="*/ 4678519 w 12192000"/>
              <a:gd name="connsiteY1167" fmla="*/ 382389 h 887636"/>
              <a:gd name="connsiteX1168" fmla="*/ 4714030 w 12192000"/>
              <a:gd name="connsiteY1168" fmla="*/ 346878 h 887636"/>
              <a:gd name="connsiteX1169" fmla="*/ 4678519 w 12192000"/>
              <a:gd name="connsiteY1169" fmla="*/ 311367 h 887636"/>
              <a:gd name="connsiteX1170" fmla="*/ 4490610 w 12192000"/>
              <a:gd name="connsiteY1170" fmla="*/ 311367 h 887636"/>
              <a:gd name="connsiteX1171" fmla="*/ 4455098 w 12192000"/>
              <a:gd name="connsiteY1171" fmla="*/ 346878 h 887636"/>
              <a:gd name="connsiteX1172" fmla="*/ 4490610 w 12192000"/>
              <a:gd name="connsiteY1172" fmla="*/ 382389 h 887636"/>
              <a:gd name="connsiteX1173" fmla="*/ 4526119 w 12192000"/>
              <a:gd name="connsiteY1173" fmla="*/ 346878 h 887636"/>
              <a:gd name="connsiteX1174" fmla="*/ 4490610 w 12192000"/>
              <a:gd name="connsiteY1174" fmla="*/ 311367 h 887636"/>
              <a:gd name="connsiteX1175" fmla="*/ 4302699 w 12192000"/>
              <a:gd name="connsiteY1175" fmla="*/ 311367 h 887636"/>
              <a:gd name="connsiteX1176" fmla="*/ 4267187 w 12192000"/>
              <a:gd name="connsiteY1176" fmla="*/ 346878 h 887636"/>
              <a:gd name="connsiteX1177" fmla="*/ 4302699 w 12192000"/>
              <a:gd name="connsiteY1177" fmla="*/ 382389 h 887636"/>
              <a:gd name="connsiteX1178" fmla="*/ 4338210 w 12192000"/>
              <a:gd name="connsiteY1178" fmla="*/ 346878 h 887636"/>
              <a:gd name="connsiteX1179" fmla="*/ 4302699 w 12192000"/>
              <a:gd name="connsiteY1179" fmla="*/ 311367 h 887636"/>
              <a:gd name="connsiteX1180" fmla="*/ 4114802 w 12192000"/>
              <a:gd name="connsiteY1180" fmla="*/ 311367 h 887636"/>
              <a:gd name="connsiteX1181" fmla="*/ 4079291 w 12192000"/>
              <a:gd name="connsiteY1181" fmla="*/ 346878 h 887636"/>
              <a:gd name="connsiteX1182" fmla="*/ 4114802 w 12192000"/>
              <a:gd name="connsiteY1182" fmla="*/ 382389 h 887636"/>
              <a:gd name="connsiteX1183" fmla="*/ 4150308 w 12192000"/>
              <a:gd name="connsiteY1183" fmla="*/ 346878 h 887636"/>
              <a:gd name="connsiteX1184" fmla="*/ 4114802 w 12192000"/>
              <a:gd name="connsiteY1184" fmla="*/ 311367 h 887636"/>
              <a:gd name="connsiteX1185" fmla="*/ 3926888 w 12192000"/>
              <a:gd name="connsiteY1185" fmla="*/ 311367 h 887636"/>
              <a:gd name="connsiteX1186" fmla="*/ 3891378 w 12192000"/>
              <a:gd name="connsiteY1186" fmla="*/ 346878 h 887636"/>
              <a:gd name="connsiteX1187" fmla="*/ 3926888 w 12192000"/>
              <a:gd name="connsiteY1187" fmla="*/ 382389 h 887636"/>
              <a:gd name="connsiteX1188" fmla="*/ 3962401 w 12192000"/>
              <a:gd name="connsiteY1188" fmla="*/ 346878 h 887636"/>
              <a:gd name="connsiteX1189" fmla="*/ 3926888 w 12192000"/>
              <a:gd name="connsiteY1189" fmla="*/ 311367 h 887636"/>
              <a:gd name="connsiteX1190" fmla="*/ 3738979 w 12192000"/>
              <a:gd name="connsiteY1190" fmla="*/ 311367 h 887636"/>
              <a:gd name="connsiteX1191" fmla="*/ 3703467 w 12192000"/>
              <a:gd name="connsiteY1191" fmla="*/ 346878 h 887636"/>
              <a:gd name="connsiteX1192" fmla="*/ 3738979 w 12192000"/>
              <a:gd name="connsiteY1192" fmla="*/ 382389 h 887636"/>
              <a:gd name="connsiteX1193" fmla="*/ 3774489 w 12192000"/>
              <a:gd name="connsiteY1193" fmla="*/ 346878 h 887636"/>
              <a:gd name="connsiteX1194" fmla="*/ 3738979 w 12192000"/>
              <a:gd name="connsiteY1194" fmla="*/ 311367 h 887636"/>
              <a:gd name="connsiteX1195" fmla="*/ 3551069 w 12192000"/>
              <a:gd name="connsiteY1195" fmla="*/ 311367 h 887636"/>
              <a:gd name="connsiteX1196" fmla="*/ 3515557 w 12192000"/>
              <a:gd name="connsiteY1196" fmla="*/ 346878 h 887636"/>
              <a:gd name="connsiteX1197" fmla="*/ 3551069 w 12192000"/>
              <a:gd name="connsiteY1197" fmla="*/ 382389 h 887636"/>
              <a:gd name="connsiteX1198" fmla="*/ 3586579 w 12192000"/>
              <a:gd name="connsiteY1198" fmla="*/ 346878 h 887636"/>
              <a:gd name="connsiteX1199" fmla="*/ 3551069 w 12192000"/>
              <a:gd name="connsiteY1199" fmla="*/ 311367 h 887636"/>
              <a:gd name="connsiteX1200" fmla="*/ 3363163 w 12192000"/>
              <a:gd name="connsiteY1200" fmla="*/ 311367 h 887636"/>
              <a:gd name="connsiteX1201" fmla="*/ 3327653 w 12192000"/>
              <a:gd name="connsiteY1201" fmla="*/ 346878 h 887636"/>
              <a:gd name="connsiteX1202" fmla="*/ 3363163 w 12192000"/>
              <a:gd name="connsiteY1202" fmla="*/ 382389 h 887636"/>
              <a:gd name="connsiteX1203" fmla="*/ 3398674 w 12192000"/>
              <a:gd name="connsiteY1203" fmla="*/ 346878 h 887636"/>
              <a:gd name="connsiteX1204" fmla="*/ 3363163 w 12192000"/>
              <a:gd name="connsiteY1204" fmla="*/ 311367 h 887636"/>
              <a:gd name="connsiteX1205" fmla="*/ 3175253 w 12192000"/>
              <a:gd name="connsiteY1205" fmla="*/ 311367 h 887636"/>
              <a:gd name="connsiteX1206" fmla="*/ 3139740 w 12192000"/>
              <a:gd name="connsiteY1206" fmla="*/ 346878 h 887636"/>
              <a:gd name="connsiteX1207" fmla="*/ 3175253 w 12192000"/>
              <a:gd name="connsiteY1207" fmla="*/ 382389 h 887636"/>
              <a:gd name="connsiteX1208" fmla="*/ 3210767 w 12192000"/>
              <a:gd name="connsiteY1208" fmla="*/ 346878 h 887636"/>
              <a:gd name="connsiteX1209" fmla="*/ 3175253 w 12192000"/>
              <a:gd name="connsiteY1209" fmla="*/ 311367 h 887636"/>
              <a:gd name="connsiteX1210" fmla="*/ 2987343 w 12192000"/>
              <a:gd name="connsiteY1210" fmla="*/ 311367 h 887636"/>
              <a:gd name="connsiteX1211" fmla="*/ 2951833 w 12192000"/>
              <a:gd name="connsiteY1211" fmla="*/ 346878 h 887636"/>
              <a:gd name="connsiteX1212" fmla="*/ 2987343 w 12192000"/>
              <a:gd name="connsiteY1212" fmla="*/ 382389 h 887636"/>
              <a:gd name="connsiteX1213" fmla="*/ 3022854 w 12192000"/>
              <a:gd name="connsiteY1213" fmla="*/ 346878 h 887636"/>
              <a:gd name="connsiteX1214" fmla="*/ 2987343 w 12192000"/>
              <a:gd name="connsiteY1214" fmla="*/ 311367 h 887636"/>
              <a:gd name="connsiteX1215" fmla="*/ 2799432 w 12192000"/>
              <a:gd name="connsiteY1215" fmla="*/ 311367 h 887636"/>
              <a:gd name="connsiteX1216" fmla="*/ 2763919 w 12192000"/>
              <a:gd name="connsiteY1216" fmla="*/ 346878 h 887636"/>
              <a:gd name="connsiteX1217" fmla="*/ 2799432 w 12192000"/>
              <a:gd name="connsiteY1217" fmla="*/ 382389 h 887636"/>
              <a:gd name="connsiteX1218" fmla="*/ 2834941 w 12192000"/>
              <a:gd name="connsiteY1218" fmla="*/ 346878 h 887636"/>
              <a:gd name="connsiteX1219" fmla="*/ 2799432 w 12192000"/>
              <a:gd name="connsiteY1219" fmla="*/ 311367 h 887636"/>
              <a:gd name="connsiteX1220" fmla="*/ 2611522 w 12192000"/>
              <a:gd name="connsiteY1220" fmla="*/ 311367 h 887636"/>
              <a:gd name="connsiteX1221" fmla="*/ 2576011 w 12192000"/>
              <a:gd name="connsiteY1221" fmla="*/ 346878 h 887636"/>
              <a:gd name="connsiteX1222" fmla="*/ 2611522 w 12192000"/>
              <a:gd name="connsiteY1222" fmla="*/ 382389 h 887636"/>
              <a:gd name="connsiteX1223" fmla="*/ 2647033 w 12192000"/>
              <a:gd name="connsiteY1223" fmla="*/ 346878 h 887636"/>
              <a:gd name="connsiteX1224" fmla="*/ 2611522 w 12192000"/>
              <a:gd name="connsiteY1224" fmla="*/ 311367 h 887636"/>
              <a:gd name="connsiteX1225" fmla="*/ 2423611 w 12192000"/>
              <a:gd name="connsiteY1225" fmla="*/ 311367 h 887636"/>
              <a:gd name="connsiteX1226" fmla="*/ 2388100 w 12192000"/>
              <a:gd name="connsiteY1226" fmla="*/ 346878 h 887636"/>
              <a:gd name="connsiteX1227" fmla="*/ 2423611 w 12192000"/>
              <a:gd name="connsiteY1227" fmla="*/ 382389 h 887636"/>
              <a:gd name="connsiteX1228" fmla="*/ 2459122 w 12192000"/>
              <a:gd name="connsiteY1228" fmla="*/ 346878 h 887636"/>
              <a:gd name="connsiteX1229" fmla="*/ 2423611 w 12192000"/>
              <a:gd name="connsiteY1229" fmla="*/ 311367 h 887636"/>
              <a:gd name="connsiteX1230" fmla="*/ 2235702 w 12192000"/>
              <a:gd name="connsiteY1230" fmla="*/ 311367 h 887636"/>
              <a:gd name="connsiteX1231" fmla="*/ 2200189 w 12192000"/>
              <a:gd name="connsiteY1231" fmla="*/ 346878 h 887636"/>
              <a:gd name="connsiteX1232" fmla="*/ 2235702 w 12192000"/>
              <a:gd name="connsiteY1232" fmla="*/ 382389 h 887636"/>
              <a:gd name="connsiteX1233" fmla="*/ 2271213 w 12192000"/>
              <a:gd name="connsiteY1233" fmla="*/ 346878 h 887636"/>
              <a:gd name="connsiteX1234" fmla="*/ 2235702 w 12192000"/>
              <a:gd name="connsiteY1234" fmla="*/ 311367 h 887636"/>
              <a:gd name="connsiteX1235" fmla="*/ 2047794 w 12192000"/>
              <a:gd name="connsiteY1235" fmla="*/ 311367 h 887636"/>
              <a:gd name="connsiteX1236" fmla="*/ 2012282 w 12192000"/>
              <a:gd name="connsiteY1236" fmla="*/ 346878 h 887636"/>
              <a:gd name="connsiteX1237" fmla="*/ 2047794 w 12192000"/>
              <a:gd name="connsiteY1237" fmla="*/ 382389 h 887636"/>
              <a:gd name="connsiteX1238" fmla="*/ 2083304 w 12192000"/>
              <a:gd name="connsiteY1238" fmla="*/ 346878 h 887636"/>
              <a:gd name="connsiteX1239" fmla="*/ 2047794 w 12192000"/>
              <a:gd name="connsiteY1239" fmla="*/ 311367 h 887636"/>
              <a:gd name="connsiteX1240" fmla="*/ 1859883 w 12192000"/>
              <a:gd name="connsiteY1240" fmla="*/ 311367 h 887636"/>
              <a:gd name="connsiteX1241" fmla="*/ 1824372 w 12192000"/>
              <a:gd name="connsiteY1241" fmla="*/ 346878 h 887636"/>
              <a:gd name="connsiteX1242" fmla="*/ 1859883 w 12192000"/>
              <a:gd name="connsiteY1242" fmla="*/ 382389 h 887636"/>
              <a:gd name="connsiteX1243" fmla="*/ 1895394 w 12192000"/>
              <a:gd name="connsiteY1243" fmla="*/ 346878 h 887636"/>
              <a:gd name="connsiteX1244" fmla="*/ 1859883 w 12192000"/>
              <a:gd name="connsiteY1244" fmla="*/ 311367 h 887636"/>
              <a:gd name="connsiteX1245" fmla="*/ 1671974 w 12192000"/>
              <a:gd name="connsiteY1245" fmla="*/ 311367 h 887636"/>
              <a:gd name="connsiteX1246" fmla="*/ 1636462 w 12192000"/>
              <a:gd name="connsiteY1246" fmla="*/ 346878 h 887636"/>
              <a:gd name="connsiteX1247" fmla="*/ 1671974 w 12192000"/>
              <a:gd name="connsiteY1247" fmla="*/ 382389 h 887636"/>
              <a:gd name="connsiteX1248" fmla="*/ 1707484 w 12192000"/>
              <a:gd name="connsiteY1248" fmla="*/ 346878 h 887636"/>
              <a:gd name="connsiteX1249" fmla="*/ 1671974 w 12192000"/>
              <a:gd name="connsiteY1249" fmla="*/ 311367 h 887636"/>
              <a:gd name="connsiteX1250" fmla="*/ 1484064 w 12192000"/>
              <a:gd name="connsiteY1250" fmla="*/ 311367 h 887636"/>
              <a:gd name="connsiteX1251" fmla="*/ 1448553 w 12192000"/>
              <a:gd name="connsiteY1251" fmla="*/ 346878 h 887636"/>
              <a:gd name="connsiteX1252" fmla="*/ 1484064 w 12192000"/>
              <a:gd name="connsiteY1252" fmla="*/ 382389 h 887636"/>
              <a:gd name="connsiteX1253" fmla="*/ 1519574 w 12192000"/>
              <a:gd name="connsiteY1253" fmla="*/ 346878 h 887636"/>
              <a:gd name="connsiteX1254" fmla="*/ 1484064 w 12192000"/>
              <a:gd name="connsiteY1254" fmla="*/ 311367 h 887636"/>
              <a:gd name="connsiteX1255" fmla="*/ 1296154 w 12192000"/>
              <a:gd name="connsiteY1255" fmla="*/ 311367 h 887636"/>
              <a:gd name="connsiteX1256" fmla="*/ 1260643 w 12192000"/>
              <a:gd name="connsiteY1256" fmla="*/ 346878 h 887636"/>
              <a:gd name="connsiteX1257" fmla="*/ 1296154 w 12192000"/>
              <a:gd name="connsiteY1257" fmla="*/ 382389 h 887636"/>
              <a:gd name="connsiteX1258" fmla="*/ 1331665 w 12192000"/>
              <a:gd name="connsiteY1258" fmla="*/ 346878 h 887636"/>
              <a:gd name="connsiteX1259" fmla="*/ 1296154 w 12192000"/>
              <a:gd name="connsiteY1259" fmla="*/ 311367 h 887636"/>
              <a:gd name="connsiteX1260" fmla="*/ 1108244 w 12192000"/>
              <a:gd name="connsiteY1260" fmla="*/ 311367 h 887636"/>
              <a:gd name="connsiteX1261" fmla="*/ 1072733 w 12192000"/>
              <a:gd name="connsiteY1261" fmla="*/ 346878 h 887636"/>
              <a:gd name="connsiteX1262" fmla="*/ 1108244 w 12192000"/>
              <a:gd name="connsiteY1262" fmla="*/ 382389 h 887636"/>
              <a:gd name="connsiteX1263" fmla="*/ 1143754 w 12192000"/>
              <a:gd name="connsiteY1263" fmla="*/ 346878 h 887636"/>
              <a:gd name="connsiteX1264" fmla="*/ 1108244 w 12192000"/>
              <a:gd name="connsiteY1264" fmla="*/ 311367 h 887636"/>
              <a:gd name="connsiteX1265" fmla="*/ 920335 w 12192000"/>
              <a:gd name="connsiteY1265" fmla="*/ 311367 h 887636"/>
              <a:gd name="connsiteX1266" fmla="*/ 884823 w 12192000"/>
              <a:gd name="connsiteY1266" fmla="*/ 346878 h 887636"/>
              <a:gd name="connsiteX1267" fmla="*/ 920335 w 12192000"/>
              <a:gd name="connsiteY1267" fmla="*/ 382389 h 887636"/>
              <a:gd name="connsiteX1268" fmla="*/ 955845 w 12192000"/>
              <a:gd name="connsiteY1268" fmla="*/ 346878 h 887636"/>
              <a:gd name="connsiteX1269" fmla="*/ 920335 w 12192000"/>
              <a:gd name="connsiteY1269" fmla="*/ 311367 h 887636"/>
              <a:gd name="connsiteX1270" fmla="*/ 732425 w 12192000"/>
              <a:gd name="connsiteY1270" fmla="*/ 311367 h 887636"/>
              <a:gd name="connsiteX1271" fmla="*/ 696913 w 12192000"/>
              <a:gd name="connsiteY1271" fmla="*/ 346878 h 887636"/>
              <a:gd name="connsiteX1272" fmla="*/ 732425 w 12192000"/>
              <a:gd name="connsiteY1272" fmla="*/ 382389 h 887636"/>
              <a:gd name="connsiteX1273" fmla="*/ 767935 w 12192000"/>
              <a:gd name="connsiteY1273" fmla="*/ 346878 h 887636"/>
              <a:gd name="connsiteX1274" fmla="*/ 732425 w 12192000"/>
              <a:gd name="connsiteY1274" fmla="*/ 311367 h 887636"/>
              <a:gd name="connsiteX1275" fmla="*/ 544515 w 12192000"/>
              <a:gd name="connsiteY1275" fmla="*/ 311367 h 887636"/>
              <a:gd name="connsiteX1276" fmla="*/ 509004 w 12192000"/>
              <a:gd name="connsiteY1276" fmla="*/ 346878 h 887636"/>
              <a:gd name="connsiteX1277" fmla="*/ 544515 w 12192000"/>
              <a:gd name="connsiteY1277" fmla="*/ 382389 h 887636"/>
              <a:gd name="connsiteX1278" fmla="*/ 580026 w 12192000"/>
              <a:gd name="connsiteY1278" fmla="*/ 346878 h 887636"/>
              <a:gd name="connsiteX1279" fmla="*/ 544515 w 12192000"/>
              <a:gd name="connsiteY1279" fmla="*/ 311367 h 887636"/>
              <a:gd name="connsiteX1280" fmla="*/ 356605 w 12192000"/>
              <a:gd name="connsiteY1280" fmla="*/ 311367 h 887636"/>
              <a:gd name="connsiteX1281" fmla="*/ 321094 w 12192000"/>
              <a:gd name="connsiteY1281" fmla="*/ 346878 h 887636"/>
              <a:gd name="connsiteX1282" fmla="*/ 356605 w 12192000"/>
              <a:gd name="connsiteY1282" fmla="*/ 382389 h 887636"/>
              <a:gd name="connsiteX1283" fmla="*/ 392116 w 12192000"/>
              <a:gd name="connsiteY1283" fmla="*/ 346878 h 887636"/>
              <a:gd name="connsiteX1284" fmla="*/ 356605 w 12192000"/>
              <a:gd name="connsiteY1284" fmla="*/ 311367 h 887636"/>
              <a:gd name="connsiteX1285" fmla="*/ 168695 w 12192000"/>
              <a:gd name="connsiteY1285" fmla="*/ 311367 h 887636"/>
              <a:gd name="connsiteX1286" fmla="*/ 133184 w 12192000"/>
              <a:gd name="connsiteY1286" fmla="*/ 346878 h 887636"/>
              <a:gd name="connsiteX1287" fmla="*/ 168695 w 12192000"/>
              <a:gd name="connsiteY1287" fmla="*/ 382389 h 887636"/>
              <a:gd name="connsiteX1288" fmla="*/ 204207 w 12192000"/>
              <a:gd name="connsiteY1288" fmla="*/ 346878 h 887636"/>
              <a:gd name="connsiteX1289" fmla="*/ 168695 w 12192000"/>
              <a:gd name="connsiteY1289" fmla="*/ 311367 h 887636"/>
              <a:gd name="connsiteX1290" fmla="*/ 12099079 w 12192000"/>
              <a:gd name="connsiteY1290" fmla="*/ 163036 h 887636"/>
              <a:gd name="connsiteX1291" fmla="*/ 12063568 w 12192000"/>
              <a:gd name="connsiteY1291" fmla="*/ 198547 h 887636"/>
              <a:gd name="connsiteX1292" fmla="*/ 12099079 w 12192000"/>
              <a:gd name="connsiteY1292" fmla="*/ 234058 h 887636"/>
              <a:gd name="connsiteX1293" fmla="*/ 12134590 w 12192000"/>
              <a:gd name="connsiteY1293" fmla="*/ 198547 h 887636"/>
              <a:gd name="connsiteX1294" fmla="*/ 12099079 w 12192000"/>
              <a:gd name="connsiteY1294" fmla="*/ 163036 h 887636"/>
              <a:gd name="connsiteX1295" fmla="*/ 11911169 w 12192000"/>
              <a:gd name="connsiteY1295" fmla="*/ 163036 h 887636"/>
              <a:gd name="connsiteX1296" fmla="*/ 11875658 w 12192000"/>
              <a:gd name="connsiteY1296" fmla="*/ 198547 h 887636"/>
              <a:gd name="connsiteX1297" fmla="*/ 11911169 w 12192000"/>
              <a:gd name="connsiteY1297" fmla="*/ 234058 h 887636"/>
              <a:gd name="connsiteX1298" fmla="*/ 11946680 w 12192000"/>
              <a:gd name="connsiteY1298" fmla="*/ 198547 h 887636"/>
              <a:gd name="connsiteX1299" fmla="*/ 11911169 w 12192000"/>
              <a:gd name="connsiteY1299" fmla="*/ 163036 h 887636"/>
              <a:gd name="connsiteX1300" fmla="*/ 11723259 w 12192000"/>
              <a:gd name="connsiteY1300" fmla="*/ 163036 h 887636"/>
              <a:gd name="connsiteX1301" fmla="*/ 11687748 w 12192000"/>
              <a:gd name="connsiteY1301" fmla="*/ 198547 h 887636"/>
              <a:gd name="connsiteX1302" fmla="*/ 11723259 w 12192000"/>
              <a:gd name="connsiteY1302" fmla="*/ 234058 h 887636"/>
              <a:gd name="connsiteX1303" fmla="*/ 11758770 w 12192000"/>
              <a:gd name="connsiteY1303" fmla="*/ 198547 h 887636"/>
              <a:gd name="connsiteX1304" fmla="*/ 11723259 w 12192000"/>
              <a:gd name="connsiteY1304" fmla="*/ 163036 h 887636"/>
              <a:gd name="connsiteX1305" fmla="*/ 11535349 w 12192000"/>
              <a:gd name="connsiteY1305" fmla="*/ 163036 h 887636"/>
              <a:gd name="connsiteX1306" fmla="*/ 11499838 w 12192000"/>
              <a:gd name="connsiteY1306" fmla="*/ 198547 h 887636"/>
              <a:gd name="connsiteX1307" fmla="*/ 11535349 w 12192000"/>
              <a:gd name="connsiteY1307" fmla="*/ 234058 h 887636"/>
              <a:gd name="connsiteX1308" fmla="*/ 11570860 w 12192000"/>
              <a:gd name="connsiteY1308" fmla="*/ 198547 h 887636"/>
              <a:gd name="connsiteX1309" fmla="*/ 11535349 w 12192000"/>
              <a:gd name="connsiteY1309" fmla="*/ 163036 h 887636"/>
              <a:gd name="connsiteX1310" fmla="*/ 11347439 w 12192000"/>
              <a:gd name="connsiteY1310" fmla="*/ 163036 h 887636"/>
              <a:gd name="connsiteX1311" fmla="*/ 11311928 w 12192000"/>
              <a:gd name="connsiteY1311" fmla="*/ 198547 h 887636"/>
              <a:gd name="connsiteX1312" fmla="*/ 11347439 w 12192000"/>
              <a:gd name="connsiteY1312" fmla="*/ 234058 h 887636"/>
              <a:gd name="connsiteX1313" fmla="*/ 11382950 w 12192000"/>
              <a:gd name="connsiteY1313" fmla="*/ 198547 h 887636"/>
              <a:gd name="connsiteX1314" fmla="*/ 11347439 w 12192000"/>
              <a:gd name="connsiteY1314" fmla="*/ 163036 h 887636"/>
              <a:gd name="connsiteX1315" fmla="*/ 11159529 w 12192000"/>
              <a:gd name="connsiteY1315" fmla="*/ 163036 h 887636"/>
              <a:gd name="connsiteX1316" fmla="*/ 11124018 w 12192000"/>
              <a:gd name="connsiteY1316" fmla="*/ 198547 h 887636"/>
              <a:gd name="connsiteX1317" fmla="*/ 11159529 w 12192000"/>
              <a:gd name="connsiteY1317" fmla="*/ 234058 h 887636"/>
              <a:gd name="connsiteX1318" fmla="*/ 11195040 w 12192000"/>
              <a:gd name="connsiteY1318" fmla="*/ 198547 h 887636"/>
              <a:gd name="connsiteX1319" fmla="*/ 11159529 w 12192000"/>
              <a:gd name="connsiteY1319" fmla="*/ 163036 h 887636"/>
              <a:gd name="connsiteX1320" fmla="*/ 10971619 w 12192000"/>
              <a:gd name="connsiteY1320" fmla="*/ 163036 h 887636"/>
              <a:gd name="connsiteX1321" fmla="*/ 10936108 w 12192000"/>
              <a:gd name="connsiteY1321" fmla="*/ 198547 h 887636"/>
              <a:gd name="connsiteX1322" fmla="*/ 10971619 w 12192000"/>
              <a:gd name="connsiteY1322" fmla="*/ 234058 h 887636"/>
              <a:gd name="connsiteX1323" fmla="*/ 11007130 w 12192000"/>
              <a:gd name="connsiteY1323" fmla="*/ 198547 h 887636"/>
              <a:gd name="connsiteX1324" fmla="*/ 10971619 w 12192000"/>
              <a:gd name="connsiteY1324" fmla="*/ 163036 h 887636"/>
              <a:gd name="connsiteX1325" fmla="*/ 10783709 w 12192000"/>
              <a:gd name="connsiteY1325" fmla="*/ 163036 h 887636"/>
              <a:gd name="connsiteX1326" fmla="*/ 10748198 w 12192000"/>
              <a:gd name="connsiteY1326" fmla="*/ 198547 h 887636"/>
              <a:gd name="connsiteX1327" fmla="*/ 10783709 w 12192000"/>
              <a:gd name="connsiteY1327" fmla="*/ 234058 h 887636"/>
              <a:gd name="connsiteX1328" fmla="*/ 10819220 w 12192000"/>
              <a:gd name="connsiteY1328" fmla="*/ 198547 h 887636"/>
              <a:gd name="connsiteX1329" fmla="*/ 10783709 w 12192000"/>
              <a:gd name="connsiteY1329" fmla="*/ 163036 h 887636"/>
              <a:gd name="connsiteX1330" fmla="*/ 10595799 w 12192000"/>
              <a:gd name="connsiteY1330" fmla="*/ 163036 h 887636"/>
              <a:gd name="connsiteX1331" fmla="*/ 10560288 w 12192000"/>
              <a:gd name="connsiteY1331" fmla="*/ 198547 h 887636"/>
              <a:gd name="connsiteX1332" fmla="*/ 10595799 w 12192000"/>
              <a:gd name="connsiteY1332" fmla="*/ 234058 h 887636"/>
              <a:gd name="connsiteX1333" fmla="*/ 10631310 w 12192000"/>
              <a:gd name="connsiteY1333" fmla="*/ 198547 h 887636"/>
              <a:gd name="connsiteX1334" fmla="*/ 10595799 w 12192000"/>
              <a:gd name="connsiteY1334" fmla="*/ 163036 h 887636"/>
              <a:gd name="connsiteX1335" fmla="*/ 10407889 w 12192000"/>
              <a:gd name="connsiteY1335" fmla="*/ 163036 h 887636"/>
              <a:gd name="connsiteX1336" fmla="*/ 10372378 w 12192000"/>
              <a:gd name="connsiteY1336" fmla="*/ 198547 h 887636"/>
              <a:gd name="connsiteX1337" fmla="*/ 10407889 w 12192000"/>
              <a:gd name="connsiteY1337" fmla="*/ 234058 h 887636"/>
              <a:gd name="connsiteX1338" fmla="*/ 10443400 w 12192000"/>
              <a:gd name="connsiteY1338" fmla="*/ 198547 h 887636"/>
              <a:gd name="connsiteX1339" fmla="*/ 10407889 w 12192000"/>
              <a:gd name="connsiteY1339" fmla="*/ 163036 h 887636"/>
              <a:gd name="connsiteX1340" fmla="*/ 10219979 w 12192000"/>
              <a:gd name="connsiteY1340" fmla="*/ 163036 h 887636"/>
              <a:gd name="connsiteX1341" fmla="*/ 10184468 w 12192000"/>
              <a:gd name="connsiteY1341" fmla="*/ 198547 h 887636"/>
              <a:gd name="connsiteX1342" fmla="*/ 10219979 w 12192000"/>
              <a:gd name="connsiteY1342" fmla="*/ 234058 h 887636"/>
              <a:gd name="connsiteX1343" fmla="*/ 10255490 w 12192000"/>
              <a:gd name="connsiteY1343" fmla="*/ 198547 h 887636"/>
              <a:gd name="connsiteX1344" fmla="*/ 10219979 w 12192000"/>
              <a:gd name="connsiteY1344" fmla="*/ 163036 h 887636"/>
              <a:gd name="connsiteX1345" fmla="*/ 10032069 w 12192000"/>
              <a:gd name="connsiteY1345" fmla="*/ 163036 h 887636"/>
              <a:gd name="connsiteX1346" fmla="*/ 9996558 w 12192000"/>
              <a:gd name="connsiteY1346" fmla="*/ 198547 h 887636"/>
              <a:gd name="connsiteX1347" fmla="*/ 10032069 w 12192000"/>
              <a:gd name="connsiteY1347" fmla="*/ 234058 h 887636"/>
              <a:gd name="connsiteX1348" fmla="*/ 10067580 w 12192000"/>
              <a:gd name="connsiteY1348" fmla="*/ 198547 h 887636"/>
              <a:gd name="connsiteX1349" fmla="*/ 10032069 w 12192000"/>
              <a:gd name="connsiteY1349" fmla="*/ 163036 h 887636"/>
              <a:gd name="connsiteX1350" fmla="*/ 9844159 w 12192000"/>
              <a:gd name="connsiteY1350" fmla="*/ 163036 h 887636"/>
              <a:gd name="connsiteX1351" fmla="*/ 9808648 w 12192000"/>
              <a:gd name="connsiteY1351" fmla="*/ 198547 h 887636"/>
              <a:gd name="connsiteX1352" fmla="*/ 9844159 w 12192000"/>
              <a:gd name="connsiteY1352" fmla="*/ 234058 h 887636"/>
              <a:gd name="connsiteX1353" fmla="*/ 9879670 w 12192000"/>
              <a:gd name="connsiteY1353" fmla="*/ 198547 h 887636"/>
              <a:gd name="connsiteX1354" fmla="*/ 9844159 w 12192000"/>
              <a:gd name="connsiteY1354" fmla="*/ 163036 h 887636"/>
              <a:gd name="connsiteX1355" fmla="*/ 9656249 w 12192000"/>
              <a:gd name="connsiteY1355" fmla="*/ 163036 h 887636"/>
              <a:gd name="connsiteX1356" fmla="*/ 9620738 w 12192000"/>
              <a:gd name="connsiteY1356" fmla="*/ 198547 h 887636"/>
              <a:gd name="connsiteX1357" fmla="*/ 9656249 w 12192000"/>
              <a:gd name="connsiteY1357" fmla="*/ 234058 h 887636"/>
              <a:gd name="connsiteX1358" fmla="*/ 9691760 w 12192000"/>
              <a:gd name="connsiteY1358" fmla="*/ 198547 h 887636"/>
              <a:gd name="connsiteX1359" fmla="*/ 9656249 w 12192000"/>
              <a:gd name="connsiteY1359" fmla="*/ 163036 h 887636"/>
              <a:gd name="connsiteX1360" fmla="*/ 9468339 w 12192000"/>
              <a:gd name="connsiteY1360" fmla="*/ 163036 h 887636"/>
              <a:gd name="connsiteX1361" fmla="*/ 9432828 w 12192000"/>
              <a:gd name="connsiteY1361" fmla="*/ 198547 h 887636"/>
              <a:gd name="connsiteX1362" fmla="*/ 9468339 w 12192000"/>
              <a:gd name="connsiteY1362" fmla="*/ 234058 h 887636"/>
              <a:gd name="connsiteX1363" fmla="*/ 9503850 w 12192000"/>
              <a:gd name="connsiteY1363" fmla="*/ 198547 h 887636"/>
              <a:gd name="connsiteX1364" fmla="*/ 9468339 w 12192000"/>
              <a:gd name="connsiteY1364" fmla="*/ 163036 h 887636"/>
              <a:gd name="connsiteX1365" fmla="*/ 9280429 w 12192000"/>
              <a:gd name="connsiteY1365" fmla="*/ 163036 h 887636"/>
              <a:gd name="connsiteX1366" fmla="*/ 9244918 w 12192000"/>
              <a:gd name="connsiteY1366" fmla="*/ 198547 h 887636"/>
              <a:gd name="connsiteX1367" fmla="*/ 9280429 w 12192000"/>
              <a:gd name="connsiteY1367" fmla="*/ 234058 h 887636"/>
              <a:gd name="connsiteX1368" fmla="*/ 9315940 w 12192000"/>
              <a:gd name="connsiteY1368" fmla="*/ 198547 h 887636"/>
              <a:gd name="connsiteX1369" fmla="*/ 9280429 w 12192000"/>
              <a:gd name="connsiteY1369" fmla="*/ 163036 h 887636"/>
              <a:gd name="connsiteX1370" fmla="*/ 9092519 w 12192000"/>
              <a:gd name="connsiteY1370" fmla="*/ 163036 h 887636"/>
              <a:gd name="connsiteX1371" fmla="*/ 9057008 w 12192000"/>
              <a:gd name="connsiteY1371" fmla="*/ 198547 h 887636"/>
              <a:gd name="connsiteX1372" fmla="*/ 9092519 w 12192000"/>
              <a:gd name="connsiteY1372" fmla="*/ 234058 h 887636"/>
              <a:gd name="connsiteX1373" fmla="*/ 9128030 w 12192000"/>
              <a:gd name="connsiteY1373" fmla="*/ 198547 h 887636"/>
              <a:gd name="connsiteX1374" fmla="*/ 9092519 w 12192000"/>
              <a:gd name="connsiteY1374" fmla="*/ 163036 h 887636"/>
              <a:gd name="connsiteX1375" fmla="*/ 8904609 w 12192000"/>
              <a:gd name="connsiteY1375" fmla="*/ 163036 h 887636"/>
              <a:gd name="connsiteX1376" fmla="*/ 8869098 w 12192000"/>
              <a:gd name="connsiteY1376" fmla="*/ 198547 h 887636"/>
              <a:gd name="connsiteX1377" fmla="*/ 8904609 w 12192000"/>
              <a:gd name="connsiteY1377" fmla="*/ 234058 h 887636"/>
              <a:gd name="connsiteX1378" fmla="*/ 8940120 w 12192000"/>
              <a:gd name="connsiteY1378" fmla="*/ 198547 h 887636"/>
              <a:gd name="connsiteX1379" fmla="*/ 8904609 w 12192000"/>
              <a:gd name="connsiteY1379" fmla="*/ 163036 h 887636"/>
              <a:gd name="connsiteX1380" fmla="*/ 8716699 w 12192000"/>
              <a:gd name="connsiteY1380" fmla="*/ 163036 h 887636"/>
              <a:gd name="connsiteX1381" fmla="*/ 8681188 w 12192000"/>
              <a:gd name="connsiteY1381" fmla="*/ 198547 h 887636"/>
              <a:gd name="connsiteX1382" fmla="*/ 8716699 w 12192000"/>
              <a:gd name="connsiteY1382" fmla="*/ 234058 h 887636"/>
              <a:gd name="connsiteX1383" fmla="*/ 8752210 w 12192000"/>
              <a:gd name="connsiteY1383" fmla="*/ 198547 h 887636"/>
              <a:gd name="connsiteX1384" fmla="*/ 8716699 w 12192000"/>
              <a:gd name="connsiteY1384" fmla="*/ 163036 h 887636"/>
              <a:gd name="connsiteX1385" fmla="*/ 8528789 w 12192000"/>
              <a:gd name="connsiteY1385" fmla="*/ 163036 h 887636"/>
              <a:gd name="connsiteX1386" fmla="*/ 8493278 w 12192000"/>
              <a:gd name="connsiteY1386" fmla="*/ 198547 h 887636"/>
              <a:gd name="connsiteX1387" fmla="*/ 8528789 w 12192000"/>
              <a:gd name="connsiteY1387" fmla="*/ 234058 h 887636"/>
              <a:gd name="connsiteX1388" fmla="*/ 8564300 w 12192000"/>
              <a:gd name="connsiteY1388" fmla="*/ 198547 h 887636"/>
              <a:gd name="connsiteX1389" fmla="*/ 8528789 w 12192000"/>
              <a:gd name="connsiteY1389" fmla="*/ 163036 h 887636"/>
              <a:gd name="connsiteX1390" fmla="*/ 8340879 w 12192000"/>
              <a:gd name="connsiteY1390" fmla="*/ 163036 h 887636"/>
              <a:gd name="connsiteX1391" fmla="*/ 8305368 w 12192000"/>
              <a:gd name="connsiteY1391" fmla="*/ 198547 h 887636"/>
              <a:gd name="connsiteX1392" fmla="*/ 8340879 w 12192000"/>
              <a:gd name="connsiteY1392" fmla="*/ 234058 h 887636"/>
              <a:gd name="connsiteX1393" fmla="*/ 8376390 w 12192000"/>
              <a:gd name="connsiteY1393" fmla="*/ 198547 h 887636"/>
              <a:gd name="connsiteX1394" fmla="*/ 8340879 w 12192000"/>
              <a:gd name="connsiteY1394" fmla="*/ 163036 h 887636"/>
              <a:gd name="connsiteX1395" fmla="*/ 8152969 w 12192000"/>
              <a:gd name="connsiteY1395" fmla="*/ 163036 h 887636"/>
              <a:gd name="connsiteX1396" fmla="*/ 8117458 w 12192000"/>
              <a:gd name="connsiteY1396" fmla="*/ 198547 h 887636"/>
              <a:gd name="connsiteX1397" fmla="*/ 8152969 w 12192000"/>
              <a:gd name="connsiteY1397" fmla="*/ 234058 h 887636"/>
              <a:gd name="connsiteX1398" fmla="*/ 8188480 w 12192000"/>
              <a:gd name="connsiteY1398" fmla="*/ 198547 h 887636"/>
              <a:gd name="connsiteX1399" fmla="*/ 8152969 w 12192000"/>
              <a:gd name="connsiteY1399" fmla="*/ 163036 h 887636"/>
              <a:gd name="connsiteX1400" fmla="*/ 7965059 w 12192000"/>
              <a:gd name="connsiteY1400" fmla="*/ 163036 h 887636"/>
              <a:gd name="connsiteX1401" fmla="*/ 7929548 w 12192000"/>
              <a:gd name="connsiteY1401" fmla="*/ 198547 h 887636"/>
              <a:gd name="connsiteX1402" fmla="*/ 7965059 w 12192000"/>
              <a:gd name="connsiteY1402" fmla="*/ 234058 h 887636"/>
              <a:gd name="connsiteX1403" fmla="*/ 8000570 w 12192000"/>
              <a:gd name="connsiteY1403" fmla="*/ 198547 h 887636"/>
              <a:gd name="connsiteX1404" fmla="*/ 7965059 w 12192000"/>
              <a:gd name="connsiteY1404" fmla="*/ 163036 h 887636"/>
              <a:gd name="connsiteX1405" fmla="*/ 7777149 w 12192000"/>
              <a:gd name="connsiteY1405" fmla="*/ 163036 h 887636"/>
              <a:gd name="connsiteX1406" fmla="*/ 7741638 w 12192000"/>
              <a:gd name="connsiteY1406" fmla="*/ 198547 h 887636"/>
              <a:gd name="connsiteX1407" fmla="*/ 7777149 w 12192000"/>
              <a:gd name="connsiteY1407" fmla="*/ 234058 h 887636"/>
              <a:gd name="connsiteX1408" fmla="*/ 7812660 w 12192000"/>
              <a:gd name="connsiteY1408" fmla="*/ 198547 h 887636"/>
              <a:gd name="connsiteX1409" fmla="*/ 7777149 w 12192000"/>
              <a:gd name="connsiteY1409" fmla="*/ 163036 h 887636"/>
              <a:gd name="connsiteX1410" fmla="*/ 7589239 w 12192000"/>
              <a:gd name="connsiteY1410" fmla="*/ 163036 h 887636"/>
              <a:gd name="connsiteX1411" fmla="*/ 7553728 w 12192000"/>
              <a:gd name="connsiteY1411" fmla="*/ 198547 h 887636"/>
              <a:gd name="connsiteX1412" fmla="*/ 7589239 w 12192000"/>
              <a:gd name="connsiteY1412" fmla="*/ 234058 h 887636"/>
              <a:gd name="connsiteX1413" fmla="*/ 7624750 w 12192000"/>
              <a:gd name="connsiteY1413" fmla="*/ 198547 h 887636"/>
              <a:gd name="connsiteX1414" fmla="*/ 7589239 w 12192000"/>
              <a:gd name="connsiteY1414" fmla="*/ 163036 h 887636"/>
              <a:gd name="connsiteX1415" fmla="*/ 7401329 w 12192000"/>
              <a:gd name="connsiteY1415" fmla="*/ 163036 h 887636"/>
              <a:gd name="connsiteX1416" fmla="*/ 7365818 w 12192000"/>
              <a:gd name="connsiteY1416" fmla="*/ 198547 h 887636"/>
              <a:gd name="connsiteX1417" fmla="*/ 7401329 w 12192000"/>
              <a:gd name="connsiteY1417" fmla="*/ 234058 h 887636"/>
              <a:gd name="connsiteX1418" fmla="*/ 7436840 w 12192000"/>
              <a:gd name="connsiteY1418" fmla="*/ 198547 h 887636"/>
              <a:gd name="connsiteX1419" fmla="*/ 7401329 w 12192000"/>
              <a:gd name="connsiteY1419" fmla="*/ 163036 h 887636"/>
              <a:gd name="connsiteX1420" fmla="*/ 7213419 w 12192000"/>
              <a:gd name="connsiteY1420" fmla="*/ 163036 h 887636"/>
              <a:gd name="connsiteX1421" fmla="*/ 7177908 w 12192000"/>
              <a:gd name="connsiteY1421" fmla="*/ 198547 h 887636"/>
              <a:gd name="connsiteX1422" fmla="*/ 7213419 w 12192000"/>
              <a:gd name="connsiteY1422" fmla="*/ 234058 h 887636"/>
              <a:gd name="connsiteX1423" fmla="*/ 7248930 w 12192000"/>
              <a:gd name="connsiteY1423" fmla="*/ 198547 h 887636"/>
              <a:gd name="connsiteX1424" fmla="*/ 7213419 w 12192000"/>
              <a:gd name="connsiteY1424" fmla="*/ 163036 h 887636"/>
              <a:gd name="connsiteX1425" fmla="*/ 7025509 w 12192000"/>
              <a:gd name="connsiteY1425" fmla="*/ 163036 h 887636"/>
              <a:gd name="connsiteX1426" fmla="*/ 6989998 w 12192000"/>
              <a:gd name="connsiteY1426" fmla="*/ 198547 h 887636"/>
              <a:gd name="connsiteX1427" fmla="*/ 7025509 w 12192000"/>
              <a:gd name="connsiteY1427" fmla="*/ 234058 h 887636"/>
              <a:gd name="connsiteX1428" fmla="*/ 7061020 w 12192000"/>
              <a:gd name="connsiteY1428" fmla="*/ 198547 h 887636"/>
              <a:gd name="connsiteX1429" fmla="*/ 7025509 w 12192000"/>
              <a:gd name="connsiteY1429" fmla="*/ 163036 h 887636"/>
              <a:gd name="connsiteX1430" fmla="*/ 6837599 w 12192000"/>
              <a:gd name="connsiteY1430" fmla="*/ 163036 h 887636"/>
              <a:gd name="connsiteX1431" fmla="*/ 6802088 w 12192000"/>
              <a:gd name="connsiteY1431" fmla="*/ 198547 h 887636"/>
              <a:gd name="connsiteX1432" fmla="*/ 6837599 w 12192000"/>
              <a:gd name="connsiteY1432" fmla="*/ 234058 h 887636"/>
              <a:gd name="connsiteX1433" fmla="*/ 6873110 w 12192000"/>
              <a:gd name="connsiteY1433" fmla="*/ 198547 h 887636"/>
              <a:gd name="connsiteX1434" fmla="*/ 6837599 w 12192000"/>
              <a:gd name="connsiteY1434" fmla="*/ 163036 h 887636"/>
              <a:gd name="connsiteX1435" fmla="*/ 6649689 w 12192000"/>
              <a:gd name="connsiteY1435" fmla="*/ 163036 h 887636"/>
              <a:gd name="connsiteX1436" fmla="*/ 6614179 w 12192000"/>
              <a:gd name="connsiteY1436" fmla="*/ 198547 h 887636"/>
              <a:gd name="connsiteX1437" fmla="*/ 6649689 w 12192000"/>
              <a:gd name="connsiteY1437" fmla="*/ 234058 h 887636"/>
              <a:gd name="connsiteX1438" fmla="*/ 6685200 w 12192000"/>
              <a:gd name="connsiteY1438" fmla="*/ 198547 h 887636"/>
              <a:gd name="connsiteX1439" fmla="*/ 6649689 w 12192000"/>
              <a:gd name="connsiteY1439" fmla="*/ 163036 h 887636"/>
              <a:gd name="connsiteX1440" fmla="*/ 6461779 w 12192000"/>
              <a:gd name="connsiteY1440" fmla="*/ 163036 h 887636"/>
              <a:gd name="connsiteX1441" fmla="*/ 6426268 w 12192000"/>
              <a:gd name="connsiteY1441" fmla="*/ 198547 h 887636"/>
              <a:gd name="connsiteX1442" fmla="*/ 6461779 w 12192000"/>
              <a:gd name="connsiteY1442" fmla="*/ 234058 h 887636"/>
              <a:gd name="connsiteX1443" fmla="*/ 6497290 w 12192000"/>
              <a:gd name="connsiteY1443" fmla="*/ 198547 h 887636"/>
              <a:gd name="connsiteX1444" fmla="*/ 6461779 w 12192000"/>
              <a:gd name="connsiteY1444" fmla="*/ 163036 h 887636"/>
              <a:gd name="connsiteX1445" fmla="*/ 6273870 w 12192000"/>
              <a:gd name="connsiteY1445" fmla="*/ 163036 h 887636"/>
              <a:gd name="connsiteX1446" fmla="*/ 6238358 w 12192000"/>
              <a:gd name="connsiteY1446" fmla="*/ 198547 h 887636"/>
              <a:gd name="connsiteX1447" fmla="*/ 6273870 w 12192000"/>
              <a:gd name="connsiteY1447" fmla="*/ 234058 h 887636"/>
              <a:gd name="connsiteX1448" fmla="*/ 6309381 w 12192000"/>
              <a:gd name="connsiteY1448" fmla="*/ 198547 h 887636"/>
              <a:gd name="connsiteX1449" fmla="*/ 6273870 w 12192000"/>
              <a:gd name="connsiteY1449" fmla="*/ 163036 h 887636"/>
              <a:gd name="connsiteX1450" fmla="*/ 6085959 w 12192000"/>
              <a:gd name="connsiteY1450" fmla="*/ 163036 h 887636"/>
              <a:gd name="connsiteX1451" fmla="*/ 6050450 w 12192000"/>
              <a:gd name="connsiteY1451" fmla="*/ 198547 h 887636"/>
              <a:gd name="connsiteX1452" fmla="*/ 6085959 w 12192000"/>
              <a:gd name="connsiteY1452" fmla="*/ 234058 h 887636"/>
              <a:gd name="connsiteX1453" fmla="*/ 6121470 w 12192000"/>
              <a:gd name="connsiteY1453" fmla="*/ 198547 h 887636"/>
              <a:gd name="connsiteX1454" fmla="*/ 6085959 w 12192000"/>
              <a:gd name="connsiteY1454" fmla="*/ 163036 h 887636"/>
              <a:gd name="connsiteX1455" fmla="*/ 5898050 w 12192000"/>
              <a:gd name="connsiteY1455" fmla="*/ 163036 h 887636"/>
              <a:gd name="connsiteX1456" fmla="*/ 5862539 w 12192000"/>
              <a:gd name="connsiteY1456" fmla="*/ 198547 h 887636"/>
              <a:gd name="connsiteX1457" fmla="*/ 5898050 w 12192000"/>
              <a:gd name="connsiteY1457" fmla="*/ 234058 h 887636"/>
              <a:gd name="connsiteX1458" fmla="*/ 5933561 w 12192000"/>
              <a:gd name="connsiteY1458" fmla="*/ 198547 h 887636"/>
              <a:gd name="connsiteX1459" fmla="*/ 5898050 w 12192000"/>
              <a:gd name="connsiteY1459" fmla="*/ 163036 h 887636"/>
              <a:gd name="connsiteX1460" fmla="*/ 5710141 w 12192000"/>
              <a:gd name="connsiteY1460" fmla="*/ 163036 h 887636"/>
              <a:gd name="connsiteX1461" fmla="*/ 5674630 w 12192000"/>
              <a:gd name="connsiteY1461" fmla="*/ 198547 h 887636"/>
              <a:gd name="connsiteX1462" fmla="*/ 5710141 w 12192000"/>
              <a:gd name="connsiteY1462" fmla="*/ 234058 h 887636"/>
              <a:gd name="connsiteX1463" fmla="*/ 5745653 w 12192000"/>
              <a:gd name="connsiteY1463" fmla="*/ 198547 h 887636"/>
              <a:gd name="connsiteX1464" fmla="*/ 5710141 w 12192000"/>
              <a:gd name="connsiteY1464" fmla="*/ 163036 h 887636"/>
              <a:gd name="connsiteX1465" fmla="*/ 5522233 w 12192000"/>
              <a:gd name="connsiteY1465" fmla="*/ 163036 h 887636"/>
              <a:gd name="connsiteX1466" fmla="*/ 5486721 w 12192000"/>
              <a:gd name="connsiteY1466" fmla="*/ 198547 h 887636"/>
              <a:gd name="connsiteX1467" fmla="*/ 5522233 w 12192000"/>
              <a:gd name="connsiteY1467" fmla="*/ 234058 h 887636"/>
              <a:gd name="connsiteX1468" fmla="*/ 5557742 w 12192000"/>
              <a:gd name="connsiteY1468" fmla="*/ 198547 h 887636"/>
              <a:gd name="connsiteX1469" fmla="*/ 5522233 w 12192000"/>
              <a:gd name="connsiteY1469" fmla="*/ 163036 h 887636"/>
              <a:gd name="connsiteX1470" fmla="*/ 5334321 w 12192000"/>
              <a:gd name="connsiteY1470" fmla="*/ 163036 h 887636"/>
              <a:gd name="connsiteX1471" fmla="*/ 5298813 w 12192000"/>
              <a:gd name="connsiteY1471" fmla="*/ 198547 h 887636"/>
              <a:gd name="connsiteX1472" fmla="*/ 5334321 w 12192000"/>
              <a:gd name="connsiteY1472" fmla="*/ 234058 h 887636"/>
              <a:gd name="connsiteX1473" fmla="*/ 5369832 w 12192000"/>
              <a:gd name="connsiteY1473" fmla="*/ 198547 h 887636"/>
              <a:gd name="connsiteX1474" fmla="*/ 5334321 w 12192000"/>
              <a:gd name="connsiteY1474" fmla="*/ 163036 h 887636"/>
              <a:gd name="connsiteX1475" fmla="*/ 5146412 w 12192000"/>
              <a:gd name="connsiteY1475" fmla="*/ 163036 h 887636"/>
              <a:gd name="connsiteX1476" fmla="*/ 5110901 w 12192000"/>
              <a:gd name="connsiteY1476" fmla="*/ 198547 h 887636"/>
              <a:gd name="connsiteX1477" fmla="*/ 5146412 w 12192000"/>
              <a:gd name="connsiteY1477" fmla="*/ 234058 h 887636"/>
              <a:gd name="connsiteX1478" fmla="*/ 5181923 w 12192000"/>
              <a:gd name="connsiteY1478" fmla="*/ 198547 h 887636"/>
              <a:gd name="connsiteX1479" fmla="*/ 5146412 w 12192000"/>
              <a:gd name="connsiteY1479" fmla="*/ 163036 h 887636"/>
              <a:gd name="connsiteX1480" fmla="*/ 4958502 w 12192000"/>
              <a:gd name="connsiteY1480" fmla="*/ 163036 h 887636"/>
              <a:gd name="connsiteX1481" fmla="*/ 4922992 w 12192000"/>
              <a:gd name="connsiteY1481" fmla="*/ 198547 h 887636"/>
              <a:gd name="connsiteX1482" fmla="*/ 4958502 w 12192000"/>
              <a:gd name="connsiteY1482" fmla="*/ 234058 h 887636"/>
              <a:gd name="connsiteX1483" fmla="*/ 4994015 w 12192000"/>
              <a:gd name="connsiteY1483" fmla="*/ 198547 h 887636"/>
              <a:gd name="connsiteX1484" fmla="*/ 4958502 w 12192000"/>
              <a:gd name="connsiteY1484" fmla="*/ 163036 h 887636"/>
              <a:gd name="connsiteX1485" fmla="*/ 4770595 w 12192000"/>
              <a:gd name="connsiteY1485" fmla="*/ 163036 h 887636"/>
              <a:gd name="connsiteX1486" fmla="*/ 4735082 w 12192000"/>
              <a:gd name="connsiteY1486" fmla="*/ 198547 h 887636"/>
              <a:gd name="connsiteX1487" fmla="*/ 4770595 w 12192000"/>
              <a:gd name="connsiteY1487" fmla="*/ 234058 h 887636"/>
              <a:gd name="connsiteX1488" fmla="*/ 4806102 w 12192000"/>
              <a:gd name="connsiteY1488" fmla="*/ 198547 h 887636"/>
              <a:gd name="connsiteX1489" fmla="*/ 4770595 w 12192000"/>
              <a:gd name="connsiteY1489" fmla="*/ 163036 h 887636"/>
              <a:gd name="connsiteX1490" fmla="*/ 4582682 w 12192000"/>
              <a:gd name="connsiteY1490" fmla="*/ 163036 h 887636"/>
              <a:gd name="connsiteX1491" fmla="*/ 4547171 w 12192000"/>
              <a:gd name="connsiteY1491" fmla="*/ 198547 h 887636"/>
              <a:gd name="connsiteX1492" fmla="*/ 4582682 w 12192000"/>
              <a:gd name="connsiteY1492" fmla="*/ 234058 h 887636"/>
              <a:gd name="connsiteX1493" fmla="*/ 4618193 w 12192000"/>
              <a:gd name="connsiteY1493" fmla="*/ 198547 h 887636"/>
              <a:gd name="connsiteX1494" fmla="*/ 4582682 w 12192000"/>
              <a:gd name="connsiteY1494" fmla="*/ 163036 h 887636"/>
              <a:gd name="connsiteX1495" fmla="*/ 4394773 w 12192000"/>
              <a:gd name="connsiteY1495" fmla="*/ 163036 h 887636"/>
              <a:gd name="connsiteX1496" fmla="*/ 4359261 w 12192000"/>
              <a:gd name="connsiteY1496" fmla="*/ 198547 h 887636"/>
              <a:gd name="connsiteX1497" fmla="*/ 4394773 w 12192000"/>
              <a:gd name="connsiteY1497" fmla="*/ 234058 h 887636"/>
              <a:gd name="connsiteX1498" fmla="*/ 4430285 w 12192000"/>
              <a:gd name="connsiteY1498" fmla="*/ 198547 h 887636"/>
              <a:gd name="connsiteX1499" fmla="*/ 4394773 w 12192000"/>
              <a:gd name="connsiteY1499" fmla="*/ 163036 h 887636"/>
              <a:gd name="connsiteX1500" fmla="*/ 4206863 w 12192000"/>
              <a:gd name="connsiteY1500" fmla="*/ 163036 h 887636"/>
              <a:gd name="connsiteX1501" fmla="*/ 4171356 w 12192000"/>
              <a:gd name="connsiteY1501" fmla="*/ 198547 h 887636"/>
              <a:gd name="connsiteX1502" fmla="*/ 4206863 w 12192000"/>
              <a:gd name="connsiteY1502" fmla="*/ 234058 h 887636"/>
              <a:gd name="connsiteX1503" fmla="*/ 4242372 w 12192000"/>
              <a:gd name="connsiteY1503" fmla="*/ 198547 h 887636"/>
              <a:gd name="connsiteX1504" fmla="*/ 4206863 w 12192000"/>
              <a:gd name="connsiteY1504" fmla="*/ 163036 h 887636"/>
              <a:gd name="connsiteX1505" fmla="*/ 4018959 w 12192000"/>
              <a:gd name="connsiteY1505" fmla="*/ 163036 h 887636"/>
              <a:gd name="connsiteX1506" fmla="*/ 3983449 w 12192000"/>
              <a:gd name="connsiteY1506" fmla="*/ 198547 h 887636"/>
              <a:gd name="connsiteX1507" fmla="*/ 4018959 w 12192000"/>
              <a:gd name="connsiteY1507" fmla="*/ 234058 h 887636"/>
              <a:gd name="connsiteX1508" fmla="*/ 4054470 w 12192000"/>
              <a:gd name="connsiteY1508" fmla="*/ 198547 h 887636"/>
              <a:gd name="connsiteX1509" fmla="*/ 4018959 w 12192000"/>
              <a:gd name="connsiteY1509" fmla="*/ 163036 h 887636"/>
              <a:gd name="connsiteX1510" fmla="*/ 3831047 w 12192000"/>
              <a:gd name="connsiteY1510" fmla="*/ 163036 h 887636"/>
              <a:gd name="connsiteX1511" fmla="*/ 3795536 w 12192000"/>
              <a:gd name="connsiteY1511" fmla="*/ 198547 h 887636"/>
              <a:gd name="connsiteX1512" fmla="*/ 3831047 w 12192000"/>
              <a:gd name="connsiteY1512" fmla="*/ 234058 h 887636"/>
              <a:gd name="connsiteX1513" fmla="*/ 3866559 w 12192000"/>
              <a:gd name="connsiteY1513" fmla="*/ 198547 h 887636"/>
              <a:gd name="connsiteX1514" fmla="*/ 3831047 w 12192000"/>
              <a:gd name="connsiteY1514" fmla="*/ 163036 h 887636"/>
              <a:gd name="connsiteX1515" fmla="*/ 3643135 w 12192000"/>
              <a:gd name="connsiteY1515" fmla="*/ 163036 h 887636"/>
              <a:gd name="connsiteX1516" fmla="*/ 3607624 w 12192000"/>
              <a:gd name="connsiteY1516" fmla="*/ 198547 h 887636"/>
              <a:gd name="connsiteX1517" fmla="*/ 3643135 w 12192000"/>
              <a:gd name="connsiteY1517" fmla="*/ 234058 h 887636"/>
              <a:gd name="connsiteX1518" fmla="*/ 3678648 w 12192000"/>
              <a:gd name="connsiteY1518" fmla="*/ 198547 h 887636"/>
              <a:gd name="connsiteX1519" fmla="*/ 3643135 w 12192000"/>
              <a:gd name="connsiteY1519" fmla="*/ 163036 h 887636"/>
              <a:gd name="connsiteX1520" fmla="*/ 3455228 w 12192000"/>
              <a:gd name="connsiteY1520" fmla="*/ 163036 h 887636"/>
              <a:gd name="connsiteX1521" fmla="*/ 3419718 w 12192000"/>
              <a:gd name="connsiteY1521" fmla="*/ 198547 h 887636"/>
              <a:gd name="connsiteX1522" fmla="*/ 3455228 w 12192000"/>
              <a:gd name="connsiteY1522" fmla="*/ 234058 h 887636"/>
              <a:gd name="connsiteX1523" fmla="*/ 3490738 w 12192000"/>
              <a:gd name="connsiteY1523" fmla="*/ 198547 h 887636"/>
              <a:gd name="connsiteX1524" fmla="*/ 3455228 w 12192000"/>
              <a:gd name="connsiteY1524" fmla="*/ 163036 h 887636"/>
              <a:gd name="connsiteX1525" fmla="*/ 3267322 w 12192000"/>
              <a:gd name="connsiteY1525" fmla="*/ 163036 h 887636"/>
              <a:gd name="connsiteX1526" fmla="*/ 3231812 w 12192000"/>
              <a:gd name="connsiteY1526" fmla="*/ 198547 h 887636"/>
              <a:gd name="connsiteX1527" fmla="*/ 3267322 w 12192000"/>
              <a:gd name="connsiteY1527" fmla="*/ 234058 h 887636"/>
              <a:gd name="connsiteX1528" fmla="*/ 3302832 w 12192000"/>
              <a:gd name="connsiteY1528" fmla="*/ 198547 h 887636"/>
              <a:gd name="connsiteX1529" fmla="*/ 3267322 w 12192000"/>
              <a:gd name="connsiteY1529" fmla="*/ 163036 h 887636"/>
              <a:gd name="connsiteX1530" fmla="*/ 3079409 w 12192000"/>
              <a:gd name="connsiteY1530" fmla="*/ 163036 h 887636"/>
              <a:gd name="connsiteX1531" fmla="*/ 3043899 w 12192000"/>
              <a:gd name="connsiteY1531" fmla="*/ 198547 h 887636"/>
              <a:gd name="connsiteX1532" fmla="*/ 3079409 w 12192000"/>
              <a:gd name="connsiteY1532" fmla="*/ 234058 h 887636"/>
              <a:gd name="connsiteX1533" fmla="*/ 3114921 w 12192000"/>
              <a:gd name="connsiteY1533" fmla="*/ 198547 h 887636"/>
              <a:gd name="connsiteX1534" fmla="*/ 3079409 w 12192000"/>
              <a:gd name="connsiteY1534" fmla="*/ 163036 h 887636"/>
              <a:gd name="connsiteX1535" fmla="*/ 2891500 w 12192000"/>
              <a:gd name="connsiteY1535" fmla="*/ 163036 h 887636"/>
              <a:gd name="connsiteX1536" fmla="*/ 2855988 w 12192000"/>
              <a:gd name="connsiteY1536" fmla="*/ 198547 h 887636"/>
              <a:gd name="connsiteX1537" fmla="*/ 2891500 w 12192000"/>
              <a:gd name="connsiteY1537" fmla="*/ 234058 h 887636"/>
              <a:gd name="connsiteX1538" fmla="*/ 2927011 w 12192000"/>
              <a:gd name="connsiteY1538" fmla="*/ 198547 h 887636"/>
              <a:gd name="connsiteX1539" fmla="*/ 2891500 w 12192000"/>
              <a:gd name="connsiteY1539" fmla="*/ 163036 h 887636"/>
              <a:gd name="connsiteX1540" fmla="*/ 2703588 w 12192000"/>
              <a:gd name="connsiteY1540" fmla="*/ 163036 h 887636"/>
              <a:gd name="connsiteX1541" fmla="*/ 2668078 w 12192000"/>
              <a:gd name="connsiteY1541" fmla="*/ 198547 h 887636"/>
              <a:gd name="connsiteX1542" fmla="*/ 2703588 w 12192000"/>
              <a:gd name="connsiteY1542" fmla="*/ 234058 h 887636"/>
              <a:gd name="connsiteX1543" fmla="*/ 2739100 w 12192000"/>
              <a:gd name="connsiteY1543" fmla="*/ 198547 h 887636"/>
              <a:gd name="connsiteX1544" fmla="*/ 2703588 w 12192000"/>
              <a:gd name="connsiteY1544" fmla="*/ 163036 h 887636"/>
              <a:gd name="connsiteX1545" fmla="*/ 2515679 w 12192000"/>
              <a:gd name="connsiteY1545" fmla="*/ 163036 h 887636"/>
              <a:gd name="connsiteX1546" fmla="*/ 2480169 w 12192000"/>
              <a:gd name="connsiteY1546" fmla="*/ 198547 h 887636"/>
              <a:gd name="connsiteX1547" fmla="*/ 2515679 w 12192000"/>
              <a:gd name="connsiteY1547" fmla="*/ 234058 h 887636"/>
              <a:gd name="connsiteX1548" fmla="*/ 2551191 w 12192000"/>
              <a:gd name="connsiteY1548" fmla="*/ 198547 h 887636"/>
              <a:gd name="connsiteX1549" fmla="*/ 2515679 w 12192000"/>
              <a:gd name="connsiteY1549" fmla="*/ 163036 h 887636"/>
              <a:gd name="connsiteX1550" fmla="*/ 2327769 w 12192000"/>
              <a:gd name="connsiteY1550" fmla="*/ 163036 h 887636"/>
              <a:gd name="connsiteX1551" fmla="*/ 2292259 w 12192000"/>
              <a:gd name="connsiteY1551" fmla="*/ 198547 h 887636"/>
              <a:gd name="connsiteX1552" fmla="*/ 2327769 w 12192000"/>
              <a:gd name="connsiteY1552" fmla="*/ 234058 h 887636"/>
              <a:gd name="connsiteX1553" fmla="*/ 2363281 w 12192000"/>
              <a:gd name="connsiteY1553" fmla="*/ 198547 h 887636"/>
              <a:gd name="connsiteX1554" fmla="*/ 2327769 w 12192000"/>
              <a:gd name="connsiteY1554" fmla="*/ 163036 h 887636"/>
              <a:gd name="connsiteX1555" fmla="*/ 2139862 w 12192000"/>
              <a:gd name="connsiteY1555" fmla="*/ 163036 h 887636"/>
              <a:gd name="connsiteX1556" fmla="*/ 2104350 w 12192000"/>
              <a:gd name="connsiteY1556" fmla="*/ 198547 h 887636"/>
              <a:gd name="connsiteX1557" fmla="*/ 2139862 w 12192000"/>
              <a:gd name="connsiteY1557" fmla="*/ 234058 h 887636"/>
              <a:gd name="connsiteX1558" fmla="*/ 2175372 w 12192000"/>
              <a:gd name="connsiteY1558" fmla="*/ 198547 h 887636"/>
              <a:gd name="connsiteX1559" fmla="*/ 2139862 w 12192000"/>
              <a:gd name="connsiteY1559" fmla="*/ 163036 h 887636"/>
              <a:gd name="connsiteX1560" fmla="*/ 1951951 w 12192000"/>
              <a:gd name="connsiteY1560" fmla="*/ 163036 h 887636"/>
              <a:gd name="connsiteX1561" fmla="*/ 1916440 w 12192000"/>
              <a:gd name="connsiteY1561" fmla="*/ 198547 h 887636"/>
              <a:gd name="connsiteX1562" fmla="*/ 1951951 w 12192000"/>
              <a:gd name="connsiteY1562" fmla="*/ 234058 h 887636"/>
              <a:gd name="connsiteX1563" fmla="*/ 1987463 w 12192000"/>
              <a:gd name="connsiteY1563" fmla="*/ 198547 h 887636"/>
              <a:gd name="connsiteX1564" fmla="*/ 1951951 w 12192000"/>
              <a:gd name="connsiteY1564" fmla="*/ 163036 h 887636"/>
              <a:gd name="connsiteX1565" fmla="*/ 1764042 w 12192000"/>
              <a:gd name="connsiteY1565" fmla="*/ 163036 h 887636"/>
              <a:gd name="connsiteX1566" fmla="*/ 1728531 w 12192000"/>
              <a:gd name="connsiteY1566" fmla="*/ 198547 h 887636"/>
              <a:gd name="connsiteX1567" fmla="*/ 1764042 w 12192000"/>
              <a:gd name="connsiteY1567" fmla="*/ 234058 h 887636"/>
              <a:gd name="connsiteX1568" fmla="*/ 1799553 w 12192000"/>
              <a:gd name="connsiteY1568" fmla="*/ 198547 h 887636"/>
              <a:gd name="connsiteX1569" fmla="*/ 1764042 w 12192000"/>
              <a:gd name="connsiteY1569" fmla="*/ 163036 h 887636"/>
              <a:gd name="connsiteX1570" fmla="*/ 1576132 w 12192000"/>
              <a:gd name="connsiteY1570" fmla="*/ 163036 h 887636"/>
              <a:gd name="connsiteX1571" fmla="*/ 1540621 w 12192000"/>
              <a:gd name="connsiteY1571" fmla="*/ 198547 h 887636"/>
              <a:gd name="connsiteX1572" fmla="*/ 1576132 w 12192000"/>
              <a:gd name="connsiteY1572" fmla="*/ 234058 h 887636"/>
              <a:gd name="connsiteX1573" fmla="*/ 1611643 w 12192000"/>
              <a:gd name="connsiteY1573" fmla="*/ 198547 h 887636"/>
              <a:gd name="connsiteX1574" fmla="*/ 1576132 w 12192000"/>
              <a:gd name="connsiteY1574" fmla="*/ 163036 h 887636"/>
              <a:gd name="connsiteX1575" fmla="*/ 1388222 w 12192000"/>
              <a:gd name="connsiteY1575" fmla="*/ 163036 h 887636"/>
              <a:gd name="connsiteX1576" fmla="*/ 1352711 w 12192000"/>
              <a:gd name="connsiteY1576" fmla="*/ 198547 h 887636"/>
              <a:gd name="connsiteX1577" fmla="*/ 1388222 w 12192000"/>
              <a:gd name="connsiteY1577" fmla="*/ 234058 h 887636"/>
              <a:gd name="connsiteX1578" fmla="*/ 1423733 w 12192000"/>
              <a:gd name="connsiteY1578" fmla="*/ 198547 h 887636"/>
              <a:gd name="connsiteX1579" fmla="*/ 1388222 w 12192000"/>
              <a:gd name="connsiteY1579" fmla="*/ 163036 h 887636"/>
              <a:gd name="connsiteX1580" fmla="*/ 1200313 w 12192000"/>
              <a:gd name="connsiteY1580" fmla="*/ 163036 h 887636"/>
              <a:gd name="connsiteX1581" fmla="*/ 1164802 w 12192000"/>
              <a:gd name="connsiteY1581" fmla="*/ 198547 h 887636"/>
              <a:gd name="connsiteX1582" fmla="*/ 1200313 w 12192000"/>
              <a:gd name="connsiteY1582" fmla="*/ 234058 h 887636"/>
              <a:gd name="connsiteX1583" fmla="*/ 1235824 w 12192000"/>
              <a:gd name="connsiteY1583" fmla="*/ 198547 h 887636"/>
              <a:gd name="connsiteX1584" fmla="*/ 1200313 w 12192000"/>
              <a:gd name="connsiteY1584" fmla="*/ 163036 h 887636"/>
              <a:gd name="connsiteX1585" fmla="*/ 1012403 w 12192000"/>
              <a:gd name="connsiteY1585" fmla="*/ 163036 h 887636"/>
              <a:gd name="connsiteX1586" fmla="*/ 976892 w 12192000"/>
              <a:gd name="connsiteY1586" fmla="*/ 198547 h 887636"/>
              <a:gd name="connsiteX1587" fmla="*/ 1012403 w 12192000"/>
              <a:gd name="connsiteY1587" fmla="*/ 234058 h 887636"/>
              <a:gd name="connsiteX1588" fmla="*/ 1047914 w 12192000"/>
              <a:gd name="connsiteY1588" fmla="*/ 198547 h 887636"/>
              <a:gd name="connsiteX1589" fmla="*/ 1012403 w 12192000"/>
              <a:gd name="connsiteY1589" fmla="*/ 163036 h 887636"/>
              <a:gd name="connsiteX1590" fmla="*/ 824493 w 12192000"/>
              <a:gd name="connsiteY1590" fmla="*/ 163036 h 887636"/>
              <a:gd name="connsiteX1591" fmla="*/ 788982 w 12192000"/>
              <a:gd name="connsiteY1591" fmla="*/ 198547 h 887636"/>
              <a:gd name="connsiteX1592" fmla="*/ 824493 w 12192000"/>
              <a:gd name="connsiteY1592" fmla="*/ 234058 h 887636"/>
              <a:gd name="connsiteX1593" fmla="*/ 860004 w 12192000"/>
              <a:gd name="connsiteY1593" fmla="*/ 198547 h 887636"/>
              <a:gd name="connsiteX1594" fmla="*/ 824493 w 12192000"/>
              <a:gd name="connsiteY1594" fmla="*/ 163036 h 887636"/>
              <a:gd name="connsiteX1595" fmla="*/ 636584 w 12192000"/>
              <a:gd name="connsiteY1595" fmla="*/ 163036 h 887636"/>
              <a:gd name="connsiteX1596" fmla="*/ 601072 w 12192000"/>
              <a:gd name="connsiteY1596" fmla="*/ 198547 h 887636"/>
              <a:gd name="connsiteX1597" fmla="*/ 636584 w 12192000"/>
              <a:gd name="connsiteY1597" fmla="*/ 234058 h 887636"/>
              <a:gd name="connsiteX1598" fmla="*/ 672094 w 12192000"/>
              <a:gd name="connsiteY1598" fmla="*/ 198547 h 887636"/>
              <a:gd name="connsiteX1599" fmla="*/ 636584 w 12192000"/>
              <a:gd name="connsiteY1599" fmla="*/ 163036 h 887636"/>
              <a:gd name="connsiteX1600" fmla="*/ 448674 w 12192000"/>
              <a:gd name="connsiteY1600" fmla="*/ 163036 h 887636"/>
              <a:gd name="connsiteX1601" fmla="*/ 413163 w 12192000"/>
              <a:gd name="connsiteY1601" fmla="*/ 198547 h 887636"/>
              <a:gd name="connsiteX1602" fmla="*/ 448674 w 12192000"/>
              <a:gd name="connsiteY1602" fmla="*/ 234058 h 887636"/>
              <a:gd name="connsiteX1603" fmla="*/ 484185 w 12192000"/>
              <a:gd name="connsiteY1603" fmla="*/ 198547 h 887636"/>
              <a:gd name="connsiteX1604" fmla="*/ 448674 w 12192000"/>
              <a:gd name="connsiteY1604" fmla="*/ 163036 h 887636"/>
              <a:gd name="connsiteX1605" fmla="*/ 260764 w 12192000"/>
              <a:gd name="connsiteY1605" fmla="*/ 163036 h 887636"/>
              <a:gd name="connsiteX1606" fmla="*/ 225253 w 12192000"/>
              <a:gd name="connsiteY1606" fmla="*/ 198547 h 887636"/>
              <a:gd name="connsiteX1607" fmla="*/ 260764 w 12192000"/>
              <a:gd name="connsiteY1607" fmla="*/ 234058 h 887636"/>
              <a:gd name="connsiteX1608" fmla="*/ 296275 w 12192000"/>
              <a:gd name="connsiteY1608" fmla="*/ 198547 h 887636"/>
              <a:gd name="connsiteX1609" fmla="*/ 260764 w 12192000"/>
              <a:gd name="connsiteY1609" fmla="*/ 163036 h 887636"/>
              <a:gd name="connsiteX1610" fmla="*/ 78816 w 12192000"/>
              <a:gd name="connsiteY1610" fmla="*/ 163035 h 887636"/>
              <a:gd name="connsiteX1611" fmla="*/ 43304 w 12192000"/>
              <a:gd name="connsiteY1611" fmla="*/ 198546 h 887636"/>
              <a:gd name="connsiteX1612" fmla="*/ 78816 w 12192000"/>
              <a:gd name="connsiteY1612" fmla="*/ 234057 h 887636"/>
              <a:gd name="connsiteX1613" fmla="*/ 114326 w 12192000"/>
              <a:gd name="connsiteY1613" fmla="*/ 198546 h 887636"/>
              <a:gd name="connsiteX1614" fmla="*/ 78816 w 12192000"/>
              <a:gd name="connsiteY1614" fmla="*/ 163035 h 887636"/>
              <a:gd name="connsiteX1615" fmla="*/ 12007004 w 12192000"/>
              <a:gd name="connsiteY1615" fmla="*/ 10636 h 887636"/>
              <a:gd name="connsiteX1616" fmla="*/ 11971493 w 12192000"/>
              <a:gd name="connsiteY1616" fmla="*/ 46147 h 887636"/>
              <a:gd name="connsiteX1617" fmla="*/ 12007004 w 12192000"/>
              <a:gd name="connsiteY1617" fmla="*/ 81658 h 887636"/>
              <a:gd name="connsiteX1618" fmla="*/ 12042515 w 12192000"/>
              <a:gd name="connsiteY1618" fmla="*/ 46147 h 887636"/>
              <a:gd name="connsiteX1619" fmla="*/ 12007004 w 12192000"/>
              <a:gd name="connsiteY1619" fmla="*/ 10636 h 887636"/>
              <a:gd name="connsiteX1620" fmla="*/ 11819094 w 12192000"/>
              <a:gd name="connsiteY1620" fmla="*/ 10636 h 887636"/>
              <a:gd name="connsiteX1621" fmla="*/ 11783583 w 12192000"/>
              <a:gd name="connsiteY1621" fmla="*/ 46147 h 887636"/>
              <a:gd name="connsiteX1622" fmla="*/ 11819094 w 12192000"/>
              <a:gd name="connsiteY1622" fmla="*/ 81658 h 887636"/>
              <a:gd name="connsiteX1623" fmla="*/ 11854605 w 12192000"/>
              <a:gd name="connsiteY1623" fmla="*/ 46147 h 887636"/>
              <a:gd name="connsiteX1624" fmla="*/ 11819094 w 12192000"/>
              <a:gd name="connsiteY1624" fmla="*/ 10636 h 887636"/>
              <a:gd name="connsiteX1625" fmla="*/ 11631184 w 12192000"/>
              <a:gd name="connsiteY1625" fmla="*/ 10636 h 887636"/>
              <a:gd name="connsiteX1626" fmla="*/ 11595673 w 12192000"/>
              <a:gd name="connsiteY1626" fmla="*/ 46147 h 887636"/>
              <a:gd name="connsiteX1627" fmla="*/ 11631184 w 12192000"/>
              <a:gd name="connsiteY1627" fmla="*/ 81658 h 887636"/>
              <a:gd name="connsiteX1628" fmla="*/ 11666695 w 12192000"/>
              <a:gd name="connsiteY1628" fmla="*/ 46147 h 887636"/>
              <a:gd name="connsiteX1629" fmla="*/ 11631184 w 12192000"/>
              <a:gd name="connsiteY1629" fmla="*/ 10636 h 887636"/>
              <a:gd name="connsiteX1630" fmla="*/ 11443274 w 12192000"/>
              <a:gd name="connsiteY1630" fmla="*/ 10636 h 887636"/>
              <a:gd name="connsiteX1631" fmla="*/ 11407763 w 12192000"/>
              <a:gd name="connsiteY1631" fmla="*/ 46147 h 887636"/>
              <a:gd name="connsiteX1632" fmla="*/ 11443274 w 12192000"/>
              <a:gd name="connsiteY1632" fmla="*/ 81658 h 887636"/>
              <a:gd name="connsiteX1633" fmla="*/ 11478785 w 12192000"/>
              <a:gd name="connsiteY1633" fmla="*/ 46147 h 887636"/>
              <a:gd name="connsiteX1634" fmla="*/ 11443274 w 12192000"/>
              <a:gd name="connsiteY1634" fmla="*/ 10636 h 887636"/>
              <a:gd name="connsiteX1635" fmla="*/ 11255364 w 12192000"/>
              <a:gd name="connsiteY1635" fmla="*/ 10636 h 887636"/>
              <a:gd name="connsiteX1636" fmla="*/ 11219853 w 12192000"/>
              <a:gd name="connsiteY1636" fmla="*/ 46147 h 887636"/>
              <a:gd name="connsiteX1637" fmla="*/ 11255364 w 12192000"/>
              <a:gd name="connsiteY1637" fmla="*/ 81658 h 887636"/>
              <a:gd name="connsiteX1638" fmla="*/ 11290875 w 12192000"/>
              <a:gd name="connsiteY1638" fmla="*/ 46147 h 887636"/>
              <a:gd name="connsiteX1639" fmla="*/ 11255364 w 12192000"/>
              <a:gd name="connsiteY1639" fmla="*/ 10636 h 887636"/>
              <a:gd name="connsiteX1640" fmla="*/ 11067454 w 12192000"/>
              <a:gd name="connsiteY1640" fmla="*/ 10636 h 887636"/>
              <a:gd name="connsiteX1641" fmla="*/ 11031943 w 12192000"/>
              <a:gd name="connsiteY1641" fmla="*/ 46147 h 887636"/>
              <a:gd name="connsiteX1642" fmla="*/ 11067454 w 12192000"/>
              <a:gd name="connsiteY1642" fmla="*/ 81658 h 887636"/>
              <a:gd name="connsiteX1643" fmla="*/ 11102965 w 12192000"/>
              <a:gd name="connsiteY1643" fmla="*/ 46147 h 887636"/>
              <a:gd name="connsiteX1644" fmla="*/ 11067454 w 12192000"/>
              <a:gd name="connsiteY1644" fmla="*/ 10636 h 887636"/>
              <a:gd name="connsiteX1645" fmla="*/ 10879544 w 12192000"/>
              <a:gd name="connsiteY1645" fmla="*/ 10636 h 887636"/>
              <a:gd name="connsiteX1646" fmla="*/ 10844033 w 12192000"/>
              <a:gd name="connsiteY1646" fmla="*/ 46147 h 887636"/>
              <a:gd name="connsiteX1647" fmla="*/ 10879544 w 12192000"/>
              <a:gd name="connsiteY1647" fmla="*/ 81658 h 887636"/>
              <a:gd name="connsiteX1648" fmla="*/ 10915055 w 12192000"/>
              <a:gd name="connsiteY1648" fmla="*/ 46147 h 887636"/>
              <a:gd name="connsiteX1649" fmla="*/ 10879544 w 12192000"/>
              <a:gd name="connsiteY1649" fmla="*/ 10636 h 887636"/>
              <a:gd name="connsiteX1650" fmla="*/ 10691634 w 12192000"/>
              <a:gd name="connsiteY1650" fmla="*/ 10636 h 887636"/>
              <a:gd name="connsiteX1651" fmla="*/ 10656123 w 12192000"/>
              <a:gd name="connsiteY1651" fmla="*/ 46147 h 887636"/>
              <a:gd name="connsiteX1652" fmla="*/ 10691634 w 12192000"/>
              <a:gd name="connsiteY1652" fmla="*/ 81658 h 887636"/>
              <a:gd name="connsiteX1653" fmla="*/ 10727145 w 12192000"/>
              <a:gd name="connsiteY1653" fmla="*/ 46147 h 887636"/>
              <a:gd name="connsiteX1654" fmla="*/ 10691634 w 12192000"/>
              <a:gd name="connsiteY1654" fmla="*/ 10636 h 887636"/>
              <a:gd name="connsiteX1655" fmla="*/ 10503724 w 12192000"/>
              <a:gd name="connsiteY1655" fmla="*/ 10636 h 887636"/>
              <a:gd name="connsiteX1656" fmla="*/ 10468213 w 12192000"/>
              <a:gd name="connsiteY1656" fmla="*/ 46147 h 887636"/>
              <a:gd name="connsiteX1657" fmla="*/ 10503724 w 12192000"/>
              <a:gd name="connsiteY1657" fmla="*/ 81658 h 887636"/>
              <a:gd name="connsiteX1658" fmla="*/ 10539235 w 12192000"/>
              <a:gd name="connsiteY1658" fmla="*/ 46147 h 887636"/>
              <a:gd name="connsiteX1659" fmla="*/ 10503724 w 12192000"/>
              <a:gd name="connsiteY1659" fmla="*/ 10636 h 887636"/>
              <a:gd name="connsiteX1660" fmla="*/ 10315814 w 12192000"/>
              <a:gd name="connsiteY1660" fmla="*/ 10636 h 887636"/>
              <a:gd name="connsiteX1661" fmla="*/ 10280303 w 12192000"/>
              <a:gd name="connsiteY1661" fmla="*/ 46147 h 887636"/>
              <a:gd name="connsiteX1662" fmla="*/ 10315814 w 12192000"/>
              <a:gd name="connsiteY1662" fmla="*/ 81658 h 887636"/>
              <a:gd name="connsiteX1663" fmla="*/ 10351325 w 12192000"/>
              <a:gd name="connsiteY1663" fmla="*/ 46147 h 887636"/>
              <a:gd name="connsiteX1664" fmla="*/ 10315814 w 12192000"/>
              <a:gd name="connsiteY1664" fmla="*/ 10636 h 887636"/>
              <a:gd name="connsiteX1665" fmla="*/ 10127904 w 12192000"/>
              <a:gd name="connsiteY1665" fmla="*/ 10636 h 887636"/>
              <a:gd name="connsiteX1666" fmla="*/ 10092393 w 12192000"/>
              <a:gd name="connsiteY1666" fmla="*/ 46147 h 887636"/>
              <a:gd name="connsiteX1667" fmla="*/ 10127904 w 12192000"/>
              <a:gd name="connsiteY1667" fmla="*/ 81658 h 887636"/>
              <a:gd name="connsiteX1668" fmla="*/ 10163415 w 12192000"/>
              <a:gd name="connsiteY1668" fmla="*/ 46147 h 887636"/>
              <a:gd name="connsiteX1669" fmla="*/ 10127904 w 12192000"/>
              <a:gd name="connsiteY1669" fmla="*/ 10636 h 887636"/>
              <a:gd name="connsiteX1670" fmla="*/ 9939994 w 12192000"/>
              <a:gd name="connsiteY1670" fmla="*/ 10636 h 887636"/>
              <a:gd name="connsiteX1671" fmla="*/ 9904483 w 12192000"/>
              <a:gd name="connsiteY1671" fmla="*/ 46147 h 887636"/>
              <a:gd name="connsiteX1672" fmla="*/ 9939994 w 12192000"/>
              <a:gd name="connsiteY1672" fmla="*/ 81658 h 887636"/>
              <a:gd name="connsiteX1673" fmla="*/ 9975505 w 12192000"/>
              <a:gd name="connsiteY1673" fmla="*/ 46147 h 887636"/>
              <a:gd name="connsiteX1674" fmla="*/ 9939994 w 12192000"/>
              <a:gd name="connsiteY1674" fmla="*/ 10636 h 887636"/>
              <a:gd name="connsiteX1675" fmla="*/ 9752084 w 12192000"/>
              <a:gd name="connsiteY1675" fmla="*/ 10636 h 887636"/>
              <a:gd name="connsiteX1676" fmla="*/ 9716573 w 12192000"/>
              <a:gd name="connsiteY1676" fmla="*/ 46147 h 887636"/>
              <a:gd name="connsiteX1677" fmla="*/ 9752084 w 12192000"/>
              <a:gd name="connsiteY1677" fmla="*/ 81658 h 887636"/>
              <a:gd name="connsiteX1678" fmla="*/ 9787595 w 12192000"/>
              <a:gd name="connsiteY1678" fmla="*/ 46147 h 887636"/>
              <a:gd name="connsiteX1679" fmla="*/ 9752084 w 12192000"/>
              <a:gd name="connsiteY1679" fmla="*/ 10636 h 887636"/>
              <a:gd name="connsiteX1680" fmla="*/ 9564174 w 12192000"/>
              <a:gd name="connsiteY1680" fmla="*/ 10636 h 887636"/>
              <a:gd name="connsiteX1681" fmla="*/ 9528663 w 12192000"/>
              <a:gd name="connsiteY1681" fmla="*/ 46147 h 887636"/>
              <a:gd name="connsiteX1682" fmla="*/ 9564174 w 12192000"/>
              <a:gd name="connsiteY1682" fmla="*/ 81658 h 887636"/>
              <a:gd name="connsiteX1683" fmla="*/ 9599685 w 12192000"/>
              <a:gd name="connsiteY1683" fmla="*/ 46147 h 887636"/>
              <a:gd name="connsiteX1684" fmla="*/ 9564174 w 12192000"/>
              <a:gd name="connsiteY1684" fmla="*/ 10636 h 887636"/>
              <a:gd name="connsiteX1685" fmla="*/ 9376264 w 12192000"/>
              <a:gd name="connsiteY1685" fmla="*/ 10636 h 887636"/>
              <a:gd name="connsiteX1686" fmla="*/ 9340753 w 12192000"/>
              <a:gd name="connsiteY1686" fmla="*/ 46147 h 887636"/>
              <a:gd name="connsiteX1687" fmla="*/ 9376264 w 12192000"/>
              <a:gd name="connsiteY1687" fmla="*/ 81658 h 887636"/>
              <a:gd name="connsiteX1688" fmla="*/ 9411775 w 12192000"/>
              <a:gd name="connsiteY1688" fmla="*/ 46147 h 887636"/>
              <a:gd name="connsiteX1689" fmla="*/ 9376264 w 12192000"/>
              <a:gd name="connsiteY1689" fmla="*/ 10636 h 887636"/>
              <a:gd name="connsiteX1690" fmla="*/ 9188354 w 12192000"/>
              <a:gd name="connsiteY1690" fmla="*/ 10636 h 887636"/>
              <a:gd name="connsiteX1691" fmla="*/ 9152843 w 12192000"/>
              <a:gd name="connsiteY1691" fmla="*/ 46147 h 887636"/>
              <a:gd name="connsiteX1692" fmla="*/ 9188354 w 12192000"/>
              <a:gd name="connsiteY1692" fmla="*/ 81658 h 887636"/>
              <a:gd name="connsiteX1693" fmla="*/ 9223865 w 12192000"/>
              <a:gd name="connsiteY1693" fmla="*/ 46147 h 887636"/>
              <a:gd name="connsiteX1694" fmla="*/ 9188354 w 12192000"/>
              <a:gd name="connsiteY1694" fmla="*/ 10636 h 887636"/>
              <a:gd name="connsiteX1695" fmla="*/ 9000444 w 12192000"/>
              <a:gd name="connsiteY1695" fmla="*/ 10636 h 887636"/>
              <a:gd name="connsiteX1696" fmla="*/ 8964933 w 12192000"/>
              <a:gd name="connsiteY1696" fmla="*/ 46147 h 887636"/>
              <a:gd name="connsiteX1697" fmla="*/ 9000444 w 12192000"/>
              <a:gd name="connsiteY1697" fmla="*/ 81658 h 887636"/>
              <a:gd name="connsiteX1698" fmla="*/ 9035955 w 12192000"/>
              <a:gd name="connsiteY1698" fmla="*/ 46147 h 887636"/>
              <a:gd name="connsiteX1699" fmla="*/ 9000444 w 12192000"/>
              <a:gd name="connsiteY1699" fmla="*/ 10636 h 887636"/>
              <a:gd name="connsiteX1700" fmla="*/ 8812534 w 12192000"/>
              <a:gd name="connsiteY1700" fmla="*/ 10636 h 887636"/>
              <a:gd name="connsiteX1701" fmla="*/ 8777023 w 12192000"/>
              <a:gd name="connsiteY1701" fmla="*/ 46147 h 887636"/>
              <a:gd name="connsiteX1702" fmla="*/ 8812534 w 12192000"/>
              <a:gd name="connsiteY1702" fmla="*/ 81658 h 887636"/>
              <a:gd name="connsiteX1703" fmla="*/ 8848045 w 12192000"/>
              <a:gd name="connsiteY1703" fmla="*/ 46147 h 887636"/>
              <a:gd name="connsiteX1704" fmla="*/ 8812534 w 12192000"/>
              <a:gd name="connsiteY1704" fmla="*/ 10636 h 887636"/>
              <a:gd name="connsiteX1705" fmla="*/ 8624624 w 12192000"/>
              <a:gd name="connsiteY1705" fmla="*/ 10636 h 887636"/>
              <a:gd name="connsiteX1706" fmla="*/ 8589113 w 12192000"/>
              <a:gd name="connsiteY1706" fmla="*/ 46147 h 887636"/>
              <a:gd name="connsiteX1707" fmla="*/ 8624624 w 12192000"/>
              <a:gd name="connsiteY1707" fmla="*/ 81658 h 887636"/>
              <a:gd name="connsiteX1708" fmla="*/ 8660135 w 12192000"/>
              <a:gd name="connsiteY1708" fmla="*/ 46147 h 887636"/>
              <a:gd name="connsiteX1709" fmla="*/ 8624624 w 12192000"/>
              <a:gd name="connsiteY1709" fmla="*/ 10636 h 887636"/>
              <a:gd name="connsiteX1710" fmla="*/ 8436714 w 12192000"/>
              <a:gd name="connsiteY1710" fmla="*/ 10636 h 887636"/>
              <a:gd name="connsiteX1711" fmla="*/ 8401203 w 12192000"/>
              <a:gd name="connsiteY1711" fmla="*/ 46147 h 887636"/>
              <a:gd name="connsiteX1712" fmla="*/ 8436714 w 12192000"/>
              <a:gd name="connsiteY1712" fmla="*/ 81658 h 887636"/>
              <a:gd name="connsiteX1713" fmla="*/ 8472225 w 12192000"/>
              <a:gd name="connsiteY1713" fmla="*/ 46147 h 887636"/>
              <a:gd name="connsiteX1714" fmla="*/ 8436714 w 12192000"/>
              <a:gd name="connsiteY1714" fmla="*/ 10636 h 887636"/>
              <a:gd name="connsiteX1715" fmla="*/ 8248804 w 12192000"/>
              <a:gd name="connsiteY1715" fmla="*/ 10636 h 887636"/>
              <a:gd name="connsiteX1716" fmla="*/ 8213293 w 12192000"/>
              <a:gd name="connsiteY1716" fmla="*/ 46147 h 887636"/>
              <a:gd name="connsiteX1717" fmla="*/ 8248804 w 12192000"/>
              <a:gd name="connsiteY1717" fmla="*/ 81658 h 887636"/>
              <a:gd name="connsiteX1718" fmla="*/ 8284315 w 12192000"/>
              <a:gd name="connsiteY1718" fmla="*/ 46147 h 887636"/>
              <a:gd name="connsiteX1719" fmla="*/ 8248804 w 12192000"/>
              <a:gd name="connsiteY1719" fmla="*/ 10636 h 887636"/>
              <a:gd name="connsiteX1720" fmla="*/ 8060894 w 12192000"/>
              <a:gd name="connsiteY1720" fmla="*/ 10636 h 887636"/>
              <a:gd name="connsiteX1721" fmla="*/ 8025383 w 12192000"/>
              <a:gd name="connsiteY1721" fmla="*/ 46147 h 887636"/>
              <a:gd name="connsiteX1722" fmla="*/ 8060894 w 12192000"/>
              <a:gd name="connsiteY1722" fmla="*/ 81658 h 887636"/>
              <a:gd name="connsiteX1723" fmla="*/ 8096405 w 12192000"/>
              <a:gd name="connsiteY1723" fmla="*/ 46147 h 887636"/>
              <a:gd name="connsiteX1724" fmla="*/ 8060894 w 12192000"/>
              <a:gd name="connsiteY1724" fmla="*/ 10636 h 887636"/>
              <a:gd name="connsiteX1725" fmla="*/ 7872984 w 12192000"/>
              <a:gd name="connsiteY1725" fmla="*/ 10636 h 887636"/>
              <a:gd name="connsiteX1726" fmla="*/ 7837473 w 12192000"/>
              <a:gd name="connsiteY1726" fmla="*/ 46147 h 887636"/>
              <a:gd name="connsiteX1727" fmla="*/ 7872984 w 12192000"/>
              <a:gd name="connsiteY1727" fmla="*/ 81658 h 887636"/>
              <a:gd name="connsiteX1728" fmla="*/ 7908495 w 12192000"/>
              <a:gd name="connsiteY1728" fmla="*/ 46147 h 887636"/>
              <a:gd name="connsiteX1729" fmla="*/ 7872984 w 12192000"/>
              <a:gd name="connsiteY1729" fmla="*/ 10636 h 887636"/>
              <a:gd name="connsiteX1730" fmla="*/ 7685074 w 12192000"/>
              <a:gd name="connsiteY1730" fmla="*/ 10636 h 887636"/>
              <a:gd name="connsiteX1731" fmla="*/ 7649563 w 12192000"/>
              <a:gd name="connsiteY1731" fmla="*/ 46147 h 887636"/>
              <a:gd name="connsiteX1732" fmla="*/ 7685074 w 12192000"/>
              <a:gd name="connsiteY1732" fmla="*/ 81658 h 887636"/>
              <a:gd name="connsiteX1733" fmla="*/ 7720585 w 12192000"/>
              <a:gd name="connsiteY1733" fmla="*/ 46147 h 887636"/>
              <a:gd name="connsiteX1734" fmla="*/ 7685074 w 12192000"/>
              <a:gd name="connsiteY1734" fmla="*/ 10636 h 887636"/>
              <a:gd name="connsiteX1735" fmla="*/ 7497164 w 12192000"/>
              <a:gd name="connsiteY1735" fmla="*/ 10636 h 887636"/>
              <a:gd name="connsiteX1736" fmla="*/ 7461653 w 12192000"/>
              <a:gd name="connsiteY1736" fmla="*/ 46147 h 887636"/>
              <a:gd name="connsiteX1737" fmla="*/ 7497164 w 12192000"/>
              <a:gd name="connsiteY1737" fmla="*/ 81658 h 887636"/>
              <a:gd name="connsiteX1738" fmla="*/ 7532675 w 12192000"/>
              <a:gd name="connsiteY1738" fmla="*/ 46147 h 887636"/>
              <a:gd name="connsiteX1739" fmla="*/ 7497164 w 12192000"/>
              <a:gd name="connsiteY1739" fmla="*/ 10636 h 887636"/>
              <a:gd name="connsiteX1740" fmla="*/ 7309254 w 12192000"/>
              <a:gd name="connsiteY1740" fmla="*/ 10636 h 887636"/>
              <a:gd name="connsiteX1741" fmla="*/ 7273743 w 12192000"/>
              <a:gd name="connsiteY1741" fmla="*/ 46147 h 887636"/>
              <a:gd name="connsiteX1742" fmla="*/ 7309254 w 12192000"/>
              <a:gd name="connsiteY1742" fmla="*/ 81658 h 887636"/>
              <a:gd name="connsiteX1743" fmla="*/ 7344765 w 12192000"/>
              <a:gd name="connsiteY1743" fmla="*/ 46147 h 887636"/>
              <a:gd name="connsiteX1744" fmla="*/ 7309254 w 12192000"/>
              <a:gd name="connsiteY1744" fmla="*/ 10636 h 887636"/>
              <a:gd name="connsiteX1745" fmla="*/ 7121344 w 12192000"/>
              <a:gd name="connsiteY1745" fmla="*/ 10636 h 887636"/>
              <a:gd name="connsiteX1746" fmla="*/ 7085833 w 12192000"/>
              <a:gd name="connsiteY1746" fmla="*/ 46147 h 887636"/>
              <a:gd name="connsiteX1747" fmla="*/ 7121344 w 12192000"/>
              <a:gd name="connsiteY1747" fmla="*/ 81658 h 887636"/>
              <a:gd name="connsiteX1748" fmla="*/ 7156855 w 12192000"/>
              <a:gd name="connsiteY1748" fmla="*/ 46147 h 887636"/>
              <a:gd name="connsiteX1749" fmla="*/ 7121344 w 12192000"/>
              <a:gd name="connsiteY1749" fmla="*/ 10636 h 887636"/>
              <a:gd name="connsiteX1750" fmla="*/ 6933434 w 12192000"/>
              <a:gd name="connsiteY1750" fmla="*/ 10636 h 887636"/>
              <a:gd name="connsiteX1751" fmla="*/ 6897923 w 12192000"/>
              <a:gd name="connsiteY1751" fmla="*/ 46147 h 887636"/>
              <a:gd name="connsiteX1752" fmla="*/ 6933434 w 12192000"/>
              <a:gd name="connsiteY1752" fmla="*/ 81658 h 887636"/>
              <a:gd name="connsiteX1753" fmla="*/ 6968945 w 12192000"/>
              <a:gd name="connsiteY1753" fmla="*/ 46147 h 887636"/>
              <a:gd name="connsiteX1754" fmla="*/ 6933434 w 12192000"/>
              <a:gd name="connsiteY1754" fmla="*/ 10636 h 887636"/>
              <a:gd name="connsiteX1755" fmla="*/ 6745524 w 12192000"/>
              <a:gd name="connsiteY1755" fmla="*/ 10636 h 887636"/>
              <a:gd name="connsiteX1756" fmla="*/ 6710013 w 12192000"/>
              <a:gd name="connsiteY1756" fmla="*/ 46147 h 887636"/>
              <a:gd name="connsiteX1757" fmla="*/ 6745524 w 12192000"/>
              <a:gd name="connsiteY1757" fmla="*/ 81658 h 887636"/>
              <a:gd name="connsiteX1758" fmla="*/ 6781035 w 12192000"/>
              <a:gd name="connsiteY1758" fmla="*/ 46147 h 887636"/>
              <a:gd name="connsiteX1759" fmla="*/ 6745524 w 12192000"/>
              <a:gd name="connsiteY1759" fmla="*/ 10636 h 887636"/>
              <a:gd name="connsiteX1760" fmla="*/ 6557614 w 12192000"/>
              <a:gd name="connsiteY1760" fmla="*/ 10636 h 887636"/>
              <a:gd name="connsiteX1761" fmla="*/ 6522103 w 12192000"/>
              <a:gd name="connsiteY1761" fmla="*/ 46147 h 887636"/>
              <a:gd name="connsiteX1762" fmla="*/ 6557614 w 12192000"/>
              <a:gd name="connsiteY1762" fmla="*/ 81658 h 887636"/>
              <a:gd name="connsiteX1763" fmla="*/ 6593125 w 12192000"/>
              <a:gd name="connsiteY1763" fmla="*/ 46147 h 887636"/>
              <a:gd name="connsiteX1764" fmla="*/ 6557614 w 12192000"/>
              <a:gd name="connsiteY1764" fmla="*/ 10636 h 887636"/>
              <a:gd name="connsiteX1765" fmla="*/ 6369705 w 12192000"/>
              <a:gd name="connsiteY1765" fmla="*/ 10636 h 887636"/>
              <a:gd name="connsiteX1766" fmla="*/ 6334193 w 12192000"/>
              <a:gd name="connsiteY1766" fmla="*/ 46147 h 887636"/>
              <a:gd name="connsiteX1767" fmla="*/ 6369705 w 12192000"/>
              <a:gd name="connsiteY1767" fmla="*/ 81658 h 887636"/>
              <a:gd name="connsiteX1768" fmla="*/ 6405216 w 12192000"/>
              <a:gd name="connsiteY1768" fmla="*/ 46147 h 887636"/>
              <a:gd name="connsiteX1769" fmla="*/ 6369705 w 12192000"/>
              <a:gd name="connsiteY1769" fmla="*/ 10636 h 887636"/>
              <a:gd name="connsiteX1770" fmla="*/ 6181794 w 12192000"/>
              <a:gd name="connsiteY1770" fmla="*/ 10636 h 887636"/>
              <a:gd name="connsiteX1771" fmla="*/ 6146284 w 12192000"/>
              <a:gd name="connsiteY1771" fmla="*/ 46147 h 887636"/>
              <a:gd name="connsiteX1772" fmla="*/ 6181794 w 12192000"/>
              <a:gd name="connsiteY1772" fmla="*/ 81658 h 887636"/>
              <a:gd name="connsiteX1773" fmla="*/ 6217305 w 12192000"/>
              <a:gd name="connsiteY1773" fmla="*/ 46147 h 887636"/>
              <a:gd name="connsiteX1774" fmla="*/ 6181794 w 12192000"/>
              <a:gd name="connsiteY1774" fmla="*/ 10636 h 887636"/>
              <a:gd name="connsiteX1775" fmla="*/ 5993886 w 12192000"/>
              <a:gd name="connsiteY1775" fmla="*/ 10636 h 887636"/>
              <a:gd name="connsiteX1776" fmla="*/ 5958374 w 12192000"/>
              <a:gd name="connsiteY1776" fmla="*/ 46147 h 887636"/>
              <a:gd name="connsiteX1777" fmla="*/ 5993886 w 12192000"/>
              <a:gd name="connsiteY1777" fmla="*/ 81658 h 887636"/>
              <a:gd name="connsiteX1778" fmla="*/ 6029396 w 12192000"/>
              <a:gd name="connsiteY1778" fmla="*/ 46147 h 887636"/>
              <a:gd name="connsiteX1779" fmla="*/ 5993886 w 12192000"/>
              <a:gd name="connsiteY1779" fmla="*/ 10636 h 887636"/>
              <a:gd name="connsiteX1780" fmla="*/ 5805976 w 12192000"/>
              <a:gd name="connsiteY1780" fmla="*/ 10636 h 887636"/>
              <a:gd name="connsiteX1781" fmla="*/ 5770466 w 12192000"/>
              <a:gd name="connsiteY1781" fmla="*/ 46147 h 887636"/>
              <a:gd name="connsiteX1782" fmla="*/ 5805976 w 12192000"/>
              <a:gd name="connsiteY1782" fmla="*/ 81658 h 887636"/>
              <a:gd name="connsiteX1783" fmla="*/ 5841488 w 12192000"/>
              <a:gd name="connsiteY1783" fmla="*/ 46147 h 887636"/>
              <a:gd name="connsiteX1784" fmla="*/ 5805976 w 12192000"/>
              <a:gd name="connsiteY1784" fmla="*/ 10636 h 887636"/>
              <a:gd name="connsiteX1785" fmla="*/ 5618068 w 12192000"/>
              <a:gd name="connsiteY1785" fmla="*/ 10636 h 887636"/>
              <a:gd name="connsiteX1786" fmla="*/ 5582558 w 12192000"/>
              <a:gd name="connsiteY1786" fmla="*/ 46147 h 887636"/>
              <a:gd name="connsiteX1787" fmla="*/ 5618068 w 12192000"/>
              <a:gd name="connsiteY1787" fmla="*/ 81658 h 887636"/>
              <a:gd name="connsiteX1788" fmla="*/ 5653580 w 12192000"/>
              <a:gd name="connsiteY1788" fmla="*/ 46147 h 887636"/>
              <a:gd name="connsiteX1789" fmla="*/ 5618068 w 12192000"/>
              <a:gd name="connsiteY1789" fmla="*/ 10636 h 887636"/>
              <a:gd name="connsiteX1790" fmla="*/ 5430160 w 12192000"/>
              <a:gd name="connsiteY1790" fmla="*/ 10636 h 887636"/>
              <a:gd name="connsiteX1791" fmla="*/ 5394648 w 12192000"/>
              <a:gd name="connsiteY1791" fmla="*/ 46147 h 887636"/>
              <a:gd name="connsiteX1792" fmla="*/ 5430160 w 12192000"/>
              <a:gd name="connsiteY1792" fmla="*/ 81658 h 887636"/>
              <a:gd name="connsiteX1793" fmla="*/ 5465670 w 12192000"/>
              <a:gd name="connsiteY1793" fmla="*/ 46147 h 887636"/>
              <a:gd name="connsiteX1794" fmla="*/ 5430160 w 12192000"/>
              <a:gd name="connsiteY1794" fmla="*/ 10636 h 887636"/>
              <a:gd name="connsiteX1795" fmla="*/ 5242249 w 12192000"/>
              <a:gd name="connsiteY1795" fmla="*/ 10636 h 887636"/>
              <a:gd name="connsiteX1796" fmla="*/ 5206737 w 12192000"/>
              <a:gd name="connsiteY1796" fmla="*/ 46147 h 887636"/>
              <a:gd name="connsiteX1797" fmla="*/ 5242249 w 12192000"/>
              <a:gd name="connsiteY1797" fmla="*/ 81658 h 887636"/>
              <a:gd name="connsiteX1798" fmla="*/ 5277760 w 12192000"/>
              <a:gd name="connsiteY1798" fmla="*/ 46147 h 887636"/>
              <a:gd name="connsiteX1799" fmla="*/ 5242249 w 12192000"/>
              <a:gd name="connsiteY1799" fmla="*/ 10636 h 887636"/>
              <a:gd name="connsiteX1800" fmla="*/ 5054338 w 12192000"/>
              <a:gd name="connsiteY1800" fmla="*/ 10636 h 887636"/>
              <a:gd name="connsiteX1801" fmla="*/ 5018828 w 12192000"/>
              <a:gd name="connsiteY1801" fmla="*/ 46147 h 887636"/>
              <a:gd name="connsiteX1802" fmla="*/ 5054338 w 12192000"/>
              <a:gd name="connsiteY1802" fmla="*/ 81658 h 887636"/>
              <a:gd name="connsiteX1803" fmla="*/ 5089851 w 12192000"/>
              <a:gd name="connsiteY1803" fmla="*/ 46147 h 887636"/>
              <a:gd name="connsiteX1804" fmla="*/ 5054338 w 12192000"/>
              <a:gd name="connsiteY1804" fmla="*/ 10636 h 887636"/>
              <a:gd name="connsiteX1805" fmla="*/ 4866431 w 12192000"/>
              <a:gd name="connsiteY1805" fmla="*/ 10636 h 887636"/>
              <a:gd name="connsiteX1806" fmla="*/ 4830924 w 12192000"/>
              <a:gd name="connsiteY1806" fmla="*/ 46147 h 887636"/>
              <a:gd name="connsiteX1807" fmla="*/ 4866431 w 12192000"/>
              <a:gd name="connsiteY1807" fmla="*/ 81658 h 887636"/>
              <a:gd name="connsiteX1808" fmla="*/ 4901941 w 12192000"/>
              <a:gd name="connsiteY1808" fmla="*/ 46147 h 887636"/>
              <a:gd name="connsiteX1809" fmla="*/ 4866431 w 12192000"/>
              <a:gd name="connsiteY1809" fmla="*/ 10636 h 887636"/>
              <a:gd name="connsiteX1810" fmla="*/ 4678519 w 12192000"/>
              <a:gd name="connsiteY1810" fmla="*/ 10636 h 887636"/>
              <a:gd name="connsiteX1811" fmla="*/ 4643007 w 12192000"/>
              <a:gd name="connsiteY1811" fmla="*/ 46147 h 887636"/>
              <a:gd name="connsiteX1812" fmla="*/ 4678519 w 12192000"/>
              <a:gd name="connsiteY1812" fmla="*/ 81658 h 887636"/>
              <a:gd name="connsiteX1813" fmla="*/ 4714030 w 12192000"/>
              <a:gd name="connsiteY1813" fmla="*/ 46147 h 887636"/>
              <a:gd name="connsiteX1814" fmla="*/ 4678519 w 12192000"/>
              <a:gd name="connsiteY1814" fmla="*/ 10636 h 887636"/>
              <a:gd name="connsiteX1815" fmla="*/ 4490610 w 12192000"/>
              <a:gd name="connsiteY1815" fmla="*/ 10636 h 887636"/>
              <a:gd name="connsiteX1816" fmla="*/ 4455098 w 12192000"/>
              <a:gd name="connsiteY1816" fmla="*/ 46147 h 887636"/>
              <a:gd name="connsiteX1817" fmla="*/ 4490610 w 12192000"/>
              <a:gd name="connsiteY1817" fmla="*/ 81658 h 887636"/>
              <a:gd name="connsiteX1818" fmla="*/ 4526119 w 12192000"/>
              <a:gd name="connsiteY1818" fmla="*/ 46147 h 887636"/>
              <a:gd name="connsiteX1819" fmla="*/ 4490610 w 12192000"/>
              <a:gd name="connsiteY1819" fmla="*/ 10636 h 887636"/>
              <a:gd name="connsiteX1820" fmla="*/ 4302699 w 12192000"/>
              <a:gd name="connsiteY1820" fmla="*/ 10636 h 887636"/>
              <a:gd name="connsiteX1821" fmla="*/ 4267187 w 12192000"/>
              <a:gd name="connsiteY1821" fmla="*/ 46147 h 887636"/>
              <a:gd name="connsiteX1822" fmla="*/ 4302699 w 12192000"/>
              <a:gd name="connsiteY1822" fmla="*/ 81658 h 887636"/>
              <a:gd name="connsiteX1823" fmla="*/ 4338210 w 12192000"/>
              <a:gd name="connsiteY1823" fmla="*/ 46147 h 887636"/>
              <a:gd name="connsiteX1824" fmla="*/ 4302699 w 12192000"/>
              <a:gd name="connsiteY1824" fmla="*/ 10636 h 887636"/>
              <a:gd name="connsiteX1825" fmla="*/ 4114802 w 12192000"/>
              <a:gd name="connsiteY1825" fmla="*/ 10636 h 887636"/>
              <a:gd name="connsiteX1826" fmla="*/ 4079291 w 12192000"/>
              <a:gd name="connsiteY1826" fmla="*/ 46147 h 887636"/>
              <a:gd name="connsiteX1827" fmla="*/ 4114802 w 12192000"/>
              <a:gd name="connsiteY1827" fmla="*/ 81658 h 887636"/>
              <a:gd name="connsiteX1828" fmla="*/ 4150308 w 12192000"/>
              <a:gd name="connsiteY1828" fmla="*/ 46147 h 887636"/>
              <a:gd name="connsiteX1829" fmla="*/ 4114802 w 12192000"/>
              <a:gd name="connsiteY1829" fmla="*/ 10636 h 887636"/>
              <a:gd name="connsiteX1830" fmla="*/ 3926888 w 12192000"/>
              <a:gd name="connsiteY1830" fmla="*/ 10636 h 887636"/>
              <a:gd name="connsiteX1831" fmla="*/ 3891378 w 12192000"/>
              <a:gd name="connsiteY1831" fmla="*/ 46147 h 887636"/>
              <a:gd name="connsiteX1832" fmla="*/ 3926888 w 12192000"/>
              <a:gd name="connsiteY1832" fmla="*/ 81658 h 887636"/>
              <a:gd name="connsiteX1833" fmla="*/ 3962401 w 12192000"/>
              <a:gd name="connsiteY1833" fmla="*/ 46147 h 887636"/>
              <a:gd name="connsiteX1834" fmla="*/ 3926888 w 12192000"/>
              <a:gd name="connsiteY1834" fmla="*/ 10636 h 887636"/>
              <a:gd name="connsiteX1835" fmla="*/ 3738979 w 12192000"/>
              <a:gd name="connsiteY1835" fmla="*/ 10636 h 887636"/>
              <a:gd name="connsiteX1836" fmla="*/ 3703467 w 12192000"/>
              <a:gd name="connsiteY1836" fmla="*/ 46147 h 887636"/>
              <a:gd name="connsiteX1837" fmla="*/ 3738979 w 12192000"/>
              <a:gd name="connsiteY1837" fmla="*/ 81658 h 887636"/>
              <a:gd name="connsiteX1838" fmla="*/ 3774489 w 12192000"/>
              <a:gd name="connsiteY1838" fmla="*/ 46147 h 887636"/>
              <a:gd name="connsiteX1839" fmla="*/ 3738979 w 12192000"/>
              <a:gd name="connsiteY1839" fmla="*/ 10636 h 887636"/>
              <a:gd name="connsiteX1840" fmla="*/ 3551069 w 12192000"/>
              <a:gd name="connsiteY1840" fmla="*/ 10636 h 887636"/>
              <a:gd name="connsiteX1841" fmla="*/ 3515557 w 12192000"/>
              <a:gd name="connsiteY1841" fmla="*/ 46147 h 887636"/>
              <a:gd name="connsiteX1842" fmla="*/ 3551069 w 12192000"/>
              <a:gd name="connsiteY1842" fmla="*/ 81658 h 887636"/>
              <a:gd name="connsiteX1843" fmla="*/ 3586579 w 12192000"/>
              <a:gd name="connsiteY1843" fmla="*/ 46147 h 887636"/>
              <a:gd name="connsiteX1844" fmla="*/ 3551069 w 12192000"/>
              <a:gd name="connsiteY1844" fmla="*/ 10636 h 887636"/>
              <a:gd name="connsiteX1845" fmla="*/ 3363163 w 12192000"/>
              <a:gd name="connsiteY1845" fmla="*/ 10636 h 887636"/>
              <a:gd name="connsiteX1846" fmla="*/ 3327653 w 12192000"/>
              <a:gd name="connsiteY1846" fmla="*/ 46147 h 887636"/>
              <a:gd name="connsiteX1847" fmla="*/ 3363163 w 12192000"/>
              <a:gd name="connsiteY1847" fmla="*/ 81658 h 887636"/>
              <a:gd name="connsiteX1848" fmla="*/ 3398674 w 12192000"/>
              <a:gd name="connsiteY1848" fmla="*/ 46147 h 887636"/>
              <a:gd name="connsiteX1849" fmla="*/ 3363163 w 12192000"/>
              <a:gd name="connsiteY1849" fmla="*/ 10636 h 887636"/>
              <a:gd name="connsiteX1850" fmla="*/ 3175253 w 12192000"/>
              <a:gd name="connsiteY1850" fmla="*/ 10636 h 887636"/>
              <a:gd name="connsiteX1851" fmla="*/ 3139740 w 12192000"/>
              <a:gd name="connsiteY1851" fmla="*/ 46147 h 887636"/>
              <a:gd name="connsiteX1852" fmla="*/ 3175253 w 12192000"/>
              <a:gd name="connsiteY1852" fmla="*/ 81658 h 887636"/>
              <a:gd name="connsiteX1853" fmla="*/ 3210767 w 12192000"/>
              <a:gd name="connsiteY1853" fmla="*/ 46147 h 887636"/>
              <a:gd name="connsiteX1854" fmla="*/ 3175253 w 12192000"/>
              <a:gd name="connsiteY1854" fmla="*/ 10636 h 887636"/>
              <a:gd name="connsiteX1855" fmla="*/ 2987343 w 12192000"/>
              <a:gd name="connsiteY1855" fmla="*/ 10636 h 887636"/>
              <a:gd name="connsiteX1856" fmla="*/ 2951833 w 12192000"/>
              <a:gd name="connsiteY1856" fmla="*/ 46147 h 887636"/>
              <a:gd name="connsiteX1857" fmla="*/ 2987343 w 12192000"/>
              <a:gd name="connsiteY1857" fmla="*/ 81658 h 887636"/>
              <a:gd name="connsiteX1858" fmla="*/ 3022854 w 12192000"/>
              <a:gd name="connsiteY1858" fmla="*/ 46147 h 887636"/>
              <a:gd name="connsiteX1859" fmla="*/ 2987343 w 12192000"/>
              <a:gd name="connsiteY1859" fmla="*/ 10636 h 887636"/>
              <a:gd name="connsiteX1860" fmla="*/ 2799432 w 12192000"/>
              <a:gd name="connsiteY1860" fmla="*/ 10636 h 887636"/>
              <a:gd name="connsiteX1861" fmla="*/ 2763919 w 12192000"/>
              <a:gd name="connsiteY1861" fmla="*/ 46147 h 887636"/>
              <a:gd name="connsiteX1862" fmla="*/ 2799432 w 12192000"/>
              <a:gd name="connsiteY1862" fmla="*/ 81658 h 887636"/>
              <a:gd name="connsiteX1863" fmla="*/ 2834941 w 12192000"/>
              <a:gd name="connsiteY1863" fmla="*/ 46147 h 887636"/>
              <a:gd name="connsiteX1864" fmla="*/ 2799432 w 12192000"/>
              <a:gd name="connsiteY1864" fmla="*/ 10636 h 887636"/>
              <a:gd name="connsiteX1865" fmla="*/ 2611522 w 12192000"/>
              <a:gd name="connsiteY1865" fmla="*/ 10636 h 887636"/>
              <a:gd name="connsiteX1866" fmla="*/ 2576011 w 12192000"/>
              <a:gd name="connsiteY1866" fmla="*/ 46147 h 887636"/>
              <a:gd name="connsiteX1867" fmla="*/ 2611522 w 12192000"/>
              <a:gd name="connsiteY1867" fmla="*/ 81658 h 887636"/>
              <a:gd name="connsiteX1868" fmla="*/ 2647033 w 12192000"/>
              <a:gd name="connsiteY1868" fmla="*/ 46147 h 887636"/>
              <a:gd name="connsiteX1869" fmla="*/ 2611522 w 12192000"/>
              <a:gd name="connsiteY1869" fmla="*/ 10636 h 887636"/>
              <a:gd name="connsiteX1870" fmla="*/ 2423611 w 12192000"/>
              <a:gd name="connsiteY1870" fmla="*/ 10636 h 887636"/>
              <a:gd name="connsiteX1871" fmla="*/ 2388100 w 12192000"/>
              <a:gd name="connsiteY1871" fmla="*/ 46147 h 887636"/>
              <a:gd name="connsiteX1872" fmla="*/ 2423611 w 12192000"/>
              <a:gd name="connsiteY1872" fmla="*/ 81658 h 887636"/>
              <a:gd name="connsiteX1873" fmla="*/ 2459122 w 12192000"/>
              <a:gd name="connsiteY1873" fmla="*/ 46147 h 887636"/>
              <a:gd name="connsiteX1874" fmla="*/ 2423611 w 12192000"/>
              <a:gd name="connsiteY1874" fmla="*/ 10636 h 887636"/>
              <a:gd name="connsiteX1875" fmla="*/ 2235702 w 12192000"/>
              <a:gd name="connsiteY1875" fmla="*/ 10636 h 887636"/>
              <a:gd name="connsiteX1876" fmla="*/ 2200189 w 12192000"/>
              <a:gd name="connsiteY1876" fmla="*/ 46147 h 887636"/>
              <a:gd name="connsiteX1877" fmla="*/ 2235702 w 12192000"/>
              <a:gd name="connsiteY1877" fmla="*/ 81658 h 887636"/>
              <a:gd name="connsiteX1878" fmla="*/ 2271213 w 12192000"/>
              <a:gd name="connsiteY1878" fmla="*/ 46147 h 887636"/>
              <a:gd name="connsiteX1879" fmla="*/ 2235702 w 12192000"/>
              <a:gd name="connsiteY1879" fmla="*/ 10636 h 887636"/>
              <a:gd name="connsiteX1880" fmla="*/ 2047794 w 12192000"/>
              <a:gd name="connsiteY1880" fmla="*/ 10636 h 887636"/>
              <a:gd name="connsiteX1881" fmla="*/ 2012282 w 12192000"/>
              <a:gd name="connsiteY1881" fmla="*/ 46147 h 887636"/>
              <a:gd name="connsiteX1882" fmla="*/ 2047794 w 12192000"/>
              <a:gd name="connsiteY1882" fmla="*/ 81658 h 887636"/>
              <a:gd name="connsiteX1883" fmla="*/ 2083304 w 12192000"/>
              <a:gd name="connsiteY1883" fmla="*/ 46147 h 887636"/>
              <a:gd name="connsiteX1884" fmla="*/ 2047794 w 12192000"/>
              <a:gd name="connsiteY1884" fmla="*/ 10636 h 887636"/>
              <a:gd name="connsiteX1885" fmla="*/ 1859883 w 12192000"/>
              <a:gd name="connsiteY1885" fmla="*/ 10636 h 887636"/>
              <a:gd name="connsiteX1886" fmla="*/ 1824372 w 12192000"/>
              <a:gd name="connsiteY1886" fmla="*/ 46147 h 887636"/>
              <a:gd name="connsiteX1887" fmla="*/ 1859883 w 12192000"/>
              <a:gd name="connsiteY1887" fmla="*/ 81658 h 887636"/>
              <a:gd name="connsiteX1888" fmla="*/ 1895394 w 12192000"/>
              <a:gd name="connsiteY1888" fmla="*/ 46147 h 887636"/>
              <a:gd name="connsiteX1889" fmla="*/ 1859883 w 12192000"/>
              <a:gd name="connsiteY1889" fmla="*/ 10636 h 887636"/>
              <a:gd name="connsiteX1890" fmla="*/ 1671974 w 12192000"/>
              <a:gd name="connsiteY1890" fmla="*/ 10636 h 887636"/>
              <a:gd name="connsiteX1891" fmla="*/ 1636462 w 12192000"/>
              <a:gd name="connsiteY1891" fmla="*/ 46147 h 887636"/>
              <a:gd name="connsiteX1892" fmla="*/ 1671974 w 12192000"/>
              <a:gd name="connsiteY1892" fmla="*/ 81658 h 887636"/>
              <a:gd name="connsiteX1893" fmla="*/ 1707484 w 12192000"/>
              <a:gd name="connsiteY1893" fmla="*/ 46147 h 887636"/>
              <a:gd name="connsiteX1894" fmla="*/ 1671974 w 12192000"/>
              <a:gd name="connsiteY1894" fmla="*/ 10636 h 887636"/>
              <a:gd name="connsiteX1895" fmla="*/ 1484064 w 12192000"/>
              <a:gd name="connsiteY1895" fmla="*/ 10636 h 887636"/>
              <a:gd name="connsiteX1896" fmla="*/ 1448553 w 12192000"/>
              <a:gd name="connsiteY1896" fmla="*/ 46147 h 887636"/>
              <a:gd name="connsiteX1897" fmla="*/ 1484064 w 12192000"/>
              <a:gd name="connsiteY1897" fmla="*/ 81658 h 887636"/>
              <a:gd name="connsiteX1898" fmla="*/ 1519574 w 12192000"/>
              <a:gd name="connsiteY1898" fmla="*/ 46147 h 887636"/>
              <a:gd name="connsiteX1899" fmla="*/ 1484064 w 12192000"/>
              <a:gd name="connsiteY1899" fmla="*/ 10636 h 887636"/>
              <a:gd name="connsiteX1900" fmla="*/ 1296154 w 12192000"/>
              <a:gd name="connsiteY1900" fmla="*/ 10636 h 887636"/>
              <a:gd name="connsiteX1901" fmla="*/ 1260643 w 12192000"/>
              <a:gd name="connsiteY1901" fmla="*/ 46147 h 887636"/>
              <a:gd name="connsiteX1902" fmla="*/ 1296154 w 12192000"/>
              <a:gd name="connsiteY1902" fmla="*/ 81658 h 887636"/>
              <a:gd name="connsiteX1903" fmla="*/ 1331665 w 12192000"/>
              <a:gd name="connsiteY1903" fmla="*/ 46147 h 887636"/>
              <a:gd name="connsiteX1904" fmla="*/ 1296154 w 12192000"/>
              <a:gd name="connsiteY1904" fmla="*/ 10636 h 887636"/>
              <a:gd name="connsiteX1905" fmla="*/ 1108244 w 12192000"/>
              <a:gd name="connsiteY1905" fmla="*/ 10636 h 887636"/>
              <a:gd name="connsiteX1906" fmla="*/ 1072733 w 12192000"/>
              <a:gd name="connsiteY1906" fmla="*/ 46147 h 887636"/>
              <a:gd name="connsiteX1907" fmla="*/ 1108244 w 12192000"/>
              <a:gd name="connsiteY1907" fmla="*/ 81658 h 887636"/>
              <a:gd name="connsiteX1908" fmla="*/ 1143754 w 12192000"/>
              <a:gd name="connsiteY1908" fmla="*/ 46147 h 887636"/>
              <a:gd name="connsiteX1909" fmla="*/ 1108244 w 12192000"/>
              <a:gd name="connsiteY1909" fmla="*/ 10636 h 887636"/>
              <a:gd name="connsiteX1910" fmla="*/ 920335 w 12192000"/>
              <a:gd name="connsiteY1910" fmla="*/ 10636 h 887636"/>
              <a:gd name="connsiteX1911" fmla="*/ 884823 w 12192000"/>
              <a:gd name="connsiteY1911" fmla="*/ 46147 h 887636"/>
              <a:gd name="connsiteX1912" fmla="*/ 920335 w 12192000"/>
              <a:gd name="connsiteY1912" fmla="*/ 81658 h 887636"/>
              <a:gd name="connsiteX1913" fmla="*/ 955845 w 12192000"/>
              <a:gd name="connsiteY1913" fmla="*/ 46147 h 887636"/>
              <a:gd name="connsiteX1914" fmla="*/ 920335 w 12192000"/>
              <a:gd name="connsiteY1914" fmla="*/ 10636 h 887636"/>
              <a:gd name="connsiteX1915" fmla="*/ 732425 w 12192000"/>
              <a:gd name="connsiteY1915" fmla="*/ 10636 h 887636"/>
              <a:gd name="connsiteX1916" fmla="*/ 696913 w 12192000"/>
              <a:gd name="connsiteY1916" fmla="*/ 46147 h 887636"/>
              <a:gd name="connsiteX1917" fmla="*/ 732425 w 12192000"/>
              <a:gd name="connsiteY1917" fmla="*/ 81658 h 887636"/>
              <a:gd name="connsiteX1918" fmla="*/ 767935 w 12192000"/>
              <a:gd name="connsiteY1918" fmla="*/ 46147 h 887636"/>
              <a:gd name="connsiteX1919" fmla="*/ 732425 w 12192000"/>
              <a:gd name="connsiteY1919" fmla="*/ 10636 h 887636"/>
              <a:gd name="connsiteX1920" fmla="*/ 544515 w 12192000"/>
              <a:gd name="connsiteY1920" fmla="*/ 10636 h 887636"/>
              <a:gd name="connsiteX1921" fmla="*/ 509004 w 12192000"/>
              <a:gd name="connsiteY1921" fmla="*/ 46147 h 887636"/>
              <a:gd name="connsiteX1922" fmla="*/ 544515 w 12192000"/>
              <a:gd name="connsiteY1922" fmla="*/ 81658 h 887636"/>
              <a:gd name="connsiteX1923" fmla="*/ 580026 w 12192000"/>
              <a:gd name="connsiteY1923" fmla="*/ 46147 h 887636"/>
              <a:gd name="connsiteX1924" fmla="*/ 544515 w 12192000"/>
              <a:gd name="connsiteY1924" fmla="*/ 10636 h 887636"/>
              <a:gd name="connsiteX1925" fmla="*/ 356605 w 12192000"/>
              <a:gd name="connsiteY1925" fmla="*/ 10636 h 887636"/>
              <a:gd name="connsiteX1926" fmla="*/ 321094 w 12192000"/>
              <a:gd name="connsiteY1926" fmla="*/ 46147 h 887636"/>
              <a:gd name="connsiteX1927" fmla="*/ 356605 w 12192000"/>
              <a:gd name="connsiteY1927" fmla="*/ 81658 h 887636"/>
              <a:gd name="connsiteX1928" fmla="*/ 392116 w 12192000"/>
              <a:gd name="connsiteY1928" fmla="*/ 46147 h 887636"/>
              <a:gd name="connsiteX1929" fmla="*/ 356605 w 12192000"/>
              <a:gd name="connsiteY1929" fmla="*/ 10636 h 887636"/>
              <a:gd name="connsiteX1930" fmla="*/ 168695 w 12192000"/>
              <a:gd name="connsiteY1930" fmla="*/ 10636 h 887636"/>
              <a:gd name="connsiteX1931" fmla="*/ 133184 w 12192000"/>
              <a:gd name="connsiteY1931" fmla="*/ 46147 h 887636"/>
              <a:gd name="connsiteX1932" fmla="*/ 168695 w 12192000"/>
              <a:gd name="connsiteY1932" fmla="*/ 81658 h 887636"/>
              <a:gd name="connsiteX1933" fmla="*/ 204207 w 12192000"/>
              <a:gd name="connsiteY1933" fmla="*/ 46147 h 887636"/>
              <a:gd name="connsiteX1934" fmla="*/ 168695 w 12192000"/>
              <a:gd name="connsiteY1934" fmla="*/ 10636 h 887636"/>
              <a:gd name="connsiteX1935" fmla="*/ 0 w 12192000"/>
              <a:gd name="connsiteY1935" fmla="*/ 0 h 887636"/>
              <a:gd name="connsiteX1936" fmla="*/ 12192000 w 12192000"/>
              <a:gd name="connsiteY1936" fmla="*/ 0 h 887636"/>
              <a:gd name="connsiteX1937" fmla="*/ 12192000 w 12192000"/>
              <a:gd name="connsiteY1937" fmla="*/ 887636 h 887636"/>
              <a:gd name="connsiteX1938" fmla="*/ 0 w 12192000"/>
              <a:gd name="connsiteY1938" fmla="*/ 887636 h 887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</a:cxnLst>
            <a:rect l="l" t="t" r="r" b="b"/>
            <a:pathLst>
              <a:path w="12192000" h="887636">
                <a:moveTo>
                  <a:pt x="12099079" y="764498"/>
                </a:moveTo>
                <a:cubicBezTo>
                  <a:pt x="12079467" y="764498"/>
                  <a:pt x="12063568" y="780397"/>
                  <a:pt x="12063568" y="800009"/>
                </a:cubicBezTo>
                <a:cubicBezTo>
                  <a:pt x="12063568" y="819621"/>
                  <a:pt x="12079467" y="835520"/>
                  <a:pt x="12099079" y="835520"/>
                </a:cubicBezTo>
                <a:cubicBezTo>
                  <a:pt x="12118691" y="835520"/>
                  <a:pt x="12134590" y="819621"/>
                  <a:pt x="12134590" y="800009"/>
                </a:cubicBezTo>
                <a:cubicBezTo>
                  <a:pt x="12134590" y="780397"/>
                  <a:pt x="12118691" y="764498"/>
                  <a:pt x="12099079" y="764498"/>
                </a:cubicBezTo>
                <a:close/>
                <a:moveTo>
                  <a:pt x="11911169" y="764498"/>
                </a:moveTo>
                <a:cubicBezTo>
                  <a:pt x="11891557" y="764498"/>
                  <a:pt x="11875658" y="780397"/>
                  <a:pt x="11875658" y="800009"/>
                </a:cubicBezTo>
                <a:cubicBezTo>
                  <a:pt x="11875658" y="819621"/>
                  <a:pt x="11891557" y="835520"/>
                  <a:pt x="11911169" y="835520"/>
                </a:cubicBezTo>
                <a:cubicBezTo>
                  <a:pt x="11930781" y="835520"/>
                  <a:pt x="11946680" y="819621"/>
                  <a:pt x="11946680" y="800009"/>
                </a:cubicBezTo>
                <a:cubicBezTo>
                  <a:pt x="11946680" y="780397"/>
                  <a:pt x="11930781" y="764498"/>
                  <a:pt x="11911169" y="764498"/>
                </a:cubicBezTo>
                <a:close/>
                <a:moveTo>
                  <a:pt x="11723259" y="764498"/>
                </a:moveTo>
                <a:cubicBezTo>
                  <a:pt x="11703647" y="764498"/>
                  <a:pt x="11687748" y="780397"/>
                  <a:pt x="11687748" y="800009"/>
                </a:cubicBezTo>
                <a:cubicBezTo>
                  <a:pt x="11687748" y="819621"/>
                  <a:pt x="11703647" y="835520"/>
                  <a:pt x="11723259" y="835520"/>
                </a:cubicBezTo>
                <a:cubicBezTo>
                  <a:pt x="11742871" y="835520"/>
                  <a:pt x="11758770" y="819621"/>
                  <a:pt x="11758770" y="800009"/>
                </a:cubicBezTo>
                <a:cubicBezTo>
                  <a:pt x="11758770" y="780397"/>
                  <a:pt x="11742871" y="764498"/>
                  <a:pt x="11723259" y="764498"/>
                </a:cubicBezTo>
                <a:close/>
                <a:moveTo>
                  <a:pt x="11535349" y="764498"/>
                </a:moveTo>
                <a:cubicBezTo>
                  <a:pt x="11515737" y="764498"/>
                  <a:pt x="11499838" y="780397"/>
                  <a:pt x="11499838" y="800009"/>
                </a:cubicBezTo>
                <a:cubicBezTo>
                  <a:pt x="11499838" y="819621"/>
                  <a:pt x="11515737" y="835520"/>
                  <a:pt x="11535349" y="835520"/>
                </a:cubicBezTo>
                <a:cubicBezTo>
                  <a:pt x="11554961" y="835520"/>
                  <a:pt x="11570860" y="819621"/>
                  <a:pt x="11570860" y="800009"/>
                </a:cubicBezTo>
                <a:cubicBezTo>
                  <a:pt x="11570860" y="780397"/>
                  <a:pt x="11554961" y="764498"/>
                  <a:pt x="11535349" y="764498"/>
                </a:cubicBezTo>
                <a:close/>
                <a:moveTo>
                  <a:pt x="11347439" y="764498"/>
                </a:moveTo>
                <a:cubicBezTo>
                  <a:pt x="11327827" y="764498"/>
                  <a:pt x="11311928" y="780397"/>
                  <a:pt x="11311928" y="800009"/>
                </a:cubicBezTo>
                <a:cubicBezTo>
                  <a:pt x="11311928" y="819621"/>
                  <a:pt x="11327827" y="835520"/>
                  <a:pt x="11347439" y="835520"/>
                </a:cubicBezTo>
                <a:cubicBezTo>
                  <a:pt x="11367051" y="835520"/>
                  <a:pt x="11382950" y="819621"/>
                  <a:pt x="11382950" y="800009"/>
                </a:cubicBezTo>
                <a:cubicBezTo>
                  <a:pt x="11382950" y="780397"/>
                  <a:pt x="11367051" y="764498"/>
                  <a:pt x="11347439" y="764498"/>
                </a:cubicBezTo>
                <a:close/>
                <a:moveTo>
                  <a:pt x="11159529" y="764498"/>
                </a:moveTo>
                <a:cubicBezTo>
                  <a:pt x="11139917" y="764498"/>
                  <a:pt x="11124018" y="780397"/>
                  <a:pt x="11124018" y="800009"/>
                </a:cubicBezTo>
                <a:cubicBezTo>
                  <a:pt x="11124018" y="819621"/>
                  <a:pt x="11139917" y="835520"/>
                  <a:pt x="11159529" y="835520"/>
                </a:cubicBezTo>
                <a:cubicBezTo>
                  <a:pt x="11179141" y="835520"/>
                  <a:pt x="11195040" y="819621"/>
                  <a:pt x="11195040" y="800009"/>
                </a:cubicBezTo>
                <a:cubicBezTo>
                  <a:pt x="11195040" y="780397"/>
                  <a:pt x="11179141" y="764498"/>
                  <a:pt x="11159529" y="764498"/>
                </a:cubicBezTo>
                <a:close/>
                <a:moveTo>
                  <a:pt x="10971619" y="764498"/>
                </a:moveTo>
                <a:cubicBezTo>
                  <a:pt x="10952007" y="764498"/>
                  <a:pt x="10936108" y="780397"/>
                  <a:pt x="10936108" y="800009"/>
                </a:cubicBezTo>
                <a:cubicBezTo>
                  <a:pt x="10936108" y="819621"/>
                  <a:pt x="10952007" y="835520"/>
                  <a:pt x="10971619" y="835520"/>
                </a:cubicBezTo>
                <a:cubicBezTo>
                  <a:pt x="10991231" y="835520"/>
                  <a:pt x="11007130" y="819621"/>
                  <a:pt x="11007130" y="800009"/>
                </a:cubicBezTo>
                <a:cubicBezTo>
                  <a:pt x="11007130" y="780397"/>
                  <a:pt x="10991231" y="764498"/>
                  <a:pt x="10971619" y="764498"/>
                </a:cubicBezTo>
                <a:close/>
                <a:moveTo>
                  <a:pt x="10783709" y="764498"/>
                </a:moveTo>
                <a:cubicBezTo>
                  <a:pt x="10764097" y="764498"/>
                  <a:pt x="10748198" y="780397"/>
                  <a:pt x="10748198" y="800009"/>
                </a:cubicBezTo>
                <a:cubicBezTo>
                  <a:pt x="10748198" y="819621"/>
                  <a:pt x="10764097" y="835520"/>
                  <a:pt x="10783709" y="835520"/>
                </a:cubicBezTo>
                <a:cubicBezTo>
                  <a:pt x="10803321" y="835520"/>
                  <a:pt x="10819220" y="819621"/>
                  <a:pt x="10819220" y="800009"/>
                </a:cubicBezTo>
                <a:cubicBezTo>
                  <a:pt x="10819220" y="780397"/>
                  <a:pt x="10803321" y="764498"/>
                  <a:pt x="10783709" y="764498"/>
                </a:cubicBezTo>
                <a:close/>
                <a:moveTo>
                  <a:pt x="10595799" y="764498"/>
                </a:moveTo>
                <a:cubicBezTo>
                  <a:pt x="10576187" y="764498"/>
                  <a:pt x="10560288" y="780397"/>
                  <a:pt x="10560288" y="800009"/>
                </a:cubicBezTo>
                <a:cubicBezTo>
                  <a:pt x="10560288" y="819621"/>
                  <a:pt x="10576187" y="835520"/>
                  <a:pt x="10595799" y="835520"/>
                </a:cubicBezTo>
                <a:cubicBezTo>
                  <a:pt x="10615411" y="835520"/>
                  <a:pt x="10631310" y="819621"/>
                  <a:pt x="10631310" y="800009"/>
                </a:cubicBezTo>
                <a:cubicBezTo>
                  <a:pt x="10631310" y="780397"/>
                  <a:pt x="10615411" y="764498"/>
                  <a:pt x="10595799" y="764498"/>
                </a:cubicBezTo>
                <a:close/>
                <a:moveTo>
                  <a:pt x="10407889" y="764498"/>
                </a:moveTo>
                <a:cubicBezTo>
                  <a:pt x="10388277" y="764498"/>
                  <a:pt x="10372378" y="780397"/>
                  <a:pt x="10372378" y="800009"/>
                </a:cubicBezTo>
                <a:cubicBezTo>
                  <a:pt x="10372378" y="819621"/>
                  <a:pt x="10388277" y="835520"/>
                  <a:pt x="10407889" y="835520"/>
                </a:cubicBezTo>
                <a:cubicBezTo>
                  <a:pt x="10427501" y="835520"/>
                  <a:pt x="10443400" y="819621"/>
                  <a:pt x="10443400" y="800009"/>
                </a:cubicBezTo>
                <a:cubicBezTo>
                  <a:pt x="10443400" y="780397"/>
                  <a:pt x="10427501" y="764498"/>
                  <a:pt x="10407889" y="764498"/>
                </a:cubicBezTo>
                <a:close/>
                <a:moveTo>
                  <a:pt x="10219979" y="764498"/>
                </a:moveTo>
                <a:cubicBezTo>
                  <a:pt x="10200367" y="764498"/>
                  <a:pt x="10184468" y="780397"/>
                  <a:pt x="10184468" y="800009"/>
                </a:cubicBezTo>
                <a:cubicBezTo>
                  <a:pt x="10184468" y="819621"/>
                  <a:pt x="10200367" y="835520"/>
                  <a:pt x="10219979" y="835520"/>
                </a:cubicBezTo>
                <a:cubicBezTo>
                  <a:pt x="10239591" y="835520"/>
                  <a:pt x="10255490" y="819621"/>
                  <a:pt x="10255490" y="800009"/>
                </a:cubicBezTo>
                <a:cubicBezTo>
                  <a:pt x="10255490" y="780397"/>
                  <a:pt x="10239591" y="764498"/>
                  <a:pt x="10219979" y="764498"/>
                </a:cubicBezTo>
                <a:close/>
                <a:moveTo>
                  <a:pt x="10032069" y="764498"/>
                </a:moveTo>
                <a:cubicBezTo>
                  <a:pt x="10012457" y="764498"/>
                  <a:pt x="9996558" y="780397"/>
                  <a:pt x="9996558" y="800009"/>
                </a:cubicBezTo>
                <a:cubicBezTo>
                  <a:pt x="9996558" y="819621"/>
                  <a:pt x="10012457" y="835520"/>
                  <a:pt x="10032069" y="835520"/>
                </a:cubicBezTo>
                <a:cubicBezTo>
                  <a:pt x="10051681" y="835520"/>
                  <a:pt x="10067580" y="819621"/>
                  <a:pt x="10067580" y="800009"/>
                </a:cubicBezTo>
                <a:cubicBezTo>
                  <a:pt x="10067580" y="780397"/>
                  <a:pt x="10051681" y="764498"/>
                  <a:pt x="10032069" y="764498"/>
                </a:cubicBezTo>
                <a:close/>
                <a:moveTo>
                  <a:pt x="9844159" y="764498"/>
                </a:moveTo>
                <a:cubicBezTo>
                  <a:pt x="9824547" y="764498"/>
                  <a:pt x="9808648" y="780397"/>
                  <a:pt x="9808648" y="800009"/>
                </a:cubicBezTo>
                <a:cubicBezTo>
                  <a:pt x="9808648" y="819621"/>
                  <a:pt x="9824547" y="835520"/>
                  <a:pt x="9844159" y="835520"/>
                </a:cubicBezTo>
                <a:cubicBezTo>
                  <a:pt x="9863771" y="835520"/>
                  <a:pt x="9879670" y="819621"/>
                  <a:pt x="9879670" y="800009"/>
                </a:cubicBezTo>
                <a:cubicBezTo>
                  <a:pt x="9879670" y="780397"/>
                  <a:pt x="9863771" y="764498"/>
                  <a:pt x="9844159" y="764498"/>
                </a:cubicBezTo>
                <a:close/>
                <a:moveTo>
                  <a:pt x="9656249" y="764498"/>
                </a:moveTo>
                <a:cubicBezTo>
                  <a:pt x="9636637" y="764498"/>
                  <a:pt x="9620738" y="780397"/>
                  <a:pt x="9620738" y="800009"/>
                </a:cubicBezTo>
                <a:cubicBezTo>
                  <a:pt x="9620738" y="819621"/>
                  <a:pt x="9636637" y="835520"/>
                  <a:pt x="9656249" y="835520"/>
                </a:cubicBezTo>
                <a:cubicBezTo>
                  <a:pt x="9675861" y="835520"/>
                  <a:pt x="9691760" y="819621"/>
                  <a:pt x="9691760" y="800009"/>
                </a:cubicBezTo>
                <a:cubicBezTo>
                  <a:pt x="9691760" y="780397"/>
                  <a:pt x="9675861" y="764498"/>
                  <a:pt x="9656249" y="764498"/>
                </a:cubicBezTo>
                <a:close/>
                <a:moveTo>
                  <a:pt x="9468339" y="764498"/>
                </a:moveTo>
                <a:cubicBezTo>
                  <a:pt x="9448727" y="764498"/>
                  <a:pt x="9432828" y="780397"/>
                  <a:pt x="9432828" y="800009"/>
                </a:cubicBezTo>
                <a:cubicBezTo>
                  <a:pt x="9432828" y="819621"/>
                  <a:pt x="9448727" y="835520"/>
                  <a:pt x="9468339" y="835520"/>
                </a:cubicBezTo>
                <a:cubicBezTo>
                  <a:pt x="9487951" y="835520"/>
                  <a:pt x="9503850" y="819621"/>
                  <a:pt x="9503850" y="800009"/>
                </a:cubicBezTo>
                <a:cubicBezTo>
                  <a:pt x="9503850" y="780397"/>
                  <a:pt x="9487951" y="764498"/>
                  <a:pt x="9468339" y="764498"/>
                </a:cubicBezTo>
                <a:close/>
                <a:moveTo>
                  <a:pt x="9280429" y="764498"/>
                </a:moveTo>
                <a:cubicBezTo>
                  <a:pt x="9260817" y="764498"/>
                  <a:pt x="9244918" y="780397"/>
                  <a:pt x="9244918" y="800009"/>
                </a:cubicBezTo>
                <a:cubicBezTo>
                  <a:pt x="9244918" y="819621"/>
                  <a:pt x="9260817" y="835520"/>
                  <a:pt x="9280429" y="835520"/>
                </a:cubicBezTo>
                <a:cubicBezTo>
                  <a:pt x="9300041" y="835520"/>
                  <a:pt x="9315940" y="819621"/>
                  <a:pt x="9315940" y="800009"/>
                </a:cubicBezTo>
                <a:cubicBezTo>
                  <a:pt x="9315940" y="780397"/>
                  <a:pt x="9300041" y="764498"/>
                  <a:pt x="9280429" y="764498"/>
                </a:cubicBezTo>
                <a:close/>
                <a:moveTo>
                  <a:pt x="9092519" y="764498"/>
                </a:moveTo>
                <a:cubicBezTo>
                  <a:pt x="9072907" y="764498"/>
                  <a:pt x="9057008" y="780397"/>
                  <a:pt x="9057008" y="800009"/>
                </a:cubicBezTo>
                <a:cubicBezTo>
                  <a:pt x="9057008" y="819621"/>
                  <a:pt x="9072907" y="835520"/>
                  <a:pt x="9092519" y="835520"/>
                </a:cubicBezTo>
                <a:cubicBezTo>
                  <a:pt x="9112131" y="835520"/>
                  <a:pt x="9128030" y="819621"/>
                  <a:pt x="9128030" y="800009"/>
                </a:cubicBezTo>
                <a:cubicBezTo>
                  <a:pt x="9128030" y="780397"/>
                  <a:pt x="9112131" y="764498"/>
                  <a:pt x="9092519" y="764498"/>
                </a:cubicBezTo>
                <a:close/>
                <a:moveTo>
                  <a:pt x="8904609" y="764498"/>
                </a:moveTo>
                <a:cubicBezTo>
                  <a:pt x="8884997" y="764498"/>
                  <a:pt x="8869098" y="780397"/>
                  <a:pt x="8869098" y="800009"/>
                </a:cubicBezTo>
                <a:cubicBezTo>
                  <a:pt x="8869098" y="819621"/>
                  <a:pt x="8884997" y="835520"/>
                  <a:pt x="8904609" y="835520"/>
                </a:cubicBezTo>
                <a:cubicBezTo>
                  <a:pt x="8924221" y="835520"/>
                  <a:pt x="8940120" y="819621"/>
                  <a:pt x="8940120" y="800009"/>
                </a:cubicBezTo>
                <a:cubicBezTo>
                  <a:pt x="8940120" y="780397"/>
                  <a:pt x="8924221" y="764498"/>
                  <a:pt x="8904609" y="764498"/>
                </a:cubicBezTo>
                <a:close/>
                <a:moveTo>
                  <a:pt x="8716699" y="764498"/>
                </a:moveTo>
                <a:cubicBezTo>
                  <a:pt x="8697087" y="764498"/>
                  <a:pt x="8681188" y="780397"/>
                  <a:pt x="8681188" y="800009"/>
                </a:cubicBezTo>
                <a:cubicBezTo>
                  <a:pt x="8681188" y="819621"/>
                  <a:pt x="8697087" y="835520"/>
                  <a:pt x="8716699" y="835520"/>
                </a:cubicBezTo>
                <a:cubicBezTo>
                  <a:pt x="8736311" y="835520"/>
                  <a:pt x="8752210" y="819621"/>
                  <a:pt x="8752210" y="800009"/>
                </a:cubicBezTo>
                <a:cubicBezTo>
                  <a:pt x="8752210" y="780397"/>
                  <a:pt x="8736311" y="764498"/>
                  <a:pt x="8716699" y="764498"/>
                </a:cubicBezTo>
                <a:close/>
                <a:moveTo>
                  <a:pt x="8528789" y="764498"/>
                </a:moveTo>
                <a:cubicBezTo>
                  <a:pt x="8509177" y="764498"/>
                  <a:pt x="8493278" y="780397"/>
                  <a:pt x="8493278" y="800009"/>
                </a:cubicBezTo>
                <a:cubicBezTo>
                  <a:pt x="8493278" y="819621"/>
                  <a:pt x="8509177" y="835520"/>
                  <a:pt x="8528789" y="835520"/>
                </a:cubicBezTo>
                <a:cubicBezTo>
                  <a:pt x="8548401" y="835520"/>
                  <a:pt x="8564300" y="819621"/>
                  <a:pt x="8564300" y="800009"/>
                </a:cubicBezTo>
                <a:cubicBezTo>
                  <a:pt x="8564300" y="780397"/>
                  <a:pt x="8548401" y="764498"/>
                  <a:pt x="8528789" y="764498"/>
                </a:cubicBezTo>
                <a:close/>
                <a:moveTo>
                  <a:pt x="8340879" y="764498"/>
                </a:moveTo>
                <a:cubicBezTo>
                  <a:pt x="8321267" y="764498"/>
                  <a:pt x="8305368" y="780397"/>
                  <a:pt x="8305368" y="800009"/>
                </a:cubicBezTo>
                <a:cubicBezTo>
                  <a:pt x="8305368" y="819621"/>
                  <a:pt x="8321267" y="835520"/>
                  <a:pt x="8340879" y="835520"/>
                </a:cubicBezTo>
                <a:cubicBezTo>
                  <a:pt x="8360491" y="835520"/>
                  <a:pt x="8376390" y="819621"/>
                  <a:pt x="8376390" y="800009"/>
                </a:cubicBezTo>
                <a:cubicBezTo>
                  <a:pt x="8376390" y="780397"/>
                  <a:pt x="8360491" y="764498"/>
                  <a:pt x="8340879" y="764498"/>
                </a:cubicBezTo>
                <a:close/>
                <a:moveTo>
                  <a:pt x="8152969" y="764498"/>
                </a:moveTo>
                <a:cubicBezTo>
                  <a:pt x="8133357" y="764498"/>
                  <a:pt x="8117458" y="780397"/>
                  <a:pt x="8117458" y="800009"/>
                </a:cubicBezTo>
                <a:cubicBezTo>
                  <a:pt x="8117458" y="819621"/>
                  <a:pt x="8133357" y="835520"/>
                  <a:pt x="8152969" y="835520"/>
                </a:cubicBezTo>
                <a:cubicBezTo>
                  <a:pt x="8172581" y="835520"/>
                  <a:pt x="8188480" y="819621"/>
                  <a:pt x="8188480" y="800009"/>
                </a:cubicBezTo>
                <a:cubicBezTo>
                  <a:pt x="8188480" y="780397"/>
                  <a:pt x="8172581" y="764498"/>
                  <a:pt x="8152969" y="764498"/>
                </a:cubicBezTo>
                <a:close/>
                <a:moveTo>
                  <a:pt x="7965059" y="764498"/>
                </a:moveTo>
                <a:cubicBezTo>
                  <a:pt x="7945447" y="764498"/>
                  <a:pt x="7929548" y="780397"/>
                  <a:pt x="7929548" y="800009"/>
                </a:cubicBezTo>
                <a:cubicBezTo>
                  <a:pt x="7929548" y="819621"/>
                  <a:pt x="7945447" y="835520"/>
                  <a:pt x="7965059" y="835520"/>
                </a:cubicBezTo>
                <a:cubicBezTo>
                  <a:pt x="7984671" y="835520"/>
                  <a:pt x="8000570" y="819621"/>
                  <a:pt x="8000570" y="800009"/>
                </a:cubicBezTo>
                <a:cubicBezTo>
                  <a:pt x="8000570" y="780397"/>
                  <a:pt x="7984671" y="764498"/>
                  <a:pt x="7965059" y="764498"/>
                </a:cubicBezTo>
                <a:close/>
                <a:moveTo>
                  <a:pt x="7777149" y="764498"/>
                </a:moveTo>
                <a:cubicBezTo>
                  <a:pt x="7757537" y="764498"/>
                  <a:pt x="7741638" y="780397"/>
                  <a:pt x="7741638" y="800009"/>
                </a:cubicBezTo>
                <a:cubicBezTo>
                  <a:pt x="7741638" y="819621"/>
                  <a:pt x="7757537" y="835520"/>
                  <a:pt x="7777149" y="835520"/>
                </a:cubicBezTo>
                <a:cubicBezTo>
                  <a:pt x="7796761" y="835520"/>
                  <a:pt x="7812660" y="819621"/>
                  <a:pt x="7812660" y="800009"/>
                </a:cubicBezTo>
                <a:cubicBezTo>
                  <a:pt x="7812660" y="780397"/>
                  <a:pt x="7796761" y="764498"/>
                  <a:pt x="7777149" y="764498"/>
                </a:cubicBezTo>
                <a:close/>
                <a:moveTo>
                  <a:pt x="7589239" y="764498"/>
                </a:moveTo>
                <a:cubicBezTo>
                  <a:pt x="7569627" y="764498"/>
                  <a:pt x="7553728" y="780397"/>
                  <a:pt x="7553728" y="800009"/>
                </a:cubicBezTo>
                <a:cubicBezTo>
                  <a:pt x="7553728" y="819621"/>
                  <a:pt x="7569627" y="835520"/>
                  <a:pt x="7589239" y="835520"/>
                </a:cubicBezTo>
                <a:cubicBezTo>
                  <a:pt x="7608851" y="835520"/>
                  <a:pt x="7624750" y="819621"/>
                  <a:pt x="7624750" y="800009"/>
                </a:cubicBezTo>
                <a:cubicBezTo>
                  <a:pt x="7624750" y="780397"/>
                  <a:pt x="7608851" y="764498"/>
                  <a:pt x="7589239" y="764498"/>
                </a:cubicBezTo>
                <a:close/>
                <a:moveTo>
                  <a:pt x="7401329" y="764498"/>
                </a:moveTo>
                <a:cubicBezTo>
                  <a:pt x="7381717" y="764498"/>
                  <a:pt x="7365818" y="780397"/>
                  <a:pt x="7365818" y="800009"/>
                </a:cubicBezTo>
                <a:cubicBezTo>
                  <a:pt x="7365818" y="819621"/>
                  <a:pt x="7381717" y="835520"/>
                  <a:pt x="7401329" y="835520"/>
                </a:cubicBezTo>
                <a:cubicBezTo>
                  <a:pt x="7420941" y="835520"/>
                  <a:pt x="7436840" y="819621"/>
                  <a:pt x="7436840" y="800009"/>
                </a:cubicBezTo>
                <a:cubicBezTo>
                  <a:pt x="7436840" y="780397"/>
                  <a:pt x="7420941" y="764498"/>
                  <a:pt x="7401329" y="764498"/>
                </a:cubicBezTo>
                <a:close/>
                <a:moveTo>
                  <a:pt x="7213419" y="764498"/>
                </a:moveTo>
                <a:cubicBezTo>
                  <a:pt x="7193807" y="764498"/>
                  <a:pt x="7177908" y="780397"/>
                  <a:pt x="7177908" y="800009"/>
                </a:cubicBezTo>
                <a:cubicBezTo>
                  <a:pt x="7177908" y="819621"/>
                  <a:pt x="7193807" y="835520"/>
                  <a:pt x="7213419" y="835520"/>
                </a:cubicBezTo>
                <a:cubicBezTo>
                  <a:pt x="7233031" y="835520"/>
                  <a:pt x="7248930" y="819621"/>
                  <a:pt x="7248930" y="800009"/>
                </a:cubicBezTo>
                <a:cubicBezTo>
                  <a:pt x="7248930" y="780397"/>
                  <a:pt x="7233031" y="764498"/>
                  <a:pt x="7213419" y="764498"/>
                </a:cubicBezTo>
                <a:close/>
                <a:moveTo>
                  <a:pt x="7025509" y="764498"/>
                </a:moveTo>
                <a:cubicBezTo>
                  <a:pt x="7005897" y="764498"/>
                  <a:pt x="6989998" y="780397"/>
                  <a:pt x="6989998" y="800009"/>
                </a:cubicBezTo>
                <a:cubicBezTo>
                  <a:pt x="6989998" y="819621"/>
                  <a:pt x="7005897" y="835520"/>
                  <a:pt x="7025509" y="835520"/>
                </a:cubicBezTo>
                <a:cubicBezTo>
                  <a:pt x="7045121" y="835520"/>
                  <a:pt x="7061020" y="819621"/>
                  <a:pt x="7061020" y="800009"/>
                </a:cubicBezTo>
                <a:cubicBezTo>
                  <a:pt x="7061020" y="780397"/>
                  <a:pt x="7045121" y="764498"/>
                  <a:pt x="7025509" y="764498"/>
                </a:cubicBezTo>
                <a:close/>
                <a:moveTo>
                  <a:pt x="6837599" y="764498"/>
                </a:moveTo>
                <a:cubicBezTo>
                  <a:pt x="6817987" y="764498"/>
                  <a:pt x="6802088" y="780397"/>
                  <a:pt x="6802088" y="800009"/>
                </a:cubicBezTo>
                <a:cubicBezTo>
                  <a:pt x="6802088" y="819621"/>
                  <a:pt x="6817987" y="835520"/>
                  <a:pt x="6837599" y="835520"/>
                </a:cubicBezTo>
                <a:cubicBezTo>
                  <a:pt x="6857211" y="835520"/>
                  <a:pt x="6873110" y="819621"/>
                  <a:pt x="6873110" y="800009"/>
                </a:cubicBezTo>
                <a:cubicBezTo>
                  <a:pt x="6873110" y="780397"/>
                  <a:pt x="6857211" y="764498"/>
                  <a:pt x="6837599" y="764498"/>
                </a:cubicBezTo>
                <a:close/>
                <a:moveTo>
                  <a:pt x="6649689" y="764498"/>
                </a:moveTo>
                <a:cubicBezTo>
                  <a:pt x="6630077" y="764498"/>
                  <a:pt x="6614179" y="780397"/>
                  <a:pt x="6614179" y="800009"/>
                </a:cubicBezTo>
                <a:cubicBezTo>
                  <a:pt x="6614179" y="819621"/>
                  <a:pt x="6630077" y="835520"/>
                  <a:pt x="6649689" y="835520"/>
                </a:cubicBezTo>
                <a:cubicBezTo>
                  <a:pt x="6669301" y="835520"/>
                  <a:pt x="6685200" y="819621"/>
                  <a:pt x="6685200" y="800009"/>
                </a:cubicBezTo>
                <a:cubicBezTo>
                  <a:pt x="6685200" y="780397"/>
                  <a:pt x="6669301" y="764498"/>
                  <a:pt x="6649689" y="764498"/>
                </a:cubicBezTo>
                <a:close/>
                <a:moveTo>
                  <a:pt x="6461779" y="764498"/>
                </a:moveTo>
                <a:cubicBezTo>
                  <a:pt x="6442168" y="764498"/>
                  <a:pt x="6426268" y="780397"/>
                  <a:pt x="6426268" y="800009"/>
                </a:cubicBezTo>
                <a:cubicBezTo>
                  <a:pt x="6426268" y="819621"/>
                  <a:pt x="6442168" y="835520"/>
                  <a:pt x="6461779" y="835520"/>
                </a:cubicBezTo>
                <a:cubicBezTo>
                  <a:pt x="6481392" y="835520"/>
                  <a:pt x="6497290" y="819621"/>
                  <a:pt x="6497290" y="800009"/>
                </a:cubicBezTo>
                <a:cubicBezTo>
                  <a:pt x="6497290" y="780397"/>
                  <a:pt x="6481392" y="764498"/>
                  <a:pt x="6461779" y="764498"/>
                </a:cubicBezTo>
                <a:close/>
                <a:moveTo>
                  <a:pt x="6273870" y="764498"/>
                </a:moveTo>
                <a:cubicBezTo>
                  <a:pt x="6254257" y="764498"/>
                  <a:pt x="6238358" y="780397"/>
                  <a:pt x="6238358" y="800009"/>
                </a:cubicBezTo>
                <a:cubicBezTo>
                  <a:pt x="6238358" y="819621"/>
                  <a:pt x="6254257" y="835520"/>
                  <a:pt x="6273870" y="835520"/>
                </a:cubicBezTo>
                <a:cubicBezTo>
                  <a:pt x="6293481" y="835520"/>
                  <a:pt x="6309381" y="819621"/>
                  <a:pt x="6309381" y="800009"/>
                </a:cubicBezTo>
                <a:cubicBezTo>
                  <a:pt x="6309381" y="780397"/>
                  <a:pt x="6293481" y="764498"/>
                  <a:pt x="6273870" y="764498"/>
                </a:cubicBezTo>
                <a:close/>
                <a:moveTo>
                  <a:pt x="6085959" y="764498"/>
                </a:moveTo>
                <a:cubicBezTo>
                  <a:pt x="6066347" y="764498"/>
                  <a:pt x="6050450" y="780397"/>
                  <a:pt x="6050450" y="800009"/>
                </a:cubicBezTo>
                <a:cubicBezTo>
                  <a:pt x="6050450" y="819621"/>
                  <a:pt x="6066347" y="835520"/>
                  <a:pt x="6085959" y="835520"/>
                </a:cubicBezTo>
                <a:cubicBezTo>
                  <a:pt x="6105571" y="835520"/>
                  <a:pt x="6121470" y="819621"/>
                  <a:pt x="6121470" y="800009"/>
                </a:cubicBezTo>
                <a:cubicBezTo>
                  <a:pt x="6121470" y="780397"/>
                  <a:pt x="6105571" y="764498"/>
                  <a:pt x="6085959" y="764498"/>
                </a:cubicBezTo>
                <a:close/>
                <a:moveTo>
                  <a:pt x="5898050" y="764498"/>
                </a:moveTo>
                <a:cubicBezTo>
                  <a:pt x="5878439" y="764498"/>
                  <a:pt x="5862539" y="780397"/>
                  <a:pt x="5862539" y="800009"/>
                </a:cubicBezTo>
                <a:cubicBezTo>
                  <a:pt x="5862539" y="819621"/>
                  <a:pt x="5878439" y="835520"/>
                  <a:pt x="5898050" y="835520"/>
                </a:cubicBezTo>
                <a:cubicBezTo>
                  <a:pt x="5917663" y="835520"/>
                  <a:pt x="5933561" y="819621"/>
                  <a:pt x="5933561" y="800009"/>
                </a:cubicBezTo>
                <a:cubicBezTo>
                  <a:pt x="5933561" y="780397"/>
                  <a:pt x="5917663" y="764498"/>
                  <a:pt x="5898050" y="764498"/>
                </a:cubicBezTo>
                <a:close/>
                <a:moveTo>
                  <a:pt x="5710141" y="764498"/>
                </a:moveTo>
                <a:cubicBezTo>
                  <a:pt x="5690529" y="764498"/>
                  <a:pt x="5674630" y="780397"/>
                  <a:pt x="5674630" y="800009"/>
                </a:cubicBezTo>
                <a:cubicBezTo>
                  <a:pt x="5674630" y="819621"/>
                  <a:pt x="5690529" y="835520"/>
                  <a:pt x="5710141" y="835520"/>
                </a:cubicBezTo>
                <a:cubicBezTo>
                  <a:pt x="5729752" y="835520"/>
                  <a:pt x="5745653" y="819621"/>
                  <a:pt x="5745653" y="800009"/>
                </a:cubicBezTo>
                <a:cubicBezTo>
                  <a:pt x="5745653" y="780397"/>
                  <a:pt x="5729752" y="764498"/>
                  <a:pt x="5710141" y="764498"/>
                </a:cubicBezTo>
                <a:close/>
                <a:moveTo>
                  <a:pt x="5522233" y="764498"/>
                </a:moveTo>
                <a:cubicBezTo>
                  <a:pt x="5502620" y="764498"/>
                  <a:pt x="5486721" y="780397"/>
                  <a:pt x="5486721" y="800009"/>
                </a:cubicBezTo>
                <a:cubicBezTo>
                  <a:pt x="5486721" y="819621"/>
                  <a:pt x="5502620" y="835520"/>
                  <a:pt x="5522233" y="835520"/>
                </a:cubicBezTo>
                <a:cubicBezTo>
                  <a:pt x="5541843" y="835520"/>
                  <a:pt x="5557742" y="819621"/>
                  <a:pt x="5557742" y="800009"/>
                </a:cubicBezTo>
                <a:cubicBezTo>
                  <a:pt x="5557742" y="780397"/>
                  <a:pt x="5541843" y="764498"/>
                  <a:pt x="5522233" y="764498"/>
                </a:cubicBezTo>
                <a:close/>
                <a:moveTo>
                  <a:pt x="5334321" y="764498"/>
                </a:moveTo>
                <a:cubicBezTo>
                  <a:pt x="5314711" y="764498"/>
                  <a:pt x="5298813" y="780397"/>
                  <a:pt x="5298813" y="800009"/>
                </a:cubicBezTo>
                <a:cubicBezTo>
                  <a:pt x="5298813" y="819621"/>
                  <a:pt x="5314711" y="835520"/>
                  <a:pt x="5334321" y="835520"/>
                </a:cubicBezTo>
                <a:cubicBezTo>
                  <a:pt x="5353934" y="835520"/>
                  <a:pt x="5369832" y="819621"/>
                  <a:pt x="5369832" y="800009"/>
                </a:cubicBezTo>
                <a:cubicBezTo>
                  <a:pt x="5369832" y="780397"/>
                  <a:pt x="5353934" y="764498"/>
                  <a:pt x="5334321" y="764498"/>
                </a:cubicBezTo>
                <a:close/>
                <a:moveTo>
                  <a:pt x="5146412" y="764498"/>
                </a:moveTo>
                <a:cubicBezTo>
                  <a:pt x="5126803" y="764498"/>
                  <a:pt x="5110901" y="780397"/>
                  <a:pt x="5110901" y="800009"/>
                </a:cubicBezTo>
                <a:cubicBezTo>
                  <a:pt x="5110901" y="819621"/>
                  <a:pt x="5126803" y="835520"/>
                  <a:pt x="5146412" y="835520"/>
                </a:cubicBezTo>
                <a:cubicBezTo>
                  <a:pt x="5166021" y="835520"/>
                  <a:pt x="5181923" y="819621"/>
                  <a:pt x="5181923" y="800009"/>
                </a:cubicBezTo>
                <a:cubicBezTo>
                  <a:pt x="5181923" y="780397"/>
                  <a:pt x="5166021" y="764498"/>
                  <a:pt x="5146412" y="764498"/>
                </a:cubicBezTo>
                <a:close/>
                <a:moveTo>
                  <a:pt x="4958502" y="764498"/>
                </a:moveTo>
                <a:cubicBezTo>
                  <a:pt x="4938890" y="764498"/>
                  <a:pt x="4922992" y="780397"/>
                  <a:pt x="4922992" y="800009"/>
                </a:cubicBezTo>
                <a:cubicBezTo>
                  <a:pt x="4922992" y="819621"/>
                  <a:pt x="4938890" y="835520"/>
                  <a:pt x="4958502" y="835520"/>
                </a:cubicBezTo>
                <a:cubicBezTo>
                  <a:pt x="4978115" y="835520"/>
                  <a:pt x="4994015" y="819621"/>
                  <a:pt x="4994015" y="800009"/>
                </a:cubicBezTo>
                <a:cubicBezTo>
                  <a:pt x="4994015" y="780397"/>
                  <a:pt x="4978115" y="764498"/>
                  <a:pt x="4958502" y="764498"/>
                </a:cubicBezTo>
                <a:close/>
                <a:moveTo>
                  <a:pt x="4770595" y="764498"/>
                </a:moveTo>
                <a:cubicBezTo>
                  <a:pt x="4750980" y="764498"/>
                  <a:pt x="4735082" y="780397"/>
                  <a:pt x="4735082" y="800009"/>
                </a:cubicBezTo>
                <a:cubicBezTo>
                  <a:pt x="4735082" y="819621"/>
                  <a:pt x="4750980" y="835520"/>
                  <a:pt x="4770595" y="835520"/>
                </a:cubicBezTo>
                <a:cubicBezTo>
                  <a:pt x="4790206" y="835520"/>
                  <a:pt x="4806102" y="819621"/>
                  <a:pt x="4806102" y="800009"/>
                </a:cubicBezTo>
                <a:cubicBezTo>
                  <a:pt x="4806102" y="780397"/>
                  <a:pt x="4790206" y="764498"/>
                  <a:pt x="4770595" y="764498"/>
                </a:cubicBezTo>
                <a:close/>
                <a:moveTo>
                  <a:pt x="4582682" y="764498"/>
                </a:moveTo>
                <a:cubicBezTo>
                  <a:pt x="4563071" y="764498"/>
                  <a:pt x="4547171" y="780397"/>
                  <a:pt x="4547171" y="800009"/>
                </a:cubicBezTo>
                <a:cubicBezTo>
                  <a:pt x="4547171" y="819621"/>
                  <a:pt x="4563071" y="835520"/>
                  <a:pt x="4582682" y="835520"/>
                </a:cubicBezTo>
                <a:cubicBezTo>
                  <a:pt x="4602294" y="835520"/>
                  <a:pt x="4618193" y="819621"/>
                  <a:pt x="4618193" y="800009"/>
                </a:cubicBezTo>
                <a:cubicBezTo>
                  <a:pt x="4618193" y="780397"/>
                  <a:pt x="4602294" y="764498"/>
                  <a:pt x="4582682" y="764498"/>
                </a:cubicBezTo>
                <a:close/>
                <a:moveTo>
                  <a:pt x="4394773" y="764498"/>
                </a:moveTo>
                <a:cubicBezTo>
                  <a:pt x="4375161" y="764498"/>
                  <a:pt x="4359261" y="780397"/>
                  <a:pt x="4359261" y="800009"/>
                </a:cubicBezTo>
                <a:cubicBezTo>
                  <a:pt x="4359261" y="819621"/>
                  <a:pt x="4375161" y="835520"/>
                  <a:pt x="4394773" y="835520"/>
                </a:cubicBezTo>
                <a:cubicBezTo>
                  <a:pt x="4414385" y="835520"/>
                  <a:pt x="4430285" y="819621"/>
                  <a:pt x="4430285" y="800009"/>
                </a:cubicBezTo>
                <a:cubicBezTo>
                  <a:pt x="4430285" y="780397"/>
                  <a:pt x="4414385" y="764498"/>
                  <a:pt x="4394773" y="764498"/>
                </a:cubicBezTo>
                <a:close/>
                <a:moveTo>
                  <a:pt x="4206863" y="764498"/>
                </a:moveTo>
                <a:cubicBezTo>
                  <a:pt x="4187257" y="764498"/>
                  <a:pt x="4171356" y="780397"/>
                  <a:pt x="4171356" y="800009"/>
                </a:cubicBezTo>
                <a:cubicBezTo>
                  <a:pt x="4171356" y="819621"/>
                  <a:pt x="4187257" y="835520"/>
                  <a:pt x="4206863" y="835520"/>
                </a:cubicBezTo>
                <a:cubicBezTo>
                  <a:pt x="4226473" y="835520"/>
                  <a:pt x="4242372" y="819621"/>
                  <a:pt x="4242372" y="800009"/>
                </a:cubicBezTo>
                <a:cubicBezTo>
                  <a:pt x="4242372" y="780397"/>
                  <a:pt x="4226473" y="764498"/>
                  <a:pt x="4206863" y="764498"/>
                </a:cubicBezTo>
                <a:close/>
                <a:moveTo>
                  <a:pt x="4018959" y="764498"/>
                </a:moveTo>
                <a:cubicBezTo>
                  <a:pt x="3999346" y="764498"/>
                  <a:pt x="3983449" y="780397"/>
                  <a:pt x="3983449" y="800009"/>
                </a:cubicBezTo>
                <a:cubicBezTo>
                  <a:pt x="3983449" y="819621"/>
                  <a:pt x="3999346" y="835520"/>
                  <a:pt x="4018959" y="835520"/>
                </a:cubicBezTo>
                <a:cubicBezTo>
                  <a:pt x="4038571" y="835520"/>
                  <a:pt x="4054470" y="819621"/>
                  <a:pt x="4054470" y="800009"/>
                </a:cubicBezTo>
                <a:cubicBezTo>
                  <a:pt x="4054470" y="780397"/>
                  <a:pt x="4038571" y="764498"/>
                  <a:pt x="4018959" y="764498"/>
                </a:cubicBezTo>
                <a:close/>
                <a:moveTo>
                  <a:pt x="3831047" y="764498"/>
                </a:moveTo>
                <a:cubicBezTo>
                  <a:pt x="3811436" y="764498"/>
                  <a:pt x="3795536" y="780397"/>
                  <a:pt x="3795536" y="800009"/>
                </a:cubicBezTo>
                <a:cubicBezTo>
                  <a:pt x="3795536" y="819621"/>
                  <a:pt x="3811436" y="835520"/>
                  <a:pt x="3831047" y="835520"/>
                </a:cubicBezTo>
                <a:cubicBezTo>
                  <a:pt x="3850660" y="835520"/>
                  <a:pt x="3866559" y="819621"/>
                  <a:pt x="3866559" y="800009"/>
                </a:cubicBezTo>
                <a:cubicBezTo>
                  <a:pt x="3866559" y="780397"/>
                  <a:pt x="3850660" y="764498"/>
                  <a:pt x="3831047" y="764498"/>
                </a:cubicBezTo>
                <a:close/>
                <a:moveTo>
                  <a:pt x="3643135" y="764498"/>
                </a:moveTo>
                <a:cubicBezTo>
                  <a:pt x="3623524" y="764498"/>
                  <a:pt x="3607624" y="780397"/>
                  <a:pt x="3607624" y="800009"/>
                </a:cubicBezTo>
                <a:cubicBezTo>
                  <a:pt x="3607624" y="819621"/>
                  <a:pt x="3623524" y="835520"/>
                  <a:pt x="3643135" y="835520"/>
                </a:cubicBezTo>
                <a:cubicBezTo>
                  <a:pt x="3662748" y="835520"/>
                  <a:pt x="3678648" y="819621"/>
                  <a:pt x="3678648" y="800009"/>
                </a:cubicBezTo>
                <a:cubicBezTo>
                  <a:pt x="3678648" y="780397"/>
                  <a:pt x="3662748" y="764498"/>
                  <a:pt x="3643135" y="764498"/>
                </a:cubicBezTo>
                <a:close/>
                <a:moveTo>
                  <a:pt x="3455228" y="764498"/>
                </a:moveTo>
                <a:cubicBezTo>
                  <a:pt x="3435616" y="764498"/>
                  <a:pt x="3419718" y="780397"/>
                  <a:pt x="3419718" y="800009"/>
                </a:cubicBezTo>
                <a:cubicBezTo>
                  <a:pt x="3419718" y="819621"/>
                  <a:pt x="3435616" y="835520"/>
                  <a:pt x="3455228" y="835520"/>
                </a:cubicBezTo>
                <a:cubicBezTo>
                  <a:pt x="3474841" y="835520"/>
                  <a:pt x="3490738" y="819621"/>
                  <a:pt x="3490738" y="800009"/>
                </a:cubicBezTo>
                <a:cubicBezTo>
                  <a:pt x="3490738" y="780397"/>
                  <a:pt x="3474841" y="764498"/>
                  <a:pt x="3455228" y="764498"/>
                </a:cubicBezTo>
                <a:close/>
                <a:moveTo>
                  <a:pt x="3267322" y="764498"/>
                </a:moveTo>
                <a:cubicBezTo>
                  <a:pt x="3247709" y="764498"/>
                  <a:pt x="3231812" y="780397"/>
                  <a:pt x="3231812" y="800009"/>
                </a:cubicBezTo>
                <a:cubicBezTo>
                  <a:pt x="3231812" y="819621"/>
                  <a:pt x="3247709" y="835520"/>
                  <a:pt x="3267322" y="835520"/>
                </a:cubicBezTo>
                <a:cubicBezTo>
                  <a:pt x="3286933" y="835520"/>
                  <a:pt x="3302832" y="819621"/>
                  <a:pt x="3302832" y="800009"/>
                </a:cubicBezTo>
                <a:cubicBezTo>
                  <a:pt x="3302832" y="780397"/>
                  <a:pt x="3286933" y="764498"/>
                  <a:pt x="3267322" y="764498"/>
                </a:cubicBezTo>
                <a:close/>
                <a:moveTo>
                  <a:pt x="3079409" y="764498"/>
                </a:moveTo>
                <a:cubicBezTo>
                  <a:pt x="3059798" y="764498"/>
                  <a:pt x="3043899" y="780397"/>
                  <a:pt x="3043899" y="800009"/>
                </a:cubicBezTo>
                <a:cubicBezTo>
                  <a:pt x="3043899" y="819621"/>
                  <a:pt x="3059798" y="835520"/>
                  <a:pt x="3079409" y="835520"/>
                </a:cubicBezTo>
                <a:cubicBezTo>
                  <a:pt x="3099022" y="835520"/>
                  <a:pt x="3114921" y="819621"/>
                  <a:pt x="3114921" y="800009"/>
                </a:cubicBezTo>
                <a:cubicBezTo>
                  <a:pt x="3114921" y="780397"/>
                  <a:pt x="3099022" y="764498"/>
                  <a:pt x="3079409" y="764498"/>
                </a:cubicBezTo>
                <a:close/>
                <a:moveTo>
                  <a:pt x="2891500" y="764498"/>
                </a:moveTo>
                <a:cubicBezTo>
                  <a:pt x="2871887" y="764498"/>
                  <a:pt x="2855988" y="780397"/>
                  <a:pt x="2855988" y="800009"/>
                </a:cubicBezTo>
                <a:cubicBezTo>
                  <a:pt x="2855988" y="819621"/>
                  <a:pt x="2871887" y="835520"/>
                  <a:pt x="2891500" y="835520"/>
                </a:cubicBezTo>
                <a:cubicBezTo>
                  <a:pt x="2911111" y="835520"/>
                  <a:pt x="2927011" y="819621"/>
                  <a:pt x="2927011" y="800009"/>
                </a:cubicBezTo>
                <a:cubicBezTo>
                  <a:pt x="2927011" y="780397"/>
                  <a:pt x="2911111" y="764498"/>
                  <a:pt x="2891500" y="764498"/>
                </a:cubicBezTo>
                <a:close/>
                <a:moveTo>
                  <a:pt x="2703588" y="764498"/>
                </a:moveTo>
                <a:cubicBezTo>
                  <a:pt x="2683978" y="764498"/>
                  <a:pt x="2668078" y="780397"/>
                  <a:pt x="2668078" y="800009"/>
                </a:cubicBezTo>
                <a:cubicBezTo>
                  <a:pt x="2668078" y="819621"/>
                  <a:pt x="2683978" y="835520"/>
                  <a:pt x="2703588" y="835520"/>
                </a:cubicBezTo>
                <a:cubicBezTo>
                  <a:pt x="2723201" y="835520"/>
                  <a:pt x="2739100" y="819621"/>
                  <a:pt x="2739100" y="800009"/>
                </a:cubicBezTo>
                <a:cubicBezTo>
                  <a:pt x="2739100" y="780397"/>
                  <a:pt x="2723201" y="764498"/>
                  <a:pt x="2703588" y="764498"/>
                </a:cubicBezTo>
                <a:close/>
                <a:moveTo>
                  <a:pt x="2515679" y="764498"/>
                </a:moveTo>
                <a:cubicBezTo>
                  <a:pt x="2496067" y="764498"/>
                  <a:pt x="2480169" y="780397"/>
                  <a:pt x="2480169" y="800009"/>
                </a:cubicBezTo>
                <a:cubicBezTo>
                  <a:pt x="2480169" y="819621"/>
                  <a:pt x="2496067" y="835520"/>
                  <a:pt x="2515679" y="835520"/>
                </a:cubicBezTo>
                <a:cubicBezTo>
                  <a:pt x="2535292" y="835520"/>
                  <a:pt x="2551191" y="819621"/>
                  <a:pt x="2551191" y="800009"/>
                </a:cubicBezTo>
                <a:cubicBezTo>
                  <a:pt x="2551191" y="780397"/>
                  <a:pt x="2535292" y="764498"/>
                  <a:pt x="2515679" y="764498"/>
                </a:cubicBezTo>
                <a:close/>
                <a:moveTo>
                  <a:pt x="2327769" y="764498"/>
                </a:moveTo>
                <a:cubicBezTo>
                  <a:pt x="2308158" y="764498"/>
                  <a:pt x="2292259" y="780397"/>
                  <a:pt x="2292259" y="800009"/>
                </a:cubicBezTo>
                <a:cubicBezTo>
                  <a:pt x="2292259" y="819621"/>
                  <a:pt x="2308158" y="835520"/>
                  <a:pt x="2327769" y="835520"/>
                </a:cubicBezTo>
                <a:cubicBezTo>
                  <a:pt x="2347382" y="835520"/>
                  <a:pt x="2363281" y="819621"/>
                  <a:pt x="2363281" y="800009"/>
                </a:cubicBezTo>
                <a:cubicBezTo>
                  <a:pt x="2363281" y="780397"/>
                  <a:pt x="2347382" y="764498"/>
                  <a:pt x="2327769" y="764498"/>
                </a:cubicBezTo>
                <a:close/>
                <a:moveTo>
                  <a:pt x="2139862" y="764498"/>
                </a:moveTo>
                <a:cubicBezTo>
                  <a:pt x="2120248" y="764498"/>
                  <a:pt x="2104350" y="780397"/>
                  <a:pt x="2104350" y="800009"/>
                </a:cubicBezTo>
                <a:cubicBezTo>
                  <a:pt x="2104350" y="819621"/>
                  <a:pt x="2120248" y="835520"/>
                  <a:pt x="2139862" y="835520"/>
                </a:cubicBezTo>
                <a:cubicBezTo>
                  <a:pt x="2159472" y="835520"/>
                  <a:pt x="2175372" y="819621"/>
                  <a:pt x="2175372" y="800009"/>
                </a:cubicBezTo>
                <a:cubicBezTo>
                  <a:pt x="2175372" y="780397"/>
                  <a:pt x="2159472" y="764498"/>
                  <a:pt x="2139862" y="764498"/>
                </a:cubicBezTo>
                <a:close/>
                <a:moveTo>
                  <a:pt x="1951951" y="764498"/>
                </a:moveTo>
                <a:cubicBezTo>
                  <a:pt x="1932339" y="764498"/>
                  <a:pt x="1916440" y="780397"/>
                  <a:pt x="1916440" y="800009"/>
                </a:cubicBezTo>
                <a:cubicBezTo>
                  <a:pt x="1916440" y="819621"/>
                  <a:pt x="1932339" y="835520"/>
                  <a:pt x="1951951" y="835520"/>
                </a:cubicBezTo>
                <a:cubicBezTo>
                  <a:pt x="1971563" y="835520"/>
                  <a:pt x="1987463" y="819621"/>
                  <a:pt x="1987463" y="800009"/>
                </a:cubicBezTo>
                <a:cubicBezTo>
                  <a:pt x="1987463" y="780397"/>
                  <a:pt x="1971563" y="764498"/>
                  <a:pt x="1951951" y="764498"/>
                </a:cubicBezTo>
                <a:close/>
                <a:moveTo>
                  <a:pt x="1764042" y="764498"/>
                </a:moveTo>
                <a:cubicBezTo>
                  <a:pt x="1744430" y="764498"/>
                  <a:pt x="1728531" y="780397"/>
                  <a:pt x="1728531" y="800009"/>
                </a:cubicBezTo>
                <a:cubicBezTo>
                  <a:pt x="1728531" y="819621"/>
                  <a:pt x="1744430" y="835520"/>
                  <a:pt x="1764042" y="835520"/>
                </a:cubicBezTo>
                <a:cubicBezTo>
                  <a:pt x="1783654" y="835520"/>
                  <a:pt x="1799553" y="819621"/>
                  <a:pt x="1799553" y="800009"/>
                </a:cubicBezTo>
                <a:cubicBezTo>
                  <a:pt x="1799553" y="780397"/>
                  <a:pt x="1783654" y="764498"/>
                  <a:pt x="1764042" y="764498"/>
                </a:cubicBezTo>
                <a:close/>
                <a:moveTo>
                  <a:pt x="1576132" y="764498"/>
                </a:moveTo>
                <a:cubicBezTo>
                  <a:pt x="1556520" y="764498"/>
                  <a:pt x="1540621" y="780397"/>
                  <a:pt x="1540621" y="800009"/>
                </a:cubicBezTo>
                <a:cubicBezTo>
                  <a:pt x="1540621" y="819621"/>
                  <a:pt x="1556520" y="835520"/>
                  <a:pt x="1576132" y="835520"/>
                </a:cubicBezTo>
                <a:cubicBezTo>
                  <a:pt x="1595744" y="835520"/>
                  <a:pt x="1611643" y="819621"/>
                  <a:pt x="1611643" y="800009"/>
                </a:cubicBezTo>
                <a:cubicBezTo>
                  <a:pt x="1611643" y="780397"/>
                  <a:pt x="1595744" y="764498"/>
                  <a:pt x="1576132" y="764498"/>
                </a:cubicBezTo>
                <a:close/>
                <a:moveTo>
                  <a:pt x="1388222" y="764498"/>
                </a:moveTo>
                <a:cubicBezTo>
                  <a:pt x="1368610" y="764498"/>
                  <a:pt x="1352711" y="780397"/>
                  <a:pt x="1352711" y="800009"/>
                </a:cubicBezTo>
                <a:cubicBezTo>
                  <a:pt x="1352711" y="819621"/>
                  <a:pt x="1368610" y="835520"/>
                  <a:pt x="1388222" y="835520"/>
                </a:cubicBezTo>
                <a:cubicBezTo>
                  <a:pt x="1407834" y="835520"/>
                  <a:pt x="1423733" y="819621"/>
                  <a:pt x="1423733" y="800009"/>
                </a:cubicBezTo>
                <a:cubicBezTo>
                  <a:pt x="1423733" y="780397"/>
                  <a:pt x="1407834" y="764498"/>
                  <a:pt x="1388222" y="764498"/>
                </a:cubicBezTo>
                <a:close/>
                <a:moveTo>
                  <a:pt x="1200313" y="764498"/>
                </a:moveTo>
                <a:cubicBezTo>
                  <a:pt x="1180701" y="764498"/>
                  <a:pt x="1164802" y="780397"/>
                  <a:pt x="1164802" y="800009"/>
                </a:cubicBezTo>
                <a:cubicBezTo>
                  <a:pt x="1164802" y="819621"/>
                  <a:pt x="1180701" y="835520"/>
                  <a:pt x="1200313" y="835520"/>
                </a:cubicBezTo>
                <a:cubicBezTo>
                  <a:pt x="1219925" y="835520"/>
                  <a:pt x="1235824" y="819621"/>
                  <a:pt x="1235824" y="800009"/>
                </a:cubicBezTo>
                <a:cubicBezTo>
                  <a:pt x="1235824" y="780397"/>
                  <a:pt x="1219925" y="764498"/>
                  <a:pt x="1200313" y="764498"/>
                </a:cubicBezTo>
                <a:close/>
                <a:moveTo>
                  <a:pt x="1012403" y="764498"/>
                </a:moveTo>
                <a:cubicBezTo>
                  <a:pt x="992791" y="764498"/>
                  <a:pt x="976892" y="780397"/>
                  <a:pt x="976892" y="800009"/>
                </a:cubicBezTo>
                <a:cubicBezTo>
                  <a:pt x="976892" y="819621"/>
                  <a:pt x="992791" y="835520"/>
                  <a:pt x="1012403" y="835520"/>
                </a:cubicBezTo>
                <a:cubicBezTo>
                  <a:pt x="1032015" y="835520"/>
                  <a:pt x="1047914" y="819621"/>
                  <a:pt x="1047914" y="800009"/>
                </a:cubicBezTo>
                <a:cubicBezTo>
                  <a:pt x="1047914" y="780397"/>
                  <a:pt x="1032015" y="764498"/>
                  <a:pt x="1012403" y="764498"/>
                </a:cubicBezTo>
                <a:close/>
                <a:moveTo>
                  <a:pt x="824493" y="764498"/>
                </a:moveTo>
                <a:cubicBezTo>
                  <a:pt x="804881" y="764498"/>
                  <a:pt x="788982" y="780397"/>
                  <a:pt x="788982" y="800009"/>
                </a:cubicBezTo>
                <a:cubicBezTo>
                  <a:pt x="788982" y="819621"/>
                  <a:pt x="804881" y="835520"/>
                  <a:pt x="824493" y="835520"/>
                </a:cubicBezTo>
                <a:cubicBezTo>
                  <a:pt x="844105" y="835520"/>
                  <a:pt x="860004" y="819621"/>
                  <a:pt x="860004" y="800009"/>
                </a:cubicBezTo>
                <a:cubicBezTo>
                  <a:pt x="860004" y="780397"/>
                  <a:pt x="844105" y="764498"/>
                  <a:pt x="824493" y="764498"/>
                </a:cubicBezTo>
                <a:close/>
                <a:moveTo>
                  <a:pt x="636584" y="764498"/>
                </a:moveTo>
                <a:cubicBezTo>
                  <a:pt x="616972" y="764498"/>
                  <a:pt x="601072" y="780397"/>
                  <a:pt x="601072" y="800009"/>
                </a:cubicBezTo>
                <a:cubicBezTo>
                  <a:pt x="601072" y="819621"/>
                  <a:pt x="616972" y="835520"/>
                  <a:pt x="636584" y="835520"/>
                </a:cubicBezTo>
                <a:cubicBezTo>
                  <a:pt x="656196" y="835520"/>
                  <a:pt x="672094" y="819621"/>
                  <a:pt x="672094" y="800009"/>
                </a:cubicBezTo>
                <a:cubicBezTo>
                  <a:pt x="672094" y="780397"/>
                  <a:pt x="656196" y="764498"/>
                  <a:pt x="636584" y="764498"/>
                </a:cubicBezTo>
                <a:close/>
                <a:moveTo>
                  <a:pt x="448674" y="764498"/>
                </a:moveTo>
                <a:cubicBezTo>
                  <a:pt x="429062" y="764498"/>
                  <a:pt x="413163" y="780397"/>
                  <a:pt x="413163" y="800009"/>
                </a:cubicBezTo>
                <a:cubicBezTo>
                  <a:pt x="413163" y="819621"/>
                  <a:pt x="429062" y="835520"/>
                  <a:pt x="448674" y="835520"/>
                </a:cubicBezTo>
                <a:cubicBezTo>
                  <a:pt x="468286" y="835520"/>
                  <a:pt x="484185" y="819621"/>
                  <a:pt x="484185" y="800009"/>
                </a:cubicBezTo>
                <a:cubicBezTo>
                  <a:pt x="484185" y="780397"/>
                  <a:pt x="468286" y="764498"/>
                  <a:pt x="448674" y="764498"/>
                </a:cubicBezTo>
                <a:close/>
                <a:moveTo>
                  <a:pt x="260764" y="764498"/>
                </a:moveTo>
                <a:cubicBezTo>
                  <a:pt x="241152" y="764498"/>
                  <a:pt x="225253" y="780397"/>
                  <a:pt x="225253" y="800009"/>
                </a:cubicBezTo>
                <a:cubicBezTo>
                  <a:pt x="225253" y="819621"/>
                  <a:pt x="241152" y="835520"/>
                  <a:pt x="260764" y="835520"/>
                </a:cubicBezTo>
                <a:cubicBezTo>
                  <a:pt x="280376" y="835520"/>
                  <a:pt x="296275" y="819621"/>
                  <a:pt x="296275" y="800009"/>
                </a:cubicBezTo>
                <a:cubicBezTo>
                  <a:pt x="296275" y="780397"/>
                  <a:pt x="280376" y="764498"/>
                  <a:pt x="260764" y="764498"/>
                </a:cubicBezTo>
                <a:close/>
                <a:moveTo>
                  <a:pt x="78816" y="764497"/>
                </a:moveTo>
                <a:cubicBezTo>
                  <a:pt x="59203" y="764497"/>
                  <a:pt x="43304" y="780396"/>
                  <a:pt x="43304" y="800008"/>
                </a:cubicBezTo>
                <a:cubicBezTo>
                  <a:pt x="43304" y="819620"/>
                  <a:pt x="59203" y="835519"/>
                  <a:pt x="78816" y="835519"/>
                </a:cubicBezTo>
                <a:cubicBezTo>
                  <a:pt x="98427" y="835519"/>
                  <a:pt x="114326" y="819620"/>
                  <a:pt x="114326" y="800008"/>
                </a:cubicBezTo>
                <a:cubicBezTo>
                  <a:pt x="114326" y="780396"/>
                  <a:pt x="98427" y="764497"/>
                  <a:pt x="78816" y="764497"/>
                </a:cubicBezTo>
                <a:close/>
                <a:moveTo>
                  <a:pt x="12007004" y="612098"/>
                </a:moveTo>
                <a:cubicBezTo>
                  <a:pt x="11987392" y="612098"/>
                  <a:pt x="11971493" y="627997"/>
                  <a:pt x="11971493" y="647609"/>
                </a:cubicBezTo>
                <a:cubicBezTo>
                  <a:pt x="11971493" y="667221"/>
                  <a:pt x="11987392" y="683120"/>
                  <a:pt x="12007004" y="683120"/>
                </a:cubicBezTo>
                <a:cubicBezTo>
                  <a:pt x="12026616" y="683120"/>
                  <a:pt x="12042515" y="667221"/>
                  <a:pt x="12042515" y="647609"/>
                </a:cubicBezTo>
                <a:cubicBezTo>
                  <a:pt x="12042515" y="627997"/>
                  <a:pt x="12026616" y="612098"/>
                  <a:pt x="12007004" y="612098"/>
                </a:cubicBezTo>
                <a:close/>
                <a:moveTo>
                  <a:pt x="11819094" y="612098"/>
                </a:moveTo>
                <a:cubicBezTo>
                  <a:pt x="11799482" y="612098"/>
                  <a:pt x="11783583" y="627997"/>
                  <a:pt x="11783583" y="647609"/>
                </a:cubicBezTo>
                <a:cubicBezTo>
                  <a:pt x="11783583" y="667221"/>
                  <a:pt x="11799482" y="683120"/>
                  <a:pt x="11819094" y="683120"/>
                </a:cubicBezTo>
                <a:cubicBezTo>
                  <a:pt x="11838706" y="683120"/>
                  <a:pt x="11854605" y="667221"/>
                  <a:pt x="11854605" y="647609"/>
                </a:cubicBezTo>
                <a:cubicBezTo>
                  <a:pt x="11854605" y="627997"/>
                  <a:pt x="11838706" y="612098"/>
                  <a:pt x="11819094" y="612098"/>
                </a:cubicBezTo>
                <a:close/>
                <a:moveTo>
                  <a:pt x="11631184" y="612098"/>
                </a:moveTo>
                <a:cubicBezTo>
                  <a:pt x="11611572" y="612098"/>
                  <a:pt x="11595673" y="627997"/>
                  <a:pt x="11595673" y="647609"/>
                </a:cubicBezTo>
                <a:cubicBezTo>
                  <a:pt x="11595673" y="667221"/>
                  <a:pt x="11611572" y="683120"/>
                  <a:pt x="11631184" y="683120"/>
                </a:cubicBezTo>
                <a:cubicBezTo>
                  <a:pt x="11650796" y="683120"/>
                  <a:pt x="11666695" y="667221"/>
                  <a:pt x="11666695" y="647609"/>
                </a:cubicBezTo>
                <a:cubicBezTo>
                  <a:pt x="11666695" y="627997"/>
                  <a:pt x="11650796" y="612098"/>
                  <a:pt x="11631184" y="612098"/>
                </a:cubicBezTo>
                <a:close/>
                <a:moveTo>
                  <a:pt x="11443274" y="612098"/>
                </a:moveTo>
                <a:cubicBezTo>
                  <a:pt x="11423662" y="612098"/>
                  <a:pt x="11407763" y="627997"/>
                  <a:pt x="11407763" y="647609"/>
                </a:cubicBezTo>
                <a:cubicBezTo>
                  <a:pt x="11407763" y="667221"/>
                  <a:pt x="11423662" y="683120"/>
                  <a:pt x="11443274" y="683120"/>
                </a:cubicBezTo>
                <a:cubicBezTo>
                  <a:pt x="11462886" y="683120"/>
                  <a:pt x="11478785" y="667221"/>
                  <a:pt x="11478785" y="647609"/>
                </a:cubicBezTo>
                <a:cubicBezTo>
                  <a:pt x="11478785" y="627997"/>
                  <a:pt x="11462886" y="612098"/>
                  <a:pt x="11443274" y="612098"/>
                </a:cubicBezTo>
                <a:close/>
                <a:moveTo>
                  <a:pt x="11255364" y="612098"/>
                </a:moveTo>
                <a:cubicBezTo>
                  <a:pt x="11235752" y="612098"/>
                  <a:pt x="11219853" y="627997"/>
                  <a:pt x="11219853" y="647609"/>
                </a:cubicBezTo>
                <a:cubicBezTo>
                  <a:pt x="11219853" y="667221"/>
                  <a:pt x="11235752" y="683120"/>
                  <a:pt x="11255364" y="683120"/>
                </a:cubicBezTo>
                <a:cubicBezTo>
                  <a:pt x="11274976" y="683120"/>
                  <a:pt x="11290875" y="667221"/>
                  <a:pt x="11290875" y="647609"/>
                </a:cubicBezTo>
                <a:cubicBezTo>
                  <a:pt x="11290875" y="627997"/>
                  <a:pt x="11274976" y="612098"/>
                  <a:pt x="11255364" y="612098"/>
                </a:cubicBezTo>
                <a:close/>
                <a:moveTo>
                  <a:pt x="11067454" y="612098"/>
                </a:moveTo>
                <a:cubicBezTo>
                  <a:pt x="11047842" y="612098"/>
                  <a:pt x="11031943" y="627997"/>
                  <a:pt x="11031943" y="647609"/>
                </a:cubicBezTo>
                <a:cubicBezTo>
                  <a:pt x="11031943" y="667221"/>
                  <a:pt x="11047842" y="683120"/>
                  <a:pt x="11067454" y="683120"/>
                </a:cubicBezTo>
                <a:cubicBezTo>
                  <a:pt x="11087066" y="683120"/>
                  <a:pt x="11102965" y="667221"/>
                  <a:pt x="11102965" y="647609"/>
                </a:cubicBezTo>
                <a:cubicBezTo>
                  <a:pt x="11102965" y="627997"/>
                  <a:pt x="11087066" y="612098"/>
                  <a:pt x="11067454" y="612098"/>
                </a:cubicBezTo>
                <a:close/>
                <a:moveTo>
                  <a:pt x="10879544" y="612098"/>
                </a:moveTo>
                <a:cubicBezTo>
                  <a:pt x="10859932" y="612098"/>
                  <a:pt x="10844033" y="627997"/>
                  <a:pt x="10844033" y="647609"/>
                </a:cubicBezTo>
                <a:cubicBezTo>
                  <a:pt x="10844033" y="667221"/>
                  <a:pt x="10859932" y="683120"/>
                  <a:pt x="10879544" y="683120"/>
                </a:cubicBezTo>
                <a:cubicBezTo>
                  <a:pt x="10899156" y="683120"/>
                  <a:pt x="10915055" y="667221"/>
                  <a:pt x="10915055" y="647609"/>
                </a:cubicBezTo>
                <a:cubicBezTo>
                  <a:pt x="10915055" y="627997"/>
                  <a:pt x="10899156" y="612098"/>
                  <a:pt x="10879544" y="612098"/>
                </a:cubicBezTo>
                <a:close/>
                <a:moveTo>
                  <a:pt x="10691634" y="612098"/>
                </a:moveTo>
                <a:cubicBezTo>
                  <a:pt x="10672022" y="612098"/>
                  <a:pt x="10656123" y="627997"/>
                  <a:pt x="10656123" y="647609"/>
                </a:cubicBezTo>
                <a:cubicBezTo>
                  <a:pt x="10656123" y="667221"/>
                  <a:pt x="10672022" y="683120"/>
                  <a:pt x="10691634" y="683120"/>
                </a:cubicBezTo>
                <a:cubicBezTo>
                  <a:pt x="10711246" y="683120"/>
                  <a:pt x="10727145" y="667221"/>
                  <a:pt x="10727145" y="647609"/>
                </a:cubicBezTo>
                <a:cubicBezTo>
                  <a:pt x="10727145" y="627997"/>
                  <a:pt x="10711246" y="612098"/>
                  <a:pt x="10691634" y="612098"/>
                </a:cubicBezTo>
                <a:close/>
                <a:moveTo>
                  <a:pt x="10503724" y="612098"/>
                </a:moveTo>
                <a:cubicBezTo>
                  <a:pt x="10484112" y="612098"/>
                  <a:pt x="10468213" y="627997"/>
                  <a:pt x="10468213" y="647609"/>
                </a:cubicBezTo>
                <a:cubicBezTo>
                  <a:pt x="10468213" y="667221"/>
                  <a:pt x="10484112" y="683120"/>
                  <a:pt x="10503724" y="683120"/>
                </a:cubicBezTo>
                <a:cubicBezTo>
                  <a:pt x="10523336" y="683120"/>
                  <a:pt x="10539235" y="667221"/>
                  <a:pt x="10539235" y="647609"/>
                </a:cubicBezTo>
                <a:cubicBezTo>
                  <a:pt x="10539235" y="627997"/>
                  <a:pt x="10523336" y="612098"/>
                  <a:pt x="10503724" y="612098"/>
                </a:cubicBezTo>
                <a:close/>
                <a:moveTo>
                  <a:pt x="10315814" y="612098"/>
                </a:moveTo>
                <a:cubicBezTo>
                  <a:pt x="10296202" y="612098"/>
                  <a:pt x="10280303" y="627997"/>
                  <a:pt x="10280303" y="647609"/>
                </a:cubicBezTo>
                <a:cubicBezTo>
                  <a:pt x="10280303" y="667221"/>
                  <a:pt x="10296202" y="683120"/>
                  <a:pt x="10315814" y="683120"/>
                </a:cubicBezTo>
                <a:cubicBezTo>
                  <a:pt x="10335426" y="683120"/>
                  <a:pt x="10351325" y="667221"/>
                  <a:pt x="10351325" y="647609"/>
                </a:cubicBezTo>
                <a:cubicBezTo>
                  <a:pt x="10351325" y="627997"/>
                  <a:pt x="10335426" y="612098"/>
                  <a:pt x="10315814" y="612098"/>
                </a:cubicBezTo>
                <a:close/>
                <a:moveTo>
                  <a:pt x="10127904" y="612098"/>
                </a:moveTo>
                <a:cubicBezTo>
                  <a:pt x="10108292" y="612098"/>
                  <a:pt x="10092393" y="627997"/>
                  <a:pt x="10092393" y="647609"/>
                </a:cubicBezTo>
                <a:cubicBezTo>
                  <a:pt x="10092393" y="667221"/>
                  <a:pt x="10108292" y="683120"/>
                  <a:pt x="10127904" y="683120"/>
                </a:cubicBezTo>
                <a:cubicBezTo>
                  <a:pt x="10147516" y="683120"/>
                  <a:pt x="10163415" y="667221"/>
                  <a:pt x="10163415" y="647609"/>
                </a:cubicBezTo>
                <a:cubicBezTo>
                  <a:pt x="10163415" y="627997"/>
                  <a:pt x="10147516" y="612098"/>
                  <a:pt x="10127904" y="612098"/>
                </a:cubicBezTo>
                <a:close/>
                <a:moveTo>
                  <a:pt x="9939994" y="612098"/>
                </a:moveTo>
                <a:cubicBezTo>
                  <a:pt x="9920382" y="612098"/>
                  <a:pt x="9904483" y="627997"/>
                  <a:pt x="9904483" y="647609"/>
                </a:cubicBezTo>
                <a:cubicBezTo>
                  <a:pt x="9904483" y="667221"/>
                  <a:pt x="9920382" y="683120"/>
                  <a:pt x="9939994" y="683120"/>
                </a:cubicBezTo>
                <a:cubicBezTo>
                  <a:pt x="9959606" y="683120"/>
                  <a:pt x="9975505" y="667221"/>
                  <a:pt x="9975505" y="647609"/>
                </a:cubicBezTo>
                <a:cubicBezTo>
                  <a:pt x="9975505" y="627997"/>
                  <a:pt x="9959606" y="612098"/>
                  <a:pt x="9939994" y="612098"/>
                </a:cubicBezTo>
                <a:close/>
                <a:moveTo>
                  <a:pt x="9752084" y="612098"/>
                </a:moveTo>
                <a:cubicBezTo>
                  <a:pt x="9732472" y="612098"/>
                  <a:pt x="9716573" y="627997"/>
                  <a:pt x="9716573" y="647609"/>
                </a:cubicBezTo>
                <a:cubicBezTo>
                  <a:pt x="9716573" y="667221"/>
                  <a:pt x="9732472" y="683120"/>
                  <a:pt x="9752084" y="683120"/>
                </a:cubicBezTo>
                <a:cubicBezTo>
                  <a:pt x="9771696" y="683120"/>
                  <a:pt x="9787595" y="667221"/>
                  <a:pt x="9787595" y="647609"/>
                </a:cubicBezTo>
                <a:cubicBezTo>
                  <a:pt x="9787595" y="627997"/>
                  <a:pt x="9771696" y="612098"/>
                  <a:pt x="9752084" y="612098"/>
                </a:cubicBezTo>
                <a:close/>
                <a:moveTo>
                  <a:pt x="9564174" y="612098"/>
                </a:moveTo>
                <a:cubicBezTo>
                  <a:pt x="9544562" y="612098"/>
                  <a:pt x="9528663" y="627997"/>
                  <a:pt x="9528663" y="647609"/>
                </a:cubicBezTo>
                <a:cubicBezTo>
                  <a:pt x="9528663" y="667221"/>
                  <a:pt x="9544562" y="683120"/>
                  <a:pt x="9564174" y="683120"/>
                </a:cubicBezTo>
                <a:cubicBezTo>
                  <a:pt x="9583786" y="683120"/>
                  <a:pt x="9599685" y="667221"/>
                  <a:pt x="9599685" y="647609"/>
                </a:cubicBezTo>
                <a:cubicBezTo>
                  <a:pt x="9599685" y="627997"/>
                  <a:pt x="9583786" y="612098"/>
                  <a:pt x="9564174" y="612098"/>
                </a:cubicBezTo>
                <a:close/>
                <a:moveTo>
                  <a:pt x="9376264" y="612098"/>
                </a:moveTo>
                <a:cubicBezTo>
                  <a:pt x="9356652" y="612098"/>
                  <a:pt x="9340753" y="627997"/>
                  <a:pt x="9340753" y="647609"/>
                </a:cubicBezTo>
                <a:cubicBezTo>
                  <a:pt x="9340753" y="667221"/>
                  <a:pt x="9356652" y="683120"/>
                  <a:pt x="9376264" y="683120"/>
                </a:cubicBezTo>
                <a:cubicBezTo>
                  <a:pt x="9395876" y="683120"/>
                  <a:pt x="9411775" y="667221"/>
                  <a:pt x="9411775" y="647609"/>
                </a:cubicBezTo>
                <a:cubicBezTo>
                  <a:pt x="9411775" y="627997"/>
                  <a:pt x="9395876" y="612098"/>
                  <a:pt x="9376264" y="612098"/>
                </a:cubicBezTo>
                <a:close/>
                <a:moveTo>
                  <a:pt x="9188354" y="612098"/>
                </a:moveTo>
                <a:cubicBezTo>
                  <a:pt x="9168742" y="612098"/>
                  <a:pt x="9152843" y="627997"/>
                  <a:pt x="9152843" y="647609"/>
                </a:cubicBezTo>
                <a:cubicBezTo>
                  <a:pt x="9152843" y="667221"/>
                  <a:pt x="9168742" y="683120"/>
                  <a:pt x="9188354" y="683120"/>
                </a:cubicBezTo>
                <a:cubicBezTo>
                  <a:pt x="9207966" y="683120"/>
                  <a:pt x="9223865" y="667221"/>
                  <a:pt x="9223865" y="647609"/>
                </a:cubicBezTo>
                <a:cubicBezTo>
                  <a:pt x="9223865" y="627997"/>
                  <a:pt x="9207966" y="612098"/>
                  <a:pt x="9188354" y="612098"/>
                </a:cubicBezTo>
                <a:close/>
                <a:moveTo>
                  <a:pt x="9000444" y="612098"/>
                </a:moveTo>
                <a:cubicBezTo>
                  <a:pt x="8980832" y="612098"/>
                  <a:pt x="8964933" y="627997"/>
                  <a:pt x="8964933" y="647609"/>
                </a:cubicBezTo>
                <a:cubicBezTo>
                  <a:pt x="8964933" y="667221"/>
                  <a:pt x="8980832" y="683120"/>
                  <a:pt x="9000444" y="683120"/>
                </a:cubicBezTo>
                <a:cubicBezTo>
                  <a:pt x="9020056" y="683120"/>
                  <a:pt x="9035955" y="667221"/>
                  <a:pt x="9035955" y="647609"/>
                </a:cubicBezTo>
                <a:cubicBezTo>
                  <a:pt x="9035955" y="627997"/>
                  <a:pt x="9020056" y="612098"/>
                  <a:pt x="9000444" y="612098"/>
                </a:cubicBezTo>
                <a:close/>
                <a:moveTo>
                  <a:pt x="8812534" y="612098"/>
                </a:moveTo>
                <a:cubicBezTo>
                  <a:pt x="8792922" y="612098"/>
                  <a:pt x="8777023" y="627997"/>
                  <a:pt x="8777023" y="647609"/>
                </a:cubicBezTo>
                <a:cubicBezTo>
                  <a:pt x="8777023" y="667221"/>
                  <a:pt x="8792922" y="683120"/>
                  <a:pt x="8812534" y="683120"/>
                </a:cubicBezTo>
                <a:cubicBezTo>
                  <a:pt x="8832146" y="683120"/>
                  <a:pt x="8848045" y="667221"/>
                  <a:pt x="8848045" y="647609"/>
                </a:cubicBezTo>
                <a:cubicBezTo>
                  <a:pt x="8848045" y="627997"/>
                  <a:pt x="8832146" y="612098"/>
                  <a:pt x="8812534" y="612098"/>
                </a:cubicBezTo>
                <a:close/>
                <a:moveTo>
                  <a:pt x="8624624" y="612098"/>
                </a:moveTo>
                <a:cubicBezTo>
                  <a:pt x="8605012" y="612098"/>
                  <a:pt x="8589113" y="627997"/>
                  <a:pt x="8589113" y="647609"/>
                </a:cubicBezTo>
                <a:cubicBezTo>
                  <a:pt x="8589113" y="667221"/>
                  <a:pt x="8605012" y="683120"/>
                  <a:pt x="8624624" y="683120"/>
                </a:cubicBezTo>
                <a:cubicBezTo>
                  <a:pt x="8644236" y="683120"/>
                  <a:pt x="8660135" y="667221"/>
                  <a:pt x="8660135" y="647609"/>
                </a:cubicBezTo>
                <a:cubicBezTo>
                  <a:pt x="8660135" y="627997"/>
                  <a:pt x="8644236" y="612098"/>
                  <a:pt x="8624624" y="612098"/>
                </a:cubicBezTo>
                <a:close/>
                <a:moveTo>
                  <a:pt x="8436714" y="612098"/>
                </a:moveTo>
                <a:cubicBezTo>
                  <a:pt x="8417102" y="612098"/>
                  <a:pt x="8401203" y="627997"/>
                  <a:pt x="8401203" y="647609"/>
                </a:cubicBezTo>
                <a:cubicBezTo>
                  <a:pt x="8401203" y="667221"/>
                  <a:pt x="8417102" y="683120"/>
                  <a:pt x="8436714" y="683120"/>
                </a:cubicBezTo>
                <a:cubicBezTo>
                  <a:pt x="8456326" y="683120"/>
                  <a:pt x="8472225" y="667221"/>
                  <a:pt x="8472225" y="647609"/>
                </a:cubicBezTo>
                <a:cubicBezTo>
                  <a:pt x="8472225" y="627997"/>
                  <a:pt x="8456326" y="612098"/>
                  <a:pt x="8436714" y="612098"/>
                </a:cubicBezTo>
                <a:close/>
                <a:moveTo>
                  <a:pt x="8248804" y="612098"/>
                </a:moveTo>
                <a:cubicBezTo>
                  <a:pt x="8229192" y="612098"/>
                  <a:pt x="8213293" y="627997"/>
                  <a:pt x="8213293" y="647609"/>
                </a:cubicBezTo>
                <a:cubicBezTo>
                  <a:pt x="8213293" y="667221"/>
                  <a:pt x="8229192" y="683120"/>
                  <a:pt x="8248804" y="683120"/>
                </a:cubicBezTo>
                <a:cubicBezTo>
                  <a:pt x="8268416" y="683120"/>
                  <a:pt x="8284315" y="667221"/>
                  <a:pt x="8284315" y="647609"/>
                </a:cubicBezTo>
                <a:cubicBezTo>
                  <a:pt x="8284315" y="627997"/>
                  <a:pt x="8268416" y="612098"/>
                  <a:pt x="8248804" y="612098"/>
                </a:cubicBezTo>
                <a:close/>
                <a:moveTo>
                  <a:pt x="8060894" y="612098"/>
                </a:moveTo>
                <a:cubicBezTo>
                  <a:pt x="8041282" y="612098"/>
                  <a:pt x="8025383" y="627997"/>
                  <a:pt x="8025383" y="647609"/>
                </a:cubicBezTo>
                <a:cubicBezTo>
                  <a:pt x="8025383" y="667221"/>
                  <a:pt x="8041282" y="683120"/>
                  <a:pt x="8060894" y="683120"/>
                </a:cubicBezTo>
                <a:cubicBezTo>
                  <a:pt x="8080506" y="683120"/>
                  <a:pt x="8096405" y="667221"/>
                  <a:pt x="8096405" y="647609"/>
                </a:cubicBezTo>
                <a:cubicBezTo>
                  <a:pt x="8096405" y="627997"/>
                  <a:pt x="8080506" y="612098"/>
                  <a:pt x="8060894" y="612098"/>
                </a:cubicBezTo>
                <a:close/>
                <a:moveTo>
                  <a:pt x="7872984" y="612098"/>
                </a:moveTo>
                <a:cubicBezTo>
                  <a:pt x="7853372" y="612098"/>
                  <a:pt x="7837473" y="627997"/>
                  <a:pt x="7837473" y="647609"/>
                </a:cubicBezTo>
                <a:cubicBezTo>
                  <a:pt x="7837473" y="667221"/>
                  <a:pt x="7853372" y="683120"/>
                  <a:pt x="7872984" y="683120"/>
                </a:cubicBezTo>
                <a:cubicBezTo>
                  <a:pt x="7892596" y="683120"/>
                  <a:pt x="7908495" y="667221"/>
                  <a:pt x="7908495" y="647609"/>
                </a:cubicBezTo>
                <a:cubicBezTo>
                  <a:pt x="7908495" y="627997"/>
                  <a:pt x="7892596" y="612098"/>
                  <a:pt x="7872984" y="612098"/>
                </a:cubicBezTo>
                <a:close/>
                <a:moveTo>
                  <a:pt x="7685074" y="612098"/>
                </a:moveTo>
                <a:cubicBezTo>
                  <a:pt x="7665462" y="612098"/>
                  <a:pt x="7649563" y="627997"/>
                  <a:pt x="7649563" y="647609"/>
                </a:cubicBezTo>
                <a:cubicBezTo>
                  <a:pt x="7649563" y="667221"/>
                  <a:pt x="7665462" y="683120"/>
                  <a:pt x="7685074" y="683120"/>
                </a:cubicBezTo>
                <a:cubicBezTo>
                  <a:pt x="7704686" y="683120"/>
                  <a:pt x="7720585" y="667221"/>
                  <a:pt x="7720585" y="647609"/>
                </a:cubicBezTo>
                <a:cubicBezTo>
                  <a:pt x="7720585" y="627997"/>
                  <a:pt x="7704686" y="612098"/>
                  <a:pt x="7685074" y="612098"/>
                </a:cubicBezTo>
                <a:close/>
                <a:moveTo>
                  <a:pt x="7497164" y="612098"/>
                </a:moveTo>
                <a:cubicBezTo>
                  <a:pt x="7477552" y="612098"/>
                  <a:pt x="7461653" y="627997"/>
                  <a:pt x="7461653" y="647609"/>
                </a:cubicBezTo>
                <a:cubicBezTo>
                  <a:pt x="7461653" y="667221"/>
                  <a:pt x="7477552" y="683120"/>
                  <a:pt x="7497164" y="683120"/>
                </a:cubicBezTo>
                <a:cubicBezTo>
                  <a:pt x="7516776" y="683120"/>
                  <a:pt x="7532675" y="667221"/>
                  <a:pt x="7532675" y="647609"/>
                </a:cubicBezTo>
                <a:cubicBezTo>
                  <a:pt x="7532675" y="627997"/>
                  <a:pt x="7516776" y="612098"/>
                  <a:pt x="7497164" y="612098"/>
                </a:cubicBezTo>
                <a:close/>
                <a:moveTo>
                  <a:pt x="7309254" y="612098"/>
                </a:moveTo>
                <a:cubicBezTo>
                  <a:pt x="7289642" y="612098"/>
                  <a:pt x="7273743" y="627997"/>
                  <a:pt x="7273743" y="647609"/>
                </a:cubicBezTo>
                <a:cubicBezTo>
                  <a:pt x="7273743" y="667221"/>
                  <a:pt x="7289642" y="683120"/>
                  <a:pt x="7309254" y="683120"/>
                </a:cubicBezTo>
                <a:cubicBezTo>
                  <a:pt x="7328866" y="683120"/>
                  <a:pt x="7344765" y="667221"/>
                  <a:pt x="7344765" y="647609"/>
                </a:cubicBezTo>
                <a:cubicBezTo>
                  <a:pt x="7344765" y="627997"/>
                  <a:pt x="7328866" y="612098"/>
                  <a:pt x="7309254" y="612098"/>
                </a:cubicBezTo>
                <a:close/>
                <a:moveTo>
                  <a:pt x="7121344" y="612098"/>
                </a:moveTo>
                <a:cubicBezTo>
                  <a:pt x="7101732" y="612098"/>
                  <a:pt x="7085833" y="627997"/>
                  <a:pt x="7085833" y="647609"/>
                </a:cubicBezTo>
                <a:cubicBezTo>
                  <a:pt x="7085833" y="667221"/>
                  <a:pt x="7101732" y="683120"/>
                  <a:pt x="7121344" y="683120"/>
                </a:cubicBezTo>
                <a:cubicBezTo>
                  <a:pt x="7140956" y="683120"/>
                  <a:pt x="7156855" y="667221"/>
                  <a:pt x="7156855" y="647609"/>
                </a:cubicBezTo>
                <a:cubicBezTo>
                  <a:pt x="7156855" y="627997"/>
                  <a:pt x="7140956" y="612098"/>
                  <a:pt x="7121344" y="612098"/>
                </a:cubicBezTo>
                <a:close/>
                <a:moveTo>
                  <a:pt x="6933434" y="612098"/>
                </a:moveTo>
                <a:cubicBezTo>
                  <a:pt x="6913822" y="612098"/>
                  <a:pt x="6897923" y="627997"/>
                  <a:pt x="6897923" y="647609"/>
                </a:cubicBezTo>
                <a:cubicBezTo>
                  <a:pt x="6897923" y="667221"/>
                  <a:pt x="6913822" y="683120"/>
                  <a:pt x="6933434" y="683120"/>
                </a:cubicBezTo>
                <a:cubicBezTo>
                  <a:pt x="6953046" y="683120"/>
                  <a:pt x="6968945" y="667221"/>
                  <a:pt x="6968945" y="647609"/>
                </a:cubicBezTo>
                <a:cubicBezTo>
                  <a:pt x="6968945" y="627997"/>
                  <a:pt x="6953046" y="612098"/>
                  <a:pt x="6933434" y="612098"/>
                </a:cubicBezTo>
                <a:close/>
                <a:moveTo>
                  <a:pt x="6745524" y="612098"/>
                </a:moveTo>
                <a:cubicBezTo>
                  <a:pt x="6725912" y="612098"/>
                  <a:pt x="6710013" y="627997"/>
                  <a:pt x="6710013" y="647609"/>
                </a:cubicBezTo>
                <a:cubicBezTo>
                  <a:pt x="6710013" y="667221"/>
                  <a:pt x="6725912" y="683120"/>
                  <a:pt x="6745524" y="683120"/>
                </a:cubicBezTo>
                <a:cubicBezTo>
                  <a:pt x="6765136" y="683120"/>
                  <a:pt x="6781035" y="667221"/>
                  <a:pt x="6781035" y="647609"/>
                </a:cubicBezTo>
                <a:cubicBezTo>
                  <a:pt x="6781035" y="627997"/>
                  <a:pt x="6765136" y="612098"/>
                  <a:pt x="6745524" y="612098"/>
                </a:cubicBezTo>
                <a:close/>
                <a:moveTo>
                  <a:pt x="6557614" y="612098"/>
                </a:moveTo>
                <a:cubicBezTo>
                  <a:pt x="6538003" y="612098"/>
                  <a:pt x="6522103" y="627997"/>
                  <a:pt x="6522103" y="647609"/>
                </a:cubicBezTo>
                <a:cubicBezTo>
                  <a:pt x="6522103" y="667221"/>
                  <a:pt x="6538003" y="683120"/>
                  <a:pt x="6557614" y="683120"/>
                </a:cubicBezTo>
                <a:cubicBezTo>
                  <a:pt x="6577227" y="683120"/>
                  <a:pt x="6593125" y="667221"/>
                  <a:pt x="6593125" y="647609"/>
                </a:cubicBezTo>
                <a:cubicBezTo>
                  <a:pt x="6593125" y="627997"/>
                  <a:pt x="6577227" y="612098"/>
                  <a:pt x="6557614" y="612098"/>
                </a:cubicBezTo>
                <a:close/>
                <a:moveTo>
                  <a:pt x="6369705" y="612098"/>
                </a:moveTo>
                <a:cubicBezTo>
                  <a:pt x="6350092" y="612098"/>
                  <a:pt x="6334193" y="627997"/>
                  <a:pt x="6334193" y="647609"/>
                </a:cubicBezTo>
                <a:cubicBezTo>
                  <a:pt x="6334193" y="667221"/>
                  <a:pt x="6350092" y="683120"/>
                  <a:pt x="6369705" y="683120"/>
                </a:cubicBezTo>
                <a:cubicBezTo>
                  <a:pt x="6389316" y="683120"/>
                  <a:pt x="6405216" y="667221"/>
                  <a:pt x="6405216" y="647609"/>
                </a:cubicBezTo>
                <a:cubicBezTo>
                  <a:pt x="6405216" y="627997"/>
                  <a:pt x="6389316" y="612098"/>
                  <a:pt x="6369705" y="612098"/>
                </a:cubicBezTo>
                <a:close/>
                <a:moveTo>
                  <a:pt x="6181794" y="612098"/>
                </a:moveTo>
                <a:cubicBezTo>
                  <a:pt x="6162182" y="612098"/>
                  <a:pt x="6146284" y="627997"/>
                  <a:pt x="6146284" y="647609"/>
                </a:cubicBezTo>
                <a:cubicBezTo>
                  <a:pt x="6146284" y="667221"/>
                  <a:pt x="6162182" y="683120"/>
                  <a:pt x="6181794" y="683120"/>
                </a:cubicBezTo>
                <a:cubicBezTo>
                  <a:pt x="6201406" y="683120"/>
                  <a:pt x="6217305" y="667221"/>
                  <a:pt x="6217305" y="647609"/>
                </a:cubicBezTo>
                <a:cubicBezTo>
                  <a:pt x="6217305" y="627997"/>
                  <a:pt x="6201406" y="612098"/>
                  <a:pt x="6181794" y="612098"/>
                </a:cubicBezTo>
                <a:close/>
                <a:moveTo>
                  <a:pt x="5993886" y="612098"/>
                </a:moveTo>
                <a:cubicBezTo>
                  <a:pt x="5974274" y="612098"/>
                  <a:pt x="5958374" y="627997"/>
                  <a:pt x="5958374" y="647609"/>
                </a:cubicBezTo>
                <a:cubicBezTo>
                  <a:pt x="5958374" y="667221"/>
                  <a:pt x="5974274" y="683120"/>
                  <a:pt x="5993886" y="683120"/>
                </a:cubicBezTo>
                <a:cubicBezTo>
                  <a:pt x="6013498" y="683120"/>
                  <a:pt x="6029396" y="667221"/>
                  <a:pt x="6029396" y="647609"/>
                </a:cubicBezTo>
                <a:cubicBezTo>
                  <a:pt x="6029396" y="627997"/>
                  <a:pt x="6013498" y="612098"/>
                  <a:pt x="5993886" y="612098"/>
                </a:cubicBezTo>
                <a:close/>
                <a:moveTo>
                  <a:pt x="5805976" y="612098"/>
                </a:moveTo>
                <a:cubicBezTo>
                  <a:pt x="5786364" y="612098"/>
                  <a:pt x="5770466" y="627997"/>
                  <a:pt x="5770466" y="647609"/>
                </a:cubicBezTo>
                <a:cubicBezTo>
                  <a:pt x="5770466" y="667221"/>
                  <a:pt x="5786364" y="683120"/>
                  <a:pt x="5805976" y="683120"/>
                </a:cubicBezTo>
                <a:cubicBezTo>
                  <a:pt x="5825590" y="683120"/>
                  <a:pt x="5841488" y="667221"/>
                  <a:pt x="5841488" y="647609"/>
                </a:cubicBezTo>
                <a:cubicBezTo>
                  <a:pt x="5841488" y="627997"/>
                  <a:pt x="5825590" y="612098"/>
                  <a:pt x="5805976" y="612098"/>
                </a:cubicBezTo>
                <a:close/>
                <a:moveTo>
                  <a:pt x="5618068" y="612098"/>
                </a:moveTo>
                <a:cubicBezTo>
                  <a:pt x="5598457" y="612098"/>
                  <a:pt x="5582558" y="627997"/>
                  <a:pt x="5582558" y="647609"/>
                </a:cubicBezTo>
                <a:cubicBezTo>
                  <a:pt x="5582558" y="667221"/>
                  <a:pt x="5598457" y="683120"/>
                  <a:pt x="5618068" y="683120"/>
                </a:cubicBezTo>
                <a:cubicBezTo>
                  <a:pt x="5637680" y="683120"/>
                  <a:pt x="5653580" y="667221"/>
                  <a:pt x="5653580" y="647609"/>
                </a:cubicBezTo>
                <a:cubicBezTo>
                  <a:pt x="5653580" y="627997"/>
                  <a:pt x="5637680" y="612098"/>
                  <a:pt x="5618068" y="612098"/>
                </a:cubicBezTo>
                <a:close/>
                <a:moveTo>
                  <a:pt x="5430160" y="612098"/>
                </a:moveTo>
                <a:cubicBezTo>
                  <a:pt x="5410549" y="612098"/>
                  <a:pt x="5394648" y="627997"/>
                  <a:pt x="5394648" y="647609"/>
                </a:cubicBezTo>
                <a:cubicBezTo>
                  <a:pt x="5394648" y="667221"/>
                  <a:pt x="5410549" y="683120"/>
                  <a:pt x="5430160" y="683120"/>
                </a:cubicBezTo>
                <a:cubicBezTo>
                  <a:pt x="5449772" y="683120"/>
                  <a:pt x="5465670" y="667221"/>
                  <a:pt x="5465670" y="647609"/>
                </a:cubicBezTo>
                <a:cubicBezTo>
                  <a:pt x="5465670" y="627997"/>
                  <a:pt x="5449772" y="612098"/>
                  <a:pt x="5430160" y="612098"/>
                </a:cubicBezTo>
                <a:close/>
                <a:moveTo>
                  <a:pt x="5242249" y="612098"/>
                </a:moveTo>
                <a:cubicBezTo>
                  <a:pt x="5222636" y="612098"/>
                  <a:pt x="5206737" y="627997"/>
                  <a:pt x="5206737" y="647609"/>
                </a:cubicBezTo>
                <a:cubicBezTo>
                  <a:pt x="5206737" y="667221"/>
                  <a:pt x="5222636" y="683120"/>
                  <a:pt x="5242249" y="683120"/>
                </a:cubicBezTo>
                <a:cubicBezTo>
                  <a:pt x="5261862" y="683120"/>
                  <a:pt x="5277760" y="667221"/>
                  <a:pt x="5277760" y="647609"/>
                </a:cubicBezTo>
                <a:cubicBezTo>
                  <a:pt x="5277760" y="627997"/>
                  <a:pt x="5261862" y="612098"/>
                  <a:pt x="5242249" y="612098"/>
                </a:cubicBezTo>
                <a:close/>
                <a:moveTo>
                  <a:pt x="5054338" y="612098"/>
                </a:moveTo>
                <a:cubicBezTo>
                  <a:pt x="5034726" y="612098"/>
                  <a:pt x="5018828" y="627997"/>
                  <a:pt x="5018828" y="647609"/>
                </a:cubicBezTo>
                <a:cubicBezTo>
                  <a:pt x="5018828" y="667221"/>
                  <a:pt x="5034726" y="683120"/>
                  <a:pt x="5054338" y="683120"/>
                </a:cubicBezTo>
                <a:cubicBezTo>
                  <a:pt x="5073951" y="683120"/>
                  <a:pt x="5089851" y="667221"/>
                  <a:pt x="5089851" y="647609"/>
                </a:cubicBezTo>
                <a:cubicBezTo>
                  <a:pt x="5089851" y="627997"/>
                  <a:pt x="5073951" y="612098"/>
                  <a:pt x="5054338" y="612098"/>
                </a:cubicBezTo>
                <a:close/>
                <a:moveTo>
                  <a:pt x="4866431" y="612098"/>
                </a:moveTo>
                <a:cubicBezTo>
                  <a:pt x="4846819" y="612098"/>
                  <a:pt x="4830924" y="627997"/>
                  <a:pt x="4830924" y="647609"/>
                </a:cubicBezTo>
                <a:cubicBezTo>
                  <a:pt x="4830924" y="667221"/>
                  <a:pt x="4846819" y="683120"/>
                  <a:pt x="4866431" y="683120"/>
                </a:cubicBezTo>
                <a:cubicBezTo>
                  <a:pt x="4886041" y="683120"/>
                  <a:pt x="4901941" y="667221"/>
                  <a:pt x="4901941" y="647609"/>
                </a:cubicBezTo>
                <a:cubicBezTo>
                  <a:pt x="4901941" y="627997"/>
                  <a:pt x="4886041" y="612098"/>
                  <a:pt x="4866431" y="612098"/>
                </a:cubicBezTo>
                <a:close/>
                <a:moveTo>
                  <a:pt x="4678519" y="612098"/>
                </a:moveTo>
                <a:cubicBezTo>
                  <a:pt x="4658907" y="612098"/>
                  <a:pt x="4643007" y="627997"/>
                  <a:pt x="4643007" y="647609"/>
                </a:cubicBezTo>
                <a:cubicBezTo>
                  <a:pt x="4643007" y="667221"/>
                  <a:pt x="4658907" y="683120"/>
                  <a:pt x="4678519" y="683120"/>
                </a:cubicBezTo>
                <a:cubicBezTo>
                  <a:pt x="4698131" y="683120"/>
                  <a:pt x="4714030" y="667221"/>
                  <a:pt x="4714030" y="647609"/>
                </a:cubicBezTo>
                <a:cubicBezTo>
                  <a:pt x="4714030" y="627997"/>
                  <a:pt x="4698131" y="612098"/>
                  <a:pt x="4678519" y="612098"/>
                </a:cubicBezTo>
                <a:close/>
                <a:moveTo>
                  <a:pt x="4490610" y="612098"/>
                </a:moveTo>
                <a:cubicBezTo>
                  <a:pt x="4470999" y="612098"/>
                  <a:pt x="4455098" y="627997"/>
                  <a:pt x="4455098" y="647609"/>
                </a:cubicBezTo>
                <a:cubicBezTo>
                  <a:pt x="4455098" y="667221"/>
                  <a:pt x="4470999" y="683120"/>
                  <a:pt x="4490610" y="683120"/>
                </a:cubicBezTo>
                <a:cubicBezTo>
                  <a:pt x="4510220" y="683120"/>
                  <a:pt x="4526119" y="667221"/>
                  <a:pt x="4526119" y="647609"/>
                </a:cubicBezTo>
                <a:cubicBezTo>
                  <a:pt x="4526119" y="627997"/>
                  <a:pt x="4510220" y="612098"/>
                  <a:pt x="4490610" y="612098"/>
                </a:cubicBezTo>
                <a:close/>
                <a:moveTo>
                  <a:pt x="4302699" y="612098"/>
                </a:moveTo>
                <a:cubicBezTo>
                  <a:pt x="4283086" y="612098"/>
                  <a:pt x="4267187" y="627997"/>
                  <a:pt x="4267187" y="647609"/>
                </a:cubicBezTo>
                <a:cubicBezTo>
                  <a:pt x="4267187" y="667221"/>
                  <a:pt x="4283086" y="683120"/>
                  <a:pt x="4302699" y="683120"/>
                </a:cubicBezTo>
                <a:cubicBezTo>
                  <a:pt x="4322311" y="683120"/>
                  <a:pt x="4338210" y="667221"/>
                  <a:pt x="4338210" y="647609"/>
                </a:cubicBezTo>
                <a:cubicBezTo>
                  <a:pt x="4338210" y="627997"/>
                  <a:pt x="4322311" y="612098"/>
                  <a:pt x="4302699" y="612098"/>
                </a:cubicBezTo>
                <a:close/>
                <a:moveTo>
                  <a:pt x="4114802" y="612098"/>
                </a:moveTo>
                <a:cubicBezTo>
                  <a:pt x="4095188" y="612098"/>
                  <a:pt x="4079291" y="627997"/>
                  <a:pt x="4079291" y="647609"/>
                </a:cubicBezTo>
                <a:cubicBezTo>
                  <a:pt x="4079291" y="667221"/>
                  <a:pt x="4095188" y="683120"/>
                  <a:pt x="4114802" y="683120"/>
                </a:cubicBezTo>
                <a:cubicBezTo>
                  <a:pt x="4134411" y="683120"/>
                  <a:pt x="4150308" y="667221"/>
                  <a:pt x="4150308" y="647609"/>
                </a:cubicBezTo>
                <a:cubicBezTo>
                  <a:pt x="4150308" y="627997"/>
                  <a:pt x="4134411" y="612098"/>
                  <a:pt x="4114802" y="612098"/>
                </a:cubicBezTo>
                <a:close/>
                <a:moveTo>
                  <a:pt x="3926888" y="612098"/>
                </a:moveTo>
                <a:cubicBezTo>
                  <a:pt x="3907279" y="612098"/>
                  <a:pt x="3891378" y="627997"/>
                  <a:pt x="3891378" y="647609"/>
                </a:cubicBezTo>
                <a:cubicBezTo>
                  <a:pt x="3891378" y="667221"/>
                  <a:pt x="3907279" y="683120"/>
                  <a:pt x="3926888" y="683120"/>
                </a:cubicBezTo>
                <a:cubicBezTo>
                  <a:pt x="3946503" y="683120"/>
                  <a:pt x="3962401" y="667221"/>
                  <a:pt x="3962401" y="647609"/>
                </a:cubicBezTo>
                <a:cubicBezTo>
                  <a:pt x="3962401" y="627997"/>
                  <a:pt x="3946503" y="612098"/>
                  <a:pt x="3926888" y="612098"/>
                </a:cubicBezTo>
                <a:close/>
                <a:moveTo>
                  <a:pt x="3738979" y="612098"/>
                </a:moveTo>
                <a:cubicBezTo>
                  <a:pt x="3719366" y="612098"/>
                  <a:pt x="3703467" y="627997"/>
                  <a:pt x="3703467" y="647609"/>
                </a:cubicBezTo>
                <a:cubicBezTo>
                  <a:pt x="3703467" y="667221"/>
                  <a:pt x="3719366" y="683120"/>
                  <a:pt x="3738979" y="683120"/>
                </a:cubicBezTo>
                <a:cubicBezTo>
                  <a:pt x="3758591" y="683120"/>
                  <a:pt x="3774489" y="667221"/>
                  <a:pt x="3774489" y="647609"/>
                </a:cubicBezTo>
                <a:cubicBezTo>
                  <a:pt x="3774489" y="627997"/>
                  <a:pt x="3758591" y="612098"/>
                  <a:pt x="3738979" y="612098"/>
                </a:cubicBezTo>
                <a:close/>
                <a:moveTo>
                  <a:pt x="3551069" y="612098"/>
                </a:moveTo>
                <a:cubicBezTo>
                  <a:pt x="3531458" y="612098"/>
                  <a:pt x="3515557" y="627997"/>
                  <a:pt x="3515557" y="647609"/>
                </a:cubicBezTo>
                <a:cubicBezTo>
                  <a:pt x="3515557" y="667221"/>
                  <a:pt x="3531458" y="683120"/>
                  <a:pt x="3551069" y="683120"/>
                </a:cubicBezTo>
                <a:cubicBezTo>
                  <a:pt x="3570679" y="683120"/>
                  <a:pt x="3586579" y="667221"/>
                  <a:pt x="3586579" y="647609"/>
                </a:cubicBezTo>
                <a:cubicBezTo>
                  <a:pt x="3586579" y="627997"/>
                  <a:pt x="3570679" y="612098"/>
                  <a:pt x="3551069" y="612098"/>
                </a:cubicBezTo>
                <a:close/>
                <a:moveTo>
                  <a:pt x="3363163" y="612098"/>
                </a:moveTo>
                <a:cubicBezTo>
                  <a:pt x="3343550" y="612098"/>
                  <a:pt x="3327653" y="627997"/>
                  <a:pt x="3327653" y="647609"/>
                </a:cubicBezTo>
                <a:cubicBezTo>
                  <a:pt x="3327653" y="667221"/>
                  <a:pt x="3343550" y="683120"/>
                  <a:pt x="3363163" y="683120"/>
                </a:cubicBezTo>
                <a:cubicBezTo>
                  <a:pt x="3382774" y="683120"/>
                  <a:pt x="3398674" y="667221"/>
                  <a:pt x="3398674" y="647609"/>
                </a:cubicBezTo>
                <a:cubicBezTo>
                  <a:pt x="3398674" y="627997"/>
                  <a:pt x="3382774" y="612098"/>
                  <a:pt x="3363163" y="612098"/>
                </a:cubicBezTo>
                <a:close/>
                <a:moveTo>
                  <a:pt x="3175253" y="612098"/>
                </a:moveTo>
                <a:cubicBezTo>
                  <a:pt x="3155640" y="612098"/>
                  <a:pt x="3139740" y="627997"/>
                  <a:pt x="3139740" y="647609"/>
                </a:cubicBezTo>
                <a:cubicBezTo>
                  <a:pt x="3139740" y="667221"/>
                  <a:pt x="3155640" y="683120"/>
                  <a:pt x="3175253" y="683120"/>
                </a:cubicBezTo>
                <a:cubicBezTo>
                  <a:pt x="3194866" y="683120"/>
                  <a:pt x="3210767" y="667221"/>
                  <a:pt x="3210767" y="647609"/>
                </a:cubicBezTo>
                <a:cubicBezTo>
                  <a:pt x="3210767" y="627997"/>
                  <a:pt x="3194866" y="612098"/>
                  <a:pt x="3175253" y="612098"/>
                </a:cubicBezTo>
                <a:close/>
                <a:moveTo>
                  <a:pt x="2987343" y="612098"/>
                </a:moveTo>
                <a:cubicBezTo>
                  <a:pt x="2967728" y="612098"/>
                  <a:pt x="2951833" y="627997"/>
                  <a:pt x="2951833" y="647609"/>
                </a:cubicBezTo>
                <a:cubicBezTo>
                  <a:pt x="2951833" y="667221"/>
                  <a:pt x="2967728" y="683120"/>
                  <a:pt x="2987343" y="683120"/>
                </a:cubicBezTo>
                <a:cubicBezTo>
                  <a:pt x="3006954" y="683120"/>
                  <a:pt x="3022854" y="667221"/>
                  <a:pt x="3022854" y="647609"/>
                </a:cubicBezTo>
                <a:cubicBezTo>
                  <a:pt x="3022854" y="627997"/>
                  <a:pt x="3006954" y="612098"/>
                  <a:pt x="2987343" y="612098"/>
                </a:cubicBezTo>
                <a:close/>
                <a:moveTo>
                  <a:pt x="2799432" y="612098"/>
                </a:moveTo>
                <a:cubicBezTo>
                  <a:pt x="2779821" y="612098"/>
                  <a:pt x="2763919" y="627997"/>
                  <a:pt x="2763919" y="647609"/>
                </a:cubicBezTo>
                <a:cubicBezTo>
                  <a:pt x="2763919" y="667221"/>
                  <a:pt x="2779821" y="683120"/>
                  <a:pt x="2799432" y="683120"/>
                </a:cubicBezTo>
                <a:cubicBezTo>
                  <a:pt x="2819042" y="683120"/>
                  <a:pt x="2834941" y="667221"/>
                  <a:pt x="2834941" y="647609"/>
                </a:cubicBezTo>
                <a:cubicBezTo>
                  <a:pt x="2834941" y="627997"/>
                  <a:pt x="2819042" y="612098"/>
                  <a:pt x="2799432" y="612098"/>
                </a:cubicBezTo>
                <a:close/>
                <a:moveTo>
                  <a:pt x="2611522" y="612098"/>
                </a:moveTo>
                <a:cubicBezTo>
                  <a:pt x="2591910" y="612098"/>
                  <a:pt x="2576011" y="627997"/>
                  <a:pt x="2576011" y="647609"/>
                </a:cubicBezTo>
                <a:cubicBezTo>
                  <a:pt x="2576011" y="667221"/>
                  <a:pt x="2591910" y="683120"/>
                  <a:pt x="2611522" y="683120"/>
                </a:cubicBezTo>
                <a:cubicBezTo>
                  <a:pt x="2631134" y="683120"/>
                  <a:pt x="2647033" y="667221"/>
                  <a:pt x="2647033" y="647609"/>
                </a:cubicBezTo>
                <a:cubicBezTo>
                  <a:pt x="2647033" y="627997"/>
                  <a:pt x="2631134" y="612098"/>
                  <a:pt x="2611522" y="612098"/>
                </a:cubicBezTo>
                <a:close/>
                <a:moveTo>
                  <a:pt x="2423611" y="612098"/>
                </a:moveTo>
                <a:cubicBezTo>
                  <a:pt x="2403999" y="612098"/>
                  <a:pt x="2388100" y="627997"/>
                  <a:pt x="2388100" y="647609"/>
                </a:cubicBezTo>
                <a:cubicBezTo>
                  <a:pt x="2388100" y="667221"/>
                  <a:pt x="2403999" y="683120"/>
                  <a:pt x="2423611" y="683120"/>
                </a:cubicBezTo>
                <a:cubicBezTo>
                  <a:pt x="2443223" y="683120"/>
                  <a:pt x="2459122" y="667221"/>
                  <a:pt x="2459122" y="647609"/>
                </a:cubicBezTo>
                <a:cubicBezTo>
                  <a:pt x="2459122" y="627997"/>
                  <a:pt x="2443223" y="612098"/>
                  <a:pt x="2423611" y="612098"/>
                </a:cubicBezTo>
                <a:close/>
                <a:moveTo>
                  <a:pt x="2235702" y="612098"/>
                </a:moveTo>
                <a:cubicBezTo>
                  <a:pt x="2216091" y="612098"/>
                  <a:pt x="2200189" y="627997"/>
                  <a:pt x="2200189" y="647609"/>
                </a:cubicBezTo>
                <a:cubicBezTo>
                  <a:pt x="2200189" y="667221"/>
                  <a:pt x="2216091" y="683120"/>
                  <a:pt x="2235702" y="683120"/>
                </a:cubicBezTo>
                <a:cubicBezTo>
                  <a:pt x="2255313" y="683120"/>
                  <a:pt x="2271213" y="667221"/>
                  <a:pt x="2271213" y="647609"/>
                </a:cubicBezTo>
                <a:cubicBezTo>
                  <a:pt x="2271213" y="627997"/>
                  <a:pt x="2255313" y="612098"/>
                  <a:pt x="2235702" y="612098"/>
                </a:cubicBezTo>
                <a:close/>
                <a:moveTo>
                  <a:pt x="2047794" y="612098"/>
                </a:moveTo>
                <a:cubicBezTo>
                  <a:pt x="2028182" y="612098"/>
                  <a:pt x="2012282" y="627997"/>
                  <a:pt x="2012282" y="647609"/>
                </a:cubicBezTo>
                <a:cubicBezTo>
                  <a:pt x="2012282" y="667221"/>
                  <a:pt x="2028182" y="683120"/>
                  <a:pt x="2047794" y="683120"/>
                </a:cubicBezTo>
                <a:cubicBezTo>
                  <a:pt x="2067406" y="683120"/>
                  <a:pt x="2083304" y="667221"/>
                  <a:pt x="2083304" y="647609"/>
                </a:cubicBezTo>
                <a:cubicBezTo>
                  <a:pt x="2083304" y="627997"/>
                  <a:pt x="2067406" y="612098"/>
                  <a:pt x="2047794" y="612098"/>
                </a:cubicBezTo>
                <a:close/>
                <a:moveTo>
                  <a:pt x="1859883" y="612098"/>
                </a:moveTo>
                <a:cubicBezTo>
                  <a:pt x="1840271" y="612098"/>
                  <a:pt x="1824372" y="627997"/>
                  <a:pt x="1824372" y="647609"/>
                </a:cubicBezTo>
                <a:cubicBezTo>
                  <a:pt x="1824372" y="667221"/>
                  <a:pt x="1840271" y="683120"/>
                  <a:pt x="1859883" y="683120"/>
                </a:cubicBezTo>
                <a:cubicBezTo>
                  <a:pt x="1879496" y="683120"/>
                  <a:pt x="1895394" y="667221"/>
                  <a:pt x="1895394" y="647609"/>
                </a:cubicBezTo>
                <a:cubicBezTo>
                  <a:pt x="1895394" y="627997"/>
                  <a:pt x="1879496" y="612098"/>
                  <a:pt x="1859883" y="612098"/>
                </a:cubicBezTo>
                <a:close/>
                <a:moveTo>
                  <a:pt x="1671974" y="612098"/>
                </a:moveTo>
                <a:cubicBezTo>
                  <a:pt x="1652361" y="612098"/>
                  <a:pt x="1636462" y="627997"/>
                  <a:pt x="1636462" y="647609"/>
                </a:cubicBezTo>
                <a:cubicBezTo>
                  <a:pt x="1636462" y="667221"/>
                  <a:pt x="1652361" y="683120"/>
                  <a:pt x="1671974" y="683120"/>
                </a:cubicBezTo>
                <a:cubicBezTo>
                  <a:pt x="1691586" y="683120"/>
                  <a:pt x="1707484" y="667221"/>
                  <a:pt x="1707484" y="647609"/>
                </a:cubicBezTo>
                <a:cubicBezTo>
                  <a:pt x="1707484" y="627997"/>
                  <a:pt x="1691586" y="612098"/>
                  <a:pt x="1671974" y="612098"/>
                </a:cubicBezTo>
                <a:close/>
                <a:moveTo>
                  <a:pt x="1484064" y="612098"/>
                </a:moveTo>
                <a:cubicBezTo>
                  <a:pt x="1464452" y="612098"/>
                  <a:pt x="1448553" y="627997"/>
                  <a:pt x="1448553" y="647609"/>
                </a:cubicBezTo>
                <a:cubicBezTo>
                  <a:pt x="1448553" y="667221"/>
                  <a:pt x="1464452" y="683120"/>
                  <a:pt x="1484064" y="683120"/>
                </a:cubicBezTo>
                <a:cubicBezTo>
                  <a:pt x="1503675" y="683120"/>
                  <a:pt x="1519574" y="667221"/>
                  <a:pt x="1519574" y="647609"/>
                </a:cubicBezTo>
                <a:cubicBezTo>
                  <a:pt x="1519574" y="627997"/>
                  <a:pt x="1503675" y="612098"/>
                  <a:pt x="1484064" y="612098"/>
                </a:cubicBezTo>
                <a:close/>
                <a:moveTo>
                  <a:pt x="1296154" y="612098"/>
                </a:moveTo>
                <a:cubicBezTo>
                  <a:pt x="1276542" y="612098"/>
                  <a:pt x="1260643" y="627997"/>
                  <a:pt x="1260643" y="647609"/>
                </a:cubicBezTo>
                <a:cubicBezTo>
                  <a:pt x="1260643" y="667221"/>
                  <a:pt x="1276542" y="683120"/>
                  <a:pt x="1296154" y="683120"/>
                </a:cubicBezTo>
                <a:cubicBezTo>
                  <a:pt x="1315766" y="683120"/>
                  <a:pt x="1331665" y="667221"/>
                  <a:pt x="1331665" y="647609"/>
                </a:cubicBezTo>
                <a:cubicBezTo>
                  <a:pt x="1331665" y="627997"/>
                  <a:pt x="1315766" y="612098"/>
                  <a:pt x="1296154" y="612098"/>
                </a:cubicBezTo>
                <a:close/>
                <a:moveTo>
                  <a:pt x="1108244" y="612098"/>
                </a:moveTo>
                <a:cubicBezTo>
                  <a:pt x="1088632" y="612098"/>
                  <a:pt x="1072733" y="627997"/>
                  <a:pt x="1072733" y="647609"/>
                </a:cubicBezTo>
                <a:cubicBezTo>
                  <a:pt x="1072733" y="667221"/>
                  <a:pt x="1088632" y="683120"/>
                  <a:pt x="1108244" y="683120"/>
                </a:cubicBezTo>
                <a:cubicBezTo>
                  <a:pt x="1127857" y="683120"/>
                  <a:pt x="1143754" y="667221"/>
                  <a:pt x="1143754" y="647609"/>
                </a:cubicBezTo>
                <a:cubicBezTo>
                  <a:pt x="1143754" y="627997"/>
                  <a:pt x="1127857" y="612098"/>
                  <a:pt x="1108244" y="612098"/>
                </a:cubicBezTo>
                <a:close/>
                <a:moveTo>
                  <a:pt x="920335" y="612098"/>
                </a:moveTo>
                <a:cubicBezTo>
                  <a:pt x="900722" y="612098"/>
                  <a:pt x="884823" y="627997"/>
                  <a:pt x="884823" y="647609"/>
                </a:cubicBezTo>
                <a:cubicBezTo>
                  <a:pt x="884823" y="667221"/>
                  <a:pt x="900722" y="683120"/>
                  <a:pt x="920335" y="683120"/>
                </a:cubicBezTo>
                <a:cubicBezTo>
                  <a:pt x="939946" y="683120"/>
                  <a:pt x="955845" y="667221"/>
                  <a:pt x="955845" y="647609"/>
                </a:cubicBezTo>
                <a:cubicBezTo>
                  <a:pt x="955845" y="627997"/>
                  <a:pt x="939946" y="612098"/>
                  <a:pt x="920335" y="612098"/>
                </a:cubicBezTo>
                <a:close/>
                <a:moveTo>
                  <a:pt x="732425" y="612098"/>
                </a:moveTo>
                <a:cubicBezTo>
                  <a:pt x="712812" y="612098"/>
                  <a:pt x="696913" y="627997"/>
                  <a:pt x="696913" y="647609"/>
                </a:cubicBezTo>
                <a:cubicBezTo>
                  <a:pt x="696913" y="667221"/>
                  <a:pt x="712812" y="683120"/>
                  <a:pt x="732425" y="683120"/>
                </a:cubicBezTo>
                <a:cubicBezTo>
                  <a:pt x="752037" y="683120"/>
                  <a:pt x="767935" y="667221"/>
                  <a:pt x="767935" y="647609"/>
                </a:cubicBezTo>
                <a:cubicBezTo>
                  <a:pt x="767935" y="627997"/>
                  <a:pt x="752037" y="612098"/>
                  <a:pt x="732425" y="612098"/>
                </a:cubicBezTo>
                <a:close/>
                <a:moveTo>
                  <a:pt x="544515" y="612098"/>
                </a:moveTo>
                <a:cubicBezTo>
                  <a:pt x="524902" y="612098"/>
                  <a:pt x="509004" y="627997"/>
                  <a:pt x="509004" y="647609"/>
                </a:cubicBezTo>
                <a:cubicBezTo>
                  <a:pt x="509004" y="667221"/>
                  <a:pt x="524902" y="683120"/>
                  <a:pt x="544515" y="683120"/>
                </a:cubicBezTo>
                <a:cubicBezTo>
                  <a:pt x="564127" y="683120"/>
                  <a:pt x="580026" y="667221"/>
                  <a:pt x="580026" y="647609"/>
                </a:cubicBezTo>
                <a:cubicBezTo>
                  <a:pt x="580026" y="627997"/>
                  <a:pt x="564127" y="612098"/>
                  <a:pt x="544515" y="612098"/>
                </a:cubicBezTo>
                <a:close/>
                <a:moveTo>
                  <a:pt x="356605" y="612098"/>
                </a:moveTo>
                <a:cubicBezTo>
                  <a:pt x="336993" y="612098"/>
                  <a:pt x="321094" y="627997"/>
                  <a:pt x="321094" y="647609"/>
                </a:cubicBezTo>
                <a:cubicBezTo>
                  <a:pt x="321094" y="667221"/>
                  <a:pt x="336993" y="683120"/>
                  <a:pt x="356605" y="683120"/>
                </a:cubicBezTo>
                <a:cubicBezTo>
                  <a:pt x="376218" y="683120"/>
                  <a:pt x="392116" y="667221"/>
                  <a:pt x="392116" y="647609"/>
                </a:cubicBezTo>
                <a:cubicBezTo>
                  <a:pt x="392116" y="627997"/>
                  <a:pt x="376218" y="612098"/>
                  <a:pt x="356605" y="612098"/>
                </a:cubicBezTo>
                <a:close/>
                <a:moveTo>
                  <a:pt x="168695" y="612098"/>
                </a:moveTo>
                <a:cubicBezTo>
                  <a:pt x="149083" y="612098"/>
                  <a:pt x="133184" y="627997"/>
                  <a:pt x="133184" y="647609"/>
                </a:cubicBezTo>
                <a:cubicBezTo>
                  <a:pt x="133184" y="667221"/>
                  <a:pt x="149083" y="683120"/>
                  <a:pt x="168695" y="683120"/>
                </a:cubicBezTo>
                <a:cubicBezTo>
                  <a:pt x="188307" y="683120"/>
                  <a:pt x="204207" y="667221"/>
                  <a:pt x="204207" y="647609"/>
                </a:cubicBezTo>
                <a:cubicBezTo>
                  <a:pt x="204207" y="627997"/>
                  <a:pt x="188307" y="612098"/>
                  <a:pt x="168695" y="612098"/>
                </a:cubicBezTo>
                <a:close/>
                <a:moveTo>
                  <a:pt x="12099079" y="463767"/>
                </a:moveTo>
                <a:cubicBezTo>
                  <a:pt x="12079467" y="463767"/>
                  <a:pt x="12063568" y="479666"/>
                  <a:pt x="12063568" y="499278"/>
                </a:cubicBezTo>
                <a:cubicBezTo>
                  <a:pt x="12063568" y="518890"/>
                  <a:pt x="12079467" y="534789"/>
                  <a:pt x="12099079" y="534789"/>
                </a:cubicBezTo>
                <a:cubicBezTo>
                  <a:pt x="12118691" y="534789"/>
                  <a:pt x="12134590" y="518890"/>
                  <a:pt x="12134590" y="499278"/>
                </a:cubicBezTo>
                <a:cubicBezTo>
                  <a:pt x="12134590" y="479666"/>
                  <a:pt x="12118691" y="463767"/>
                  <a:pt x="12099079" y="463767"/>
                </a:cubicBezTo>
                <a:close/>
                <a:moveTo>
                  <a:pt x="11911169" y="463767"/>
                </a:moveTo>
                <a:cubicBezTo>
                  <a:pt x="11891557" y="463767"/>
                  <a:pt x="11875658" y="479666"/>
                  <a:pt x="11875658" y="499278"/>
                </a:cubicBezTo>
                <a:cubicBezTo>
                  <a:pt x="11875658" y="518890"/>
                  <a:pt x="11891557" y="534789"/>
                  <a:pt x="11911169" y="534789"/>
                </a:cubicBezTo>
                <a:cubicBezTo>
                  <a:pt x="11930781" y="534789"/>
                  <a:pt x="11946680" y="518890"/>
                  <a:pt x="11946680" y="499278"/>
                </a:cubicBezTo>
                <a:cubicBezTo>
                  <a:pt x="11946680" y="479666"/>
                  <a:pt x="11930781" y="463767"/>
                  <a:pt x="11911169" y="463767"/>
                </a:cubicBezTo>
                <a:close/>
                <a:moveTo>
                  <a:pt x="11723259" y="463767"/>
                </a:moveTo>
                <a:cubicBezTo>
                  <a:pt x="11703647" y="463767"/>
                  <a:pt x="11687748" y="479666"/>
                  <a:pt x="11687748" y="499278"/>
                </a:cubicBezTo>
                <a:cubicBezTo>
                  <a:pt x="11687748" y="518890"/>
                  <a:pt x="11703647" y="534789"/>
                  <a:pt x="11723259" y="534789"/>
                </a:cubicBezTo>
                <a:cubicBezTo>
                  <a:pt x="11742871" y="534789"/>
                  <a:pt x="11758770" y="518890"/>
                  <a:pt x="11758770" y="499278"/>
                </a:cubicBezTo>
                <a:cubicBezTo>
                  <a:pt x="11758770" y="479666"/>
                  <a:pt x="11742871" y="463767"/>
                  <a:pt x="11723259" y="463767"/>
                </a:cubicBezTo>
                <a:close/>
                <a:moveTo>
                  <a:pt x="11535349" y="463767"/>
                </a:moveTo>
                <a:cubicBezTo>
                  <a:pt x="11515737" y="463767"/>
                  <a:pt x="11499838" y="479666"/>
                  <a:pt x="11499838" y="499278"/>
                </a:cubicBezTo>
                <a:cubicBezTo>
                  <a:pt x="11499838" y="518890"/>
                  <a:pt x="11515737" y="534789"/>
                  <a:pt x="11535349" y="534789"/>
                </a:cubicBezTo>
                <a:cubicBezTo>
                  <a:pt x="11554961" y="534789"/>
                  <a:pt x="11570860" y="518890"/>
                  <a:pt x="11570860" y="499278"/>
                </a:cubicBezTo>
                <a:cubicBezTo>
                  <a:pt x="11570860" y="479666"/>
                  <a:pt x="11554961" y="463767"/>
                  <a:pt x="11535349" y="463767"/>
                </a:cubicBezTo>
                <a:close/>
                <a:moveTo>
                  <a:pt x="11347439" y="463767"/>
                </a:moveTo>
                <a:cubicBezTo>
                  <a:pt x="11327827" y="463767"/>
                  <a:pt x="11311928" y="479666"/>
                  <a:pt x="11311928" y="499278"/>
                </a:cubicBezTo>
                <a:cubicBezTo>
                  <a:pt x="11311928" y="518890"/>
                  <a:pt x="11327827" y="534789"/>
                  <a:pt x="11347439" y="534789"/>
                </a:cubicBezTo>
                <a:cubicBezTo>
                  <a:pt x="11367051" y="534789"/>
                  <a:pt x="11382950" y="518890"/>
                  <a:pt x="11382950" y="499278"/>
                </a:cubicBezTo>
                <a:cubicBezTo>
                  <a:pt x="11382950" y="479666"/>
                  <a:pt x="11367051" y="463767"/>
                  <a:pt x="11347439" y="463767"/>
                </a:cubicBezTo>
                <a:close/>
                <a:moveTo>
                  <a:pt x="11159529" y="463767"/>
                </a:moveTo>
                <a:cubicBezTo>
                  <a:pt x="11139917" y="463767"/>
                  <a:pt x="11124018" y="479666"/>
                  <a:pt x="11124018" y="499278"/>
                </a:cubicBezTo>
                <a:cubicBezTo>
                  <a:pt x="11124018" y="518890"/>
                  <a:pt x="11139917" y="534789"/>
                  <a:pt x="11159529" y="534789"/>
                </a:cubicBezTo>
                <a:cubicBezTo>
                  <a:pt x="11179141" y="534789"/>
                  <a:pt x="11195040" y="518890"/>
                  <a:pt x="11195040" y="499278"/>
                </a:cubicBezTo>
                <a:cubicBezTo>
                  <a:pt x="11195040" y="479666"/>
                  <a:pt x="11179141" y="463767"/>
                  <a:pt x="11159529" y="463767"/>
                </a:cubicBezTo>
                <a:close/>
                <a:moveTo>
                  <a:pt x="10971619" y="463767"/>
                </a:moveTo>
                <a:cubicBezTo>
                  <a:pt x="10952007" y="463767"/>
                  <a:pt x="10936108" y="479666"/>
                  <a:pt x="10936108" y="499278"/>
                </a:cubicBezTo>
                <a:cubicBezTo>
                  <a:pt x="10936108" y="518890"/>
                  <a:pt x="10952007" y="534789"/>
                  <a:pt x="10971619" y="534789"/>
                </a:cubicBezTo>
                <a:cubicBezTo>
                  <a:pt x="10991231" y="534789"/>
                  <a:pt x="11007130" y="518890"/>
                  <a:pt x="11007130" y="499278"/>
                </a:cubicBezTo>
                <a:cubicBezTo>
                  <a:pt x="11007130" y="479666"/>
                  <a:pt x="10991231" y="463767"/>
                  <a:pt x="10971619" y="463767"/>
                </a:cubicBezTo>
                <a:close/>
                <a:moveTo>
                  <a:pt x="10783709" y="463767"/>
                </a:moveTo>
                <a:cubicBezTo>
                  <a:pt x="10764097" y="463767"/>
                  <a:pt x="10748198" y="479666"/>
                  <a:pt x="10748198" y="499278"/>
                </a:cubicBezTo>
                <a:cubicBezTo>
                  <a:pt x="10748198" y="518890"/>
                  <a:pt x="10764097" y="534789"/>
                  <a:pt x="10783709" y="534789"/>
                </a:cubicBezTo>
                <a:cubicBezTo>
                  <a:pt x="10803321" y="534789"/>
                  <a:pt x="10819220" y="518890"/>
                  <a:pt x="10819220" y="499278"/>
                </a:cubicBezTo>
                <a:cubicBezTo>
                  <a:pt x="10819220" y="479666"/>
                  <a:pt x="10803321" y="463767"/>
                  <a:pt x="10783709" y="463767"/>
                </a:cubicBezTo>
                <a:close/>
                <a:moveTo>
                  <a:pt x="10595799" y="463767"/>
                </a:moveTo>
                <a:cubicBezTo>
                  <a:pt x="10576187" y="463767"/>
                  <a:pt x="10560288" y="479666"/>
                  <a:pt x="10560288" y="499278"/>
                </a:cubicBezTo>
                <a:cubicBezTo>
                  <a:pt x="10560288" y="518890"/>
                  <a:pt x="10576187" y="534789"/>
                  <a:pt x="10595799" y="534789"/>
                </a:cubicBezTo>
                <a:cubicBezTo>
                  <a:pt x="10615411" y="534789"/>
                  <a:pt x="10631310" y="518890"/>
                  <a:pt x="10631310" y="499278"/>
                </a:cubicBezTo>
                <a:cubicBezTo>
                  <a:pt x="10631310" y="479666"/>
                  <a:pt x="10615411" y="463767"/>
                  <a:pt x="10595799" y="463767"/>
                </a:cubicBezTo>
                <a:close/>
                <a:moveTo>
                  <a:pt x="10407889" y="463767"/>
                </a:moveTo>
                <a:cubicBezTo>
                  <a:pt x="10388277" y="463767"/>
                  <a:pt x="10372378" y="479666"/>
                  <a:pt x="10372378" y="499278"/>
                </a:cubicBezTo>
                <a:cubicBezTo>
                  <a:pt x="10372378" y="518890"/>
                  <a:pt x="10388277" y="534789"/>
                  <a:pt x="10407889" y="534789"/>
                </a:cubicBezTo>
                <a:cubicBezTo>
                  <a:pt x="10427501" y="534789"/>
                  <a:pt x="10443400" y="518890"/>
                  <a:pt x="10443400" y="499278"/>
                </a:cubicBezTo>
                <a:cubicBezTo>
                  <a:pt x="10443400" y="479666"/>
                  <a:pt x="10427501" y="463767"/>
                  <a:pt x="10407889" y="463767"/>
                </a:cubicBezTo>
                <a:close/>
                <a:moveTo>
                  <a:pt x="10219979" y="463767"/>
                </a:moveTo>
                <a:cubicBezTo>
                  <a:pt x="10200367" y="463767"/>
                  <a:pt x="10184468" y="479666"/>
                  <a:pt x="10184468" y="499278"/>
                </a:cubicBezTo>
                <a:cubicBezTo>
                  <a:pt x="10184468" y="518890"/>
                  <a:pt x="10200367" y="534789"/>
                  <a:pt x="10219979" y="534789"/>
                </a:cubicBezTo>
                <a:cubicBezTo>
                  <a:pt x="10239591" y="534789"/>
                  <a:pt x="10255490" y="518890"/>
                  <a:pt x="10255490" y="499278"/>
                </a:cubicBezTo>
                <a:cubicBezTo>
                  <a:pt x="10255490" y="479666"/>
                  <a:pt x="10239591" y="463767"/>
                  <a:pt x="10219979" y="463767"/>
                </a:cubicBezTo>
                <a:close/>
                <a:moveTo>
                  <a:pt x="10032069" y="463767"/>
                </a:moveTo>
                <a:cubicBezTo>
                  <a:pt x="10012457" y="463767"/>
                  <a:pt x="9996558" y="479666"/>
                  <a:pt x="9996558" y="499278"/>
                </a:cubicBezTo>
                <a:cubicBezTo>
                  <a:pt x="9996558" y="518890"/>
                  <a:pt x="10012457" y="534789"/>
                  <a:pt x="10032069" y="534789"/>
                </a:cubicBezTo>
                <a:cubicBezTo>
                  <a:pt x="10051681" y="534789"/>
                  <a:pt x="10067580" y="518890"/>
                  <a:pt x="10067580" y="499278"/>
                </a:cubicBezTo>
                <a:cubicBezTo>
                  <a:pt x="10067580" y="479666"/>
                  <a:pt x="10051681" y="463767"/>
                  <a:pt x="10032069" y="463767"/>
                </a:cubicBezTo>
                <a:close/>
                <a:moveTo>
                  <a:pt x="9844159" y="463767"/>
                </a:moveTo>
                <a:cubicBezTo>
                  <a:pt x="9824547" y="463767"/>
                  <a:pt x="9808648" y="479666"/>
                  <a:pt x="9808648" y="499278"/>
                </a:cubicBezTo>
                <a:cubicBezTo>
                  <a:pt x="9808648" y="518890"/>
                  <a:pt x="9824547" y="534789"/>
                  <a:pt x="9844159" y="534789"/>
                </a:cubicBezTo>
                <a:cubicBezTo>
                  <a:pt x="9863771" y="534789"/>
                  <a:pt x="9879670" y="518890"/>
                  <a:pt x="9879670" y="499278"/>
                </a:cubicBezTo>
                <a:cubicBezTo>
                  <a:pt x="9879670" y="479666"/>
                  <a:pt x="9863771" y="463767"/>
                  <a:pt x="9844159" y="463767"/>
                </a:cubicBezTo>
                <a:close/>
                <a:moveTo>
                  <a:pt x="9656249" y="463767"/>
                </a:moveTo>
                <a:cubicBezTo>
                  <a:pt x="9636637" y="463767"/>
                  <a:pt x="9620738" y="479666"/>
                  <a:pt x="9620738" y="499278"/>
                </a:cubicBezTo>
                <a:cubicBezTo>
                  <a:pt x="9620738" y="518890"/>
                  <a:pt x="9636637" y="534789"/>
                  <a:pt x="9656249" y="534789"/>
                </a:cubicBezTo>
                <a:cubicBezTo>
                  <a:pt x="9675861" y="534789"/>
                  <a:pt x="9691760" y="518890"/>
                  <a:pt x="9691760" y="499278"/>
                </a:cubicBezTo>
                <a:cubicBezTo>
                  <a:pt x="9691760" y="479666"/>
                  <a:pt x="9675861" y="463767"/>
                  <a:pt x="9656249" y="463767"/>
                </a:cubicBezTo>
                <a:close/>
                <a:moveTo>
                  <a:pt x="9468339" y="463767"/>
                </a:moveTo>
                <a:cubicBezTo>
                  <a:pt x="9448727" y="463767"/>
                  <a:pt x="9432828" y="479666"/>
                  <a:pt x="9432828" y="499278"/>
                </a:cubicBezTo>
                <a:cubicBezTo>
                  <a:pt x="9432828" y="518890"/>
                  <a:pt x="9448727" y="534789"/>
                  <a:pt x="9468339" y="534789"/>
                </a:cubicBezTo>
                <a:cubicBezTo>
                  <a:pt x="9487951" y="534789"/>
                  <a:pt x="9503850" y="518890"/>
                  <a:pt x="9503850" y="499278"/>
                </a:cubicBezTo>
                <a:cubicBezTo>
                  <a:pt x="9503850" y="479666"/>
                  <a:pt x="9487951" y="463767"/>
                  <a:pt x="9468339" y="463767"/>
                </a:cubicBezTo>
                <a:close/>
                <a:moveTo>
                  <a:pt x="9280429" y="463767"/>
                </a:moveTo>
                <a:cubicBezTo>
                  <a:pt x="9260817" y="463767"/>
                  <a:pt x="9244918" y="479666"/>
                  <a:pt x="9244918" y="499278"/>
                </a:cubicBezTo>
                <a:cubicBezTo>
                  <a:pt x="9244918" y="518890"/>
                  <a:pt x="9260817" y="534789"/>
                  <a:pt x="9280429" y="534789"/>
                </a:cubicBezTo>
                <a:cubicBezTo>
                  <a:pt x="9300041" y="534789"/>
                  <a:pt x="9315940" y="518890"/>
                  <a:pt x="9315940" y="499278"/>
                </a:cubicBezTo>
                <a:cubicBezTo>
                  <a:pt x="9315940" y="479666"/>
                  <a:pt x="9300041" y="463767"/>
                  <a:pt x="9280429" y="463767"/>
                </a:cubicBezTo>
                <a:close/>
                <a:moveTo>
                  <a:pt x="9092519" y="463767"/>
                </a:moveTo>
                <a:cubicBezTo>
                  <a:pt x="9072907" y="463767"/>
                  <a:pt x="9057008" y="479666"/>
                  <a:pt x="9057008" y="499278"/>
                </a:cubicBezTo>
                <a:cubicBezTo>
                  <a:pt x="9057008" y="518890"/>
                  <a:pt x="9072907" y="534789"/>
                  <a:pt x="9092519" y="534789"/>
                </a:cubicBezTo>
                <a:cubicBezTo>
                  <a:pt x="9112131" y="534789"/>
                  <a:pt x="9128030" y="518890"/>
                  <a:pt x="9128030" y="499278"/>
                </a:cubicBezTo>
                <a:cubicBezTo>
                  <a:pt x="9128030" y="479666"/>
                  <a:pt x="9112131" y="463767"/>
                  <a:pt x="9092519" y="463767"/>
                </a:cubicBezTo>
                <a:close/>
                <a:moveTo>
                  <a:pt x="8904609" y="463767"/>
                </a:moveTo>
                <a:cubicBezTo>
                  <a:pt x="8884997" y="463767"/>
                  <a:pt x="8869098" y="479666"/>
                  <a:pt x="8869098" y="499278"/>
                </a:cubicBezTo>
                <a:cubicBezTo>
                  <a:pt x="8869098" y="518890"/>
                  <a:pt x="8884997" y="534789"/>
                  <a:pt x="8904609" y="534789"/>
                </a:cubicBezTo>
                <a:cubicBezTo>
                  <a:pt x="8924221" y="534789"/>
                  <a:pt x="8940120" y="518890"/>
                  <a:pt x="8940120" y="499278"/>
                </a:cubicBezTo>
                <a:cubicBezTo>
                  <a:pt x="8940120" y="479666"/>
                  <a:pt x="8924221" y="463767"/>
                  <a:pt x="8904609" y="463767"/>
                </a:cubicBezTo>
                <a:close/>
                <a:moveTo>
                  <a:pt x="8716699" y="463767"/>
                </a:moveTo>
                <a:cubicBezTo>
                  <a:pt x="8697087" y="463767"/>
                  <a:pt x="8681188" y="479666"/>
                  <a:pt x="8681188" y="499278"/>
                </a:cubicBezTo>
                <a:cubicBezTo>
                  <a:pt x="8681188" y="518890"/>
                  <a:pt x="8697087" y="534789"/>
                  <a:pt x="8716699" y="534789"/>
                </a:cubicBezTo>
                <a:cubicBezTo>
                  <a:pt x="8736311" y="534789"/>
                  <a:pt x="8752210" y="518890"/>
                  <a:pt x="8752210" y="499278"/>
                </a:cubicBezTo>
                <a:cubicBezTo>
                  <a:pt x="8752210" y="479666"/>
                  <a:pt x="8736311" y="463767"/>
                  <a:pt x="8716699" y="463767"/>
                </a:cubicBezTo>
                <a:close/>
                <a:moveTo>
                  <a:pt x="8528789" y="463767"/>
                </a:moveTo>
                <a:cubicBezTo>
                  <a:pt x="8509177" y="463767"/>
                  <a:pt x="8493278" y="479666"/>
                  <a:pt x="8493278" y="499278"/>
                </a:cubicBezTo>
                <a:cubicBezTo>
                  <a:pt x="8493278" y="518890"/>
                  <a:pt x="8509177" y="534789"/>
                  <a:pt x="8528789" y="534789"/>
                </a:cubicBezTo>
                <a:cubicBezTo>
                  <a:pt x="8548401" y="534789"/>
                  <a:pt x="8564300" y="518890"/>
                  <a:pt x="8564300" y="499278"/>
                </a:cubicBezTo>
                <a:cubicBezTo>
                  <a:pt x="8564300" y="479666"/>
                  <a:pt x="8548401" y="463767"/>
                  <a:pt x="8528789" y="463767"/>
                </a:cubicBezTo>
                <a:close/>
                <a:moveTo>
                  <a:pt x="8340879" y="463767"/>
                </a:moveTo>
                <a:cubicBezTo>
                  <a:pt x="8321267" y="463767"/>
                  <a:pt x="8305368" y="479666"/>
                  <a:pt x="8305368" y="499278"/>
                </a:cubicBezTo>
                <a:cubicBezTo>
                  <a:pt x="8305368" y="518890"/>
                  <a:pt x="8321267" y="534789"/>
                  <a:pt x="8340879" y="534789"/>
                </a:cubicBezTo>
                <a:cubicBezTo>
                  <a:pt x="8360491" y="534789"/>
                  <a:pt x="8376390" y="518890"/>
                  <a:pt x="8376390" y="499278"/>
                </a:cubicBezTo>
                <a:cubicBezTo>
                  <a:pt x="8376390" y="479666"/>
                  <a:pt x="8360491" y="463767"/>
                  <a:pt x="8340879" y="463767"/>
                </a:cubicBezTo>
                <a:close/>
                <a:moveTo>
                  <a:pt x="8152969" y="463767"/>
                </a:moveTo>
                <a:cubicBezTo>
                  <a:pt x="8133357" y="463767"/>
                  <a:pt x="8117458" y="479666"/>
                  <a:pt x="8117458" y="499278"/>
                </a:cubicBezTo>
                <a:cubicBezTo>
                  <a:pt x="8117458" y="518890"/>
                  <a:pt x="8133357" y="534789"/>
                  <a:pt x="8152969" y="534789"/>
                </a:cubicBezTo>
                <a:cubicBezTo>
                  <a:pt x="8172581" y="534789"/>
                  <a:pt x="8188480" y="518890"/>
                  <a:pt x="8188480" y="499278"/>
                </a:cubicBezTo>
                <a:cubicBezTo>
                  <a:pt x="8188480" y="479666"/>
                  <a:pt x="8172581" y="463767"/>
                  <a:pt x="8152969" y="463767"/>
                </a:cubicBezTo>
                <a:close/>
                <a:moveTo>
                  <a:pt x="7965059" y="463767"/>
                </a:moveTo>
                <a:cubicBezTo>
                  <a:pt x="7945447" y="463767"/>
                  <a:pt x="7929548" y="479666"/>
                  <a:pt x="7929548" y="499278"/>
                </a:cubicBezTo>
                <a:cubicBezTo>
                  <a:pt x="7929548" y="518890"/>
                  <a:pt x="7945447" y="534789"/>
                  <a:pt x="7965059" y="534789"/>
                </a:cubicBezTo>
                <a:cubicBezTo>
                  <a:pt x="7984671" y="534789"/>
                  <a:pt x="8000570" y="518890"/>
                  <a:pt x="8000570" y="499278"/>
                </a:cubicBezTo>
                <a:cubicBezTo>
                  <a:pt x="8000570" y="479666"/>
                  <a:pt x="7984671" y="463767"/>
                  <a:pt x="7965059" y="463767"/>
                </a:cubicBezTo>
                <a:close/>
                <a:moveTo>
                  <a:pt x="7777149" y="463767"/>
                </a:moveTo>
                <a:cubicBezTo>
                  <a:pt x="7757537" y="463767"/>
                  <a:pt x="7741638" y="479666"/>
                  <a:pt x="7741638" y="499278"/>
                </a:cubicBezTo>
                <a:cubicBezTo>
                  <a:pt x="7741638" y="518890"/>
                  <a:pt x="7757537" y="534789"/>
                  <a:pt x="7777149" y="534789"/>
                </a:cubicBezTo>
                <a:cubicBezTo>
                  <a:pt x="7796761" y="534789"/>
                  <a:pt x="7812660" y="518890"/>
                  <a:pt x="7812660" y="499278"/>
                </a:cubicBezTo>
                <a:cubicBezTo>
                  <a:pt x="7812660" y="479666"/>
                  <a:pt x="7796761" y="463767"/>
                  <a:pt x="7777149" y="463767"/>
                </a:cubicBezTo>
                <a:close/>
                <a:moveTo>
                  <a:pt x="7589239" y="463767"/>
                </a:moveTo>
                <a:cubicBezTo>
                  <a:pt x="7569627" y="463767"/>
                  <a:pt x="7553728" y="479666"/>
                  <a:pt x="7553728" y="499278"/>
                </a:cubicBezTo>
                <a:cubicBezTo>
                  <a:pt x="7553728" y="518890"/>
                  <a:pt x="7569627" y="534789"/>
                  <a:pt x="7589239" y="534789"/>
                </a:cubicBezTo>
                <a:cubicBezTo>
                  <a:pt x="7608851" y="534789"/>
                  <a:pt x="7624750" y="518890"/>
                  <a:pt x="7624750" y="499278"/>
                </a:cubicBezTo>
                <a:cubicBezTo>
                  <a:pt x="7624750" y="479666"/>
                  <a:pt x="7608851" y="463767"/>
                  <a:pt x="7589239" y="463767"/>
                </a:cubicBezTo>
                <a:close/>
                <a:moveTo>
                  <a:pt x="7401329" y="463767"/>
                </a:moveTo>
                <a:cubicBezTo>
                  <a:pt x="7381717" y="463767"/>
                  <a:pt x="7365818" y="479666"/>
                  <a:pt x="7365818" y="499278"/>
                </a:cubicBezTo>
                <a:cubicBezTo>
                  <a:pt x="7365818" y="518890"/>
                  <a:pt x="7381717" y="534789"/>
                  <a:pt x="7401329" y="534789"/>
                </a:cubicBezTo>
                <a:cubicBezTo>
                  <a:pt x="7420941" y="534789"/>
                  <a:pt x="7436840" y="518890"/>
                  <a:pt x="7436840" y="499278"/>
                </a:cubicBezTo>
                <a:cubicBezTo>
                  <a:pt x="7436840" y="479666"/>
                  <a:pt x="7420941" y="463767"/>
                  <a:pt x="7401329" y="463767"/>
                </a:cubicBezTo>
                <a:close/>
                <a:moveTo>
                  <a:pt x="7213419" y="463767"/>
                </a:moveTo>
                <a:cubicBezTo>
                  <a:pt x="7193807" y="463767"/>
                  <a:pt x="7177908" y="479666"/>
                  <a:pt x="7177908" y="499278"/>
                </a:cubicBezTo>
                <a:cubicBezTo>
                  <a:pt x="7177908" y="518890"/>
                  <a:pt x="7193807" y="534789"/>
                  <a:pt x="7213419" y="534789"/>
                </a:cubicBezTo>
                <a:cubicBezTo>
                  <a:pt x="7233031" y="534789"/>
                  <a:pt x="7248930" y="518890"/>
                  <a:pt x="7248930" y="499278"/>
                </a:cubicBezTo>
                <a:cubicBezTo>
                  <a:pt x="7248930" y="479666"/>
                  <a:pt x="7233031" y="463767"/>
                  <a:pt x="7213419" y="463767"/>
                </a:cubicBezTo>
                <a:close/>
                <a:moveTo>
                  <a:pt x="7025509" y="463767"/>
                </a:moveTo>
                <a:cubicBezTo>
                  <a:pt x="7005897" y="463767"/>
                  <a:pt x="6989998" y="479666"/>
                  <a:pt x="6989998" y="499278"/>
                </a:cubicBezTo>
                <a:cubicBezTo>
                  <a:pt x="6989998" y="518890"/>
                  <a:pt x="7005897" y="534789"/>
                  <a:pt x="7025509" y="534789"/>
                </a:cubicBezTo>
                <a:cubicBezTo>
                  <a:pt x="7045121" y="534789"/>
                  <a:pt x="7061020" y="518890"/>
                  <a:pt x="7061020" y="499278"/>
                </a:cubicBezTo>
                <a:cubicBezTo>
                  <a:pt x="7061020" y="479666"/>
                  <a:pt x="7045121" y="463767"/>
                  <a:pt x="7025509" y="463767"/>
                </a:cubicBezTo>
                <a:close/>
                <a:moveTo>
                  <a:pt x="6837599" y="463767"/>
                </a:moveTo>
                <a:cubicBezTo>
                  <a:pt x="6817987" y="463767"/>
                  <a:pt x="6802088" y="479666"/>
                  <a:pt x="6802088" y="499278"/>
                </a:cubicBezTo>
                <a:cubicBezTo>
                  <a:pt x="6802088" y="518890"/>
                  <a:pt x="6817987" y="534789"/>
                  <a:pt x="6837599" y="534789"/>
                </a:cubicBezTo>
                <a:cubicBezTo>
                  <a:pt x="6857211" y="534789"/>
                  <a:pt x="6873110" y="518890"/>
                  <a:pt x="6873110" y="499278"/>
                </a:cubicBezTo>
                <a:cubicBezTo>
                  <a:pt x="6873110" y="479666"/>
                  <a:pt x="6857211" y="463767"/>
                  <a:pt x="6837599" y="463767"/>
                </a:cubicBezTo>
                <a:close/>
                <a:moveTo>
                  <a:pt x="6649689" y="463767"/>
                </a:moveTo>
                <a:cubicBezTo>
                  <a:pt x="6630077" y="463767"/>
                  <a:pt x="6614179" y="479666"/>
                  <a:pt x="6614179" y="499278"/>
                </a:cubicBezTo>
                <a:cubicBezTo>
                  <a:pt x="6614179" y="518890"/>
                  <a:pt x="6630077" y="534789"/>
                  <a:pt x="6649689" y="534789"/>
                </a:cubicBezTo>
                <a:cubicBezTo>
                  <a:pt x="6669301" y="534789"/>
                  <a:pt x="6685200" y="518890"/>
                  <a:pt x="6685200" y="499278"/>
                </a:cubicBezTo>
                <a:cubicBezTo>
                  <a:pt x="6685200" y="479666"/>
                  <a:pt x="6669301" y="463767"/>
                  <a:pt x="6649689" y="463767"/>
                </a:cubicBezTo>
                <a:close/>
                <a:moveTo>
                  <a:pt x="6461779" y="463767"/>
                </a:moveTo>
                <a:cubicBezTo>
                  <a:pt x="6442168" y="463767"/>
                  <a:pt x="6426268" y="479666"/>
                  <a:pt x="6426268" y="499278"/>
                </a:cubicBezTo>
                <a:cubicBezTo>
                  <a:pt x="6426268" y="518890"/>
                  <a:pt x="6442168" y="534789"/>
                  <a:pt x="6461779" y="534789"/>
                </a:cubicBezTo>
                <a:cubicBezTo>
                  <a:pt x="6481392" y="534789"/>
                  <a:pt x="6497290" y="518890"/>
                  <a:pt x="6497290" y="499278"/>
                </a:cubicBezTo>
                <a:cubicBezTo>
                  <a:pt x="6497290" y="479666"/>
                  <a:pt x="6481392" y="463767"/>
                  <a:pt x="6461779" y="463767"/>
                </a:cubicBezTo>
                <a:close/>
                <a:moveTo>
                  <a:pt x="6273870" y="463767"/>
                </a:moveTo>
                <a:cubicBezTo>
                  <a:pt x="6254257" y="463767"/>
                  <a:pt x="6238358" y="479666"/>
                  <a:pt x="6238358" y="499278"/>
                </a:cubicBezTo>
                <a:cubicBezTo>
                  <a:pt x="6238358" y="518890"/>
                  <a:pt x="6254257" y="534789"/>
                  <a:pt x="6273870" y="534789"/>
                </a:cubicBezTo>
                <a:cubicBezTo>
                  <a:pt x="6293481" y="534789"/>
                  <a:pt x="6309381" y="518890"/>
                  <a:pt x="6309381" y="499278"/>
                </a:cubicBezTo>
                <a:cubicBezTo>
                  <a:pt x="6309381" y="479666"/>
                  <a:pt x="6293481" y="463767"/>
                  <a:pt x="6273870" y="463767"/>
                </a:cubicBezTo>
                <a:close/>
                <a:moveTo>
                  <a:pt x="6085959" y="463767"/>
                </a:moveTo>
                <a:cubicBezTo>
                  <a:pt x="6066347" y="463767"/>
                  <a:pt x="6050450" y="479666"/>
                  <a:pt x="6050450" y="499278"/>
                </a:cubicBezTo>
                <a:cubicBezTo>
                  <a:pt x="6050450" y="518890"/>
                  <a:pt x="6066347" y="534789"/>
                  <a:pt x="6085959" y="534789"/>
                </a:cubicBezTo>
                <a:cubicBezTo>
                  <a:pt x="6105571" y="534789"/>
                  <a:pt x="6121470" y="518890"/>
                  <a:pt x="6121470" y="499278"/>
                </a:cubicBezTo>
                <a:cubicBezTo>
                  <a:pt x="6121470" y="479666"/>
                  <a:pt x="6105571" y="463767"/>
                  <a:pt x="6085959" y="463767"/>
                </a:cubicBezTo>
                <a:close/>
                <a:moveTo>
                  <a:pt x="5898050" y="463767"/>
                </a:moveTo>
                <a:cubicBezTo>
                  <a:pt x="5878439" y="463767"/>
                  <a:pt x="5862539" y="479666"/>
                  <a:pt x="5862539" y="499278"/>
                </a:cubicBezTo>
                <a:cubicBezTo>
                  <a:pt x="5862539" y="518890"/>
                  <a:pt x="5878439" y="534789"/>
                  <a:pt x="5898050" y="534789"/>
                </a:cubicBezTo>
                <a:cubicBezTo>
                  <a:pt x="5917663" y="534789"/>
                  <a:pt x="5933561" y="518890"/>
                  <a:pt x="5933561" y="499278"/>
                </a:cubicBezTo>
                <a:cubicBezTo>
                  <a:pt x="5933561" y="479666"/>
                  <a:pt x="5917663" y="463767"/>
                  <a:pt x="5898050" y="463767"/>
                </a:cubicBezTo>
                <a:close/>
                <a:moveTo>
                  <a:pt x="5710141" y="463767"/>
                </a:moveTo>
                <a:cubicBezTo>
                  <a:pt x="5690529" y="463767"/>
                  <a:pt x="5674630" y="479666"/>
                  <a:pt x="5674630" y="499278"/>
                </a:cubicBezTo>
                <a:cubicBezTo>
                  <a:pt x="5674630" y="518890"/>
                  <a:pt x="5690529" y="534789"/>
                  <a:pt x="5710141" y="534789"/>
                </a:cubicBezTo>
                <a:cubicBezTo>
                  <a:pt x="5729752" y="534789"/>
                  <a:pt x="5745653" y="518890"/>
                  <a:pt x="5745653" y="499278"/>
                </a:cubicBezTo>
                <a:cubicBezTo>
                  <a:pt x="5745653" y="479666"/>
                  <a:pt x="5729752" y="463767"/>
                  <a:pt x="5710141" y="463767"/>
                </a:cubicBezTo>
                <a:close/>
                <a:moveTo>
                  <a:pt x="5522233" y="463767"/>
                </a:moveTo>
                <a:cubicBezTo>
                  <a:pt x="5502620" y="463767"/>
                  <a:pt x="5486721" y="479666"/>
                  <a:pt x="5486721" y="499278"/>
                </a:cubicBezTo>
                <a:cubicBezTo>
                  <a:pt x="5486721" y="518890"/>
                  <a:pt x="5502620" y="534789"/>
                  <a:pt x="5522233" y="534789"/>
                </a:cubicBezTo>
                <a:cubicBezTo>
                  <a:pt x="5541843" y="534789"/>
                  <a:pt x="5557742" y="518890"/>
                  <a:pt x="5557742" y="499278"/>
                </a:cubicBezTo>
                <a:cubicBezTo>
                  <a:pt x="5557742" y="479666"/>
                  <a:pt x="5541843" y="463767"/>
                  <a:pt x="5522233" y="463767"/>
                </a:cubicBezTo>
                <a:close/>
                <a:moveTo>
                  <a:pt x="5334321" y="463767"/>
                </a:moveTo>
                <a:cubicBezTo>
                  <a:pt x="5314711" y="463767"/>
                  <a:pt x="5298813" y="479666"/>
                  <a:pt x="5298813" y="499278"/>
                </a:cubicBezTo>
                <a:cubicBezTo>
                  <a:pt x="5298813" y="518890"/>
                  <a:pt x="5314711" y="534789"/>
                  <a:pt x="5334321" y="534789"/>
                </a:cubicBezTo>
                <a:cubicBezTo>
                  <a:pt x="5353934" y="534789"/>
                  <a:pt x="5369832" y="518890"/>
                  <a:pt x="5369832" y="499278"/>
                </a:cubicBezTo>
                <a:cubicBezTo>
                  <a:pt x="5369832" y="479666"/>
                  <a:pt x="5353934" y="463767"/>
                  <a:pt x="5334321" y="463767"/>
                </a:cubicBezTo>
                <a:close/>
                <a:moveTo>
                  <a:pt x="5146412" y="463767"/>
                </a:moveTo>
                <a:cubicBezTo>
                  <a:pt x="5126803" y="463767"/>
                  <a:pt x="5110901" y="479666"/>
                  <a:pt x="5110901" y="499278"/>
                </a:cubicBezTo>
                <a:cubicBezTo>
                  <a:pt x="5110901" y="518890"/>
                  <a:pt x="5126803" y="534789"/>
                  <a:pt x="5146412" y="534789"/>
                </a:cubicBezTo>
                <a:cubicBezTo>
                  <a:pt x="5166021" y="534789"/>
                  <a:pt x="5181923" y="518890"/>
                  <a:pt x="5181923" y="499278"/>
                </a:cubicBezTo>
                <a:cubicBezTo>
                  <a:pt x="5181923" y="479666"/>
                  <a:pt x="5166021" y="463767"/>
                  <a:pt x="5146412" y="463767"/>
                </a:cubicBezTo>
                <a:close/>
                <a:moveTo>
                  <a:pt x="4958502" y="463767"/>
                </a:moveTo>
                <a:cubicBezTo>
                  <a:pt x="4938890" y="463767"/>
                  <a:pt x="4922992" y="479666"/>
                  <a:pt x="4922992" y="499278"/>
                </a:cubicBezTo>
                <a:cubicBezTo>
                  <a:pt x="4922992" y="518890"/>
                  <a:pt x="4938890" y="534789"/>
                  <a:pt x="4958502" y="534789"/>
                </a:cubicBezTo>
                <a:cubicBezTo>
                  <a:pt x="4978115" y="534789"/>
                  <a:pt x="4994015" y="518890"/>
                  <a:pt x="4994015" y="499278"/>
                </a:cubicBezTo>
                <a:cubicBezTo>
                  <a:pt x="4994015" y="479666"/>
                  <a:pt x="4978115" y="463767"/>
                  <a:pt x="4958502" y="463767"/>
                </a:cubicBezTo>
                <a:close/>
                <a:moveTo>
                  <a:pt x="4770595" y="463767"/>
                </a:moveTo>
                <a:cubicBezTo>
                  <a:pt x="4750980" y="463767"/>
                  <a:pt x="4735082" y="479666"/>
                  <a:pt x="4735082" y="499278"/>
                </a:cubicBezTo>
                <a:cubicBezTo>
                  <a:pt x="4735082" y="518890"/>
                  <a:pt x="4750980" y="534789"/>
                  <a:pt x="4770595" y="534789"/>
                </a:cubicBezTo>
                <a:cubicBezTo>
                  <a:pt x="4790206" y="534789"/>
                  <a:pt x="4806102" y="518890"/>
                  <a:pt x="4806102" y="499278"/>
                </a:cubicBezTo>
                <a:cubicBezTo>
                  <a:pt x="4806102" y="479666"/>
                  <a:pt x="4790206" y="463767"/>
                  <a:pt x="4770595" y="463767"/>
                </a:cubicBezTo>
                <a:close/>
                <a:moveTo>
                  <a:pt x="4582682" y="463767"/>
                </a:moveTo>
                <a:cubicBezTo>
                  <a:pt x="4563071" y="463767"/>
                  <a:pt x="4547171" y="479666"/>
                  <a:pt x="4547171" y="499278"/>
                </a:cubicBezTo>
                <a:cubicBezTo>
                  <a:pt x="4547171" y="518890"/>
                  <a:pt x="4563071" y="534789"/>
                  <a:pt x="4582682" y="534789"/>
                </a:cubicBezTo>
                <a:cubicBezTo>
                  <a:pt x="4602294" y="534789"/>
                  <a:pt x="4618193" y="518890"/>
                  <a:pt x="4618193" y="499278"/>
                </a:cubicBezTo>
                <a:cubicBezTo>
                  <a:pt x="4618193" y="479666"/>
                  <a:pt x="4602294" y="463767"/>
                  <a:pt x="4582682" y="463767"/>
                </a:cubicBezTo>
                <a:close/>
                <a:moveTo>
                  <a:pt x="4394773" y="463767"/>
                </a:moveTo>
                <a:cubicBezTo>
                  <a:pt x="4375161" y="463767"/>
                  <a:pt x="4359261" y="479666"/>
                  <a:pt x="4359261" y="499278"/>
                </a:cubicBezTo>
                <a:cubicBezTo>
                  <a:pt x="4359261" y="518890"/>
                  <a:pt x="4375161" y="534789"/>
                  <a:pt x="4394773" y="534789"/>
                </a:cubicBezTo>
                <a:cubicBezTo>
                  <a:pt x="4414385" y="534789"/>
                  <a:pt x="4430285" y="518890"/>
                  <a:pt x="4430285" y="499278"/>
                </a:cubicBezTo>
                <a:cubicBezTo>
                  <a:pt x="4430285" y="479666"/>
                  <a:pt x="4414385" y="463767"/>
                  <a:pt x="4394773" y="463767"/>
                </a:cubicBezTo>
                <a:close/>
                <a:moveTo>
                  <a:pt x="4206863" y="463767"/>
                </a:moveTo>
                <a:cubicBezTo>
                  <a:pt x="4187257" y="463767"/>
                  <a:pt x="4171356" y="479666"/>
                  <a:pt x="4171356" y="499278"/>
                </a:cubicBezTo>
                <a:cubicBezTo>
                  <a:pt x="4171356" y="518890"/>
                  <a:pt x="4187257" y="534789"/>
                  <a:pt x="4206863" y="534789"/>
                </a:cubicBezTo>
                <a:cubicBezTo>
                  <a:pt x="4226473" y="534789"/>
                  <a:pt x="4242372" y="518890"/>
                  <a:pt x="4242372" y="499278"/>
                </a:cubicBezTo>
                <a:cubicBezTo>
                  <a:pt x="4242372" y="479666"/>
                  <a:pt x="4226473" y="463767"/>
                  <a:pt x="4206863" y="463767"/>
                </a:cubicBezTo>
                <a:close/>
                <a:moveTo>
                  <a:pt x="4018959" y="463767"/>
                </a:moveTo>
                <a:cubicBezTo>
                  <a:pt x="3999346" y="463767"/>
                  <a:pt x="3983449" y="479666"/>
                  <a:pt x="3983449" y="499278"/>
                </a:cubicBezTo>
                <a:cubicBezTo>
                  <a:pt x="3983449" y="518890"/>
                  <a:pt x="3999346" y="534789"/>
                  <a:pt x="4018959" y="534789"/>
                </a:cubicBezTo>
                <a:cubicBezTo>
                  <a:pt x="4038571" y="534789"/>
                  <a:pt x="4054470" y="518890"/>
                  <a:pt x="4054470" y="499278"/>
                </a:cubicBezTo>
                <a:cubicBezTo>
                  <a:pt x="4054470" y="479666"/>
                  <a:pt x="4038571" y="463767"/>
                  <a:pt x="4018959" y="463767"/>
                </a:cubicBezTo>
                <a:close/>
                <a:moveTo>
                  <a:pt x="3831047" y="463767"/>
                </a:moveTo>
                <a:cubicBezTo>
                  <a:pt x="3811436" y="463767"/>
                  <a:pt x="3795536" y="479666"/>
                  <a:pt x="3795536" y="499278"/>
                </a:cubicBezTo>
                <a:cubicBezTo>
                  <a:pt x="3795536" y="518890"/>
                  <a:pt x="3811436" y="534789"/>
                  <a:pt x="3831047" y="534789"/>
                </a:cubicBezTo>
                <a:cubicBezTo>
                  <a:pt x="3850660" y="534789"/>
                  <a:pt x="3866559" y="518890"/>
                  <a:pt x="3866559" y="499278"/>
                </a:cubicBezTo>
                <a:cubicBezTo>
                  <a:pt x="3866559" y="479666"/>
                  <a:pt x="3850660" y="463767"/>
                  <a:pt x="3831047" y="463767"/>
                </a:cubicBezTo>
                <a:close/>
                <a:moveTo>
                  <a:pt x="3643135" y="463767"/>
                </a:moveTo>
                <a:cubicBezTo>
                  <a:pt x="3623524" y="463767"/>
                  <a:pt x="3607624" y="479666"/>
                  <a:pt x="3607624" y="499278"/>
                </a:cubicBezTo>
                <a:cubicBezTo>
                  <a:pt x="3607624" y="518890"/>
                  <a:pt x="3623524" y="534789"/>
                  <a:pt x="3643135" y="534789"/>
                </a:cubicBezTo>
                <a:cubicBezTo>
                  <a:pt x="3662748" y="534789"/>
                  <a:pt x="3678648" y="518890"/>
                  <a:pt x="3678648" y="499278"/>
                </a:cubicBezTo>
                <a:cubicBezTo>
                  <a:pt x="3678648" y="479666"/>
                  <a:pt x="3662748" y="463767"/>
                  <a:pt x="3643135" y="463767"/>
                </a:cubicBezTo>
                <a:close/>
                <a:moveTo>
                  <a:pt x="3455228" y="463767"/>
                </a:moveTo>
                <a:cubicBezTo>
                  <a:pt x="3435616" y="463767"/>
                  <a:pt x="3419718" y="479666"/>
                  <a:pt x="3419718" y="499278"/>
                </a:cubicBezTo>
                <a:cubicBezTo>
                  <a:pt x="3419718" y="518890"/>
                  <a:pt x="3435616" y="534789"/>
                  <a:pt x="3455228" y="534789"/>
                </a:cubicBezTo>
                <a:cubicBezTo>
                  <a:pt x="3474841" y="534789"/>
                  <a:pt x="3490738" y="518890"/>
                  <a:pt x="3490738" y="499278"/>
                </a:cubicBezTo>
                <a:cubicBezTo>
                  <a:pt x="3490738" y="479666"/>
                  <a:pt x="3474841" y="463767"/>
                  <a:pt x="3455228" y="463767"/>
                </a:cubicBezTo>
                <a:close/>
                <a:moveTo>
                  <a:pt x="3267322" y="463767"/>
                </a:moveTo>
                <a:cubicBezTo>
                  <a:pt x="3247709" y="463767"/>
                  <a:pt x="3231812" y="479666"/>
                  <a:pt x="3231812" y="499278"/>
                </a:cubicBezTo>
                <a:cubicBezTo>
                  <a:pt x="3231812" y="518890"/>
                  <a:pt x="3247709" y="534789"/>
                  <a:pt x="3267322" y="534789"/>
                </a:cubicBezTo>
                <a:cubicBezTo>
                  <a:pt x="3286933" y="534789"/>
                  <a:pt x="3302832" y="518890"/>
                  <a:pt x="3302832" y="499278"/>
                </a:cubicBezTo>
                <a:cubicBezTo>
                  <a:pt x="3302832" y="479666"/>
                  <a:pt x="3286933" y="463767"/>
                  <a:pt x="3267322" y="463767"/>
                </a:cubicBezTo>
                <a:close/>
                <a:moveTo>
                  <a:pt x="3079409" y="463767"/>
                </a:moveTo>
                <a:cubicBezTo>
                  <a:pt x="3059798" y="463767"/>
                  <a:pt x="3043899" y="479666"/>
                  <a:pt x="3043899" y="499278"/>
                </a:cubicBezTo>
                <a:cubicBezTo>
                  <a:pt x="3043899" y="518890"/>
                  <a:pt x="3059798" y="534789"/>
                  <a:pt x="3079409" y="534789"/>
                </a:cubicBezTo>
                <a:cubicBezTo>
                  <a:pt x="3099022" y="534789"/>
                  <a:pt x="3114921" y="518890"/>
                  <a:pt x="3114921" y="499278"/>
                </a:cubicBezTo>
                <a:cubicBezTo>
                  <a:pt x="3114921" y="479666"/>
                  <a:pt x="3099022" y="463767"/>
                  <a:pt x="3079409" y="463767"/>
                </a:cubicBezTo>
                <a:close/>
                <a:moveTo>
                  <a:pt x="2891500" y="463767"/>
                </a:moveTo>
                <a:cubicBezTo>
                  <a:pt x="2871887" y="463767"/>
                  <a:pt x="2855988" y="479666"/>
                  <a:pt x="2855988" y="499278"/>
                </a:cubicBezTo>
                <a:cubicBezTo>
                  <a:pt x="2855988" y="518890"/>
                  <a:pt x="2871887" y="534789"/>
                  <a:pt x="2891500" y="534789"/>
                </a:cubicBezTo>
                <a:cubicBezTo>
                  <a:pt x="2911111" y="534789"/>
                  <a:pt x="2927011" y="518890"/>
                  <a:pt x="2927011" y="499278"/>
                </a:cubicBezTo>
                <a:cubicBezTo>
                  <a:pt x="2927011" y="479666"/>
                  <a:pt x="2911111" y="463767"/>
                  <a:pt x="2891500" y="463767"/>
                </a:cubicBezTo>
                <a:close/>
                <a:moveTo>
                  <a:pt x="2703588" y="463767"/>
                </a:moveTo>
                <a:cubicBezTo>
                  <a:pt x="2683978" y="463767"/>
                  <a:pt x="2668078" y="479666"/>
                  <a:pt x="2668078" y="499278"/>
                </a:cubicBezTo>
                <a:cubicBezTo>
                  <a:pt x="2668078" y="518890"/>
                  <a:pt x="2683978" y="534789"/>
                  <a:pt x="2703588" y="534789"/>
                </a:cubicBezTo>
                <a:cubicBezTo>
                  <a:pt x="2723201" y="534789"/>
                  <a:pt x="2739100" y="518890"/>
                  <a:pt x="2739100" y="499278"/>
                </a:cubicBezTo>
                <a:cubicBezTo>
                  <a:pt x="2739100" y="479666"/>
                  <a:pt x="2723201" y="463767"/>
                  <a:pt x="2703588" y="463767"/>
                </a:cubicBezTo>
                <a:close/>
                <a:moveTo>
                  <a:pt x="2515679" y="463767"/>
                </a:moveTo>
                <a:cubicBezTo>
                  <a:pt x="2496067" y="463767"/>
                  <a:pt x="2480169" y="479666"/>
                  <a:pt x="2480169" y="499278"/>
                </a:cubicBezTo>
                <a:cubicBezTo>
                  <a:pt x="2480169" y="518890"/>
                  <a:pt x="2496067" y="534789"/>
                  <a:pt x="2515679" y="534789"/>
                </a:cubicBezTo>
                <a:cubicBezTo>
                  <a:pt x="2535292" y="534789"/>
                  <a:pt x="2551191" y="518890"/>
                  <a:pt x="2551191" y="499278"/>
                </a:cubicBezTo>
                <a:cubicBezTo>
                  <a:pt x="2551191" y="479666"/>
                  <a:pt x="2535292" y="463767"/>
                  <a:pt x="2515679" y="463767"/>
                </a:cubicBezTo>
                <a:close/>
                <a:moveTo>
                  <a:pt x="2327769" y="463767"/>
                </a:moveTo>
                <a:cubicBezTo>
                  <a:pt x="2308158" y="463767"/>
                  <a:pt x="2292259" y="479666"/>
                  <a:pt x="2292259" y="499278"/>
                </a:cubicBezTo>
                <a:cubicBezTo>
                  <a:pt x="2292259" y="518890"/>
                  <a:pt x="2308158" y="534789"/>
                  <a:pt x="2327769" y="534789"/>
                </a:cubicBezTo>
                <a:cubicBezTo>
                  <a:pt x="2347382" y="534789"/>
                  <a:pt x="2363281" y="518890"/>
                  <a:pt x="2363281" y="499278"/>
                </a:cubicBezTo>
                <a:cubicBezTo>
                  <a:pt x="2363281" y="479666"/>
                  <a:pt x="2347382" y="463767"/>
                  <a:pt x="2327769" y="463767"/>
                </a:cubicBezTo>
                <a:close/>
                <a:moveTo>
                  <a:pt x="2139862" y="463767"/>
                </a:moveTo>
                <a:cubicBezTo>
                  <a:pt x="2120248" y="463767"/>
                  <a:pt x="2104350" y="479666"/>
                  <a:pt x="2104350" y="499278"/>
                </a:cubicBezTo>
                <a:cubicBezTo>
                  <a:pt x="2104350" y="518890"/>
                  <a:pt x="2120248" y="534789"/>
                  <a:pt x="2139862" y="534789"/>
                </a:cubicBezTo>
                <a:cubicBezTo>
                  <a:pt x="2159472" y="534789"/>
                  <a:pt x="2175372" y="518890"/>
                  <a:pt x="2175372" y="499278"/>
                </a:cubicBezTo>
                <a:cubicBezTo>
                  <a:pt x="2175372" y="479666"/>
                  <a:pt x="2159472" y="463767"/>
                  <a:pt x="2139862" y="463767"/>
                </a:cubicBezTo>
                <a:close/>
                <a:moveTo>
                  <a:pt x="1951951" y="463767"/>
                </a:moveTo>
                <a:cubicBezTo>
                  <a:pt x="1932339" y="463767"/>
                  <a:pt x="1916440" y="479666"/>
                  <a:pt x="1916440" y="499278"/>
                </a:cubicBezTo>
                <a:cubicBezTo>
                  <a:pt x="1916440" y="518890"/>
                  <a:pt x="1932339" y="534789"/>
                  <a:pt x="1951951" y="534789"/>
                </a:cubicBezTo>
                <a:cubicBezTo>
                  <a:pt x="1971563" y="534789"/>
                  <a:pt x="1987463" y="518890"/>
                  <a:pt x="1987463" y="499278"/>
                </a:cubicBezTo>
                <a:cubicBezTo>
                  <a:pt x="1987463" y="479666"/>
                  <a:pt x="1971563" y="463767"/>
                  <a:pt x="1951951" y="463767"/>
                </a:cubicBezTo>
                <a:close/>
                <a:moveTo>
                  <a:pt x="1764042" y="463767"/>
                </a:moveTo>
                <a:cubicBezTo>
                  <a:pt x="1744430" y="463767"/>
                  <a:pt x="1728531" y="479666"/>
                  <a:pt x="1728531" y="499278"/>
                </a:cubicBezTo>
                <a:cubicBezTo>
                  <a:pt x="1728531" y="518890"/>
                  <a:pt x="1744430" y="534789"/>
                  <a:pt x="1764042" y="534789"/>
                </a:cubicBezTo>
                <a:cubicBezTo>
                  <a:pt x="1783654" y="534789"/>
                  <a:pt x="1799553" y="518890"/>
                  <a:pt x="1799553" y="499278"/>
                </a:cubicBezTo>
                <a:cubicBezTo>
                  <a:pt x="1799553" y="479666"/>
                  <a:pt x="1783654" y="463767"/>
                  <a:pt x="1764042" y="463767"/>
                </a:cubicBezTo>
                <a:close/>
                <a:moveTo>
                  <a:pt x="1576132" y="463767"/>
                </a:moveTo>
                <a:cubicBezTo>
                  <a:pt x="1556520" y="463767"/>
                  <a:pt x="1540621" y="479666"/>
                  <a:pt x="1540621" y="499278"/>
                </a:cubicBezTo>
                <a:cubicBezTo>
                  <a:pt x="1540621" y="518890"/>
                  <a:pt x="1556520" y="534789"/>
                  <a:pt x="1576132" y="534789"/>
                </a:cubicBezTo>
                <a:cubicBezTo>
                  <a:pt x="1595744" y="534789"/>
                  <a:pt x="1611643" y="518890"/>
                  <a:pt x="1611643" y="499278"/>
                </a:cubicBezTo>
                <a:cubicBezTo>
                  <a:pt x="1611643" y="479666"/>
                  <a:pt x="1595744" y="463767"/>
                  <a:pt x="1576132" y="463767"/>
                </a:cubicBezTo>
                <a:close/>
                <a:moveTo>
                  <a:pt x="1388222" y="463767"/>
                </a:moveTo>
                <a:cubicBezTo>
                  <a:pt x="1368610" y="463767"/>
                  <a:pt x="1352711" y="479666"/>
                  <a:pt x="1352711" y="499278"/>
                </a:cubicBezTo>
                <a:cubicBezTo>
                  <a:pt x="1352711" y="518890"/>
                  <a:pt x="1368610" y="534789"/>
                  <a:pt x="1388222" y="534789"/>
                </a:cubicBezTo>
                <a:cubicBezTo>
                  <a:pt x="1407834" y="534789"/>
                  <a:pt x="1423733" y="518890"/>
                  <a:pt x="1423733" y="499278"/>
                </a:cubicBezTo>
                <a:cubicBezTo>
                  <a:pt x="1423733" y="479666"/>
                  <a:pt x="1407834" y="463767"/>
                  <a:pt x="1388222" y="463767"/>
                </a:cubicBezTo>
                <a:close/>
                <a:moveTo>
                  <a:pt x="1200313" y="463767"/>
                </a:moveTo>
                <a:cubicBezTo>
                  <a:pt x="1180701" y="463767"/>
                  <a:pt x="1164802" y="479666"/>
                  <a:pt x="1164802" y="499278"/>
                </a:cubicBezTo>
                <a:cubicBezTo>
                  <a:pt x="1164802" y="518890"/>
                  <a:pt x="1180701" y="534789"/>
                  <a:pt x="1200313" y="534789"/>
                </a:cubicBezTo>
                <a:cubicBezTo>
                  <a:pt x="1219925" y="534789"/>
                  <a:pt x="1235824" y="518890"/>
                  <a:pt x="1235824" y="499278"/>
                </a:cubicBezTo>
                <a:cubicBezTo>
                  <a:pt x="1235824" y="479666"/>
                  <a:pt x="1219925" y="463767"/>
                  <a:pt x="1200313" y="463767"/>
                </a:cubicBezTo>
                <a:close/>
                <a:moveTo>
                  <a:pt x="1012403" y="463767"/>
                </a:moveTo>
                <a:cubicBezTo>
                  <a:pt x="992791" y="463767"/>
                  <a:pt x="976892" y="479666"/>
                  <a:pt x="976892" y="499278"/>
                </a:cubicBezTo>
                <a:cubicBezTo>
                  <a:pt x="976892" y="518890"/>
                  <a:pt x="992791" y="534789"/>
                  <a:pt x="1012403" y="534789"/>
                </a:cubicBezTo>
                <a:cubicBezTo>
                  <a:pt x="1032015" y="534789"/>
                  <a:pt x="1047914" y="518890"/>
                  <a:pt x="1047914" y="499278"/>
                </a:cubicBezTo>
                <a:cubicBezTo>
                  <a:pt x="1047914" y="479666"/>
                  <a:pt x="1032015" y="463767"/>
                  <a:pt x="1012403" y="463767"/>
                </a:cubicBezTo>
                <a:close/>
                <a:moveTo>
                  <a:pt x="824493" y="463767"/>
                </a:moveTo>
                <a:cubicBezTo>
                  <a:pt x="804881" y="463767"/>
                  <a:pt x="788982" y="479666"/>
                  <a:pt x="788982" y="499278"/>
                </a:cubicBezTo>
                <a:cubicBezTo>
                  <a:pt x="788982" y="518890"/>
                  <a:pt x="804881" y="534789"/>
                  <a:pt x="824493" y="534789"/>
                </a:cubicBezTo>
                <a:cubicBezTo>
                  <a:pt x="844105" y="534789"/>
                  <a:pt x="860004" y="518890"/>
                  <a:pt x="860004" y="499278"/>
                </a:cubicBezTo>
                <a:cubicBezTo>
                  <a:pt x="860004" y="479666"/>
                  <a:pt x="844105" y="463767"/>
                  <a:pt x="824493" y="463767"/>
                </a:cubicBezTo>
                <a:close/>
                <a:moveTo>
                  <a:pt x="636584" y="463767"/>
                </a:moveTo>
                <a:cubicBezTo>
                  <a:pt x="616972" y="463767"/>
                  <a:pt x="601072" y="479666"/>
                  <a:pt x="601072" y="499278"/>
                </a:cubicBezTo>
                <a:cubicBezTo>
                  <a:pt x="601072" y="518890"/>
                  <a:pt x="616972" y="534789"/>
                  <a:pt x="636584" y="534789"/>
                </a:cubicBezTo>
                <a:cubicBezTo>
                  <a:pt x="656196" y="534789"/>
                  <a:pt x="672094" y="518890"/>
                  <a:pt x="672094" y="499278"/>
                </a:cubicBezTo>
                <a:cubicBezTo>
                  <a:pt x="672094" y="479666"/>
                  <a:pt x="656196" y="463767"/>
                  <a:pt x="636584" y="463767"/>
                </a:cubicBezTo>
                <a:close/>
                <a:moveTo>
                  <a:pt x="448674" y="463767"/>
                </a:moveTo>
                <a:cubicBezTo>
                  <a:pt x="429062" y="463767"/>
                  <a:pt x="413163" y="479666"/>
                  <a:pt x="413163" y="499278"/>
                </a:cubicBezTo>
                <a:cubicBezTo>
                  <a:pt x="413163" y="518890"/>
                  <a:pt x="429062" y="534789"/>
                  <a:pt x="448674" y="534789"/>
                </a:cubicBezTo>
                <a:cubicBezTo>
                  <a:pt x="468286" y="534789"/>
                  <a:pt x="484185" y="518890"/>
                  <a:pt x="484185" y="499278"/>
                </a:cubicBezTo>
                <a:cubicBezTo>
                  <a:pt x="484185" y="479666"/>
                  <a:pt x="468286" y="463767"/>
                  <a:pt x="448674" y="463767"/>
                </a:cubicBezTo>
                <a:close/>
                <a:moveTo>
                  <a:pt x="260764" y="463767"/>
                </a:moveTo>
                <a:cubicBezTo>
                  <a:pt x="241152" y="463767"/>
                  <a:pt x="225253" y="479666"/>
                  <a:pt x="225253" y="499278"/>
                </a:cubicBezTo>
                <a:cubicBezTo>
                  <a:pt x="225253" y="518890"/>
                  <a:pt x="241152" y="534789"/>
                  <a:pt x="260764" y="534789"/>
                </a:cubicBezTo>
                <a:cubicBezTo>
                  <a:pt x="280376" y="534789"/>
                  <a:pt x="296275" y="518890"/>
                  <a:pt x="296275" y="499278"/>
                </a:cubicBezTo>
                <a:cubicBezTo>
                  <a:pt x="296275" y="479666"/>
                  <a:pt x="280376" y="463767"/>
                  <a:pt x="260764" y="463767"/>
                </a:cubicBezTo>
                <a:close/>
                <a:moveTo>
                  <a:pt x="78816" y="463766"/>
                </a:moveTo>
                <a:cubicBezTo>
                  <a:pt x="59203" y="463766"/>
                  <a:pt x="43304" y="479665"/>
                  <a:pt x="43304" y="499277"/>
                </a:cubicBezTo>
                <a:cubicBezTo>
                  <a:pt x="43304" y="518889"/>
                  <a:pt x="59203" y="534788"/>
                  <a:pt x="78816" y="534788"/>
                </a:cubicBezTo>
                <a:cubicBezTo>
                  <a:pt x="98427" y="534788"/>
                  <a:pt x="114326" y="518889"/>
                  <a:pt x="114326" y="499277"/>
                </a:cubicBezTo>
                <a:cubicBezTo>
                  <a:pt x="114326" y="479665"/>
                  <a:pt x="98427" y="463766"/>
                  <a:pt x="78816" y="463766"/>
                </a:cubicBezTo>
                <a:close/>
                <a:moveTo>
                  <a:pt x="12007004" y="311367"/>
                </a:moveTo>
                <a:cubicBezTo>
                  <a:pt x="11987392" y="311367"/>
                  <a:pt x="11971493" y="327266"/>
                  <a:pt x="11971493" y="346878"/>
                </a:cubicBezTo>
                <a:cubicBezTo>
                  <a:pt x="11971493" y="366490"/>
                  <a:pt x="11987392" y="382389"/>
                  <a:pt x="12007004" y="382389"/>
                </a:cubicBezTo>
                <a:cubicBezTo>
                  <a:pt x="12026616" y="382389"/>
                  <a:pt x="12042515" y="366490"/>
                  <a:pt x="12042515" y="346878"/>
                </a:cubicBezTo>
                <a:cubicBezTo>
                  <a:pt x="12042515" y="327266"/>
                  <a:pt x="12026616" y="311367"/>
                  <a:pt x="12007004" y="311367"/>
                </a:cubicBezTo>
                <a:close/>
                <a:moveTo>
                  <a:pt x="11819094" y="311367"/>
                </a:moveTo>
                <a:cubicBezTo>
                  <a:pt x="11799482" y="311367"/>
                  <a:pt x="11783583" y="327266"/>
                  <a:pt x="11783583" y="346878"/>
                </a:cubicBezTo>
                <a:cubicBezTo>
                  <a:pt x="11783583" y="366490"/>
                  <a:pt x="11799482" y="382389"/>
                  <a:pt x="11819094" y="382389"/>
                </a:cubicBezTo>
                <a:cubicBezTo>
                  <a:pt x="11838706" y="382389"/>
                  <a:pt x="11854605" y="366490"/>
                  <a:pt x="11854605" y="346878"/>
                </a:cubicBezTo>
                <a:cubicBezTo>
                  <a:pt x="11854605" y="327266"/>
                  <a:pt x="11838706" y="311367"/>
                  <a:pt x="11819094" y="311367"/>
                </a:cubicBezTo>
                <a:close/>
                <a:moveTo>
                  <a:pt x="11631184" y="311367"/>
                </a:moveTo>
                <a:cubicBezTo>
                  <a:pt x="11611572" y="311367"/>
                  <a:pt x="11595673" y="327266"/>
                  <a:pt x="11595673" y="346878"/>
                </a:cubicBezTo>
                <a:cubicBezTo>
                  <a:pt x="11595673" y="366490"/>
                  <a:pt x="11611572" y="382389"/>
                  <a:pt x="11631184" y="382389"/>
                </a:cubicBezTo>
                <a:cubicBezTo>
                  <a:pt x="11650796" y="382389"/>
                  <a:pt x="11666695" y="366490"/>
                  <a:pt x="11666695" y="346878"/>
                </a:cubicBezTo>
                <a:cubicBezTo>
                  <a:pt x="11666695" y="327266"/>
                  <a:pt x="11650796" y="311367"/>
                  <a:pt x="11631184" y="311367"/>
                </a:cubicBezTo>
                <a:close/>
                <a:moveTo>
                  <a:pt x="11443274" y="311367"/>
                </a:moveTo>
                <a:cubicBezTo>
                  <a:pt x="11423662" y="311367"/>
                  <a:pt x="11407763" y="327266"/>
                  <a:pt x="11407763" y="346878"/>
                </a:cubicBezTo>
                <a:cubicBezTo>
                  <a:pt x="11407763" y="366490"/>
                  <a:pt x="11423662" y="382389"/>
                  <a:pt x="11443274" y="382389"/>
                </a:cubicBezTo>
                <a:cubicBezTo>
                  <a:pt x="11462886" y="382389"/>
                  <a:pt x="11478785" y="366490"/>
                  <a:pt x="11478785" y="346878"/>
                </a:cubicBezTo>
                <a:cubicBezTo>
                  <a:pt x="11478785" y="327266"/>
                  <a:pt x="11462886" y="311367"/>
                  <a:pt x="11443274" y="311367"/>
                </a:cubicBezTo>
                <a:close/>
                <a:moveTo>
                  <a:pt x="11255364" y="311367"/>
                </a:moveTo>
                <a:cubicBezTo>
                  <a:pt x="11235752" y="311367"/>
                  <a:pt x="11219853" y="327266"/>
                  <a:pt x="11219853" y="346878"/>
                </a:cubicBezTo>
                <a:cubicBezTo>
                  <a:pt x="11219853" y="366490"/>
                  <a:pt x="11235752" y="382389"/>
                  <a:pt x="11255364" y="382389"/>
                </a:cubicBezTo>
                <a:cubicBezTo>
                  <a:pt x="11274976" y="382389"/>
                  <a:pt x="11290875" y="366490"/>
                  <a:pt x="11290875" y="346878"/>
                </a:cubicBezTo>
                <a:cubicBezTo>
                  <a:pt x="11290875" y="327266"/>
                  <a:pt x="11274976" y="311367"/>
                  <a:pt x="11255364" y="311367"/>
                </a:cubicBezTo>
                <a:close/>
                <a:moveTo>
                  <a:pt x="11067454" y="311367"/>
                </a:moveTo>
                <a:cubicBezTo>
                  <a:pt x="11047842" y="311367"/>
                  <a:pt x="11031943" y="327266"/>
                  <a:pt x="11031943" y="346878"/>
                </a:cubicBezTo>
                <a:cubicBezTo>
                  <a:pt x="11031943" y="366490"/>
                  <a:pt x="11047842" y="382389"/>
                  <a:pt x="11067454" y="382389"/>
                </a:cubicBezTo>
                <a:cubicBezTo>
                  <a:pt x="11087066" y="382389"/>
                  <a:pt x="11102965" y="366490"/>
                  <a:pt x="11102965" y="346878"/>
                </a:cubicBezTo>
                <a:cubicBezTo>
                  <a:pt x="11102965" y="327266"/>
                  <a:pt x="11087066" y="311367"/>
                  <a:pt x="11067454" y="311367"/>
                </a:cubicBezTo>
                <a:close/>
                <a:moveTo>
                  <a:pt x="10879544" y="311367"/>
                </a:moveTo>
                <a:cubicBezTo>
                  <a:pt x="10859932" y="311367"/>
                  <a:pt x="10844033" y="327266"/>
                  <a:pt x="10844033" y="346878"/>
                </a:cubicBezTo>
                <a:cubicBezTo>
                  <a:pt x="10844033" y="366490"/>
                  <a:pt x="10859932" y="382389"/>
                  <a:pt x="10879544" y="382389"/>
                </a:cubicBezTo>
                <a:cubicBezTo>
                  <a:pt x="10899156" y="382389"/>
                  <a:pt x="10915055" y="366490"/>
                  <a:pt x="10915055" y="346878"/>
                </a:cubicBezTo>
                <a:cubicBezTo>
                  <a:pt x="10915055" y="327266"/>
                  <a:pt x="10899156" y="311367"/>
                  <a:pt x="10879544" y="311367"/>
                </a:cubicBezTo>
                <a:close/>
                <a:moveTo>
                  <a:pt x="10691634" y="311367"/>
                </a:moveTo>
                <a:cubicBezTo>
                  <a:pt x="10672022" y="311367"/>
                  <a:pt x="10656123" y="327266"/>
                  <a:pt x="10656123" y="346878"/>
                </a:cubicBezTo>
                <a:cubicBezTo>
                  <a:pt x="10656123" y="366490"/>
                  <a:pt x="10672022" y="382389"/>
                  <a:pt x="10691634" y="382389"/>
                </a:cubicBezTo>
                <a:cubicBezTo>
                  <a:pt x="10711246" y="382389"/>
                  <a:pt x="10727145" y="366490"/>
                  <a:pt x="10727145" y="346878"/>
                </a:cubicBezTo>
                <a:cubicBezTo>
                  <a:pt x="10727145" y="327266"/>
                  <a:pt x="10711246" y="311367"/>
                  <a:pt x="10691634" y="311367"/>
                </a:cubicBezTo>
                <a:close/>
                <a:moveTo>
                  <a:pt x="10503724" y="311367"/>
                </a:moveTo>
                <a:cubicBezTo>
                  <a:pt x="10484112" y="311367"/>
                  <a:pt x="10468213" y="327266"/>
                  <a:pt x="10468213" y="346878"/>
                </a:cubicBezTo>
                <a:cubicBezTo>
                  <a:pt x="10468213" y="366490"/>
                  <a:pt x="10484112" y="382389"/>
                  <a:pt x="10503724" y="382389"/>
                </a:cubicBezTo>
                <a:cubicBezTo>
                  <a:pt x="10523336" y="382389"/>
                  <a:pt x="10539235" y="366490"/>
                  <a:pt x="10539235" y="346878"/>
                </a:cubicBezTo>
                <a:cubicBezTo>
                  <a:pt x="10539235" y="327266"/>
                  <a:pt x="10523336" y="311367"/>
                  <a:pt x="10503724" y="311367"/>
                </a:cubicBezTo>
                <a:close/>
                <a:moveTo>
                  <a:pt x="10315814" y="311367"/>
                </a:moveTo>
                <a:cubicBezTo>
                  <a:pt x="10296202" y="311367"/>
                  <a:pt x="10280303" y="327266"/>
                  <a:pt x="10280303" y="346878"/>
                </a:cubicBezTo>
                <a:cubicBezTo>
                  <a:pt x="10280303" y="366490"/>
                  <a:pt x="10296202" y="382389"/>
                  <a:pt x="10315814" y="382389"/>
                </a:cubicBezTo>
                <a:cubicBezTo>
                  <a:pt x="10335426" y="382389"/>
                  <a:pt x="10351325" y="366490"/>
                  <a:pt x="10351325" y="346878"/>
                </a:cubicBezTo>
                <a:cubicBezTo>
                  <a:pt x="10351325" y="327266"/>
                  <a:pt x="10335426" y="311367"/>
                  <a:pt x="10315814" y="311367"/>
                </a:cubicBezTo>
                <a:close/>
                <a:moveTo>
                  <a:pt x="10127904" y="311367"/>
                </a:moveTo>
                <a:cubicBezTo>
                  <a:pt x="10108292" y="311367"/>
                  <a:pt x="10092393" y="327266"/>
                  <a:pt x="10092393" y="346878"/>
                </a:cubicBezTo>
                <a:cubicBezTo>
                  <a:pt x="10092393" y="366490"/>
                  <a:pt x="10108292" y="382389"/>
                  <a:pt x="10127904" y="382389"/>
                </a:cubicBezTo>
                <a:cubicBezTo>
                  <a:pt x="10147516" y="382389"/>
                  <a:pt x="10163415" y="366490"/>
                  <a:pt x="10163415" y="346878"/>
                </a:cubicBezTo>
                <a:cubicBezTo>
                  <a:pt x="10163415" y="327266"/>
                  <a:pt x="10147516" y="311367"/>
                  <a:pt x="10127904" y="311367"/>
                </a:cubicBezTo>
                <a:close/>
                <a:moveTo>
                  <a:pt x="9939994" y="311367"/>
                </a:moveTo>
                <a:cubicBezTo>
                  <a:pt x="9920382" y="311367"/>
                  <a:pt x="9904483" y="327266"/>
                  <a:pt x="9904483" y="346878"/>
                </a:cubicBezTo>
                <a:cubicBezTo>
                  <a:pt x="9904483" y="366490"/>
                  <a:pt x="9920382" y="382389"/>
                  <a:pt x="9939994" y="382389"/>
                </a:cubicBezTo>
                <a:cubicBezTo>
                  <a:pt x="9959606" y="382389"/>
                  <a:pt x="9975505" y="366490"/>
                  <a:pt x="9975505" y="346878"/>
                </a:cubicBezTo>
                <a:cubicBezTo>
                  <a:pt x="9975505" y="327266"/>
                  <a:pt x="9959606" y="311367"/>
                  <a:pt x="9939994" y="311367"/>
                </a:cubicBezTo>
                <a:close/>
                <a:moveTo>
                  <a:pt x="9752084" y="311367"/>
                </a:moveTo>
                <a:cubicBezTo>
                  <a:pt x="9732472" y="311367"/>
                  <a:pt x="9716573" y="327266"/>
                  <a:pt x="9716573" y="346878"/>
                </a:cubicBezTo>
                <a:cubicBezTo>
                  <a:pt x="9716573" y="366490"/>
                  <a:pt x="9732472" y="382389"/>
                  <a:pt x="9752084" y="382389"/>
                </a:cubicBezTo>
                <a:cubicBezTo>
                  <a:pt x="9771696" y="382389"/>
                  <a:pt x="9787595" y="366490"/>
                  <a:pt x="9787595" y="346878"/>
                </a:cubicBezTo>
                <a:cubicBezTo>
                  <a:pt x="9787595" y="327266"/>
                  <a:pt x="9771696" y="311367"/>
                  <a:pt x="9752084" y="311367"/>
                </a:cubicBezTo>
                <a:close/>
                <a:moveTo>
                  <a:pt x="9564174" y="311367"/>
                </a:moveTo>
                <a:cubicBezTo>
                  <a:pt x="9544562" y="311367"/>
                  <a:pt x="9528663" y="327266"/>
                  <a:pt x="9528663" y="346878"/>
                </a:cubicBezTo>
                <a:cubicBezTo>
                  <a:pt x="9528663" y="366490"/>
                  <a:pt x="9544562" y="382389"/>
                  <a:pt x="9564174" y="382389"/>
                </a:cubicBezTo>
                <a:cubicBezTo>
                  <a:pt x="9583786" y="382389"/>
                  <a:pt x="9599685" y="366490"/>
                  <a:pt x="9599685" y="346878"/>
                </a:cubicBezTo>
                <a:cubicBezTo>
                  <a:pt x="9599685" y="327266"/>
                  <a:pt x="9583786" y="311367"/>
                  <a:pt x="9564174" y="311367"/>
                </a:cubicBezTo>
                <a:close/>
                <a:moveTo>
                  <a:pt x="9376264" y="311367"/>
                </a:moveTo>
                <a:cubicBezTo>
                  <a:pt x="9356652" y="311367"/>
                  <a:pt x="9340753" y="327266"/>
                  <a:pt x="9340753" y="346878"/>
                </a:cubicBezTo>
                <a:cubicBezTo>
                  <a:pt x="9340753" y="366490"/>
                  <a:pt x="9356652" y="382389"/>
                  <a:pt x="9376264" y="382389"/>
                </a:cubicBezTo>
                <a:cubicBezTo>
                  <a:pt x="9395876" y="382389"/>
                  <a:pt x="9411775" y="366490"/>
                  <a:pt x="9411775" y="346878"/>
                </a:cubicBezTo>
                <a:cubicBezTo>
                  <a:pt x="9411775" y="327266"/>
                  <a:pt x="9395876" y="311367"/>
                  <a:pt x="9376264" y="311367"/>
                </a:cubicBezTo>
                <a:close/>
                <a:moveTo>
                  <a:pt x="9188354" y="311367"/>
                </a:moveTo>
                <a:cubicBezTo>
                  <a:pt x="9168742" y="311367"/>
                  <a:pt x="9152843" y="327266"/>
                  <a:pt x="9152843" y="346878"/>
                </a:cubicBezTo>
                <a:cubicBezTo>
                  <a:pt x="9152843" y="366490"/>
                  <a:pt x="9168742" y="382389"/>
                  <a:pt x="9188354" y="382389"/>
                </a:cubicBezTo>
                <a:cubicBezTo>
                  <a:pt x="9207966" y="382389"/>
                  <a:pt x="9223865" y="366490"/>
                  <a:pt x="9223865" y="346878"/>
                </a:cubicBezTo>
                <a:cubicBezTo>
                  <a:pt x="9223865" y="327266"/>
                  <a:pt x="9207966" y="311367"/>
                  <a:pt x="9188354" y="311367"/>
                </a:cubicBezTo>
                <a:close/>
                <a:moveTo>
                  <a:pt x="9000444" y="311367"/>
                </a:moveTo>
                <a:cubicBezTo>
                  <a:pt x="8980832" y="311367"/>
                  <a:pt x="8964933" y="327266"/>
                  <a:pt x="8964933" y="346878"/>
                </a:cubicBezTo>
                <a:cubicBezTo>
                  <a:pt x="8964933" y="366490"/>
                  <a:pt x="8980832" y="382389"/>
                  <a:pt x="9000444" y="382389"/>
                </a:cubicBezTo>
                <a:cubicBezTo>
                  <a:pt x="9020056" y="382389"/>
                  <a:pt x="9035955" y="366490"/>
                  <a:pt x="9035955" y="346878"/>
                </a:cubicBezTo>
                <a:cubicBezTo>
                  <a:pt x="9035955" y="327266"/>
                  <a:pt x="9020056" y="311367"/>
                  <a:pt x="9000444" y="311367"/>
                </a:cubicBezTo>
                <a:close/>
                <a:moveTo>
                  <a:pt x="8812534" y="311367"/>
                </a:moveTo>
                <a:cubicBezTo>
                  <a:pt x="8792922" y="311367"/>
                  <a:pt x="8777023" y="327266"/>
                  <a:pt x="8777023" y="346878"/>
                </a:cubicBezTo>
                <a:cubicBezTo>
                  <a:pt x="8777023" y="366490"/>
                  <a:pt x="8792922" y="382389"/>
                  <a:pt x="8812534" y="382389"/>
                </a:cubicBezTo>
                <a:cubicBezTo>
                  <a:pt x="8832146" y="382389"/>
                  <a:pt x="8848045" y="366490"/>
                  <a:pt x="8848045" y="346878"/>
                </a:cubicBezTo>
                <a:cubicBezTo>
                  <a:pt x="8848045" y="327266"/>
                  <a:pt x="8832146" y="311367"/>
                  <a:pt x="8812534" y="311367"/>
                </a:cubicBezTo>
                <a:close/>
                <a:moveTo>
                  <a:pt x="8624624" y="311367"/>
                </a:moveTo>
                <a:cubicBezTo>
                  <a:pt x="8605012" y="311367"/>
                  <a:pt x="8589113" y="327266"/>
                  <a:pt x="8589113" y="346878"/>
                </a:cubicBezTo>
                <a:cubicBezTo>
                  <a:pt x="8589113" y="366490"/>
                  <a:pt x="8605012" y="382389"/>
                  <a:pt x="8624624" y="382389"/>
                </a:cubicBezTo>
                <a:cubicBezTo>
                  <a:pt x="8644236" y="382389"/>
                  <a:pt x="8660135" y="366490"/>
                  <a:pt x="8660135" y="346878"/>
                </a:cubicBezTo>
                <a:cubicBezTo>
                  <a:pt x="8660135" y="327266"/>
                  <a:pt x="8644236" y="311367"/>
                  <a:pt x="8624624" y="311367"/>
                </a:cubicBezTo>
                <a:close/>
                <a:moveTo>
                  <a:pt x="8436714" y="311367"/>
                </a:moveTo>
                <a:cubicBezTo>
                  <a:pt x="8417102" y="311367"/>
                  <a:pt x="8401203" y="327266"/>
                  <a:pt x="8401203" y="346878"/>
                </a:cubicBezTo>
                <a:cubicBezTo>
                  <a:pt x="8401203" y="366490"/>
                  <a:pt x="8417102" y="382389"/>
                  <a:pt x="8436714" y="382389"/>
                </a:cubicBezTo>
                <a:cubicBezTo>
                  <a:pt x="8456326" y="382389"/>
                  <a:pt x="8472225" y="366490"/>
                  <a:pt x="8472225" y="346878"/>
                </a:cubicBezTo>
                <a:cubicBezTo>
                  <a:pt x="8472225" y="327266"/>
                  <a:pt x="8456326" y="311367"/>
                  <a:pt x="8436714" y="311367"/>
                </a:cubicBezTo>
                <a:close/>
                <a:moveTo>
                  <a:pt x="8248804" y="311367"/>
                </a:moveTo>
                <a:cubicBezTo>
                  <a:pt x="8229192" y="311367"/>
                  <a:pt x="8213293" y="327266"/>
                  <a:pt x="8213293" y="346878"/>
                </a:cubicBezTo>
                <a:cubicBezTo>
                  <a:pt x="8213293" y="366490"/>
                  <a:pt x="8229192" y="382389"/>
                  <a:pt x="8248804" y="382389"/>
                </a:cubicBezTo>
                <a:cubicBezTo>
                  <a:pt x="8268416" y="382389"/>
                  <a:pt x="8284315" y="366490"/>
                  <a:pt x="8284315" y="346878"/>
                </a:cubicBezTo>
                <a:cubicBezTo>
                  <a:pt x="8284315" y="327266"/>
                  <a:pt x="8268416" y="311367"/>
                  <a:pt x="8248804" y="311367"/>
                </a:cubicBezTo>
                <a:close/>
                <a:moveTo>
                  <a:pt x="8060894" y="311367"/>
                </a:moveTo>
                <a:cubicBezTo>
                  <a:pt x="8041282" y="311367"/>
                  <a:pt x="8025383" y="327266"/>
                  <a:pt x="8025383" y="346878"/>
                </a:cubicBezTo>
                <a:cubicBezTo>
                  <a:pt x="8025383" y="366490"/>
                  <a:pt x="8041282" y="382389"/>
                  <a:pt x="8060894" y="382389"/>
                </a:cubicBezTo>
                <a:cubicBezTo>
                  <a:pt x="8080506" y="382389"/>
                  <a:pt x="8096405" y="366490"/>
                  <a:pt x="8096405" y="346878"/>
                </a:cubicBezTo>
                <a:cubicBezTo>
                  <a:pt x="8096405" y="327266"/>
                  <a:pt x="8080506" y="311367"/>
                  <a:pt x="8060894" y="311367"/>
                </a:cubicBezTo>
                <a:close/>
                <a:moveTo>
                  <a:pt x="7872984" y="311367"/>
                </a:moveTo>
                <a:cubicBezTo>
                  <a:pt x="7853372" y="311367"/>
                  <a:pt x="7837473" y="327266"/>
                  <a:pt x="7837473" y="346878"/>
                </a:cubicBezTo>
                <a:cubicBezTo>
                  <a:pt x="7837473" y="366490"/>
                  <a:pt x="7853372" y="382389"/>
                  <a:pt x="7872984" y="382389"/>
                </a:cubicBezTo>
                <a:cubicBezTo>
                  <a:pt x="7892596" y="382389"/>
                  <a:pt x="7908495" y="366490"/>
                  <a:pt x="7908495" y="346878"/>
                </a:cubicBezTo>
                <a:cubicBezTo>
                  <a:pt x="7908495" y="327266"/>
                  <a:pt x="7892596" y="311367"/>
                  <a:pt x="7872984" y="311367"/>
                </a:cubicBezTo>
                <a:close/>
                <a:moveTo>
                  <a:pt x="7685074" y="311367"/>
                </a:moveTo>
                <a:cubicBezTo>
                  <a:pt x="7665462" y="311367"/>
                  <a:pt x="7649563" y="327266"/>
                  <a:pt x="7649563" y="346878"/>
                </a:cubicBezTo>
                <a:cubicBezTo>
                  <a:pt x="7649563" y="366490"/>
                  <a:pt x="7665462" y="382389"/>
                  <a:pt x="7685074" y="382389"/>
                </a:cubicBezTo>
                <a:cubicBezTo>
                  <a:pt x="7704686" y="382389"/>
                  <a:pt x="7720585" y="366490"/>
                  <a:pt x="7720585" y="346878"/>
                </a:cubicBezTo>
                <a:cubicBezTo>
                  <a:pt x="7720585" y="327266"/>
                  <a:pt x="7704686" y="311367"/>
                  <a:pt x="7685074" y="311367"/>
                </a:cubicBezTo>
                <a:close/>
                <a:moveTo>
                  <a:pt x="7497164" y="311367"/>
                </a:moveTo>
                <a:cubicBezTo>
                  <a:pt x="7477552" y="311367"/>
                  <a:pt x="7461653" y="327266"/>
                  <a:pt x="7461653" y="346878"/>
                </a:cubicBezTo>
                <a:cubicBezTo>
                  <a:pt x="7461653" y="366490"/>
                  <a:pt x="7477552" y="382389"/>
                  <a:pt x="7497164" y="382389"/>
                </a:cubicBezTo>
                <a:cubicBezTo>
                  <a:pt x="7516776" y="382389"/>
                  <a:pt x="7532675" y="366490"/>
                  <a:pt x="7532675" y="346878"/>
                </a:cubicBezTo>
                <a:cubicBezTo>
                  <a:pt x="7532675" y="327266"/>
                  <a:pt x="7516776" y="311367"/>
                  <a:pt x="7497164" y="311367"/>
                </a:cubicBezTo>
                <a:close/>
                <a:moveTo>
                  <a:pt x="7309254" y="311367"/>
                </a:moveTo>
                <a:cubicBezTo>
                  <a:pt x="7289642" y="311367"/>
                  <a:pt x="7273743" y="327266"/>
                  <a:pt x="7273743" y="346878"/>
                </a:cubicBezTo>
                <a:cubicBezTo>
                  <a:pt x="7273743" y="366490"/>
                  <a:pt x="7289642" y="382389"/>
                  <a:pt x="7309254" y="382389"/>
                </a:cubicBezTo>
                <a:cubicBezTo>
                  <a:pt x="7328866" y="382389"/>
                  <a:pt x="7344765" y="366490"/>
                  <a:pt x="7344765" y="346878"/>
                </a:cubicBezTo>
                <a:cubicBezTo>
                  <a:pt x="7344765" y="327266"/>
                  <a:pt x="7328866" y="311367"/>
                  <a:pt x="7309254" y="311367"/>
                </a:cubicBezTo>
                <a:close/>
                <a:moveTo>
                  <a:pt x="7121344" y="311367"/>
                </a:moveTo>
                <a:cubicBezTo>
                  <a:pt x="7101732" y="311367"/>
                  <a:pt x="7085833" y="327266"/>
                  <a:pt x="7085833" y="346878"/>
                </a:cubicBezTo>
                <a:cubicBezTo>
                  <a:pt x="7085833" y="366490"/>
                  <a:pt x="7101732" y="382389"/>
                  <a:pt x="7121344" y="382389"/>
                </a:cubicBezTo>
                <a:cubicBezTo>
                  <a:pt x="7140956" y="382389"/>
                  <a:pt x="7156855" y="366490"/>
                  <a:pt x="7156855" y="346878"/>
                </a:cubicBezTo>
                <a:cubicBezTo>
                  <a:pt x="7156855" y="327266"/>
                  <a:pt x="7140956" y="311367"/>
                  <a:pt x="7121344" y="311367"/>
                </a:cubicBezTo>
                <a:close/>
                <a:moveTo>
                  <a:pt x="6933434" y="311367"/>
                </a:moveTo>
                <a:cubicBezTo>
                  <a:pt x="6913822" y="311367"/>
                  <a:pt x="6897923" y="327266"/>
                  <a:pt x="6897923" y="346878"/>
                </a:cubicBezTo>
                <a:cubicBezTo>
                  <a:pt x="6897923" y="366490"/>
                  <a:pt x="6913822" y="382389"/>
                  <a:pt x="6933434" y="382389"/>
                </a:cubicBezTo>
                <a:cubicBezTo>
                  <a:pt x="6953046" y="382389"/>
                  <a:pt x="6968945" y="366490"/>
                  <a:pt x="6968945" y="346878"/>
                </a:cubicBezTo>
                <a:cubicBezTo>
                  <a:pt x="6968945" y="327266"/>
                  <a:pt x="6953046" y="311367"/>
                  <a:pt x="6933434" y="311367"/>
                </a:cubicBezTo>
                <a:close/>
                <a:moveTo>
                  <a:pt x="6745524" y="311367"/>
                </a:moveTo>
                <a:cubicBezTo>
                  <a:pt x="6725912" y="311367"/>
                  <a:pt x="6710013" y="327266"/>
                  <a:pt x="6710013" y="346878"/>
                </a:cubicBezTo>
                <a:cubicBezTo>
                  <a:pt x="6710013" y="366490"/>
                  <a:pt x="6725912" y="382389"/>
                  <a:pt x="6745524" y="382389"/>
                </a:cubicBezTo>
                <a:cubicBezTo>
                  <a:pt x="6765136" y="382389"/>
                  <a:pt x="6781035" y="366490"/>
                  <a:pt x="6781035" y="346878"/>
                </a:cubicBezTo>
                <a:cubicBezTo>
                  <a:pt x="6781035" y="327266"/>
                  <a:pt x="6765136" y="311367"/>
                  <a:pt x="6745524" y="311367"/>
                </a:cubicBezTo>
                <a:close/>
                <a:moveTo>
                  <a:pt x="6557614" y="311367"/>
                </a:moveTo>
                <a:cubicBezTo>
                  <a:pt x="6538003" y="311367"/>
                  <a:pt x="6522103" y="327266"/>
                  <a:pt x="6522103" y="346878"/>
                </a:cubicBezTo>
                <a:cubicBezTo>
                  <a:pt x="6522103" y="366490"/>
                  <a:pt x="6538003" y="382389"/>
                  <a:pt x="6557614" y="382389"/>
                </a:cubicBezTo>
                <a:cubicBezTo>
                  <a:pt x="6577227" y="382389"/>
                  <a:pt x="6593125" y="366490"/>
                  <a:pt x="6593125" y="346878"/>
                </a:cubicBezTo>
                <a:cubicBezTo>
                  <a:pt x="6593125" y="327266"/>
                  <a:pt x="6577227" y="311367"/>
                  <a:pt x="6557614" y="311367"/>
                </a:cubicBezTo>
                <a:close/>
                <a:moveTo>
                  <a:pt x="6369705" y="311367"/>
                </a:moveTo>
                <a:cubicBezTo>
                  <a:pt x="6350092" y="311367"/>
                  <a:pt x="6334193" y="327266"/>
                  <a:pt x="6334193" y="346878"/>
                </a:cubicBezTo>
                <a:cubicBezTo>
                  <a:pt x="6334193" y="366490"/>
                  <a:pt x="6350092" y="382389"/>
                  <a:pt x="6369705" y="382389"/>
                </a:cubicBezTo>
                <a:cubicBezTo>
                  <a:pt x="6389316" y="382389"/>
                  <a:pt x="6405216" y="366490"/>
                  <a:pt x="6405216" y="346878"/>
                </a:cubicBezTo>
                <a:cubicBezTo>
                  <a:pt x="6405216" y="327266"/>
                  <a:pt x="6389316" y="311367"/>
                  <a:pt x="6369705" y="311367"/>
                </a:cubicBezTo>
                <a:close/>
                <a:moveTo>
                  <a:pt x="6181794" y="311367"/>
                </a:moveTo>
                <a:cubicBezTo>
                  <a:pt x="6162182" y="311367"/>
                  <a:pt x="6146284" y="327266"/>
                  <a:pt x="6146284" y="346878"/>
                </a:cubicBezTo>
                <a:cubicBezTo>
                  <a:pt x="6146284" y="366490"/>
                  <a:pt x="6162182" y="382389"/>
                  <a:pt x="6181794" y="382389"/>
                </a:cubicBezTo>
                <a:cubicBezTo>
                  <a:pt x="6201406" y="382389"/>
                  <a:pt x="6217305" y="366490"/>
                  <a:pt x="6217305" y="346878"/>
                </a:cubicBezTo>
                <a:cubicBezTo>
                  <a:pt x="6217305" y="327266"/>
                  <a:pt x="6201406" y="311367"/>
                  <a:pt x="6181794" y="311367"/>
                </a:cubicBezTo>
                <a:close/>
                <a:moveTo>
                  <a:pt x="5993886" y="311367"/>
                </a:moveTo>
                <a:cubicBezTo>
                  <a:pt x="5974274" y="311367"/>
                  <a:pt x="5958374" y="327266"/>
                  <a:pt x="5958374" y="346878"/>
                </a:cubicBezTo>
                <a:cubicBezTo>
                  <a:pt x="5958374" y="366490"/>
                  <a:pt x="5974274" y="382389"/>
                  <a:pt x="5993886" y="382389"/>
                </a:cubicBezTo>
                <a:cubicBezTo>
                  <a:pt x="6013498" y="382389"/>
                  <a:pt x="6029396" y="366490"/>
                  <a:pt x="6029396" y="346878"/>
                </a:cubicBezTo>
                <a:cubicBezTo>
                  <a:pt x="6029396" y="327266"/>
                  <a:pt x="6013498" y="311367"/>
                  <a:pt x="5993886" y="311367"/>
                </a:cubicBezTo>
                <a:close/>
                <a:moveTo>
                  <a:pt x="5805976" y="311367"/>
                </a:moveTo>
                <a:cubicBezTo>
                  <a:pt x="5786364" y="311367"/>
                  <a:pt x="5770466" y="327266"/>
                  <a:pt x="5770466" y="346878"/>
                </a:cubicBezTo>
                <a:cubicBezTo>
                  <a:pt x="5770466" y="366490"/>
                  <a:pt x="5786364" y="382389"/>
                  <a:pt x="5805976" y="382389"/>
                </a:cubicBezTo>
                <a:cubicBezTo>
                  <a:pt x="5825590" y="382389"/>
                  <a:pt x="5841488" y="366490"/>
                  <a:pt x="5841488" y="346878"/>
                </a:cubicBezTo>
                <a:cubicBezTo>
                  <a:pt x="5841488" y="327266"/>
                  <a:pt x="5825590" y="311367"/>
                  <a:pt x="5805976" y="311367"/>
                </a:cubicBezTo>
                <a:close/>
                <a:moveTo>
                  <a:pt x="5618068" y="311367"/>
                </a:moveTo>
                <a:cubicBezTo>
                  <a:pt x="5598457" y="311367"/>
                  <a:pt x="5582558" y="327266"/>
                  <a:pt x="5582558" y="346878"/>
                </a:cubicBezTo>
                <a:cubicBezTo>
                  <a:pt x="5582558" y="366490"/>
                  <a:pt x="5598457" y="382389"/>
                  <a:pt x="5618068" y="382389"/>
                </a:cubicBezTo>
                <a:cubicBezTo>
                  <a:pt x="5637680" y="382389"/>
                  <a:pt x="5653580" y="366490"/>
                  <a:pt x="5653580" y="346878"/>
                </a:cubicBezTo>
                <a:cubicBezTo>
                  <a:pt x="5653580" y="327266"/>
                  <a:pt x="5637680" y="311367"/>
                  <a:pt x="5618068" y="311367"/>
                </a:cubicBezTo>
                <a:close/>
                <a:moveTo>
                  <a:pt x="5430160" y="311367"/>
                </a:moveTo>
                <a:cubicBezTo>
                  <a:pt x="5410549" y="311367"/>
                  <a:pt x="5394648" y="327266"/>
                  <a:pt x="5394648" y="346878"/>
                </a:cubicBezTo>
                <a:cubicBezTo>
                  <a:pt x="5394648" y="366490"/>
                  <a:pt x="5410549" y="382389"/>
                  <a:pt x="5430160" y="382389"/>
                </a:cubicBezTo>
                <a:cubicBezTo>
                  <a:pt x="5449772" y="382389"/>
                  <a:pt x="5465670" y="366490"/>
                  <a:pt x="5465670" y="346878"/>
                </a:cubicBezTo>
                <a:cubicBezTo>
                  <a:pt x="5465670" y="327266"/>
                  <a:pt x="5449772" y="311367"/>
                  <a:pt x="5430160" y="311367"/>
                </a:cubicBezTo>
                <a:close/>
                <a:moveTo>
                  <a:pt x="5242249" y="311367"/>
                </a:moveTo>
                <a:cubicBezTo>
                  <a:pt x="5222636" y="311367"/>
                  <a:pt x="5206737" y="327266"/>
                  <a:pt x="5206737" y="346878"/>
                </a:cubicBezTo>
                <a:cubicBezTo>
                  <a:pt x="5206737" y="366490"/>
                  <a:pt x="5222636" y="382389"/>
                  <a:pt x="5242249" y="382389"/>
                </a:cubicBezTo>
                <a:cubicBezTo>
                  <a:pt x="5261862" y="382389"/>
                  <a:pt x="5277760" y="366490"/>
                  <a:pt x="5277760" y="346878"/>
                </a:cubicBezTo>
                <a:cubicBezTo>
                  <a:pt x="5277760" y="327266"/>
                  <a:pt x="5261862" y="311367"/>
                  <a:pt x="5242249" y="311367"/>
                </a:cubicBezTo>
                <a:close/>
                <a:moveTo>
                  <a:pt x="5054338" y="311367"/>
                </a:moveTo>
                <a:cubicBezTo>
                  <a:pt x="5034726" y="311367"/>
                  <a:pt x="5018828" y="327266"/>
                  <a:pt x="5018828" y="346878"/>
                </a:cubicBezTo>
                <a:cubicBezTo>
                  <a:pt x="5018828" y="366490"/>
                  <a:pt x="5034726" y="382389"/>
                  <a:pt x="5054338" y="382389"/>
                </a:cubicBezTo>
                <a:cubicBezTo>
                  <a:pt x="5073951" y="382389"/>
                  <a:pt x="5089851" y="366490"/>
                  <a:pt x="5089851" y="346878"/>
                </a:cubicBezTo>
                <a:cubicBezTo>
                  <a:pt x="5089851" y="327266"/>
                  <a:pt x="5073951" y="311367"/>
                  <a:pt x="5054338" y="311367"/>
                </a:cubicBezTo>
                <a:close/>
                <a:moveTo>
                  <a:pt x="4866431" y="311367"/>
                </a:moveTo>
                <a:cubicBezTo>
                  <a:pt x="4846819" y="311367"/>
                  <a:pt x="4830924" y="327266"/>
                  <a:pt x="4830924" y="346878"/>
                </a:cubicBezTo>
                <a:cubicBezTo>
                  <a:pt x="4830924" y="366490"/>
                  <a:pt x="4846819" y="382389"/>
                  <a:pt x="4866431" y="382389"/>
                </a:cubicBezTo>
                <a:cubicBezTo>
                  <a:pt x="4886041" y="382389"/>
                  <a:pt x="4901941" y="366490"/>
                  <a:pt x="4901941" y="346878"/>
                </a:cubicBezTo>
                <a:cubicBezTo>
                  <a:pt x="4901941" y="327266"/>
                  <a:pt x="4886041" y="311367"/>
                  <a:pt x="4866431" y="311367"/>
                </a:cubicBezTo>
                <a:close/>
                <a:moveTo>
                  <a:pt x="4678519" y="311367"/>
                </a:moveTo>
                <a:cubicBezTo>
                  <a:pt x="4658907" y="311367"/>
                  <a:pt x="4643007" y="327266"/>
                  <a:pt x="4643007" y="346878"/>
                </a:cubicBezTo>
                <a:cubicBezTo>
                  <a:pt x="4643007" y="366490"/>
                  <a:pt x="4658907" y="382389"/>
                  <a:pt x="4678519" y="382389"/>
                </a:cubicBezTo>
                <a:cubicBezTo>
                  <a:pt x="4698131" y="382389"/>
                  <a:pt x="4714030" y="366490"/>
                  <a:pt x="4714030" y="346878"/>
                </a:cubicBezTo>
                <a:cubicBezTo>
                  <a:pt x="4714030" y="327266"/>
                  <a:pt x="4698131" y="311367"/>
                  <a:pt x="4678519" y="311367"/>
                </a:cubicBezTo>
                <a:close/>
                <a:moveTo>
                  <a:pt x="4490610" y="311367"/>
                </a:moveTo>
                <a:cubicBezTo>
                  <a:pt x="4470999" y="311367"/>
                  <a:pt x="4455098" y="327266"/>
                  <a:pt x="4455098" y="346878"/>
                </a:cubicBezTo>
                <a:cubicBezTo>
                  <a:pt x="4455098" y="366490"/>
                  <a:pt x="4470999" y="382389"/>
                  <a:pt x="4490610" y="382389"/>
                </a:cubicBezTo>
                <a:cubicBezTo>
                  <a:pt x="4510220" y="382389"/>
                  <a:pt x="4526119" y="366490"/>
                  <a:pt x="4526119" y="346878"/>
                </a:cubicBezTo>
                <a:cubicBezTo>
                  <a:pt x="4526119" y="327266"/>
                  <a:pt x="4510220" y="311367"/>
                  <a:pt x="4490610" y="311367"/>
                </a:cubicBezTo>
                <a:close/>
                <a:moveTo>
                  <a:pt x="4302699" y="311367"/>
                </a:moveTo>
                <a:cubicBezTo>
                  <a:pt x="4283086" y="311367"/>
                  <a:pt x="4267187" y="327266"/>
                  <a:pt x="4267187" y="346878"/>
                </a:cubicBezTo>
                <a:cubicBezTo>
                  <a:pt x="4267187" y="366490"/>
                  <a:pt x="4283086" y="382389"/>
                  <a:pt x="4302699" y="382389"/>
                </a:cubicBezTo>
                <a:cubicBezTo>
                  <a:pt x="4322311" y="382389"/>
                  <a:pt x="4338210" y="366490"/>
                  <a:pt x="4338210" y="346878"/>
                </a:cubicBezTo>
                <a:cubicBezTo>
                  <a:pt x="4338210" y="327266"/>
                  <a:pt x="4322311" y="311367"/>
                  <a:pt x="4302699" y="311367"/>
                </a:cubicBezTo>
                <a:close/>
                <a:moveTo>
                  <a:pt x="4114802" y="311367"/>
                </a:moveTo>
                <a:cubicBezTo>
                  <a:pt x="4095188" y="311367"/>
                  <a:pt x="4079291" y="327266"/>
                  <a:pt x="4079291" y="346878"/>
                </a:cubicBezTo>
                <a:cubicBezTo>
                  <a:pt x="4079291" y="366490"/>
                  <a:pt x="4095188" y="382389"/>
                  <a:pt x="4114802" y="382389"/>
                </a:cubicBezTo>
                <a:cubicBezTo>
                  <a:pt x="4134411" y="382389"/>
                  <a:pt x="4150308" y="366490"/>
                  <a:pt x="4150308" y="346878"/>
                </a:cubicBezTo>
                <a:cubicBezTo>
                  <a:pt x="4150308" y="327266"/>
                  <a:pt x="4134411" y="311367"/>
                  <a:pt x="4114802" y="311367"/>
                </a:cubicBezTo>
                <a:close/>
                <a:moveTo>
                  <a:pt x="3926888" y="311367"/>
                </a:moveTo>
                <a:cubicBezTo>
                  <a:pt x="3907279" y="311367"/>
                  <a:pt x="3891378" y="327266"/>
                  <a:pt x="3891378" y="346878"/>
                </a:cubicBezTo>
                <a:cubicBezTo>
                  <a:pt x="3891378" y="366490"/>
                  <a:pt x="3907279" y="382389"/>
                  <a:pt x="3926888" y="382389"/>
                </a:cubicBezTo>
                <a:cubicBezTo>
                  <a:pt x="3946503" y="382389"/>
                  <a:pt x="3962401" y="366490"/>
                  <a:pt x="3962401" y="346878"/>
                </a:cubicBezTo>
                <a:cubicBezTo>
                  <a:pt x="3962401" y="327266"/>
                  <a:pt x="3946503" y="311367"/>
                  <a:pt x="3926888" y="311367"/>
                </a:cubicBezTo>
                <a:close/>
                <a:moveTo>
                  <a:pt x="3738979" y="311367"/>
                </a:moveTo>
                <a:cubicBezTo>
                  <a:pt x="3719366" y="311367"/>
                  <a:pt x="3703467" y="327266"/>
                  <a:pt x="3703467" y="346878"/>
                </a:cubicBezTo>
                <a:cubicBezTo>
                  <a:pt x="3703467" y="366490"/>
                  <a:pt x="3719366" y="382389"/>
                  <a:pt x="3738979" y="382389"/>
                </a:cubicBezTo>
                <a:cubicBezTo>
                  <a:pt x="3758591" y="382389"/>
                  <a:pt x="3774489" y="366490"/>
                  <a:pt x="3774489" y="346878"/>
                </a:cubicBezTo>
                <a:cubicBezTo>
                  <a:pt x="3774489" y="327266"/>
                  <a:pt x="3758591" y="311367"/>
                  <a:pt x="3738979" y="311367"/>
                </a:cubicBezTo>
                <a:close/>
                <a:moveTo>
                  <a:pt x="3551069" y="311367"/>
                </a:moveTo>
                <a:cubicBezTo>
                  <a:pt x="3531458" y="311367"/>
                  <a:pt x="3515557" y="327266"/>
                  <a:pt x="3515557" y="346878"/>
                </a:cubicBezTo>
                <a:cubicBezTo>
                  <a:pt x="3515557" y="366490"/>
                  <a:pt x="3531458" y="382389"/>
                  <a:pt x="3551069" y="382389"/>
                </a:cubicBezTo>
                <a:cubicBezTo>
                  <a:pt x="3570679" y="382389"/>
                  <a:pt x="3586579" y="366490"/>
                  <a:pt x="3586579" y="346878"/>
                </a:cubicBezTo>
                <a:cubicBezTo>
                  <a:pt x="3586579" y="327266"/>
                  <a:pt x="3570679" y="311367"/>
                  <a:pt x="3551069" y="311367"/>
                </a:cubicBezTo>
                <a:close/>
                <a:moveTo>
                  <a:pt x="3363163" y="311367"/>
                </a:moveTo>
                <a:cubicBezTo>
                  <a:pt x="3343550" y="311367"/>
                  <a:pt x="3327653" y="327266"/>
                  <a:pt x="3327653" y="346878"/>
                </a:cubicBezTo>
                <a:cubicBezTo>
                  <a:pt x="3327653" y="366490"/>
                  <a:pt x="3343550" y="382389"/>
                  <a:pt x="3363163" y="382389"/>
                </a:cubicBezTo>
                <a:cubicBezTo>
                  <a:pt x="3382774" y="382389"/>
                  <a:pt x="3398674" y="366490"/>
                  <a:pt x="3398674" y="346878"/>
                </a:cubicBezTo>
                <a:cubicBezTo>
                  <a:pt x="3398674" y="327266"/>
                  <a:pt x="3382774" y="311367"/>
                  <a:pt x="3363163" y="311367"/>
                </a:cubicBezTo>
                <a:close/>
                <a:moveTo>
                  <a:pt x="3175253" y="311367"/>
                </a:moveTo>
                <a:cubicBezTo>
                  <a:pt x="3155640" y="311367"/>
                  <a:pt x="3139740" y="327266"/>
                  <a:pt x="3139740" y="346878"/>
                </a:cubicBezTo>
                <a:cubicBezTo>
                  <a:pt x="3139740" y="366490"/>
                  <a:pt x="3155640" y="382389"/>
                  <a:pt x="3175253" y="382389"/>
                </a:cubicBezTo>
                <a:cubicBezTo>
                  <a:pt x="3194866" y="382389"/>
                  <a:pt x="3210767" y="366490"/>
                  <a:pt x="3210767" y="346878"/>
                </a:cubicBezTo>
                <a:cubicBezTo>
                  <a:pt x="3210767" y="327266"/>
                  <a:pt x="3194866" y="311367"/>
                  <a:pt x="3175253" y="311367"/>
                </a:cubicBezTo>
                <a:close/>
                <a:moveTo>
                  <a:pt x="2987343" y="311367"/>
                </a:moveTo>
                <a:cubicBezTo>
                  <a:pt x="2967728" y="311367"/>
                  <a:pt x="2951833" y="327266"/>
                  <a:pt x="2951833" y="346878"/>
                </a:cubicBezTo>
                <a:cubicBezTo>
                  <a:pt x="2951833" y="366490"/>
                  <a:pt x="2967728" y="382389"/>
                  <a:pt x="2987343" y="382389"/>
                </a:cubicBezTo>
                <a:cubicBezTo>
                  <a:pt x="3006954" y="382389"/>
                  <a:pt x="3022854" y="366490"/>
                  <a:pt x="3022854" y="346878"/>
                </a:cubicBezTo>
                <a:cubicBezTo>
                  <a:pt x="3022854" y="327266"/>
                  <a:pt x="3006954" y="311367"/>
                  <a:pt x="2987343" y="311367"/>
                </a:cubicBezTo>
                <a:close/>
                <a:moveTo>
                  <a:pt x="2799432" y="311367"/>
                </a:moveTo>
                <a:cubicBezTo>
                  <a:pt x="2779821" y="311367"/>
                  <a:pt x="2763919" y="327266"/>
                  <a:pt x="2763919" y="346878"/>
                </a:cubicBezTo>
                <a:cubicBezTo>
                  <a:pt x="2763919" y="366490"/>
                  <a:pt x="2779821" y="382389"/>
                  <a:pt x="2799432" y="382389"/>
                </a:cubicBezTo>
                <a:cubicBezTo>
                  <a:pt x="2819042" y="382389"/>
                  <a:pt x="2834941" y="366490"/>
                  <a:pt x="2834941" y="346878"/>
                </a:cubicBezTo>
                <a:cubicBezTo>
                  <a:pt x="2834941" y="327266"/>
                  <a:pt x="2819042" y="311367"/>
                  <a:pt x="2799432" y="311367"/>
                </a:cubicBezTo>
                <a:close/>
                <a:moveTo>
                  <a:pt x="2611522" y="311367"/>
                </a:moveTo>
                <a:cubicBezTo>
                  <a:pt x="2591910" y="311367"/>
                  <a:pt x="2576011" y="327266"/>
                  <a:pt x="2576011" y="346878"/>
                </a:cubicBezTo>
                <a:cubicBezTo>
                  <a:pt x="2576011" y="366490"/>
                  <a:pt x="2591910" y="382389"/>
                  <a:pt x="2611522" y="382389"/>
                </a:cubicBezTo>
                <a:cubicBezTo>
                  <a:pt x="2631134" y="382389"/>
                  <a:pt x="2647033" y="366490"/>
                  <a:pt x="2647033" y="346878"/>
                </a:cubicBezTo>
                <a:cubicBezTo>
                  <a:pt x="2647033" y="327266"/>
                  <a:pt x="2631134" y="311367"/>
                  <a:pt x="2611522" y="311367"/>
                </a:cubicBezTo>
                <a:close/>
                <a:moveTo>
                  <a:pt x="2423611" y="311367"/>
                </a:moveTo>
                <a:cubicBezTo>
                  <a:pt x="2403999" y="311367"/>
                  <a:pt x="2388100" y="327266"/>
                  <a:pt x="2388100" y="346878"/>
                </a:cubicBezTo>
                <a:cubicBezTo>
                  <a:pt x="2388100" y="366490"/>
                  <a:pt x="2403999" y="382389"/>
                  <a:pt x="2423611" y="382389"/>
                </a:cubicBezTo>
                <a:cubicBezTo>
                  <a:pt x="2443223" y="382389"/>
                  <a:pt x="2459122" y="366490"/>
                  <a:pt x="2459122" y="346878"/>
                </a:cubicBezTo>
                <a:cubicBezTo>
                  <a:pt x="2459122" y="327266"/>
                  <a:pt x="2443223" y="311367"/>
                  <a:pt x="2423611" y="311367"/>
                </a:cubicBezTo>
                <a:close/>
                <a:moveTo>
                  <a:pt x="2235702" y="311367"/>
                </a:moveTo>
                <a:cubicBezTo>
                  <a:pt x="2216091" y="311367"/>
                  <a:pt x="2200189" y="327266"/>
                  <a:pt x="2200189" y="346878"/>
                </a:cubicBezTo>
                <a:cubicBezTo>
                  <a:pt x="2200189" y="366490"/>
                  <a:pt x="2216091" y="382389"/>
                  <a:pt x="2235702" y="382389"/>
                </a:cubicBezTo>
                <a:cubicBezTo>
                  <a:pt x="2255313" y="382389"/>
                  <a:pt x="2271213" y="366490"/>
                  <a:pt x="2271213" y="346878"/>
                </a:cubicBezTo>
                <a:cubicBezTo>
                  <a:pt x="2271213" y="327266"/>
                  <a:pt x="2255313" y="311367"/>
                  <a:pt x="2235702" y="311367"/>
                </a:cubicBezTo>
                <a:close/>
                <a:moveTo>
                  <a:pt x="2047794" y="311367"/>
                </a:moveTo>
                <a:cubicBezTo>
                  <a:pt x="2028182" y="311367"/>
                  <a:pt x="2012282" y="327266"/>
                  <a:pt x="2012282" y="346878"/>
                </a:cubicBezTo>
                <a:cubicBezTo>
                  <a:pt x="2012282" y="366490"/>
                  <a:pt x="2028182" y="382389"/>
                  <a:pt x="2047794" y="382389"/>
                </a:cubicBezTo>
                <a:cubicBezTo>
                  <a:pt x="2067406" y="382389"/>
                  <a:pt x="2083304" y="366490"/>
                  <a:pt x="2083304" y="346878"/>
                </a:cubicBezTo>
                <a:cubicBezTo>
                  <a:pt x="2083304" y="327266"/>
                  <a:pt x="2067406" y="311367"/>
                  <a:pt x="2047794" y="311367"/>
                </a:cubicBezTo>
                <a:close/>
                <a:moveTo>
                  <a:pt x="1859883" y="311367"/>
                </a:moveTo>
                <a:cubicBezTo>
                  <a:pt x="1840271" y="311367"/>
                  <a:pt x="1824372" y="327266"/>
                  <a:pt x="1824372" y="346878"/>
                </a:cubicBezTo>
                <a:cubicBezTo>
                  <a:pt x="1824372" y="366490"/>
                  <a:pt x="1840271" y="382389"/>
                  <a:pt x="1859883" y="382389"/>
                </a:cubicBezTo>
                <a:cubicBezTo>
                  <a:pt x="1879496" y="382389"/>
                  <a:pt x="1895394" y="366490"/>
                  <a:pt x="1895394" y="346878"/>
                </a:cubicBezTo>
                <a:cubicBezTo>
                  <a:pt x="1895394" y="327266"/>
                  <a:pt x="1879496" y="311367"/>
                  <a:pt x="1859883" y="311367"/>
                </a:cubicBezTo>
                <a:close/>
                <a:moveTo>
                  <a:pt x="1671974" y="311367"/>
                </a:moveTo>
                <a:cubicBezTo>
                  <a:pt x="1652361" y="311367"/>
                  <a:pt x="1636462" y="327266"/>
                  <a:pt x="1636462" y="346878"/>
                </a:cubicBezTo>
                <a:cubicBezTo>
                  <a:pt x="1636462" y="366490"/>
                  <a:pt x="1652361" y="382389"/>
                  <a:pt x="1671974" y="382389"/>
                </a:cubicBezTo>
                <a:cubicBezTo>
                  <a:pt x="1691586" y="382389"/>
                  <a:pt x="1707484" y="366490"/>
                  <a:pt x="1707484" y="346878"/>
                </a:cubicBezTo>
                <a:cubicBezTo>
                  <a:pt x="1707484" y="327266"/>
                  <a:pt x="1691586" y="311367"/>
                  <a:pt x="1671974" y="311367"/>
                </a:cubicBezTo>
                <a:close/>
                <a:moveTo>
                  <a:pt x="1484064" y="311367"/>
                </a:moveTo>
                <a:cubicBezTo>
                  <a:pt x="1464452" y="311367"/>
                  <a:pt x="1448553" y="327266"/>
                  <a:pt x="1448553" y="346878"/>
                </a:cubicBezTo>
                <a:cubicBezTo>
                  <a:pt x="1448553" y="366490"/>
                  <a:pt x="1464452" y="382389"/>
                  <a:pt x="1484064" y="382389"/>
                </a:cubicBezTo>
                <a:cubicBezTo>
                  <a:pt x="1503675" y="382389"/>
                  <a:pt x="1519574" y="366490"/>
                  <a:pt x="1519574" y="346878"/>
                </a:cubicBezTo>
                <a:cubicBezTo>
                  <a:pt x="1519574" y="327266"/>
                  <a:pt x="1503675" y="311367"/>
                  <a:pt x="1484064" y="311367"/>
                </a:cubicBezTo>
                <a:close/>
                <a:moveTo>
                  <a:pt x="1296154" y="311367"/>
                </a:moveTo>
                <a:cubicBezTo>
                  <a:pt x="1276542" y="311367"/>
                  <a:pt x="1260643" y="327266"/>
                  <a:pt x="1260643" y="346878"/>
                </a:cubicBezTo>
                <a:cubicBezTo>
                  <a:pt x="1260643" y="366490"/>
                  <a:pt x="1276542" y="382389"/>
                  <a:pt x="1296154" y="382389"/>
                </a:cubicBezTo>
                <a:cubicBezTo>
                  <a:pt x="1315766" y="382389"/>
                  <a:pt x="1331665" y="366490"/>
                  <a:pt x="1331665" y="346878"/>
                </a:cubicBezTo>
                <a:cubicBezTo>
                  <a:pt x="1331665" y="327266"/>
                  <a:pt x="1315766" y="311367"/>
                  <a:pt x="1296154" y="311367"/>
                </a:cubicBezTo>
                <a:close/>
                <a:moveTo>
                  <a:pt x="1108244" y="311367"/>
                </a:moveTo>
                <a:cubicBezTo>
                  <a:pt x="1088632" y="311367"/>
                  <a:pt x="1072733" y="327266"/>
                  <a:pt x="1072733" y="346878"/>
                </a:cubicBezTo>
                <a:cubicBezTo>
                  <a:pt x="1072733" y="366490"/>
                  <a:pt x="1088632" y="382389"/>
                  <a:pt x="1108244" y="382389"/>
                </a:cubicBezTo>
                <a:cubicBezTo>
                  <a:pt x="1127857" y="382389"/>
                  <a:pt x="1143754" y="366490"/>
                  <a:pt x="1143754" y="346878"/>
                </a:cubicBezTo>
                <a:cubicBezTo>
                  <a:pt x="1143754" y="327266"/>
                  <a:pt x="1127857" y="311367"/>
                  <a:pt x="1108244" y="311367"/>
                </a:cubicBezTo>
                <a:close/>
                <a:moveTo>
                  <a:pt x="920335" y="311367"/>
                </a:moveTo>
                <a:cubicBezTo>
                  <a:pt x="900722" y="311367"/>
                  <a:pt x="884823" y="327266"/>
                  <a:pt x="884823" y="346878"/>
                </a:cubicBezTo>
                <a:cubicBezTo>
                  <a:pt x="884823" y="366490"/>
                  <a:pt x="900722" y="382389"/>
                  <a:pt x="920335" y="382389"/>
                </a:cubicBezTo>
                <a:cubicBezTo>
                  <a:pt x="939946" y="382389"/>
                  <a:pt x="955845" y="366490"/>
                  <a:pt x="955845" y="346878"/>
                </a:cubicBezTo>
                <a:cubicBezTo>
                  <a:pt x="955845" y="327266"/>
                  <a:pt x="939946" y="311367"/>
                  <a:pt x="920335" y="311367"/>
                </a:cubicBezTo>
                <a:close/>
                <a:moveTo>
                  <a:pt x="732425" y="311367"/>
                </a:moveTo>
                <a:cubicBezTo>
                  <a:pt x="712812" y="311367"/>
                  <a:pt x="696913" y="327266"/>
                  <a:pt x="696913" y="346878"/>
                </a:cubicBezTo>
                <a:cubicBezTo>
                  <a:pt x="696913" y="366490"/>
                  <a:pt x="712812" y="382389"/>
                  <a:pt x="732425" y="382389"/>
                </a:cubicBezTo>
                <a:cubicBezTo>
                  <a:pt x="752037" y="382389"/>
                  <a:pt x="767935" y="366490"/>
                  <a:pt x="767935" y="346878"/>
                </a:cubicBezTo>
                <a:cubicBezTo>
                  <a:pt x="767935" y="327266"/>
                  <a:pt x="752037" y="311367"/>
                  <a:pt x="732425" y="311367"/>
                </a:cubicBezTo>
                <a:close/>
                <a:moveTo>
                  <a:pt x="544515" y="311367"/>
                </a:moveTo>
                <a:cubicBezTo>
                  <a:pt x="524902" y="311367"/>
                  <a:pt x="509004" y="327266"/>
                  <a:pt x="509004" y="346878"/>
                </a:cubicBezTo>
                <a:cubicBezTo>
                  <a:pt x="509004" y="366490"/>
                  <a:pt x="524902" y="382389"/>
                  <a:pt x="544515" y="382389"/>
                </a:cubicBezTo>
                <a:cubicBezTo>
                  <a:pt x="564127" y="382389"/>
                  <a:pt x="580026" y="366490"/>
                  <a:pt x="580026" y="346878"/>
                </a:cubicBezTo>
                <a:cubicBezTo>
                  <a:pt x="580026" y="327266"/>
                  <a:pt x="564127" y="311367"/>
                  <a:pt x="544515" y="311367"/>
                </a:cubicBezTo>
                <a:close/>
                <a:moveTo>
                  <a:pt x="356605" y="311367"/>
                </a:moveTo>
                <a:cubicBezTo>
                  <a:pt x="336993" y="311367"/>
                  <a:pt x="321094" y="327266"/>
                  <a:pt x="321094" y="346878"/>
                </a:cubicBezTo>
                <a:cubicBezTo>
                  <a:pt x="321094" y="366490"/>
                  <a:pt x="336993" y="382389"/>
                  <a:pt x="356605" y="382389"/>
                </a:cubicBezTo>
                <a:cubicBezTo>
                  <a:pt x="376218" y="382389"/>
                  <a:pt x="392116" y="366490"/>
                  <a:pt x="392116" y="346878"/>
                </a:cubicBezTo>
                <a:cubicBezTo>
                  <a:pt x="392116" y="327266"/>
                  <a:pt x="376218" y="311367"/>
                  <a:pt x="356605" y="311367"/>
                </a:cubicBezTo>
                <a:close/>
                <a:moveTo>
                  <a:pt x="168695" y="311367"/>
                </a:moveTo>
                <a:cubicBezTo>
                  <a:pt x="149083" y="311367"/>
                  <a:pt x="133184" y="327266"/>
                  <a:pt x="133184" y="346878"/>
                </a:cubicBezTo>
                <a:cubicBezTo>
                  <a:pt x="133184" y="366490"/>
                  <a:pt x="149083" y="382389"/>
                  <a:pt x="168695" y="382389"/>
                </a:cubicBezTo>
                <a:cubicBezTo>
                  <a:pt x="188307" y="382389"/>
                  <a:pt x="204207" y="366490"/>
                  <a:pt x="204207" y="346878"/>
                </a:cubicBezTo>
                <a:cubicBezTo>
                  <a:pt x="204207" y="327266"/>
                  <a:pt x="188307" y="311367"/>
                  <a:pt x="168695" y="311367"/>
                </a:cubicBezTo>
                <a:close/>
                <a:moveTo>
                  <a:pt x="12099079" y="163036"/>
                </a:moveTo>
                <a:cubicBezTo>
                  <a:pt x="12079467" y="163036"/>
                  <a:pt x="12063568" y="178935"/>
                  <a:pt x="12063568" y="198547"/>
                </a:cubicBezTo>
                <a:cubicBezTo>
                  <a:pt x="12063568" y="218159"/>
                  <a:pt x="12079467" y="234058"/>
                  <a:pt x="12099079" y="234058"/>
                </a:cubicBezTo>
                <a:cubicBezTo>
                  <a:pt x="12118691" y="234058"/>
                  <a:pt x="12134590" y="218159"/>
                  <a:pt x="12134590" y="198547"/>
                </a:cubicBezTo>
                <a:cubicBezTo>
                  <a:pt x="12134590" y="178935"/>
                  <a:pt x="12118691" y="163036"/>
                  <a:pt x="12099079" y="163036"/>
                </a:cubicBezTo>
                <a:close/>
                <a:moveTo>
                  <a:pt x="11911169" y="163036"/>
                </a:moveTo>
                <a:cubicBezTo>
                  <a:pt x="11891557" y="163036"/>
                  <a:pt x="11875658" y="178935"/>
                  <a:pt x="11875658" y="198547"/>
                </a:cubicBezTo>
                <a:cubicBezTo>
                  <a:pt x="11875658" y="218159"/>
                  <a:pt x="11891557" y="234058"/>
                  <a:pt x="11911169" y="234058"/>
                </a:cubicBezTo>
                <a:cubicBezTo>
                  <a:pt x="11930781" y="234058"/>
                  <a:pt x="11946680" y="218159"/>
                  <a:pt x="11946680" y="198547"/>
                </a:cubicBezTo>
                <a:cubicBezTo>
                  <a:pt x="11946680" y="178935"/>
                  <a:pt x="11930781" y="163036"/>
                  <a:pt x="11911169" y="163036"/>
                </a:cubicBezTo>
                <a:close/>
                <a:moveTo>
                  <a:pt x="11723259" y="163036"/>
                </a:moveTo>
                <a:cubicBezTo>
                  <a:pt x="11703647" y="163036"/>
                  <a:pt x="11687748" y="178935"/>
                  <a:pt x="11687748" y="198547"/>
                </a:cubicBezTo>
                <a:cubicBezTo>
                  <a:pt x="11687748" y="218159"/>
                  <a:pt x="11703647" y="234058"/>
                  <a:pt x="11723259" y="234058"/>
                </a:cubicBezTo>
                <a:cubicBezTo>
                  <a:pt x="11742871" y="234058"/>
                  <a:pt x="11758770" y="218159"/>
                  <a:pt x="11758770" y="198547"/>
                </a:cubicBezTo>
                <a:cubicBezTo>
                  <a:pt x="11758770" y="178935"/>
                  <a:pt x="11742871" y="163036"/>
                  <a:pt x="11723259" y="163036"/>
                </a:cubicBezTo>
                <a:close/>
                <a:moveTo>
                  <a:pt x="11535349" y="163036"/>
                </a:moveTo>
                <a:cubicBezTo>
                  <a:pt x="11515737" y="163036"/>
                  <a:pt x="11499838" y="178935"/>
                  <a:pt x="11499838" y="198547"/>
                </a:cubicBezTo>
                <a:cubicBezTo>
                  <a:pt x="11499838" y="218159"/>
                  <a:pt x="11515737" y="234058"/>
                  <a:pt x="11535349" y="234058"/>
                </a:cubicBezTo>
                <a:cubicBezTo>
                  <a:pt x="11554961" y="234058"/>
                  <a:pt x="11570860" y="218159"/>
                  <a:pt x="11570860" y="198547"/>
                </a:cubicBezTo>
                <a:cubicBezTo>
                  <a:pt x="11570860" y="178935"/>
                  <a:pt x="11554961" y="163036"/>
                  <a:pt x="11535349" y="163036"/>
                </a:cubicBezTo>
                <a:close/>
                <a:moveTo>
                  <a:pt x="11347439" y="163036"/>
                </a:moveTo>
                <a:cubicBezTo>
                  <a:pt x="11327827" y="163036"/>
                  <a:pt x="11311928" y="178935"/>
                  <a:pt x="11311928" y="198547"/>
                </a:cubicBezTo>
                <a:cubicBezTo>
                  <a:pt x="11311928" y="218159"/>
                  <a:pt x="11327827" y="234058"/>
                  <a:pt x="11347439" y="234058"/>
                </a:cubicBezTo>
                <a:cubicBezTo>
                  <a:pt x="11367051" y="234058"/>
                  <a:pt x="11382950" y="218159"/>
                  <a:pt x="11382950" y="198547"/>
                </a:cubicBezTo>
                <a:cubicBezTo>
                  <a:pt x="11382950" y="178935"/>
                  <a:pt x="11367051" y="163036"/>
                  <a:pt x="11347439" y="163036"/>
                </a:cubicBezTo>
                <a:close/>
                <a:moveTo>
                  <a:pt x="11159529" y="163036"/>
                </a:moveTo>
                <a:cubicBezTo>
                  <a:pt x="11139917" y="163036"/>
                  <a:pt x="11124018" y="178935"/>
                  <a:pt x="11124018" y="198547"/>
                </a:cubicBezTo>
                <a:cubicBezTo>
                  <a:pt x="11124018" y="218159"/>
                  <a:pt x="11139917" y="234058"/>
                  <a:pt x="11159529" y="234058"/>
                </a:cubicBezTo>
                <a:cubicBezTo>
                  <a:pt x="11179141" y="234058"/>
                  <a:pt x="11195040" y="218159"/>
                  <a:pt x="11195040" y="198547"/>
                </a:cubicBezTo>
                <a:cubicBezTo>
                  <a:pt x="11195040" y="178935"/>
                  <a:pt x="11179141" y="163036"/>
                  <a:pt x="11159529" y="163036"/>
                </a:cubicBezTo>
                <a:close/>
                <a:moveTo>
                  <a:pt x="10971619" y="163036"/>
                </a:moveTo>
                <a:cubicBezTo>
                  <a:pt x="10952007" y="163036"/>
                  <a:pt x="10936108" y="178935"/>
                  <a:pt x="10936108" y="198547"/>
                </a:cubicBezTo>
                <a:cubicBezTo>
                  <a:pt x="10936108" y="218159"/>
                  <a:pt x="10952007" y="234058"/>
                  <a:pt x="10971619" y="234058"/>
                </a:cubicBezTo>
                <a:cubicBezTo>
                  <a:pt x="10991231" y="234058"/>
                  <a:pt x="11007130" y="218159"/>
                  <a:pt x="11007130" y="198547"/>
                </a:cubicBezTo>
                <a:cubicBezTo>
                  <a:pt x="11007130" y="178935"/>
                  <a:pt x="10991231" y="163036"/>
                  <a:pt x="10971619" y="163036"/>
                </a:cubicBezTo>
                <a:close/>
                <a:moveTo>
                  <a:pt x="10783709" y="163036"/>
                </a:moveTo>
                <a:cubicBezTo>
                  <a:pt x="10764097" y="163036"/>
                  <a:pt x="10748198" y="178935"/>
                  <a:pt x="10748198" y="198547"/>
                </a:cubicBezTo>
                <a:cubicBezTo>
                  <a:pt x="10748198" y="218159"/>
                  <a:pt x="10764097" y="234058"/>
                  <a:pt x="10783709" y="234058"/>
                </a:cubicBezTo>
                <a:cubicBezTo>
                  <a:pt x="10803321" y="234058"/>
                  <a:pt x="10819220" y="218159"/>
                  <a:pt x="10819220" y="198547"/>
                </a:cubicBezTo>
                <a:cubicBezTo>
                  <a:pt x="10819220" y="178935"/>
                  <a:pt x="10803321" y="163036"/>
                  <a:pt x="10783709" y="163036"/>
                </a:cubicBezTo>
                <a:close/>
                <a:moveTo>
                  <a:pt x="10595799" y="163036"/>
                </a:moveTo>
                <a:cubicBezTo>
                  <a:pt x="10576187" y="163036"/>
                  <a:pt x="10560288" y="178935"/>
                  <a:pt x="10560288" y="198547"/>
                </a:cubicBezTo>
                <a:cubicBezTo>
                  <a:pt x="10560288" y="218159"/>
                  <a:pt x="10576187" y="234058"/>
                  <a:pt x="10595799" y="234058"/>
                </a:cubicBezTo>
                <a:cubicBezTo>
                  <a:pt x="10615411" y="234058"/>
                  <a:pt x="10631310" y="218159"/>
                  <a:pt x="10631310" y="198547"/>
                </a:cubicBezTo>
                <a:cubicBezTo>
                  <a:pt x="10631310" y="178935"/>
                  <a:pt x="10615411" y="163036"/>
                  <a:pt x="10595799" y="163036"/>
                </a:cubicBezTo>
                <a:close/>
                <a:moveTo>
                  <a:pt x="10407889" y="163036"/>
                </a:moveTo>
                <a:cubicBezTo>
                  <a:pt x="10388277" y="163036"/>
                  <a:pt x="10372378" y="178935"/>
                  <a:pt x="10372378" y="198547"/>
                </a:cubicBezTo>
                <a:cubicBezTo>
                  <a:pt x="10372378" y="218159"/>
                  <a:pt x="10388277" y="234058"/>
                  <a:pt x="10407889" y="234058"/>
                </a:cubicBezTo>
                <a:cubicBezTo>
                  <a:pt x="10427501" y="234058"/>
                  <a:pt x="10443400" y="218159"/>
                  <a:pt x="10443400" y="198547"/>
                </a:cubicBezTo>
                <a:cubicBezTo>
                  <a:pt x="10443400" y="178935"/>
                  <a:pt x="10427501" y="163036"/>
                  <a:pt x="10407889" y="163036"/>
                </a:cubicBezTo>
                <a:close/>
                <a:moveTo>
                  <a:pt x="10219979" y="163036"/>
                </a:moveTo>
                <a:cubicBezTo>
                  <a:pt x="10200367" y="163036"/>
                  <a:pt x="10184468" y="178935"/>
                  <a:pt x="10184468" y="198547"/>
                </a:cubicBezTo>
                <a:cubicBezTo>
                  <a:pt x="10184468" y="218159"/>
                  <a:pt x="10200367" y="234058"/>
                  <a:pt x="10219979" y="234058"/>
                </a:cubicBezTo>
                <a:cubicBezTo>
                  <a:pt x="10239591" y="234058"/>
                  <a:pt x="10255490" y="218159"/>
                  <a:pt x="10255490" y="198547"/>
                </a:cubicBezTo>
                <a:cubicBezTo>
                  <a:pt x="10255490" y="178935"/>
                  <a:pt x="10239591" y="163036"/>
                  <a:pt x="10219979" y="163036"/>
                </a:cubicBezTo>
                <a:close/>
                <a:moveTo>
                  <a:pt x="10032069" y="163036"/>
                </a:moveTo>
                <a:cubicBezTo>
                  <a:pt x="10012457" y="163036"/>
                  <a:pt x="9996558" y="178935"/>
                  <a:pt x="9996558" y="198547"/>
                </a:cubicBezTo>
                <a:cubicBezTo>
                  <a:pt x="9996558" y="218159"/>
                  <a:pt x="10012457" y="234058"/>
                  <a:pt x="10032069" y="234058"/>
                </a:cubicBezTo>
                <a:cubicBezTo>
                  <a:pt x="10051681" y="234058"/>
                  <a:pt x="10067580" y="218159"/>
                  <a:pt x="10067580" y="198547"/>
                </a:cubicBezTo>
                <a:cubicBezTo>
                  <a:pt x="10067580" y="178935"/>
                  <a:pt x="10051681" y="163036"/>
                  <a:pt x="10032069" y="163036"/>
                </a:cubicBezTo>
                <a:close/>
                <a:moveTo>
                  <a:pt x="9844159" y="163036"/>
                </a:moveTo>
                <a:cubicBezTo>
                  <a:pt x="9824547" y="163036"/>
                  <a:pt x="9808648" y="178935"/>
                  <a:pt x="9808648" y="198547"/>
                </a:cubicBezTo>
                <a:cubicBezTo>
                  <a:pt x="9808648" y="218159"/>
                  <a:pt x="9824547" y="234058"/>
                  <a:pt x="9844159" y="234058"/>
                </a:cubicBezTo>
                <a:cubicBezTo>
                  <a:pt x="9863771" y="234058"/>
                  <a:pt x="9879670" y="218159"/>
                  <a:pt x="9879670" y="198547"/>
                </a:cubicBezTo>
                <a:cubicBezTo>
                  <a:pt x="9879670" y="178935"/>
                  <a:pt x="9863771" y="163036"/>
                  <a:pt x="9844159" y="163036"/>
                </a:cubicBezTo>
                <a:close/>
                <a:moveTo>
                  <a:pt x="9656249" y="163036"/>
                </a:moveTo>
                <a:cubicBezTo>
                  <a:pt x="9636637" y="163036"/>
                  <a:pt x="9620738" y="178935"/>
                  <a:pt x="9620738" y="198547"/>
                </a:cubicBezTo>
                <a:cubicBezTo>
                  <a:pt x="9620738" y="218159"/>
                  <a:pt x="9636637" y="234058"/>
                  <a:pt x="9656249" y="234058"/>
                </a:cubicBezTo>
                <a:cubicBezTo>
                  <a:pt x="9675861" y="234058"/>
                  <a:pt x="9691760" y="218159"/>
                  <a:pt x="9691760" y="198547"/>
                </a:cubicBezTo>
                <a:cubicBezTo>
                  <a:pt x="9691760" y="178935"/>
                  <a:pt x="9675861" y="163036"/>
                  <a:pt x="9656249" y="163036"/>
                </a:cubicBezTo>
                <a:close/>
                <a:moveTo>
                  <a:pt x="9468339" y="163036"/>
                </a:moveTo>
                <a:cubicBezTo>
                  <a:pt x="9448727" y="163036"/>
                  <a:pt x="9432828" y="178935"/>
                  <a:pt x="9432828" y="198547"/>
                </a:cubicBezTo>
                <a:cubicBezTo>
                  <a:pt x="9432828" y="218159"/>
                  <a:pt x="9448727" y="234058"/>
                  <a:pt x="9468339" y="234058"/>
                </a:cubicBezTo>
                <a:cubicBezTo>
                  <a:pt x="9487951" y="234058"/>
                  <a:pt x="9503850" y="218159"/>
                  <a:pt x="9503850" y="198547"/>
                </a:cubicBezTo>
                <a:cubicBezTo>
                  <a:pt x="9503850" y="178935"/>
                  <a:pt x="9487951" y="163036"/>
                  <a:pt x="9468339" y="163036"/>
                </a:cubicBezTo>
                <a:close/>
                <a:moveTo>
                  <a:pt x="9280429" y="163036"/>
                </a:moveTo>
                <a:cubicBezTo>
                  <a:pt x="9260817" y="163036"/>
                  <a:pt x="9244918" y="178935"/>
                  <a:pt x="9244918" y="198547"/>
                </a:cubicBezTo>
                <a:cubicBezTo>
                  <a:pt x="9244918" y="218159"/>
                  <a:pt x="9260817" y="234058"/>
                  <a:pt x="9280429" y="234058"/>
                </a:cubicBezTo>
                <a:cubicBezTo>
                  <a:pt x="9300041" y="234058"/>
                  <a:pt x="9315940" y="218159"/>
                  <a:pt x="9315940" y="198547"/>
                </a:cubicBezTo>
                <a:cubicBezTo>
                  <a:pt x="9315940" y="178935"/>
                  <a:pt x="9300041" y="163036"/>
                  <a:pt x="9280429" y="163036"/>
                </a:cubicBezTo>
                <a:close/>
                <a:moveTo>
                  <a:pt x="9092519" y="163036"/>
                </a:moveTo>
                <a:cubicBezTo>
                  <a:pt x="9072907" y="163036"/>
                  <a:pt x="9057008" y="178935"/>
                  <a:pt x="9057008" y="198547"/>
                </a:cubicBezTo>
                <a:cubicBezTo>
                  <a:pt x="9057008" y="218159"/>
                  <a:pt x="9072907" y="234058"/>
                  <a:pt x="9092519" y="234058"/>
                </a:cubicBezTo>
                <a:cubicBezTo>
                  <a:pt x="9112131" y="234058"/>
                  <a:pt x="9128030" y="218159"/>
                  <a:pt x="9128030" y="198547"/>
                </a:cubicBezTo>
                <a:cubicBezTo>
                  <a:pt x="9128030" y="178935"/>
                  <a:pt x="9112131" y="163036"/>
                  <a:pt x="9092519" y="163036"/>
                </a:cubicBezTo>
                <a:close/>
                <a:moveTo>
                  <a:pt x="8904609" y="163036"/>
                </a:moveTo>
                <a:cubicBezTo>
                  <a:pt x="8884997" y="163036"/>
                  <a:pt x="8869098" y="178935"/>
                  <a:pt x="8869098" y="198547"/>
                </a:cubicBezTo>
                <a:cubicBezTo>
                  <a:pt x="8869098" y="218159"/>
                  <a:pt x="8884997" y="234058"/>
                  <a:pt x="8904609" y="234058"/>
                </a:cubicBezTo>
                <a:cubicBezTo>
                  <a:pt x="8924221" y="234058"/>
                  <a:pt x="8940120" y="218159"/>
                  <a:pt x="8940120" y="198547"/>
                </a:cubicBezTo>
                <a:cubicBezTo>
                  <a:pt x="8940120" y="178935"/>
                  <a:pt x="8924221" y="163036"/>
                  <a:pt x="8904609" y="163036"/>
                </a:cubicBezTo>
                <a:close/>
                <a:moveTo>
                  <a:pt x="8716699" y="163036"/>
                </a:moveTo>
                <a:cubicBezTo>
                  <a:pt x="8697087" y="163036"/>
                  <a:pt x="8681188" y="178935"/>
                  <a:pt x="8681188" y="198547"/>
                </a:cubicBezTo>
                <a:cubicBezTo>
                  <a:pt x="8681188" y="218159"/>
                  <a:pt x="8697087" y="234058"/>
                  <a:pt x="8716699" y="234058"/>
                </a:cubicBezTo>
                <a:cubicBezTo>
                  <a:pt x="8736311" y="234058"/>
                  <a:pt x="8752210" y="218159"/>
                  <a:pt x="8752210" y="198547"/>
                </a:cubicBezTo>
                <a:cubicBezTo>
                  <a:pt x="8752210" y="178935"/>
                  <a:pt x="8736311" y="163036"/>
                  <a:pt x="8716699" y="163036"/>
                </a:cubicBezTo>
                <a:close/>
                <a:moveTo>
                  <a:pt x="8528789" y="163036"/>
                </a:moveTo>
                <a:cubicBezTo>
                  <a:pt x="8509177" y="163036"/>
                  <a:pt x="8493278" y="178935"/>
                  <a:pt x="8493278" y="198547"/>
                </a:cubicBezTo>
                <a:cubicBezTo>
                  <a:pt x="8493278" y="218159"/>
                  <a:pt x="8509177" y="234058"/>
                  <a:pt x="8528789" y="234058"/>
                </a:cubicBezTo>
                <a:cubicBezTo>
                  <a:pt x="8548401" y="234058"/>
                  <a:pt x="8564300" y="218159"/>
                  <a:pt x="8564300" y="198547"/>
                </a:cubicBezTo>
                <a:cubicBezTo>
                  <a:pt x="8564300" y="178935"/>
                  <a:pt x="8548401" y="163036"/>
                  <a:pt x="8528789" y="163036"/>
                </a:cubicBezTo>
                <a:close/>
                <a:moveTo>
                  <a:pt x="8340879" y="163036"/>
                </a:moveTo>
                <a:cubicBezTo>
                  <a:pt x="8321267" y="163036"/>
                  <a:pt x="8305368" y="178935"/>
                  <a:pt x="8305368" y="198547"/>
                </a:cubicBezTo>
                <a:cubicBezTo>
                  <a:pt x="8305368" y="218159"/>
                  <a:pt x="8321267" y="234058"/>
                  <a:pt x="8340879" y="234058"/>
                </a:cubicBezTo>
                <a:cubicBezTo>
                  <a:pt x="8360491" y="234058"/>
                  <a:pt x="8376390" y="218159"/>
                  <a:pt x="8376390" y="198547"/>
                </a:cubicBezTo>
                <a:cubicBezTo>
                  <a:pt x="8376390" y="178935"/>
                  <a:pt x="8360491" y="163036"/>
                  <a:pt x="8340879" y="163036"/>
                </a:cubicBezTo>
                <a:close/>
                <a:moveTo>
                  <a:pt x="8152969" y="163036"/>
                </a:moveTo>
                <a:cubicBezTo>
                  <a:pt x="8133357" y="163036"/>
                  <a:pt x="8117458" y="178935"/>
                  <a:pt x="8117458" y="198547"/>
                </a:cubicBezTo>
                <a:cubicBezTo>
                  <a:pt x="8117458" y="218159"/>
                  <a:pt x="8133357" y="234058"/>
                  <a:pt x="8152969" y="234058"/>
                </a:cubicBezTo>
                <a:cubicBezTo>
                  <a:pt x="8172581" y="234058"/>
                  <a:pt x="8188480" y="218159"/>
                  <a:pt x="8188480" y="198547"/>
                </a:cubicBezTo>
                <a:cubicBezTo>
                  <a:pt x="8188480" y="178935"/>
                  <a:pt x="8172581" y="163036"/>
                  <a:pt x="8152969" y="163036"/>
                </a:cubicBezTo>
                <a:close/>
                <a:moveTo>
                  <a:pt x="7965059" y="163036"/>
                </a:moveTo>
                <a:cubicBezTo>
                  <a:pt x="7945447" y="163036"/>
                  <a:pt x="7929548" y="178935"/>
                  <a:pt x="7929548" y="198547"/>
                </a:cubicBezTo>
                <a:cubicBezTo>
                  <a:pt x="7929548" y="218159"/>
                  <a:pt x="7945447" y="234058"/>
                  <a:pt x="7965059" y="234058"/>
                </a:cubicBezTo>
                <a:cubicBezTo>
                  <a:pt x="7984671" y="234058"/>
                  <a:pt x="8000570" y="218159"/>
                  <a:pt x="8000570" y="198547"/>
                </a:cubicBezTo>
                <a:cubicBezTo>
                  <a:pt x="8000570" y="178935"/>
                  <a:pt x="7984671" y="163036"/>
                  <a:pt x="7965059" y="163036"/>
                </a:cubicBezTo>
                <a:close/>
                <a:moveTo>
                  <a:pt x="7777149" y="163036"/>
                </a:moveTo>
                <a:cubicBezTo>
                  <a:pt x="7757537" y="163036"/>
                  <a:pt x="7741638" y="178935"/>
                  <a:pt x="7741638" y="198547"/>
                </a:cubicBezTo>
                <a:cubicBezTo>
                  <a:pt x="7741638" y="218159"/>
                  <a:pt x="7757537" y="234058"/>
                  <a:pt x="7777149" y="234058"/>
                </a:cubicBezTo>
                <a:cubicBezTo>
                  <a:pt x="7796761" y="234058"/>
                  <a:pt x="7812660" y="218159"/>
                  <a:pt x="7812660" y="198547"/>
                </a:cubicBezTo>
                <a:cubicBezTo>
                  <a:pt x="7812660" y="178935"/>
                  <a:pt x="7796761" y="163036"/>
                  <a:pt x="7777149" y="163036"/>
                </a:cubicBezTo>
                <a:close/>
                <a:moveTo>
                  <a:pt x="7589239" y="163036"/>
                </a:moveTo>
                <a:cubicBezTo>
                  <a:pt x="7569627" y="163036"/>
                  <a:pt x="7553728" y="178935"/>
                  <a:pt x="7553728" y="198547"/>
                </a:cubicBezTo>
                <a:cubicBezTo>
                  <a:pt x="7553728" y="218159"/>
                  <a:pt x="7569627" y="234058"/>
                  <a:pt x="7589239" y="234058"/>
                </a:cubicBezTo>
                <a:cubicBezTo>
                  <a:pt x="7608851" y="234058"/>
                  <a:pt x="7624750" y="218159"/>
                  <a:pt x="7624750" y="198547"/>
                </a:cubicBezTo>
                <a:cubicBezTo>
                  <a:pt x="7624750" y="178935"/>
                  <a:pt x="7608851" y="163036"/>
                  <a:pt x="7589239" y="163036"/>
                </a:cubicBezTo>
                <a:close/>
                <a:moveTo>
                  <a:pt x="7401329" y="163036"/>
                </a:moveTo>
                <a:cubicBezTo>
                  <a:pt x="7381717" y="163036"/>
                  <a:pt x="7365818" y="178935"/>
                  <a:pt x="7365818" y="198547"/>
                </a:cubicBezTo>
                <a:cubicBezTo>
                  <a:pt x="7365818" y="218159"/>
                  <a:pt x="7381717" y="234058"/>
                  <a:pt x="7401329" y="234058"/>
                </a:cubicBezTo>
                <a:cubicBezTo>
                  <a:pt x="7420941" y="234058"/>
                  <a:pt x="7436840" y="218159"/>
                  <a:pt x="7436840" y="198547"/>
                </a:cubicBezTo>
                <a:cubicBezTo>
                  <a:pt x="7436840" y="178935"/>
                  <a:pt x="7420941" y="163036"/>
                  <a:pt x="7401329" y="163036"/>
                </a:cubicBezTo>
                <a:close/>
                <a:moveTo>
                  <a:pt x="7213419" y="163036"/>
                </a:moveTo>
                <a:cubicBezTo>
                  <a:pt x="7193807" y="163036"/>
                  <a:pt x="7177908" y="178935"/>
                  <a:pt x="7177908" y="198547"/>
                </a:cubicBezTo>
                <a:cubicBezTo>
                  <a:pt x="7177908" y="218159"/>
                  <a:pt x="7193807" y="234058"/>
                  <a:pt x="7213419" y="234058"/>
                </a:cubicBezTo>
                <a:cubicBezTo>
                  <a:pt x="7233031" y="234058"/>
                  <a:pt x="7248930" y="218159"/>
                  <a:pt x="7248930" y="198547"/>
                </a:cubicBezTo>
                <a:cubicBezTo>
                  <a:pt x="7248930" y="178935"/>
                  <a:pt x="7233031" y="163036"/>
                  <a:pt x="7213419" y="163036"/>
                </a:cubicBezTo>
                <a:close/>
                <a:moveTo>
                  <a:pt x="7025509" y="163036"/>
                </a:moveTo>
                <a:cubicBezTo>
                  <a:pt x="7005897" y="163036"/>
                  <a:pt x="6989998" y="178935"/>
                  <a:pt x="6989998" y="198547"/>
                </a:cubicBezTo>
                <a:cubicBezTo>
                  <a:pt x="6989998" y="218159"/>
                  <a:pt x="7005897" y="234058"/>
                  <a:pt x="7025509" y="234058"/>
                </a:cubicBezTo>
                <a:cubicBezTo>
                  <a:pt x="7045121" y="234058"/>
                  <a:pt x="7061020" y="218159"/>
                  <a:pt x="7061020" y="198547"/>
                </a:cubicBezTo>
                <a:cubicBezTo>
                  <a:pt x="7061020" y="178935"/>
                  <a:pt x="7045121" y="163036"/>
                  <a:pt x="7025509" y="163036"/>
                </a:cubicBezTo>
                <a:close/>
                <a:moveTo>
                  <a:pt x="6837599" y="163036"/>
                </a:moveTo>
                <a:cubicBezTo>
                  <a:pt x="6817987" y="163036"/>
                  <a:pt x="6802088" y="178935"/>
                  <a:pt x="6802088" y="198547"/>
                </a:cubicBezTo>
                <a:cubicBezTo>
                  <a:pt x="6802088" y="218159"/>
                  <a:pt x="6817987" y="234058"/>
                  <a:pt x="6837599" y="234058"/>
                </a:cubicBezTo>
                <a:cubicBezTo>
                  <a:pt x="6857211" y="234058"/>
                  <a:pt x="6873110" y="218159"/>
                  <a:pt x="6873110" y="198547"/>
                </a:cubicBezTo>
                <a:cubicBezTo>
                  <a:pt x="6873110" y="178935"/>
                  <a:pt x="6857211" y="163036"/>
                  <a:pt x="6837599" y="163036"/>
                </a:cubicBezTo>
                <a:close/>
                <a:moveTo>
                  <a:pt x="6649689" y="163036"/>
                </a:moveTo>
                <a:cubicBezTo>
                  <a:pt x="6630077" y="163036"/>
                  <a:pt x="6614179" y="178935"/>
                  <a:pt x="6614179" y="198547"/>
                </a:cubicBezTo>
                <a:cubicBezTo>
                  <a:pt x="6614179" y="218159"/>
                  <a:pt x="6630077" y="234058"/>
                  <a:pt x="6649689" y="234058"/>
                </a:cubicBezTo>
                <a:cubicBezTo>
                  <a:pt x="6669301" y="234058"/>
                  <a:pt x="6685200" y="218159"/>
                  <a:pt x="6685200" y="198547"/>
                </a:cubicBezTo>
                <a:cubicBezTo>
                  <a:pt x="6685200" y="178935"/>
                  <a:pt x="6669301" y="163036"/>
                  <a:pt x="6649689" y="163036"/>
                </a:cubicBezTo>
                <a:close/>
                <a:moveTo>
                  <a:pt x="6461779" y="163036"/>
                </a:moveTo>
                <a:cubicBezTo>
                  <a:pt x="6442168" y="163036"/>
                  <a:pt x="6426268" y="178935"/>
                  <a:pt x="6426268" y="198547"/>
                </a:cubicBezTo>
                <a:cubicBezTo>
                  <a:pt x="6426268" y="218159"/>
                  <a:pt x="6442168" y="234058"/>
                  <a:pt x="6461779" y="234058"/>
                </a:cubicBezTo>
                <a:cubicBezTo>
                  <a:pt x="6481392" y="234058"/>
                  <a:pt x="6497290" y="218159"/>
                  <a:pt x="6497290" y="198547"/>
                </a:cubicBezTo>
                <a:cubicBezTo>
                  <a:pt x="6497290" y="178935"/>
                  <a:pt x="6481392" y="163036"/>
                  <a:pt x="6461779" y="163036"/>
                </a:cubicBezTo>
                <a:close/>
                <a:moveTo>
                  <a:pt x="6273870" y="163036"/>
                </a:moveTo>
                <a:cubicBezTo>
                  <a:pt x="6254257" y="163036"/>
                  <a:pt x="6238358" y="178935"/>
                  <a:pt x="6238358" y="198547"/>
                </a:cubicBezTo>
                <a:cubicBezTo>
                  <a:pt x="6238358" y="218159"/>
                  <a:pt x="6254257" y="234058"/>
                  <a:pt x="6273870" y="234058"/>
                </a:cubicBezTo>
                <a:cubicBezTo>
                  <a:pt x="6293481" y="234058"/>
                  <a:pt x="6309381" y="218159"/>
                  <a:pt x="6309381" y="198547"/>
                </a:cubicBezTo>
                <a:cubicBezTo>
                  <a:pt x="6309381" y="178935"/>
                  <a:pt x="6293481" y="163036"/>
                  <a:pt x="6273870" y="163036"/>
                </a:cubicBezTo>
                <a:close/>
                <a:moveTo>
                  <a:pt x="6085959" y="163036"/>
                </a:moveTo>
                <a:cubicBezTo>
                  <a:pt x="6066347" y="163036"/>
                  <a:pt x="6050450" y="178935"/>
                  <a:pt x="6050450" y="198547"/>
                </a:cubicBezTo>
                <a:cubicBezTo>
                  <a:pt x="6050450" y="218159"/>
                  <a:pt x="6066347" y="234058"/>
                  <a:pt x="6085959" y="234058"/>
                </a:cubicBezTo>
                <a:cubicBezTo>
                  <a:pt x="6105571" y="234058"/>
                  <a:pt x="6121470" y="218159"/>
                  <a:pt x="6121470" y="198547"/>
                </a:cubicBezTo>
                <a:cubicBezTo>
                  <a:pt x="6121470" y="178935"/>
                  <a:pt x="6105571" y="163036"/>
                  <a:pt x="6085959" y="163036"/>
                </a:cubicBezTo>
                <a:close/>
                <a:moveTo>
                  <a:pt x="5898050" y="163036"/>
                </a:moveTo>
                <a:cubicBezTo>
                  <a:pt x="5878439" y="163036"/>
                  <a:pt x="5862539" y="178935"/>
                  <a:pt x="5862539" y="198547"/>
                </a:cubicBezTo>
                <a:cubicBezTo>
                  <a:pt x="5862539" y="218159"/>
                  <a:pt x="5878439" y="234058"/>
                  <a:pt x="5898050" y="234058"/>
                </a:cubicBezTo>
                <a:cubicBezTo>
                  <a:pt x="5917663" y="234058"/>
                  <a:pt x="5933561" y="218159"/>
                  <a:pt x="5933561" y="198547"/>
                </a:cubicBezTo>
                <a:cubicBezTo>
                  <a:pt x="5933561" y="178935"/>
                  <a:pt x="5917663" y="163036"/>
                  <a:pt x="5898050" y="163036"/>
                </a:cubicBezTo>
                <a:close/>
                <a:moveTo>
                  <a:pt x="5710141" y="163036"/>
                </a:moveTo>
                <a:cubicBezTo>
                  <a:pt x="5690529" y="163036"/>
                  <a:pt x="5674630" y="178935"/>
                  <a:pt x="5674630" y="198547"/>
                </a:cubicBezTo>
                <a:cubicBezTo>
                  <a:pt x="5674630" y="218159"/>
                  <a:pt x="5690529" y="234058"/>
                  <a:pt x="5710141" y="234058"/>
                </a:cubicBezTo>
                <a:cubicBezTo>
                  <a:pt x="5729752" y="234058"/>
                  <a:pt x="5745653" y="218159"/>
                  <a:pt x="5745653" y="198547"/>
                </a:cubicBezTo>
                <a:cubicBezTo>
                  <a:pt x="5745653" y="178935"/>
                  <a:pt x="5729752" y="163036"/>
                  <a:pt x="5710141" y="163036"/>
                </a:cubicBezTo>
                <a:close/>
                <a:moveTo>
                  <a:pt x="5522233" y="163036"/>
                </a:moveTo>
                <a:cubicBezTo>
                  <a:pt x="5502620" y="163036"/>
                  <a:pt x="5486721" y="178935"/>
                  <a:pt x="5486721" y="198547"/>
                </a:cubicBezTo>
                <a:cubicBezTo>
                  <a:pt x="5486721" y="218159"/>
                  <a:pt x="5502620" y="234058"/>
                  <a:pt x="5522233" y="234058"/>
                </a:cubicBezTo>
                <a:cubicBezTo>
                  <a:pt x="5541843" y="234058"/>
                  <a:pt x="5557742" y="218159"/>
                  <a:pt x="5557742" y="198547"/>
                </a:cubicBezTo>
                <a:cubicBezTo>
                  <a:pt x="5557742" y="178935"/>
                  <a:pt x="5541843" y="163036"/>
                  <a:pt x="5522233" y="163036"/>
                </a:cubicBezTo>
                <a:close/>
                <a:moveTo>
                  <a:pt x="5334321" y="163036"/>
                </a:moveTo>
                <a:cubicBezTo>
                  <a:pt x="5314711" y="163036"/>
                  <a:pt x="5298813" y="178935"/>
                  <a:pt x="5298813" y="198547"/>
                </a:cubicBezTo>
                <a:cubicBezTo>
                  <a:pt x="5298813" y="218159"/>
                  <a:pt x="5314711" y="234058"/>
                  <a:pt x="5334321" y="234058"/>
                </a:cubicBezTo>
                <a:cubicBezTo>
                  <a:pt x="5353934" y="234058"/>
                  <a:pt x="5369832" y="218159"/>
                  <a:pt x="5369832" y="198547"/>
                </a:cubicBezTo>
                <a:cubicBezTo>
                  <a:pt x="5369832" y="178935"/>
                  <a:pt x="5353934" y="163036"/>
                  <a:pt x="5334321" y="163036"/>
                </a:cubicBezTo>
                <a:close/>
                <a:moveTo>
                  <a:pt x="5146412" y="163036"/>
                </a:moveTo>
                <a:cubicBezTo>
                  <a:pt x="5126803" y="163036"/>
                  <a:pt x="5110901" y="178935"/>
                  <a:pt x="5110901" y="198547"/>
                </a:cubicBezTo>
                <a:cubicBezTo>
                  <a:pt x="5110901" y="218159"/>
                  <a:pt x="5126803" y="234058"/>
                  <a:pt x="5146412" y="234058"/>
                </a:cubicBezTo>
                <a:cubicBezTo>
                  <a:pt x="5166021" y="234058"/>
                  <a:pt x="5181923" y="218159"/>
                  <a:pt x="5181923" y="198547"/>
                </a:cubicBezTo>
                <a:cubicBezTo>
                  <a:pt x="5181923" y="178935"/>
                  <a:pt x="5166021" y="163036"/>
                  <a:pt x="5146412" y="163036"/>
                </a:cubicBezTo>
                <a:close/>
                <a:moveTo>
                  <a:pt x="4958502" y="163036"/>
                </a:moveTo>
                <a:cubicBezTo>
                  <a:pt x="4938890" y="163036"/>
                  <a:pt x="4922992" y="178935"/>
                  <a:pt x="4922992" y="198547"/>
                </a:cubicBezTo>
                <a:cubicBezTo>
                  <a:pt x="4922992" y="218159"/>
                  <a:pt x="4938890" y="234058"/>
                  <a:pt x="4958502" y="234058"/>
                </a:cubicBezTo>
                <a:cubicBezTo>
                  <a:pt x="4978115" y="234058"/>
                  <a:pt x="4994015" y="218159"/>
                  <a:pt x="4994015" y="198547"/>
                </a:cubicBezTo>
                <a:cubicBezTo>
                  <a:pt x="4994015" y="178935"/>
                  <a:pt x="4978115" y="163036"/>
                  <a:pt x="4958502" y="163036"/>
                </a:cubicBezTo>
                <a:close/>
                <a:moveTo>
                  <a:pt x="4770595" y="163036"/>
                </a:moveTo>
                <a:cubicBezTo>
                  <a:pt x="4750980" y="163036"/>
                  <a:pt x="4735082" y="178935"/>
                  <a:pt x="4735082" y="198547"/>
                </a:cubicBezTo>
                <a:cubicBezTo>
                  <a:pt x="4735082" y="218159"/>
                  <a:pt x="4750980" y="234058"/>
                  <a:pt x="4770595" y="234058"/>
                </a:cubicBezTo>
                <a:cubicBezTo>
                  <a:pt x="4790206" y="234058"/>
                  <a:pt x="4806102" y="218159"/>
                  <a:pt x="4806102" y="198547"/>
                </a:cubicBezTo>
                <a:cubicBezTo>
                  <a:pt x="4806102" y="178935"/>
                  <a:pt x="4790206" y="163036"/>
                  <a:pt x="4770595" y="163036"/>
                </a:cubicBezTo>
                <a:close/>
                <a:moveTo>
                  <a:pt x="4582682" y="163036"/>
                </a:moveTo>
                <a:cubicBezTo>
                  <a:pt x="4563071" y="163036"/>
                  <a:pt x="4547171" y="178935"/>
                  <a:pt x="4547171" y="198547"/>
                </a:cubicBezTo>
                <a:cubicBezTo>
                  <a:pt x="4547171" y="218159"/>
                  <a:pt x="4563071" y="234058"/>
                  <a:pt x="4582682" y="234058"/>
                </a:cubicBezTo>
                <a:cubicBezTo>
                  <a:pt x="4602294" y="234058"/>
                  <a:pt x="4618193" y="218159"/>
                  <a:pt x="4618193" y="198547"/>
                </a:cubicBezTo>
                <a:cubicBezTo>
                  <a:pt x="4618193" y="178935"/>
                  <a:pt x="4602294" y="163036"/>
                  <a:pt x="4582682" y="163036"/>
                </a:cubicBezTo>
                <a:close/>
                <a:moveTo>
                  <a:pt x="4394773" y="163036"/>
                </a:moveTo>
                <a:cubicBezTo>
                  <a:pt x="4375161" y="163036"/>
                  <a:pt x="4359261" y="178935"/>
                  <a:pt x="4359261" y="198547"/>
                </a:cubicBezTo>
                <a:cubicBezTo>
                  <a:pt x="4359261" y="218159"/>
                  <a:pt x="4375161" y="234058"/>
                  <a:pt x="4394773" y="234058"/>
                </a:cubicBezTo>
                <a:cubicBezTo>
                  <a:pt x="4414385" y="234058"/>
                  <a:pt x="4430285" y="218159"/>
                  <a:pt x="4430285" y="198547"/>
                </a:cubicBezTo>
                <a:cubicBezTo>
                  <a:pt x="4430285" y="178935"/>
                  <a:pt x="4414385" y="163036"/>
                  <a:pt x="4394773" y="163036"/>
                </a:cubicBezTo>
                <a:close/>
                <a:moveTo>
                  <a:pt x="4206863" y="163036"/>
                </a:moveTo>
                <a:cubicBezTo>
                  <a:pt x="4187257" y="163036"/>
                  <a:pt x="4171356" y="178935"/>
                  <a:pt x="4171356" y="198547"/>
                </a:cubicBezTo>
                <a:cubicBezTo>
                  <a:pt x="4171356" y="218159"/>
                  <a:pt x="4187257" y="234058"/>
                  <a:pt x="4206863" y="234058"/>
                </a:cubicBezTo>
                <a:cubicBezTo>
                  <a:pt x="4226473" y="234058"/>
                  <a:pt x="4242372" y="218159"/>
                  <a:pt x="4242372" y="198547"/>
                </a:cubicBezTo>
                <a:cubicBezTo>
                  <a:pt x="4242372" y="178935"/>
                  <a:pt x="4226473" y="163036"/>
                  <a:pt x="4206863" y="163036"/>
                </a:cubicBezTo>
                <a:close/>
                <a:moveTo>
                  <a:pt x="4018959" y="163036"/>
                </a:moveTo>
                <a:cubicBezTo>
                  <a:pt x="3999346" y="163036"/>
                  <a:pt x="3983449" y="178935"/>
                  <a:pt x="3983449" y="198547"/>
                </a:cubicBezTo>
                <a:cubicBezTo>
                  <a:pt x="3983449" y="218159"/>
                  <a:pt x="3999346" y="234058"/>
                  <a:pt x="4018959" y="234058"/>
                </a:cubicBezTo>
                <a:cubicBezTo>
                  <a:pt x="4038571" y="234058"/>
                  <a:pt x="4054470" y="218159"/>
                  <a:pt x="4054470" y="198547"/>
                </a:cubicBezTo>
                <a:cubicBezTo>
                  <a:pt x="4054470" y="178935"/>
                  <a:pt x="4038571" y="163036"/>
                  <a:pt x="4018959" y="163036"/>
                </a:cubicBezTo>
                <a:close/>
                <a:moveTo>
                  <a:pt x="3831047" y="163036"/>
                </a:moveTo>
                <a:cubicBezTo>
                  <a:pt x="3811436" y="163036"/>
                  <a:pt x="3795536" y="178935"/>
                  <a:pt x="3795536" y="198547"/>
                </a:cubicBezTo>
                <a:cubicBezTo>
                  <a:pt x="3795536" y="218159"/>
                  <a:pt x="3811436" y="234058"/>
                  <a:pt x="3831047" y="234058"/>
                </a:cubicBezTo>
                <a:cubicBezTo>
                  <a:pt x="3850660" y="234058"/>
                  <a:pt x="3866559" y="218159"/>
                  <a:pt x="3866559" y="198547"/>
                </a:cubicBezTo>
                <a:cubicBezTo>
                  <a:pt x="3866559" y="178935"/>
                  <a:pt x="3850660" y="163036"/>
                  <a:pt x="3831047" y="163036"/>
                </a:cubicBezTo>
                <a:close/>
                <a:moveTo>
                  <a:pt x="3643135" y="163036"/>
                </a:moveTo>
                <a:cubicBezTo>
                  <a:pt x="3623524" y="163036"/>
                  <a:pt x="3607624" y="178935"/>
                  <a:pt x="3607624" y="198547"/>
                </a:cubicBezTo>
                <a:cubicBezTo>
                  <a:pt x="3607624" y="218159"/>
                  <a:pt x="3623524" y="234058"/>
                  <a:pt x="3643135" y="234058"/>
                </a:cubicBezTo>
                <a:cubicBezTo>
                  <a:pt x="3662748" y="234058"/>
                  <a:pt x="3678648" y="218159"/>
                  <a:pt x="3678648" y="198547"/>
                </a:cubicBezTo>
                <a:cubicBezTo>
                  <a:pt x="3678648" y="178935"/>
                  <a:pt x="3662748" y="163036"/>
                  <a:pt x="3643135" y="163036"/>
                </a:cubicBezTo>
                <a:close/>
                <a:moveTo>
                  <a:pt x="3455228" y="163036"/>
                </a:moveTo>
                <a:cubicBezTo>
                  <a:pt x="3435616" y="163036"/>
                  <a:pt x="3419718" y="178935"/>
                  <a:pt x="3419718" y="198547"/>
                </a:cubicBezTo>
                <a:cubicBezTo>
                  <a:pt x="3419718" y="218159"/>
                  <a:pt x="3435616" y="234058"/>
                  <a:pt x="3455228" y="234058"/>
                </a:cubicBezTo>
                <a:cubicBezTo>
                  <a:pt x="3474841" y="234058"/>
                  <a:pt x="3490738" y="218159"/>
                  <a:pt x="3490738" y="198547"/>
                </a:cubicBezTo>
                <a:cubicBezTo>
                  <a:pt x="3490738" y="178935"/>
                  <a:pt x="3474841" y="163036"/>
                  <a:pt x="3455228" y="163036"/>
                </a:cubicBezTo>
                <a:close/>
                <a:moveTo>
                  <a:pt x="3267322" y="163036"/>
                </a:moveTo>
                <a:cubicBezTo>
                  <a:pt x="3247709" y="163036"/>
                  <a:pt x="3231812" y="178935"/>
                  <a:pt x="3231812" y="198547"/>
                </a:cubicBezTo>
                <a:cubicBezTo>
                  <a:pt x="3231812" y="218159"/>
                  <a:pt x="3247709" y="234058"/>
                  <a:pt x="3267322" y="234058"/>
                </a:cubicBezTo>
                <a:cubicBezTo>
                  <a:pt x="3286933" y="234058"/>
                  <a:pt x="3302832" y="218159"/>
                  <a:pt x="3302832" y="198547"/>
                </a:cubicBezTo>
                <a:cubicBezTo>
                  <a:pt x="3302832" y="178935"/>
                  <a:pt x="3286933" y="163036"/>
                  <a:pt x="3267322" y="163036"/>
                </a:cubicBezTo>
                <a:close/>
                <a:moveTo>
                  <a:pt x="3079409" y="163036"/>
                </a:moveTo>
                <a:cubicBezTo>
                  <a:pt x="3059798" y="163036"/>
                  <a:pt x="3043899" y="178935"/>
                  <a:pt x="3043899" y="198547"/>
                </a:cubicBezTo>
                <a:cubicBezTo>
                  <a:pt x="3043899" y="218159"/>
                  <a:pt x="3059798" y="234058"/>
                  <a:pt x="3079409" y="234058"/>
                </a:cubicBezTo>
                <a:cubicBezTo>
                  <a:pt x="3099022" y="234058"/>
                  <a:pt x="3114921" y="218159"/>
                  <a:pt x="3114921" y="198547"/>
                </a:cubicBezTo>
                <a:cubicBezTo>
                  <a:pt x="3114921" y="178935"/>
                  <a:pt x="3099022" y="163036"/>
                  <a:pt x="3079409" y="163036"/>
                </a:cubicBezTo>
                <a:close/>
                <a:moveTo>
                  <a:pt x="2891500" y="163036"/>
                </a:moveTo>
                <a:cubicBezTo>
                  <a:pt x="2871887" y="163036"/>
                  <a:pt x="2855988" y="178935"/>
                  <a:pt x="2855988" y="198547"/>
                </a:cubicBezTo>
                <a:cubicBezTo>
                  <a:pt x="2855988" y="218159"/>
                  <a:pt x="2871887" y="234058"/>
                  <a:pt x="2891500" y="234058"/>
                </a:cubicBezTo>
                <a:cubicBezTo>
                  <a:pt x="2911111" y="234058"/>
                  <a:pt x="2927011" y="218159"/>
                  <a:pt x="2927011" y="198547"/>
                </a:cubicBezTo>
                <a:cubicBezTo>
                  <a:pt x="2927011" y="178935"/>
                  <a:pt x="2911111" y="163036"/>
                  <a:pt x="2891500" y="163036"/>
                </a:cubicBezTo>
                <a:close/>
                <a:moveTo>
                  <a:pt x="2703588" y="163036"/>
                </a:moveTo>
                <a:cubicBezTo>
                  <a:pt x="2683978" y="163036"/>
                  <a:pt x="2668078" y="178935"/>
                  <a:pt x="2668078" y="198547"/>
                </a:cubicBezTo>
                <a:cubicBezTo>
                  <a:pt x="2668078" y="218159"/>
                  <a:pt x="2683978" y="234058"/>
                  <a:pt x="2703588" y="234058"/>
                </a:cubicBezTo>
                <a:cubicBezTo>
                  <a:pt x="2723201" y="234058"/>
                  <a:pt x="2739100" y="218159"/>
                  <a:pt x="2739100" y="198547"/>
                </a:cubicBezTo>
                <a:cubicBezTo>
                  <a:pt x="2739100" y="178935"/>
                  <a:pt x="2723201" y="163036"/>
                  <a:pt x="2703588" y="163036"/>
                </a:cubicBezTo>
                <a:close/>
                <a:moveTo>
                  <a:pt x="2515679" y="163036"/>
                </a:moveTo>
                <a:cubicBezTo>
                  <a:pt x="2496067" y="163036"/>
                  <a:pt x="2480169" y="178935"/>
                  <a:pt x="2480169" y="198547"/>
                </a:cubicBezTo>
                <a:cubicBezTo>
                  <a:pt x="2480169" y="218159"/>
                  <a:pt x="2496067" y="234058"/>
                  <a:pt x="2515679" y="234058"/>
                </a:cubicBezTo>
                <a:cubicBezTo>
                  <a:pt x="2535292" y="234058"/>
                  <a:pt x="2551191" y="218159"/>
                  <a:pt x="2551191" y="198547"/>
                </a:cubicBezTo>
                <a:cubicBezTo>
                  <a:pt x="2551191" y="178935"/>
                  <a:pt x="2535292" y="163036"/>
                  <a:pt x="2515679" y="163036"/>
                </a:cubicBezTo>
                <a:close/>
                <a:moveTo>
                  <a:pt x="2327769" y="163036"/>
                </a:moveTo>
                <a:cubicBezTo>
                  <a:pt x="2308158" y="163036"/>
                  <a:pt x="2292259" y="178935"/>
                  <a:pt x="2292259" y="198547"/>
                </a:cubicBezTo>
                <a:cubicBezTo>
                  <a:pt x="2292259" y="218159"/>
                  <a:pt x="2308158" y="234058"/>
                  <a:pt x="2327769" y="234058"/>
                </a:cubicBezTo>
                <a:cubicBezTo>
                  <a:pt x="2347382" y="234058"/>
                  <a:pt x="2363281" y="218159"/>
                  <a:pt x="2363281" y="198547"/>
                </a:cubicBezTo>
                <a:cubicBezTo>
                  <a:pt x="2363281" y="178935"/>
                  <a:pt x="2347382" y="163036"/>
                  <a:pt x="2327769" y="163036"/>
                </a:cubicBezTo>
                <a:close/>
                <a:moveTo>
                  <a:pt x="2139862" y="163036"/>
                </a:moveTo>
                <a:cubicBezTo>
                  <a:pt x="2120248" y="163036"/>
                  <a:pt x="2104350" y="178935"/>
                  <a:pt x="2104350" y="198547"/>
                </a:cubicBezTo>
                <a:cubicBezTo>
                  <a:pt x="2104350" y="218159"/>
                  <a:pt x="2120248" y="234058"/>
                  <a:pt x="2139862" y="234058"/>
                </a:cubicBezTo>
                <a:cubicBezTo>
                  <a:pt x="2159472" y="234058"/>
                  <a:pt x="2175372" y="218159"/>
                  <a:pt x="2175372" y="198547"/>
                </a:cubicBezTo>
                <a:cubicBezTo>
                  <a:pt x="2175372" y="178935"/>
                  <a:pt x="2159472" y="163036"/>
                  <a:pt x="2139862" y="163036"/>
                </a:cubicBezTo>
                <a:close/>
                <a:moveTo>
                  <a:pt x="1951951" y="163036"/>
                </a:moveTo>
                <a:cubicBezTo>
                  <a:pt x="1932339" y="163036"/>
                  <a:pt x="1916440" y="178935"/>
                  <a:pt x="1916440" y="198547"/>
                </a:cubicBezTo>
                <a:cubicBezTo>
                  <a:pt x="1916440" y="218159"/>
                  <a:pt x="1932339" y="234058"/>
                  <a:pt x="1951951" y="234058"/>
                </a:cubicBezTo>
                <a:cubicBezTo>
                  <a:pt x="1971563" y="234058"/>
                  <a:pt x="1987463" y="218159"/>
                  <a:pt x="1987463" y="198547"/>
                </a:cubicBezTo>
                <a:cubicBezTo>
                  <a:pt x="1987463" y="178935"/>
                  <a:pt x="1971563" y="163036"/>
                  <a:pt x="1951951" y="163036"/>
                </a:cubicBezTo>
                <a:close/>
                <a:moveTo>
                  <a:pt x="1764042" y="163036"/>
                </a:moveTo>
                <a:cubicBezTo>
                  <a:pt x="1744430" y="163036"/>
                  <a:pt x="1728531" y="178935"/>
                  <a:pt x="1728531" y="198547"/>
                </a:cubicBezTo>
                <a:cubicBezTo>
                  <a:pt x="1728531" y="218159"/>
                  <a:pt x="1744430" y="234058"/>
                  <a:pt x="1764042" y="234058"/>
                </a:cubicBezTo>
                <a:cubicBezTo>
                  <a:pt x="1783654" y="234058"/>
                  <a:pt x="1799553" y="218159"/>
                  <a:pt x="1799553" y="198547"/>
                </a:cubicBezTo>
                <a:cubicBezTo>
                  <a:pt x="1799553" y="178935"/>
                  <a:pt x="1783654" y="163036"/>
                  <a:pt x="1764042" y="163036"/>
                </a:cubicBezTo>
                <a:close/>
                <a:moveTo>
                  <a:pt x="1576132" y="163036"/>
                </a:moveTo>
                <a:cubicBezTo>
                  <a:pt x="1556520" y="163036"/>
                  <a:pt x="1540621" y="178935"/>
                  <a:pt x="1540621" y="198547"/>
                </a:cubicBezTo>
                <a:cubicBezTo>
                  <a:pt x="1540621" y="218159"/>
                  <a:pt x="1556520" y="234058"/>
                  <a:pt x="1576132" y="234058"/>
                </a:cubicBezTo>
                <a:cubicBezTo>
                  <a:pt x="1595744" y="234058"/>
                  <a:pt x="1611643" y="218159"/>
                  <a:pt x="1611643" y="198547"/>
                </a:cubicBezTo>
                <a:cubicBezTo>
                  <a:pt x="1611643" y="178935"/>
                  <a:pt x="1595744" y="163036"/>
                  <a:pt x="1576132" y="163036"/>
                </a:cubicBezTo>
                <a:close/>
                <a:moveTo>
                  <a:pt x="1388222" y="163036"/>
                </a:moveTo>
                <a:cubicBezTo>
                  <a:pt x="1368610" y="163036"/>
                  <a:pt x="1352711" y="178935"/>
                  <a:pt x="1352711" y="198547"/>
                </a:cubicBezTo>
                <a:cubicBezTo>
                  <a:pt x="1352711" y="218159"/>
                  <a:pt x="1368610" y="234058"/>
                  <a:pt x="1388222" y="234058"/>
                </a:cubicBezTo>
                <a:cubicBezTo>
                  <a:pt x="1407834" y="234058"/>
                  <a:pt x="1423733" y="218159"/>
                  <a:pt x="1423733" y="198547"/>
                </a:cubicBezTo>
                <a:cubicBezTo>
                  <a:pt x="1423733" y="178935"/>
                  <a:pt x="1407834" y="163036"/>
                  <a:pt x="1388222" y="163036"/>
                </a:cubicBezTo>
                <a:close/>
                <a:moveTo>
                  <a:pt x="1200313" y="163036"/>
                </a:moveTo>
                <a:cubicBezTo>
                  <a:pt x="1180701" y="163036"/>
                  <a:pt x="1164802" y="178935"/>
                  <a:pt x="1164802" y="198547"/>
                </a:cubicBezTo>
                <a:cubicBezTo>
                  <a:pt x="1164802" y="218159"/>
                  <a:pt x="1180701" y="234058"/>
                  <a:pt x="1200313" y="234058"/>
                </a:cubicBezTo>
                <a:cubicBezTo>
                  <a:pt x="1219925" y="234058"/>
                  <a:pt x="1235824" y="218159"/>
                  <a:pt x="1235824" y="198547"/>
                </a:cubicBezTo>
                <a:cubicBezTo>
                  <a:pt x="1235824" y="178935"/>
                  <a:pt x="1219925" y="163036"/>
                  <a:pt x="1200313" y="163036"/>
                </a:cubicBezTo>
                <a:close/>
                <a:moveTo>
                  <a:pt x="1012403" y="163036"/>
                </a:moveTo>
                <a:cubicBezTo>
                  <a:pt x="992791" y="163036"/>
                  <a:pt x="976892" y="178935"/>
                  <a:pt x="976892" y="198547"/>
                </a:cubicBezTo>
                <a:cubicBezTo>
                  <a:pt x="976892" y="218159"/>
                  <a:pt x="992791" y="234058"/>
                  <a:pt x="1012403" y="234058"/>
                </a:cubicBezTo>
                <a:cubicBezTo>
                  <a:pt x="1032015" y="234058"/>
                  <a:pt x="1047914" y="218159"/>
                  <a:pt x="1047914" y="198547"/>
                </a:cubicBezTo>
                <a:cubicBezTo>
                  <a:pt x="1047914" y="178935"/>
                  <a:pt x="1032015" y="163036"/>
                  <a:pt x="1012403" y="163036"/>
                </a:cubicBezTo>
                <a:close/>
                <a:moveTo>
                  <a:pt x="824493" y="163036"/>
                </a:moveTo>
                <a:cubicBezTo>
                  <a:pt x="804881" y="163036"/>
                  <a:pt x="788982" y="178935"/>
                  <a:pt x="788982" y="198547"/>
                </a:cubicBezTo>
                <a:cubicBezTo>
                  <a:pt x="788982" y="218159"/>
                  <a:pt x="804881" y="234058"/>
                  <a:pt x="824493" y="234058"/>
                </a:cubicBezTo>
                <a:cubicBezTo>
                  <a:pt x="844105" y="234058"/>
                  <a:pt x="860004" y="218159"/>
                  <a:pt x="860004" y="198547"/>
                </a:cubicBezTo>
                <a:cubicBezTo>
                  <a:pt x="860004" y="178935"/>
                  <a:pt x="844105" y="163036"/>
                  <a:pt x="824493" y="163036"/>
                </a:cubicBezTo>
                <a:close/>
                <a:moveTo>
                  <a:pt x="636584" y="163036"/>
                </a:moveTo>
                <a:cubicBezTo>
                  <a:pt x="616972" y="163036"/>
                  <a:pt x="601072" y="178935"/>
                  <a:pt x="601072" y="198547"/>
                </a:cubicBezTo>
                <a:cubicBezTo>
                  <a:pt x="601072" y="218159"/>
                  <a:pt x="616972" y="234058"/>
                  <a:pt x="636584" y="234058"/>
                </a:cubicBezTo>
                <a:cubicBezTo>
                  <a:pt x="656196" y="234058"/>
                  <a:pt x="672094" y="218159"/>
                  <a:pt x="672094" y="198547"/>
                </a:cubicBezTo>
                <a:cubicBezTo>
                  <a:pt x="672094" y="178935"/>
                  <a:pt x="656196" y="163036"/>
                  <a:pt x="636584" y="163036"/>
                </a:cubicBezTo>
                <a:close/>
                <a:moveTo>
                  <a:pt x="448674" y="163036"/>
                </a:moveTo>
                <a:cubicBezTo>
                  <a:pt x="429062" y="163036"/>
                  <a:pt x="413163" y="178935"/>
                  <a:pt x="413163" y="198547"/>
                </a:cubicBezTo>
                <a:cubicBezTo>
                  <a:pt x="413163" y="218159"/>
                  <a:pt x="429062" y="234058"/>
                  <a:pt x="448674" y="234058"/>
                </a:cubicBezTo>
                <a:cubicBezTo>
                  <a:pt x="468286" y="234058"/>
                  <a:pt x="484185" y="218159"/>
                  <a:pt x="484185" y="198547"/>
                </a:cubicBezTo>
                <a:cubicBezTo>
                  <a:pt x="484185" y="178935"/>
                  <a:pt x="468286" y="163036"/>
                  <a:pt x="448674" y="163036"/>
                </a:cubicBezTo>
                <a:close/>
                <a:moveTo>
                  <a:pt x="260764" y="163036"/>
                </a:moveTo>
                <a:cubicBezTo>
                  <a:pt x="241152" y="163036"/>
                  <a:pt x="225253" y="178935"/>
                  <a:pt x="225253" y="198547"/>
                </a:cubicBezTo>
                <a:cubicBezTo>
                  <a:pt x="225253" y="218159"/>
                  <a:pt x="241152" y="234058"/>
                  <a:pt x="260764" y="234058"/>
                </a:cubicBezTo>
                <a:cubicBezTo>
                  <a:pt x="280376" y="234058"/>
                  <a:pt x="296275" y="218159"/>
                  <a:pt x="296275" y="198547"/>
                </a:cubicBezTo>
                <a:cubicBezTo>
                  <a:pt x="296275" y="178935"/>
                  <a:pt x="280376" y="163036"/>
                  <a:pt x="260764" y="163036"/>
                </a:cubicBezTo>
                <a:close/>
                <a:moveTo>
                  <a:pt x="78816" y="163035"/>
                </a:moveTo>
                <a:cubicBezTo>
                  <a:pt x="59203" y="163035"/>
                  <a:pt x="43304" y="178934"/>
                  <a:pt x="43304" y="198546"/>
                </a:cubicBezTo>
                <a:cubicBezTo>
                  <a:pt x="43304" y="218158"/>
                  <a:pt x="59203" y="234057"/>
                  <a:pt x="78816" y="234057"/>
                </a:cubicBezTo>
                <a:cubicBezTo>
                  <a:pt x="98427" y="234057"/>
                  <a:pt x="114326" y="218158"/>
                  <a:pt x="114326" y="198546"/>
                </a:cubicBezTo>
                <a:cubicBezTo>
                  <a:pt x="114326" y="178934"/>
                  <a:pt x="98427" y="163035"/>
                  <a:pt x="78816" y="163035"/>
                </a:cubicBezTo>
                <a:close/>
                <a:moveTo>
                  <a:pt x="12007004" y="10636"/>
                </a:moveTo>
                <a:cubicBezTo>
                  <a:pt x="11987392" y="10636"/>
                  <a:pt x="11971493" y="26535"/>
                  <a:pt x="11971493" y="46147"/>
                </a:cubicBezTo>
                <a:cubicBezTo>
                  <a:pt x="11971493" y="65759"/>
                  <a:pt x="11987392" y="81658"/>
                  <a:pt x="12007004" y="81658"/>
                </a:cubicBezTo>
                <a:cubicBezTo>
                  <a:pt x="12026616" y="81658"/>
                  <a:pt x="12042515" y="65759"/>
                  <a:pt x="12042515" y="46147"/>
                </a:cubicBezTo>
                <a:cubicBezTo>
                  <a:pt x="12042515" y="26535"/>
                  <a:pt x="12026616" y="10636"/>
                  <a:pt x="12007004" y="10636"/>
                </a:cubicBezTo>
                <a:close/>
                <a:moveTo>
                  <a:pt x="11819094" y="10636"/>
                </a:moveTo>
                <a:cubicBezTo>
                  <a:pt x="11799482" y="10636"/>
                  <a:pt x="11783583" y="26535"/>
                  <a:pt x="11783583" y="46147"/>
                </a:cubicBezTo>
                <a:cubicBezTo>
                  <a:pt x="11783583" y="65759"/>
                  <a:pt x="11799482" y="81658"/>
                  <a:pt x="11819094" y="81658"/>
                </a:cubicBezTo>
                <a:cubicBezTo>
                  <a:pt x="11838706" y="81658"/>
                  <a:pt x="11854605" y="65759"/>
                  <a:pt x="11854605" y="46147"/>
                </a:cubicBezTo>
                <a:cubicBezTo>
                  <a:pt x="11854605" y="26535"/>
                  <a:pt x="11838706" y="10636"/>
                  <a:pt x="11819094" y="10636"/>
                </a:cubicBezTo>
                <a:close/>
                <a:moveTo>
                  <a:pt x="11631184" y="10636"/>
                </a:moveTo>
                <a:cubicBezTo>
                  <a:pt x="11611572" y="10636"/>
                  <a:pt x="11595673" y="26535"/>
                  <a:pt x="11595673" y="46147"/>
                </a:cubicBezTo>
                <a:cubicBezTo>
                  <a:pt x="11595673" y="65759"/>
                  <a:pt x="11611572" y="81658"/>
                  <a:pt x="11631184" y="81658"/>
                </a:cubicBezTo>
                <a:cubicBezTo>
                  <a:pt x="11650796" y="81658"/>
                  <a:pt x="11666695" y="65759"/>
                  <a:pt x="11666695" y="46147"/>
                </a:cubicBezTo>
                <a:cubicBezTo>
                  <a:pt x="11666695" y="26535"/>
                  <a:pt x="11650796" y="10636"/>
                  <a:pt x="11631184" y="10636"/>
                </a:cubicBezTo>
                <a:close/>
                <a:moveTo>
                  <a:pt x="11443274" y="10636"/>
                </a:moveTo>
                <a:cubicBezTo>
                  <a:pt x="11423662" y="10636"/>
                  <a:pt x="11407763" y="26535"/>
                  <a:pt x="11407763" y="46147"/>
                </a:cubicBezTo>
                <a:cubicBezTo>
                  <a:pt x="11407763" y="65759"/>
                  <a:pt x="11423662" y="81658"/>
                  <a:pt x="11443274" y="81658"/>
                </a:cubicBezTo>
                <a:cubicBezTo>
                  <a:pt x="11462886" y="81658"/>
                  <a:pt x="11478785" y="65759"/>
                  <a:pt x="11478785" y="46147"/>
                </a:cubicBezTo>
                <a:cubicBezTo>
                  <a:pt x="11478785" y="26535"/>
                  <a:pt x="11462886" y="10636"/>
                  <a:pt x="11443274" y="10636"/>
                </a:cubicBezTo>
                <a:close/>
                <a:moveTo>
                  <a:pt x="11255364" y="10636"/>
                </a:moveTo>
                <a:cubicBezTo>
                  <a:pt x="11235752" y="10636"/>
                  <a:pt x="11219853" y="26535"/>
                  <a:pt x="11219853" y="46147"/>
                </a:cubicBezTo>
                <a:cubicBezTo>
                  <a:pt x="11219853" y="65759"/>
                  <a:pt x="11235752" y="81658"/>
                  <a:pt x="11255364" y="81658"/>
                </a:cubicBezTo>
                <a:cubicBezTo>
                  <a:pt x="11274976" y="81658"/>
                  <a:pt x="11290875" y="65759"/>
                  <a:pt x="11290875" y="46147"/>
                </a:cubicBezTo>
                <a:cubicBezTo>
                  <a:pt x="11290875" y="26535"/>
                  <a:pt x="11274976" y="10636"/>
                  <a:pt x="11255364" y="10636"/>
                </a:cubicBezTo>
                <a:close/>
                <a:moveTo>
                  <a:pt x="11067454" y="10636"/>
                </a:moveTo>
                <a:cubicBezTo>
                  <a:pt x="11047842" y="10636"/>
                  <a:pt x="11031943" y="26535"/>
                  <a:pt x="11031943" y="46147"/>
                </a:cubicBezTo>
                <a:cubicBezTo>
                  <a:pt x="11031943" y="65759"/>
                  <a:pt x="11047842" y="81658"/>
                  <a:pt x="11067454" y="81658"/>
                </a:cubicBezTo>
                <a:cubicBezTo>
                  <a:pt x="11087066" y="81658"/>
                  <a:pt x="11102965" y="65759"/>
                  <a:pt x="11102965" y="46147"/>
                </a:cubicBezTo>
                <a:cubicBezTo>
                  <a:pt x="11102965" y="26535"/>
                  <a:pt x="11087066" y="10636"/>
                  <a:pt x="11067454" y="10636"/>
                </a:cubicBezTo>
                <a:close/>
                <a:moveTo>
                  <a:pt x="10879544" y="10636"/>
                </a:moveTo>
                <a:cubicBezTo>
                  <a:pt x="10859932" y="10636"/>
                  <a:pt x="10844033" y="26535"/>
                  <a:pt x="10844033" y="46147"/>
                </a:cubicBezTo>
                <a:cubicBezTo>
                  <a:pt x="10844033" y="65759"/>
                  <a:pt x="10859932" y="81658"/>
                  <a:pt x="10879544" y="81658"/>
                </a:cubicBezTo>
                <a:cubicBezTo>
                  <a:pt x="10899156" y="81658"/>
                  <a:pt x="10915055" y="65759"/>
                  <a:pt x="10915055" y="46147"/>
                </a:cubicBezTo>
                <a:cubicBezTo>
                  <a:pt x="10915055" y="26535"/>
                  <a:pt x="10899156" y="10636"/>
                  <a:pt x="10879544" y="10636"/>
                </a:cubicBezTo>
                <a:close/>
                <a:moveTo>
                  <a:pt x="10691634" y="10636"/>
                </a:moveTo>
                <a:cubicBezTo>
                  <a:pt x="10672022" y="10636"/>
                  <a:pt x="10656123" y="26535"/>
                  <a:pt x="10656123" y="46147"/>
                </a:cubicBezTo>
                <a:cubicBezTo>
                  <a:pt x="10656123" y="65759"/>
                  <a:pt x="10672022" y="81658"/>
                  <a:pt x="10691634" y="81658"/>
                </a:cubicBezTo>
                <a:cubicBezTo>
                  <a:pt x="10711246" y="81658"/>
                  <a:pt x="10727145" y="65759"/>
                  <a:pt x="10727145" y="46147"/>
                </a:cubicBezTo>
                <a:cubicBezTo>
                  <a:pt x="10727145" y="26535"/>
                  <a:pt x="10711246" y="10636"/>
                  <a:pt x="10691634" y="10636"/>
                </a:cubicBezTo>
                <a:close/>
                <a:moveTo>
                  <a:pt x="10503724" y="10636"/>
                </a:moveTo>
                <a:cubicBezTo>
                  <a:pt x="10484112" y="10636"/>
                  <a:pt x="10468213" y="26535"/>
                  <a:pt x="10468213" y="46147"/>
                </a:cubicBezTo>
                <a:cubicBezTo>
                  <a:pt x="10468213" y="65759"/>
                  <a:pt x="10484112" y="81658"/>
                  <a:pt x="10503724" y="81658"/>
                </a:cubicBezTo>
                <a:cubicBezTo>
                  <a:pt x="10523336" y="81658"/>
                  <a:pt x="10539235" y="65759"/>
                  <a:pt x="10539235" y="46147"/>
                </a:cubicBezTo>
                <a:cubicBezTo>
                  <a:pt x="10539235" y="26535"/>
                  <a:pt x="10523336" y="10636"/>
                  <a:pt x="10503724" y="10636"/>
                </a:cubicBezTo>
                <a:close/>
                <a:moveTo>
                  <a:pt x="10315814" y="10636"/>
                </a:moveTo>
                <a:cubicBezTo>
                  <a:pt x="10296202" y="10636"/>
                  <a:pt x="10280303" y="26535"/>
                  <a:pt x="10280303" y="46147"/>
                </a:cubicBezTo>
                <a:cubicBezTo>
                  <a:pt x="10280303" y="65759"/>
                  <a:pt x="10296202" y="81658"/>
                  <a:pt x="10315814" y="81658"/>
                </a:cubicBezTo>
                <a:cubicBezTo>
                  <a:pt x="10335426" y="81658"/>
                  <a:pt x="10351325" y="65759"/>
                  <a:pt x="10351325" y="46147"/>
                </a:cubicBezTo>
                <a:cubicBezTo>
                  <a:pt x="10351325" y="26535"/>
                  <a:pt x="10335426" y="10636"/>
                  <a:pt x="10315814" y="10636"/>
                </a:cubicBezTo>
                <a:close/>
                <a:moveTo>
                  <a:pt x="10127904" y="10636"/>
                </a:moveTo>
                <a:cubicBezTo>
                  <a:pt x="10108292" y="10636"/>
                  <a:pt x="10092393" y="26535"/>
                  <a:pt x="10092393" y="46147"/>
                </a:cubicBezTo>
                <a:cubicBezTo>
                  <a:pt x="10092393" y="65759"/>
                  <a:pt x="10108292" y="81658"/>
                  <a:pt x="10127904" y="81658"/>
                </a:cubicBezTo>
                <a:cubicBezTo>
                  <a:pt x="10147516" y="81658"/>
                  <a:pt x="10163415" y="65759"/>
                  <a:pt x="10163415" y="46147"/>
                </a:cubicBezTo>
                <a:cubicBezTo>
                  <a:pt x="10163415" y="26535"/>
                  <a:pt x="10147516" y="10636"/>
                  <a:pt x="10127904" y="10636"/>
                </a:cubicBezTo>
                <a:close/>
                <a:moveTo>
                  <a:pt x="9939994" y="10636"/>
                </a:moveTo>
                <a:cubicBezTo>
                  <a:pt x="9920382" y="10636"/>
                  <a:pt x="9904483" y="26535"/>
                  <a:pt x="9904483" y="46147"/>
                </a:cubicBezTo>
                <a:cubicBezTo>
                  <a:pt x="9904483" y="65759"/>
                  <a:pt x="9920382" y="81658"/>
                  <a:pt x="9939994" y="81658"/>
                </a:cubicBezTo>
                <a:cubicBezTo>
                  <a:pt x="9959606" y="81658"/>
                  <a:pt x="9975505" y="65759"/>
                  <a:pt x="9975505" y="46147"/>
                </a:cubicBezTo>
                <a:cubicBezTo>
                  <a:pt x="9975505" y="26535"/>
                  <a:pt x="9959606" y="10636"/>
                  <a:pt x="9939994" y="10636"/>
                </a:cubicBezTo>
                <a:close/>
                <a:moveTo>
                  <a:pt x="9752084" y="10636"/>
                </a:moveTo>
                <a:cubicBezTo>
                  <a:pt x="9732472" y="10636"/>
                  <a:pt x="9716573" y="26535"/>
                  <a:pt x="9716573" y="46147"/>
                </a:cubicBezTo>
                <a:cubicBezTo>
                  <a:pt x="9716573" y="65759"/>
                  <a:pt x="9732472" y="81658"/>
                  <a:pt x="9752084" y="81658"/>
                </a:cubicBezTo>
                <a:cubicBezTo>
                  <a:pt x="9771696" y="81658"/>
                  <a:pt x="9787595" y="65759"/>
                  <a:pt x="9787595" y="46147"/>
                </a:cubicBezTo>
                <a:cubicBezTo>
                  <a:pt x="9787595" y="26535"/>
                  <a:pt x="9771696" y="10636"/>
                  <a:pt x="9752084" y="10636"/>
                </a:cubicBezTo>
                <a:close/>
                <a:moveTo>
                  <a:pt x="9564174" y="10636"/>
                </a:moveTo>
                <a:cubicBezTo>
                  <a:pt x="9544562" y="10636"/>
                  <a:pt x="9528663" y="26535"/>
                  <a:pt x="9528663" y="46147"/>
                </a:cubicBezTo>
                <a:cubicBezTo>
                  <a:pt x="9528663" y="65759"/>
                  <a:pt x="9544562" y="81658"/>
                  <a:pt x="9564174" y="81658"/>
                </a:cubicBezTo>
                <a:cubicBezTo>
                  <a:pt x="9583786" y="81658"/>
                  <a:pt x="9599685" y="65759"/>
                  <a:pt x="9599685" y="46147"/>
                </a:cubicBezTo>
                <a:cubicBezTo>
                  <a:pt x="9599685" y="26535"/>
                  <a:pt x="9583786" y="10636"/>
                  <a:pt x="9564174" y="10636"/>
                </a:cubicBezTo>
                <a:close/>
                <a:moveTo>
                  <a:pt x="9376264" y="10636"/>
                </a:moveTo>
                <a:cubicBezTo>
                  <a:pt x="9356652" y="10636"/>
                  <a:pt x="9340753" y="26535"/>
                  <a:pt x="9340753" y="46147"/>
                </a:cubicBezTo>
                <a:cubicBezTo>
                  <a:pt x="9340753" y="65759"/>
                  <a:pt x="9356652" y="81658"/>
                  <a:pt x="9376264" y="81658"/>
                </a:cubicBezTo>
                <a:cubicBezTo>
                  <a:pt x="9395876" y="81658"/>
                  <a:pt x="9411775" y="65759"/>
                  <a:pt x="9411775" y="46147"/>
                </a:cubicBezTo>
                <a:cubicBezTo>
                  <a:pt x="9411775" y="26535"/>
                  <a:pt x="9395876" y="10636"/>
                  <a:pt x="9376264" y="10636"/>
                </a:cubicBezTo>
                <a:close/>
                <a:moveTo>
                  <a:pt x="9188354" y="10636"/>
                </a:moveTo>
                <a:cubicBezTo>
                  <a:pt x="9168742" y="10636"/>
                  <a:pt x="9152843" y="26535"/>
                  <a:pt x="9152843" y="46147"/>
                </a:cubicBezTo>
                <a:cubicBezTo>
                  <a:pt x="9152843" y="65759"/>
                  <a:pt x="9168742" y="81658"/>
                  <a:pt x="9188354" y="81658"/>
                </a:cubicBezTo>
                <a:cubicBezTo>
                  <a:pt x="9207966" y="81658"/>
                  <a:pt x="9223865" y="65759"/>
                  <a:pt x="9223865" y="46147"/>
                </a:cubicBezTo>
                <a:cubicBezTo>
                  <a:pt x="9223865" y="26535"/>
                  <a:pt x="9207966" y="10636"/>
                  <a:pt x="9188354" y="10636"/>
                </a:cubicBezTo>
                <a:close/>
                <a:moveTo>
                  <a:pt x="9000444" y="10636"/>
                </a:moveTo>
                <a:cubicBezTo>
                  <a:pt x="8980832" y="10636"/>
                  <a:pt x="8964933" y="26535"/>
                  <a:pt x="8964933" y="46147"/>
                </a:cubicBezTo>
                <a:cubicBezTo>
                  <a:pt x="8964933" y="65759"/>
                  <a:pt x="8980832" y="81658"/>
                  <a:pt x="9000444" y="81658"/>
                </a:cubicBezTo>
                <a:cubicBezTo>
                  <a:pt x="9020056" y="81658"/>
                  <a:pt x="9035955" y="65759"/>
                  <a:pt x="9035955" y="46147"/>
                </a:cubicBezTo>
                <a:cubicBezTo>
                  <a:pt x="9035955" y="26535"/>
                  <a:pt x="9020056" y="10636"/>
                  <a:pt x="9000444" y="10636"/>
                </a:cubicBezTo>
                <a:close/>
                <a:moveTo>
                  <a:pt x="8812534" y="10636"/>
                </a:moveTo>
                <a:cubicBezTo>
                  <a:pt x="8792922" y="10636"/>
                  <a:pt x="8777023" y="26535"/>
                  <a:pt x="8777023" y="46147"/>
                </a:cubicBezTo>
                <a:cubicBezTo>
                  <a:pt x="8777023" y="65759"/>
                  <a:pt x="8792922" y="81658"/>
                  <a:pt x="8812534" y="81658"/>
                </a:cubicBezTo>
                <a:cubicBezTo>
                  <a:pt x="8832146" y="81658"/>
                  <a:pt x="8848045" y="65759"/>
                  <a:pt x="8848045" y="46147"/>
                </a:cubicBezTo>
                <a:cubicBezTo>
                  <a:pt x="8848045" y="26535"/>
                  <a:pt x="8832146" y="10636"/>
                  <a:pt x="8812534" y="10636"/>
                </a:cubicBezTo>
                <a:close/>
                <a:moveTo>
                  <a:pt x="8624624" y="10636"/>
                </a:moveTo>
                <a:cubicBezTo>
                  <a:pt x="8605012" y="10636"/>
                  <a:pt x="8589113" y="26535"/>
                  <a:pt x="8589113" y="46147"/>
                </a:cubicBezTo>
                <a:cubicBezTo>
                  <a:pt x="8589113" y="65759"/>
                  <a:pt x="8605012" y="81658"/>
                  <a:pt x="8624624" y="81658"/>
                </a:cubicBezTo>
                <a:cubicBezTo>
                  <a:pt x="8644236" y="81658"/>
                  <a:pt x="8660135" y="65759"/>
                  <a:pt x="8660135" y="46147"/>
                </a:cubicBezTo>
                <a:cubicBezTo>
                  <a:pt x="8660135" y="26535"/>
                  <a:pt x="8644236" y="10636"/>
                  <a:pt x="8624624" y="10636"/>
                </a:cubicBezTo>
                <a:close/>
                <a:moveTo>
                  <a:pt x="8436714" y="10636"/>
                </a:moveTo>
                <a:cubicBezTo>
                  <a:pt x="8417102" y="10636"/>
                  <a:pt x="8401203" y="26535"/>
                  <a:pt x="8401203" y="46147"/>
                </a:cubicBezTo>
                <a:cubicBezTo>
                  <a:pt x="8401203" y="65759"/>
                  <a:pt x="8417102" y="81658"/>
                  <a:pt x="8436714" y="81658"/>
                </a:cubicBezTo>
                <a:cubicBezTo>
                  <a:pt x="8456326" y="81658"/>
                  <a:pt x="8472225" y="65759"/>
                  <a:pt x="8472225" y="46147"/>
                </a:cubicBezTo>
                <a:cubicBezTo>
                  <a:pt x="8472225" y="26535"/>
                  <a:pt x="8456326" y="10636"/>
                  <a:pt x="8436714" y="10636"/>
                </a:cubicBezTo>
                <a:close/>
                <a:moveTo>
                  <a:pt x="8248804" y="10636"/>
                </a:moveTo>
                <a:cubicBezTo>
                  <a:pt x="8229192" y="10636"/>
                  <a:pt x="8213293" y="26535"/>
                  <a:pt x="8213293" y="46147"/>
                </a:cubicBezTo>
                <a:cubicBezTo>
                  <a:pt x="8213293" y="65759"/>
                  <a:pt x="8229192" y="81658"/>
                  <a:pt x="8248804" y="81658"/>
                </a:cubicBezTo>
                <a:cubicBezTo>
                  <a:pt x="8268416" y="81658"/>
                  <a:pt x="8284315" y="65759"/>
                  <a:pt x="8284315" y="46147"/>
                </a:cubicBezTo>
                <a:cubicBezTo>
                  <a:pt x="8284315" y="26535"/>
                  <a:pt x="8268416" y="10636"/>
                  <a:pt x="8248804" y="10636"/>
                </a:cubicBezTo>
                <a:close/>
                <a:moveTo>
                  <a:pt x="8060894" y="10636"/>
                </a:moveTo>
                <a:cubicBezTo>
                  <a:pt x="8041282" y="10636"/>
                  <a:pt x="8025383" y="26535"/>
                  <a:pt x="8025383" y="46147"/>
                </a:cubicBezTo>
                <a:cubicBezTo>
                  <a:pt x="8025383" y="65759"/>
                  <a:pt x="8041282" y="81658"/>
                  <a:pt x="8060894" y="81658"/>
                </a:cubicBezTo>
                <a:cubicBezTo>
                  <a:pt x="8080506" y="81658"/>
                  <a:pt x="8096405" y="65759"/>
                  <a:pt x="8096405" y="46147"/>
                </a:cubicBezTo>
                <a:cubicBezTo>
                  <a:pt x="8096405" y="26535"/>
                  <a:pt x="8080506" y="10636"/>
                  <a:pt x="8060894" y="10636"/>
                </a:cubicBezTo>
                <a:close/>
                <a:moveTo>
                  <a:pt x="7872984" y="10636"/>
                </a:moveTo>
                <a:cubicBezTo>
                  <a:pt x="7853372" y="10636"/>
                  <a:pt x="7837473" y="26535"/>
                  <a:pt x="7837473" y="46147"/>
                </a:cubicBezTo>
                <a:cubicBezTo>
                  <a:pt x="7837473" y="65759"/>
                  <a:pt x="7853372" y="81658"/>
                  <a:pt x="7872984" y="81658"/>
                </a:cubicBezTo>
                <a:cubicBezTo>
                  <a:pt x="7892596" y="81658"/>
                  <a:pt x="7908495" y="65759"/>
                  <a:pt x="7908495" y="46147"/>
                </a:cubicBezTo>
                <a:cubicBezTo>
                  <a:pt x="7908495" y="26535"/>
                  <a:pt x="7892596" y="10636"/>
                  <a:pt x="7872984" y="10636"/>
                </a:cubicBezTo>
                <a:close/>
                <a:moveTo>
                  <a:pt x="7685074" y="10636"/>
                </a:moveTo>
                <a:cubicBezTo>
                  <a:pt x="7665462" y="10636"/>
                  <a:pt x="7649563" y="26535"/>
                  <a:pt x="7649563" y="46147"/>
                </a:cubicBezTo>
                <a:cubicBezTo>
                  <a:pt x="7649563" y="65759"/>
                  <a:pt x="7665462" y="81658"/>
                  <a:pt x="7685074" y="81658"/>
                </a:cubicBezTo>
                <a:cubicBezTo>
                  <a:pt x="7704686" y="81658"/>
                  <a:pt x="7720585" y="65759"/>
                  <a:pt x="7720585" y="46147"/>
                </a:cubicBezTo>
                <a:cubicBezTo>
                  <a:pt x="7720585" y="26535"/>
                  <a:pt x="7704686" y="10636"/>
                  <a:pt x="7685074" y="10636"/>
                </a:cubicBezTo>
                <a:close/>
                <a:moveTo>
                  <a:pt x="7497164" y="10636"/>
                </a:moveTo>
                <a:cubicBezTo>
                  <a:pt x="7477552" y="10636"/>
                  <a:pt x="7461653" y="26535"/>
                  <a:pt x="7461653" y="46147"/>
                </a:cubicBezTo>
                <a:cubicBezTo>
                  <a:pt x="7461653" y="65759"/>
                  <a:pt x="7477552" y="81658"/>
                  <a:pt x="7497164" y="81658"/>
                </a:cubicBezTo>
                <a:cubicBezTo>
                  <a:pt x="7516776" y="81658"/>
                  <a:pt x="7532675" y="65759"/>
                  <a:pt x="7532675" y="46147"/>
                </a:cubicBezTo>
                <a:cubicBezTo>
                  <a:pt x="7532675" y="26535"/>
                  <a:pt x="7516776" y="10636"/>
                  <a:pt x="7497164" y="10636"/>
                </a:cubicBezTo>
                <a:close/>
                <a:moveTo>
                  <a:pt x="7309254" y="10636"/>
                </a:moveTo>
                <a:cubicBezTo>
                  <a:pt x="7289642" y="10636"/>
                  <a:pt x="7273743" y="26535"/>
                  <a:pt x="7273743" y="46147"/>
                </a:cubicBezTo>
                <a:cubicBezTo>
                  <a:pt x="7273743" y="65759"/>
                  <a:pt x="7289642" y="81658"/>
                  <a:pt x="7309254" y="81658"/>
                </a:cubicBezTo>
                <a:cubicBezTo>
                  <a:pt x="7328866" y="81658"/>
                  <a:pt x="7344765" y="65759"/>
                  <a:pt x="7344765" y="46147"/>
                </a:cubicBezTo>
                <a:cubicBezTo>
                  <a:pt x="7344765" y="26535"/>
                  <a:pt x="7328866" y="10636"/>
                  <a:pt x="7309254" y="10636"/>
                </a:cubicBezTo>
                <a:close/>
                <a:moveTo>
                  <a:pt x="7121344" y="10636"/>
                </a:moveTo>
                <a:cubicBezTo>
                  <a:pt x="7101732" y="10636"/>
                  <a:pt x="7085833" y="26535"/>
                  <a:pt x="7085833" y="46147"/>
                </a:cubicBezTo>
                <a:cubicBezTo>
                  <a:pt x="7085833" y="65759"/>
                  <a:pt x="7101732" y="81658"/>
                  <a:pt x="7121344" y="81658"/>
                </a:cubicBezTo>
                <a:cubicBezTo>
                  <a:pt x="7140956" y="81658"/>
                  <a:pt x="7156855" y="65759"/>
                  <a:pt x="7156855" y="46147"/>
                </a:cubicBezTo>
                <a:cubicBezTo>
                  <a:pt x="7156855" y="26535"/>
                  <a:pt x="7140956" y="10636"/>
                  <a:pt x="7121344" y="10636"/>
                </a:cubicBezTo>
                <a:close/>
                <a:moveTo>
                  <a:pt x="6933434" y="10636"/>
                </a:moveTo>
                <a:cubicBezTo>
                  <a:pt x="6913822" y="10636"/>
                  <a:pt x="6897923" y="26535"/>
                  <a:pt x="6897923" y="46147"/>
                </a:cubicBezTo>
                <a:cubicBezTo>
                  <a:pt x="6897923" y="65759"/>
                  <a:pt x="6913822" y="81658"/>
                  <a:pt x="6933434" y="81658"/>
                </a:cubicBezTo>
                <a:cubicBezTo>
                  <a:pt x="6953046" y="81658"/>
                  <a:pt x="6968945" y="65759"/>
                  <a:pt x="6968945" y="46147"/>
                </a:cubicBezTo>
                <a:cubicBezTo>
                  <a:pt x="6968945" y="26535"/>
                  <a:pt x="6953046" y="10636"/>
                  <a:pt x="6933434" y="10636"/>
                </a:cubicBezTo>
                <a:close/>
                <a:moveTo>
                  <a:pt x="6745524" y="10636"/>
                </a:moveTo>
                <a:cubicBezTo>
                  <a:pt x="6725912" y="10636"/>
                  <a:pt x="6710013" y="26535"/>
                  <a:pt x="6710013" y="46147"/>
                </a:cubicBezTo>
                <a:cubicBezTo>
                  <a:pt x="6710013" y="65759"/>
                  <a:pt x="6725912" y="81658"/>
                  <a:pt x="6745524" y="81658"/>
                </a:cubicBezTo>
                <a:cubicBezTo>
                  <a:pt x="6765136" y="81658"/>
                  <a:pt x="6781035" y="65759"/>
                  <a:pt x="6781035" y="46147"/>
                </a:cubicBezTo>
                <a:cubicBezTo>
                  <a:pt x="6781035" y="26535"/>
                  <a:pt x="6765136" y="10636"/>
                  <a:pt x="6745524" y="10636"/>
                </a:cubicBezTo>
                <a:close/>
                <a:moveTo>
                  <a:pt x="6557614" y="10636"/>
                </a:moveTo>
                <a:cubicBezTo>
                  <a:pt x="6538003" y="10636"/>
                  <a:pt x="6522103" y="26535"/>
                  <a:pt x="6522103" y="46147"/>
                </a:cubicBezTo>
                <a:cubicBezTo>
                  <a:pt x="6522103" y="65759"/>
                  <a:pt x="6538003" y="81658"/>
                  <a:pt x="6557614" y="81658"/>
                </a:cubicBezTo>
                <a:cubicBezTo>
                  <a:pt x="6577227" y="81658"/>
                  <a:pt x="6593125" y="65759"/>
                  <a:pt x="6593125" y="46147"/>
                </a:cubicBezTo>
                <a:cubicBezTo>
                  <a:pt x="6593125" y="26535"/>
                  <a:pt x="6577227" y="10636"/>
                  <a:pt x="6557614" y="10636"/>
                </a:cubicBezTo>
                <a:close/>
                <a:moveTo>
                  <a:pt x="6369705" y="10636"/>
                </a:moveTo>
                <a:cubicBezTo>
                  <a:pt x="6350092" y="10636"/>
                  <a:pt x="6334193" y="26535"/>
                  <a:pt x="6334193" y="46147"/>
                </a:cubicBezTo>
                <a:cubicBezTo>
                  <a:pt x="6334193" y="65759"/>
                  <a:pt x="6350092" y="81658"/>
                  <a:pt x="6369705" y="81658"/>
                </a:cubicBezTo>
                <a:cubicBezTo>
                  <a:pt x="6389316" y="81658"/>
                  <a:pt x="6405216" y="65759"/>
                  <a:pt x="6405216" y="46147"/>
                </a:cubicBezTo>
                <a:cubicBezTo>
                  <a:pt x="6405216" y="26535"/>
                  <a:pt x="6389316" y="10636"/>
                  <a:pt x="6369705" y="10636"/>
                </a:cubicBezTo>
                <a:close/>
                <a:moveTo>
                  <a:pt x="6181794" y="10636"/>
                </a:moveTo>
                <a:cubicBezTo>
                  <a:pt x="6162182" y="10636"/>
                  <a:pt x="6146284" y="26535"/>
                  <a:pt x="6146284" y="46147"/>
                </a:cubicBezTo>
                <a:cubicBezTo>
                  <a:pt x="6146284" y="65759"/>
                  <a:pt x="6162182" y="81658"/>
                  <a:pt x="6181794" y="81658"/>
                </a:cubicBezTo>
                <a:cubicBezTo>
                  <a:pt x="6201406" y="81658"/>
                  <a:pt x="6217305" y="65759"/>
                  <a:pt x="6217305" y="46147"/>
                </a:cubicBezTo>
                <a:cubicBezTo>
                  <a:pt x="6217305" y="26535"/>
                  <a:pt x="6201406" y="10636"/>
                  <a:pt x="6181794" y="10636"/>
                </a:cubicBezTo>
                <a:close/>
                <a:moveTo>
                  <a:pt x="5993886" y="10636"/>
                </a:moveTo>
                <a:cubicBezTo>
                  <a:pt x="5974274" y="10636"/>
                  <a:pt x="5958374" y="26535"/>
                  <a:pt x="5958374" y="46147"/>
                </a:cubicBezTo>
                <a:cubicBezTo>
                  <a:pt x="5958374" y="65759"/>
                  <a:pt x="5974274" y="81658"/>
                  <a:pt x="5993886" y="81658"/>
                </a:cubicBezTo>
                <a:cubicBezTo>
                  <a:pt x="6013498" y="81658"/>
                  <a:pt x="6029396" y="65759"/>
                  <a:pt x="6029396" y="46147"/>
                </a:cubicBezTo>
                <a:cubicBezTo>
                  <a:pt x="6029396" y="26535"/>
                  <a:pt x="6013498" y="10636"/>
                  <a:pt x="5993886" y="10636"/>
                </a:cubicBezTo>
                <a:close/>
                <a:moveTo>
                  <a:pt x="5805976" y="10636"/>
                </a:moveTo>
                <a:cubicBezTo>
                  <a:pt x="5786364" y="10636"/>
                  <a:pt x="5770466" y="26535"/>
                  <a:pt x="5770466" y="46147"/>
                </a:cubicBezTo>
                <a:cubicBezTo>
                  <a:pt x="5770466" y="65759"/>
                  <a:pt x="5786364" y="81658"/>
                  <a:pt x="5805976" y="81658"/>
                </a:cubicBezTo>
                <a:cubicBezTo>
                  <a:pt x="5825590" y="81658"/>
                  <a:pt x="5841488" y="65759"/>
                  <a:pt x="5841488" y="46147"/>
                </a:cubicBezTo>
                <a:cubicBezTo>
                  <a:pt x="5841488" y="26535"/>
                  <a:pt x="5825590" y="10636"/>
                  <a:pt x="5805976" y="10636"/>
                </a:cubicBezTo>
                <a:close/>
                <a:moveTo>
                  <a:pt x="5618068" y="10636"/>
                </a:moveTo>
                <a:cubicBezTo>
                  <a:pt x="5598457" y="10636"/>
                  <a:pt x="5582558" y="26535"/>
                  <a:pt x="5582558" y="46147"/>
                </a:cubicBezTo>
                <a:cubicBezTo>
                  <a:pt x="5582558" y="65759"/>
                  <a:pt x="5598457" y="81658"/>
                  <a:pt x="5618068" y="81658"/>
                </a:cubicBezTo>
                <a:cubicBezTo>
                  <a:pt x="5637680" y="81658"/>
                  <a:pt x="5653580" y="65759"/>
                  <a:pt x="5653580" y="46147"/>
                </a:cubicBezTo>
                <a:cubicBezTo>
                  <a:pt x="5653580" y="26535"/>
                  <a:pt x="5637680" y="10636"/>
                  <a:pt x="5618068" y="10636"/>
                </a:cubicBezTo>
                <a:close/>
                <a:moveTo>
                  <a:pt x="5430160" y="10636"/>
                </a:moveTo>
                <a:cubicBezTo>
                  <a:pt x="5410549" y="10636"/>
                  <a:pt x="5394648" y="26535"/>
                  <a:pt x="5394648" y="46147"/>
                </a:cubicBezTo>
                <a:cubicBezTo>
                  <a:pt x="5394648" y="65759"/>
                  <a:pt x="5410549" y="81658"/>
                  <a:pt x="5430160" y="81658"/>
                </a:cubicBezTo>
                <a:cubicBezTo>
                  <a:pt x="5449772" y="81658"/>
                  <a:pt x="5465670" y="65759"/>
                  <a:pt x="5465670" y="46147"/>
                </a:cubicBezTo>
                <a:cubicBezTo>
                  <a:pt x="5465670" y="26535"/>
                  <a:pt x="5449772" y="10636"/>
                  <a:pt x="5430160" y="10636"/>
                </a:cubicBezTo>
                <a:close/>
                <a:moveTo>
                  <a:pt x="5242249" y="10636"/>
                </a:moveTo>
                <a:cubicBezTo>
                  <a:pt x="5222636" y="10636"/>
                  <a:pt x="5206737" y="26535"/>
                  <a:pt x="5206737" y="46147"/>
                </a:cubicBezTo>
                <a:cubicBezTo>
                  <a:pt x="5206737" y="65759"/>
                  <a:pt x="5222636" y="81658"/>
                  <a:pt x="5242249" y="81658"/>
                </a:cubicBezTo>
                <a:cubicBezTo>
                  <a:pt x="5261862" y="81658"/>
                  <a:pt x="5277760" y="65759"/>
                  <a:pt x="5277760" y="46147"/>
                </a:cubicBezTo>
                <a:cubicBezTo>
                  <a:pt x="5277760" y="26535"/>
                  <a:pt x="5261862" y="10636"/>
                  <a:pt x="5242249" y="10636"/>
                </a:cubicBezTo>
                <a:close/>
                <a:moveTo>
                  <a:pt x="5054338" y="10636"/>
                </a:moveTo>
                <a:cubicBezTo>
                  <a:pt x="5034726" y="10636"/>
                  <a:pt x="5018828" y="26535"/>
                  <a:pt x="5018828" y="46147"/>
                </a:cubicBezTo>
                <a:cubicBezTo>
                  <a:pt x="5018828" y="65759"/>
                  <a:pt x="5034726" y="81658"/>
                  <a:pt x="5054338" y="81658"/>
                </a:cubicBezTo>
                <a:cubicBezTo>
                  <a:pt x="5073951" y="81658"/>
                  <a:pt x="5089851" y="65759"/>
                  <a:pt x="5089851" y="46147"/>
                </a:cubicBezTo>
                <a:cubicBezTo>
                  <a:pt x="5089851" y="26535"/>
                  <a:pt x="5073951" y="10636"/>
                  <a:pt x="5054338" y="10636"/>
                </a:cubicBezTo>
                <a:close/>
                <a:moveTo>
                  <a:pt x="4866431" y="10636"/>
                </a:moveTo>
                <a:cubicBezTo>
                  <a:pt x="4846819" y="10636"/>
                  <a:pt x="4830924" y="26535"/>
                  <a:pt x="4830924" y="46147"/>
                </a:cubicBezTo>
                <a:cubicBezTo>
                  <a:pt x="4830924" y="65759"/>
                  <a:pt x="4846819" y="81658"/>
                  <a:pt x="4866431" y="81658"/>
                </a:cubicBezTo>
                <a:cubicBezTo>
                  <a:pt x="4886041" y="81658"/>
                  <a:pt x="4901941" y="65759"/>
                  <a:pt x="4901941" y="46147"/>
                </a:cubicBezTo>
                <a:cubicBezTo>
                  <a:pt x="4901941" y="26535"/>
                  <a:pt x="4886041" y="10636"/>
                  <a:pt x="4866431" y="10636"/>
                </a:cubicBezTo>
                <a:close/>
                <a:moveTo>
                  <a:pt x="4678519" y="10636"/>
                </a:moveTo>
                <a:cubicBezTo>
                  <a:pt x="4658907" y="10636"/>
                  <a:pt x="4643007" y="26535"/>
                  <a:pt x="4643007" y="46147"/>
                </a:cubicBezTo>
                <a:cubicBezTo>
                  <a:pt x="4643007" y="65759"/>
                  <a:pt x="4658907" y="81658"/>
                  <a:pt x="4678519" y="81658"/>
                </a:cubicBezTo>
                <a:cubicBezTo>
                  <a:pt x="4698131" y="81658"/>
                  <a:pt x="4714030" y="65759"/>
                  <a:pt x="4714030" y="46147"/>
                </a:cubicBezTo>
                <a:cubicBezTo>
                  <a:pt x="4714030" y="26535"/>
                  <a:pt x="4698131" y="10636"/>
                  <a:pt x="4678519" y="10636"/>
                </a:cubicBezTo>
                <a:close/>
                <a:moveTo>
                  <a:pt x="4490610" y="10636"/>
                </a:moveTo>
                <a:cubicBezTo>
                  <a:pt x="4470999" y="10636"/>
                  <a:pt x="4455098" y="26535"/>
                  <a:pt x="4455098" y="46147"/>
                </a:cubicBezTo>
                <a:cubicBezTo>
                  <a:pt x="4455098" y="65759"/>
                  <a:pt x="4470999" y="81658"/>
                  <a:pt x="4490610" y="81658"/>
                </a:cubicBezTo>
                <a:cubicBezTo>
                  <a:pt x="4510220" y="81658"/>
                  <a:pt x="4526119" y="65759"/>
                  <a:pt x="4526119" y="46147"/>
                </a:cubicBezTo>
                <a:cubicBezTo>
                  <a:pt x="4526119" y="26535"/>
                  <a:pt x="4510220" y="10636"/>
                  <a:pt x="4490610" y="10636"/>
                </a:cubicBezTo>
                <a:close/>
                <a:moveTo>
                  <a:pt x="4302699" y="10636"/>
                </a:moveTo>
                <a:cubicBezTo>
                  <a:pt x="4283086" y="10636"/>
                  <a:pt x="4267187" y="26535"/>
                  <a:pt x="4267187" y="46147"/>
                </a:cubicBezTo>
                <a:cubicBezTo>
                  <a:pt x="4267187" y="65759"/>
                  <a:pt x="4283086" y="81658"/>
                  <a:pt x="4302699" y="81658"/>
                </a:cubicBezTo>
                <a:cubicBezTo>
                  <a:pt x="4322311" y="81658"/>
                  <a:pt x="4338210" y="65759"/>
                  <a:pt x="4338210" y="46147"/>
                </a:cubicBezTo>
                <a:cubicBezTo>
                  <a:pt x="4338210" y="26535"/>
                  <a:pt x="4322311" y="10636"/>
                  <a:pt x="4302699" y="10636"/>
                </a:cubicBezTo>
                <a:close/>
                <a:moveTo>
                  <a:pt x="4114802" y="10636"/>
                </a:moveTo>
                <a:cubicBezTo>
                  <a:pt x="4095188" y="10636"/>
                  <a:pt x="4079291" y="26535"/>
                  <a:pt x="4079291" y="46147"/>
                </a:cubicBezTo>
                <a:cubicBezTo>
                  <a:pt x="4079291" y="65759"/>
                  <a:pt x="4095188" y="81658"/>
                  <a:pt x="4114802" y="81658"/>
                </a:cubicBezTo>
                <a:cubicBezTo>
                  <a:pt x="4134411" y="81658"/>
                  <a:pt x="4150308" y="65759"/>
                  <a:pt x="4150308" y="46147"/>
                </a:cubicBezTo>
                <a:cubicBezTo>
                  <a:pt x="4150308" y="26535"/>
                  <a:pt x="4134411" y="10636"/>
                  <a:pt x="4114802" y="10636"/>
                </a:cubicBezTo>
                <a:close/>
                <a:moveTo>
                  <a:pt x="3926888" y="10636"/>
                </a:moveTo>
                <a:cubicBezTo>
                  <a:pt x="3907279" y="10636"/>
                  <a:pt x="3891378" y="26535"/>
                  <a:pt x="3891378" y="46147"/>
                </a:cubicBezTo>
                <a:cubicBezTo>
                  <a:pt x="3891378" y="65759"/>
                  <a:pt x="3907279" y="81658"/>
                  <a:pt x="3926888" y="81658"/>
                </a:cubicBezTo>
                <a:cubicBezTo>
                  <a:pt x="3946503" y="81658"/>
                  <a:pt x="3962401" y="65759"/>
                  <a:pt x="3962401" y="46147"/>
                </a:cubicBezTo>
                <a:cubicBezTo>
                  <a:pt x="3962401" y="26535"/>
                  <a:pt x="3946503" y="10636"/>
                  <a:pt x="3926888" y="10636"/>
                </a:cubicBezTo>
                <a:close/>
                <a:moveTo>
                  <a:pt x="3738979" y="10636"/>
                </a:moveTo>
                <a:cubicBezTo>
                  <a:pt x="3719366" y="10636"/>
                  <a:pt x="3703467" y="26535"/>
                  <a:pt x="3703467" y="46147"/>
                </a:cubicBezTo>
                <a:cubicBezTo>
                  <a:pt x="3703467" y="65759"/>
                  <a:pt x="3719366" y="81658"/>
                  <a:pt x="3738979" y="81658"/>
                </a:cubicBezTo>
                <a:cubicBezTo>
                  <a:pt x="3758591" y="81658"/>
                  <a:pt x="3774489" y="65759"/>
                  <a:pt x="3774489" y="46147"/>
                </a:cubicBezTo>
                <a:cubicBezTo>
                  <a:pt x="3774489" y="26535"/>
                  <a:pt x="3758591" y="10636"/>
                  <a:pt x="3738979" y="10636"/>
                </a:cubicBezTo>
                <a:close/>
                <a:moveTo>
                  <a:pt x="3551069" y="10636"/>
                </a:moveTo>
                <a:cubicBezTo>
                  <a:pt x="3531458" y="10636"/>
                  <a:pt x="3515557" y="26535"/>
                  <a:pt x="3515557" y="46147"/>
                </a:cubicBezTo>
                <a:cubicBezTo>
                  <a:pt x="3515557" y="65759"/>
                  <a:pt x="3531458" y="81658"/>
                  <a:pt x="3551069" y="81658"/>
                </a:cubicBezTo>
                <a:cubicBezTo>
                  <a:pt x="3570679" y="81658"/>
                  <a:pt x="3586579" y="65759"/>
                  <a:pt x="3586579" y="46147"/>
                </a:cubicBezTo>
                <a:cubicBezTo>
                  <a:pt x="3586579" y="26535"/>
                  <a:pt x="3570679" y="10636"/>
                  <a:pt x="3551069" y="10636"/>
                </a:cubicBezTo>
                <a:close/>
                <a:moveTo>
                  <a:pt x="3363163" y="10636"/>
                </a:moveTo>
                <a:cubicBezTo>
                  <a:pt x="3343550" y="10636"/>
                  <a:pt x="3327653" y="26535"/>
                  <a:pt x="3327653" y="46147"/>
                </a:cubicBezTo>
                <a:cubicBezTo>
                  <a:pt x="3327653" y="65759"/>
                  <a:pt x="3343550" y="81658"/>
                  <a:pt x="3363163" y="81658"/>
                </a:cubicBezTo>
                <a:cubicBezTo>
                  <a:pt x="3382774" y="81658"/>
                  <a:pt x="3398674" y="65759"/>
                  <a:pt x="3398674" y="46147"/>
                </a:cubicBezTo>
                <a:cubicBezTo>
                  <a:pt x="3398674" y="26535"/>
                  <a:pt x="3382774" y="10636"/>
                  <a:pt x="3363163" y="10636"/>
                </a:cubicBezTo>
                <a:close/>
                <a:moveTo>
                  <a:pt x="3175253" y="10636"/>
                </a:moveTo>
                <a:cubicBezTo>
                  <a:pt x="3155640" y="10636"/>
                  <a:pt x="3139740" y="26535"/>
                  <a:pt x="3139740" y="46147"/>
                </a:cubicBezTo>
                <a:cubicBezTo>
                  <a:pt x="3139740" y="65759"/>
                  <a:pt x="3155640" y="81658"/>
                  <a:pt x="3175253" y="81658"/>
                </a:cubicBezTo>
                <a:cubicBezTo>
                  <a:pt x="3194866" y="81658"/>
                  <a:pt x="3210767" y="65759"/>
                  <a:pt x="3210767" y="46147"/>
                </a:cubicBezTo>
                <a:cubicBezTo>
                  <a:pt x="3210767" y="26535"/>
                  <a:pt x="3194866" y="10636"/>
                  <a:pt x="3175253" y="10636"/>
                </a:cubicBezTo>
                <a:close/>
                <a:moveTo>
                  <a:pt x="2987343" y="10636"/>
                </a:moveTo>
                <a:cubicBezTo>
                  <a:pt x="2967728" y="10636"/>
                  <a:pt x="2951833" y="26535"/>
                  <a:pt x="2951833" y="46147"/>
                </a:cubicBezTo>
                <a:cubicBezTo>
                  <a:pt x="2951833" y="65759"/>
                  <a:pt x="2967728" y="81658"/>
                  <a:pt x="2987343" y="81658"/>
                </a:cubicBezTo>
                <a:cubicBezTo>
                  <a:pt x="3006954" y="81658"/>
                  <a:pt x="3022854" y="65759"/>
                  <a:pt x="3022854" y="46147"/>
                </a:cubicBezTo>
                <a:cubicBezTo>
                  <a:pt x="3022854" y="26535"/>
                  <a:pt x="3006954" y="10636"/>
                  <a:pt x="2987343" y="10636"/>
                </a:cubicBezTo>
                <a:close/>
                <a:moveTo>
                  <a:pt x="2799432" y="10636"/>
                </a:moveTo>
                <a:cubicBezTo>
                  <a:pt x="2779821" y="10636"/>
                  <a:pt x="2763919" y="26535"/>
                  <a:pt x="2763919" y="46147"/>
                </a:cubicBezTo>
                <a:cubicBezTo>
                  <a:pt x="2763919" y="65759"/>
                  <a:pt x="2779821" y="81658"/>
                  <a:pt x="2799432" y="81658"/>
                </a:cubicBezTo>
                <a:cubicBezTo>
                  <a:pt x="2819042" y="81658"/>
                  <a:pt x="2834941" y="65759"/>
                  <a:pt x="2834941" y="46147"/>
                </a:cubicBezTo>
                <a:cubicBezTo>
                  <a:pt x="2834941" y="26535"/>
                  <a:pt x="2819042" y="10636"/>
                  <a:pt x="2799432" y="10636"/>
                </a:cubicBezTo>
                <a:close/>
                <a:moveTo>
                  <a:pt x="2611522" y="10636"/>
                </a:moveTo>
                <a:cubicBezTo>
                  <a:pt x="2591910" y="10636"/>
                  <a:pt x="2576011" y="26535"/>
                  <a:pt x="2576011" y="46147"/>
                </a:cubicBezTo>
                <a:cubicBezTo>
                  <a:pt x="2576011" y="65759"/>
                  <a:pt x="2591910" y="81658"/>
                  <a:pt x="2611522" y="81658"/>
                </a:cubicBezTo>
                <a:cubicBezTo>
                  <a:pt x="2631134" y="81658"/>
                  <a:pt x="2647033" y="65759"/>
                  <a:pt x="2647033" y="46147"/>
                </a:cubicBezTo>
                <a:cubicBezTo>
                  <a:pt x="2647033" y="26535"/>
                  <a:pt x="2631134" y="10636"/>
                  <a:pt x="2611522" y="10636"/>
                </a:cubicBezTo>
                <a:close/>
                <a:moveTo>
                  <a:pt x="2423611" y="10636"/>
                </a:moveTo>
                <a:cubicBezTo>
                  <a:pt x="2403999" y="10636"/>
                  <a:pt x="2388100" y="26535"/>
                  <a:pt x="2388100" y="46147"/>
                </a:cubicBezTo>
                <a:cubicBezTo>
                  <a:pt x="2388100" y="65759"/>
                  <a:pt x="2403999" y="81658"/>
                  <a:pt x="2423611" y="81658"/>
                </a:cubicBezTo>
                <a:cubicBezTo>
                  <a:pt x="2443223" y="81658"/>
                  <a:pt x="2459122" y="65759"/>
                  <a:pt x="2459122" y="46147"/>
                </a:cubicBezTo>
                <a:cubicBezTo>
                  <a:pt x="2459122" y="26535"/>
                  <a:pt x="2443223" y="10636"/>
                  <a:pt x="2423611" y="10636"/>
                </a:cubicBezTo>
                <a:close/>
                <a:moveTo>
                  <a:pt x="2235702" y="10636"/>
                </a:moveTo>
                <a:cubicBezTo>
                  <a:pt x="2216091" y="10636"/>
                  <a:pt x="2200189" y="26535"/>
                  <a:pt x="2200189" y="46147"/>
                </a:cubicBezTo>
                <a:cubicBezTo>
                  <a:pt x="2200189" y="65759"/>
                  <a:pt x="2216091" y="81658"/>
                  <a:pt x="2235702" y="81658"/>
                </a:cubicBezTo>
                <a:cubicBezTo>
                  <a:pt x="2255313" y="81658"/>
                  <a:pt x="2271213" y="65759"/>
                  <a:pt x="2271213" y="46147"/>
                </a:cubicBezTo>
                <a:cubicBezTo>
                  <a:pt x="2271213" y="26535"/>
                  <a:pt x="2255313" y="10636"/>
                  <a:pt x="2235702" y="10636"/>
                </a:cubicBezTo>
                <a:close/>
                <a:moveTo>
                  <a:pt x="2047794" y="10636"/>
                </a:moveTo>
                <a:cubicBezTo>
                  <a:pt x="2028182" y="10636"/>
                  <a:pt x="2012282" y="26535"/>
                  <a:pt x="2012282" y="46147"/>
                </a:cubicBezTo>
                <a:cubicBezTo>
                  <a:pt x="2012282" y="65759"/>
                  <a:pt x="2028182" y="81658"/>
                  <a:pt x="2047794" y="81658"/>
                </a:cubicBezTo>
                <a:cubicBezTo>
                  <a:pt x="2067406" y="81658"/>
                  <a:pt x="2083304" y="65759"/>
                  <a:pt x="2083304" y="46147"/>
                </a:cubicBezTo>
                <a:cubicBezTo>
                  <a:pt x="2083304" y="26535"/>
                  <a:pt x="2067406" y="10636"/>
                  <a:pt x="2047794" y="10636"/>
                </a:cubicBezTo>
                <a:close/>
                <a:moveTo>
                  <a:pt x="1859883" y="10636"/>
                </a:moveTo>
                <a:cubicBezTo>
                  <a:pt x="1840271" y="10636"/>
                  <a:pt x="1824372" y="26535"/>
                  <a:pt x="1824372" y="46147"/>
                </a:cubicBezTo>
                <a:cubicBezTo>
                  <a:pt x="1824372" y="65759"/>
                  <a:pt x="1840271" y="81658"/>
                  <a:pt x="1859883" y="81658"/>
                </a:cubicBezTo>
                <a:cubicBezTo>
                  <a:pt x="1879496" y="81658"/>
                  <a:pt x="1895394" y="65759"/>
                  <a:pt x="1895394" y="46147"/>
                </a:cubicBezTo>
                <a:cubicBezTo>
                  <a:pt x="1895394" y="26535"/>
                  <a:pt x="1879496" y="10636"/>
                  <a:pt x="1859883" y="10636"/>
                </a:cubicBezTo>
                <a:close/>
                <a:moveTo>
                  <a:pt x="1671974" y="10636"/>
                </a:moveTo>
                <a:cubicBezTo>
                  <a:pt x="1652361" y="10636"/>
                  <a:pt x="1636462" y="26535"/>
                  <a:pt x="1636462" y="46147"/>
                </a:cubicBezTo>
                <a:cubicBezTo>
                  <a:pt x="1636462" y="65759"/>
                  <a:pt x="1652361" y="81658"/>
                  <a:pt x="1671974" y="81658"/>
                </a:cubicBezTo>
                <a:cubicBezTo>
                  <a:pt x="1691586" y="81658"/>
                  <a:pt x="1707484" y="65759"/>
                  <a:pt x="1707484" y="46147"/>
                </a:cubicBezTo>
                <a:cubicBezTo>
                  <a:pt x="1707484" y="26535"/>
                  <a:pt x="1691586" y="10636"/>
                  <a:pt x="1671974" y="10636"/>
                </a:cubicBezTo>
                <a:close/>
                <a:moveTo>
                  <a:pt x="1484064" y="10636"/>
                </a:moveTo>
                <a:cubicBezTo>
                  <a:pt x="1464452" y="10636"/>
                  <a:pt x="1448553" y="26535"/>
                  <a:pt x="1448553" y="46147"/>
                </a:cubicBezTo>
                <a:cubicBezTo>
                  <a:pt x="1448553" y="65759"/>
                  <a:pt x="1464452" y="81658"/>
                  <a:pt x="1484064" y="81658"/>
                </a:cubicBezTo>
                <a:cubicBezTo>
                  <a:pt x="1503675" y="81658"/>
                  <a:pt x="1519574" y="65759"/>
                  <a:pt x="1519574" y="46147"/>
                </a:cubicBezTo>
                <a:cubicBezTo>
                  <a:pt x="1519574" y="26535"/>
                  <a:pt x="1503675" y="10636"/>
                  <a:pt x="1484064" y="10636"/>
                </a:cubicBezTo>
                <a:close/>
                <a:moveTo>
                  <a:pt x="1296154" y="10636"/>
                </a:moveTo>
                <a:cubicBezTo>
                  <a:pt x="1276542" y="10636"/>
                  <a:pt x="1260643" y="26535"/>
                  <a:pt x="1260643" y="46147"/>
                </a:cubicBezTo>
                <a:cubicBezTo>
                  <a:pt x="1260643" y="65759"/>
                  <a:pt x="1276542" y="81658"/>
                  <a:pt x="1296154" y="81658"/>
                </a:cubicBezTo>
                <a:cubicBezTo>
                  <a:pt x="1315766" y="81658"/>
                  <a:pt x="1331665" y="65759"/>
                  <a:pt x="1331665" y="46147"/>
                </a:cubicBezTo>
                <a:cubicBezTo>
                  <a:pt x="1331665" y="26535"/>
                  <a:pt x="1315766" y="10636"/>
                  <a:pt x="1296154" y="10636"/>
                </a:cubicBezTo>
                <a:close/>
                <a:moveTo>
                  <a:pt x="1108244" y="10636"/>
                </a:moveTo>
                <a:cubicBezTo>
                  <a:pt x="1088632" y="10636"/>
                  <a:pt x="1072733" y="26535"/>
                  <a:pt x="1072733" y="46147"/>
                </a:cubicBezTo>
                <a:cubicBezTo>
                  <a:pt x="1072733" y="65759"/>
                  <a:pt x="1088632" y="81658"/>
                  <a:pt x="1108244" y="81658"/>
                </a:cubicBezTo>
                <a:cubicBezTo>
                  <a:pt x="1127857" y="81658"/>
                  <a:pt x="1143754" y="65759"/>
                  <a:pt x="1143754" y="46147"/>
                </a:cubicBezTo>
                <a:cubicBezTo>
                  <a:pt x="1143754" y="26535"/>
                  <a:pt x="1127857" y="10636"/>
                  <a:pt x="1108244" y="10636"/>
                </a:cubicBezTo>
                <a:close/>
                <a:moveTo>
                  <a:pt x="920335" y="10636"/>
                </a:moveTo>
                <a:cubicBezTo>
                  <a:pt x="900722" y="10636"/>
                  <a:pt x="884823" y="26535"/>
                  <a:pt x="884823" y="46147"/>
                </a:cubicBezTo>
                <a:cubicBezTo>
                  <a:pt x="884823" y="65759"/>
                  <a:pt x="900722" y="81658"/>
                  <a:pt x="920335" y="81658"/>
                </a:cubicBezTo>
                <a:cubicBezTo>
                  <a:pt x="939946" y="81658"/>
                  <a:pt x="955845" y="65759"/>
                  <a:pt x="955845" y="46147"/>
                </a:cubicBezTo>
                <a:cubicBezTo>
                  <a:pt x="955845" y="26535"/>
                  <a:pt x="939946" y="10636"/>
                  <a:pt x="920335" y="10636"/>
                </a:cubicBezTo>
                <a:close/>
                <a:moveTo>
                  <a:pt x="732425" y="10636"/>
                </a:moveTo>
                <a:cubicBezTo>
                  <a:pt x="712812" y="10636"/>
                  <a:pt x="696913" y="26535"/>
                  <a:pt x="696913" y="46147"/>
                </a:cubicBezTo>
                <a:cubicBezTo>
                  <a:pt x="696913" y="65759"/>
                  <a:pt x="712812" y="81658"/>
                  <a:pt x="732425" y="81658"/>
                </a:cubicBezTo>
                <a:cubicBezTo>
                  <a:pt x="752037" y="81658"/>
                  <a:pt x="767935" y="65759"/>
                  <a:pt x="767935" y="46147"/>
                </a:cubicBezTo>
                <a:cubicBezTo>
                  <a:pt x="767935" y="26535"/>
                  <a:pt x="752037" y="10636"/>
                  <a:pt x="732425" y="10636"/>
                </a:cubicBezTo>
                <a:close/>
                <a:moveTo>
                  <a:pt x="544515" y="10636"/>
                </a:moveTo>
                <a:cubicBezTo>
                  <a:pt x="524902" y="10636"/>
                  <a:pt x="509004" y="26535"/>
                  <a:pt x="509004" y="46147"/>
                </a:cubicBezTo>
                <a:cubicBezTo>
                  <a:pt x="509004" y="65759"/>
                  <a:pt x="524902" y="81658"/>
                  <a:pt x="544515" y="81658"/>
                </a:cubicBezTo>
                <a:cubicBezTo>
                  <a:pt x="564127" y="81658"/>
                  <a:pt x="580026" y="65759"/>
                  <a:pt x="580026" y="46147"/>
                </a:cubicBezTo>
                <a:cubicBezTo>
                  <a:pt x="580026" y="26535"/>
                  <a:pt x="564127" y="10636"/>
                  <a:pt x="544515" y="10636"/>
                </a:cubicBezTo>
                <a:close/>
                <a:moveTo>
                  <a:pt x="356605" y="10636"/>
                </a:moveTo>
                <a:cubicBezTo>
                  <a:pt x="336993" y="10636"/>
                  <a:pt x="321094" y="26535"/>
                  <a:pt x="321094" y="46147"/>
                </a:cubicBezTo>
                <a:cubicBezTo>
                  <a:pt x="321094" y="65759"/>
                  <a:pt x="336993" y="81658"/>
                  <a:pt x="356605" y="81658"/>
                </a:cubicBezTo>
                <a:cubicBezTo>
                  <a:pt x="376218" y="81658"/>
                  <a:pt x="392116" y="65759"/>
                  <a:pt x="392116" y="46147"/>
                </a:cubicBezTo>
                <a:cubicBezTo>
                  <a:pt x="392116" y="26535"/>
                  <a:pt x="376218" y="10636"/>
                  <a:pt x="356605" y="10636"/>
                </a:cubicBezTo>
                <a:close/>
                <a:moveTo>
                  <a:pt x="168695" y="10636"/>
                </a:moveTo>
                <a:cubicBezTo>
                  <a:pt x="149083" y="10636"/>
                  <a:pt x="133184" y="26535"/>
                  <a:pt x="133184" y="46147"/>
                </a:cubicBezTo>
                <a:cubicBezTo>
                  <a:pt x="133184" y="65759"/>
                  <a:pt x="149083" y="81658"/>
                  <a:pt x="168695" y="81658"/>
                </a:cubicBezTo>
                <a:cubicBezTo>
                  <a:pt x="188307" y="81658"/>
                  <a:pt x="204207" y="65759"/>
                  <a:pt x="204207" y="46147"/>
                </a:cubicBezTo>
                <a:cubicBezTo>
                  <a:pt x="204207" y="26535"/>
                  <a:pt x="188307" y="10636"/>
                  <a:pt x="168695" y="1063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887636"/>
                </a:lnTo>
                <a:lnTo>
                  <a:pt x="0" y="887636"/>
                </a:lnTo>
                <a:close/>
              </a:path>
            </a:pathLst>
          </a:custGeom>
          <a:gradFill flip="none" rotWithShape="1">
            <a:gsLst>
              <a:gs pos="0">
                <a:srgbClr val="282B34"/>
              </a:gs>
              <a:gs pos="100000">
                <a:srgbClr val="0F1015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2400" b="1" i="1" kern="0" dirty="0">
                <a:solidFill>
                  <a:prstClr val="white"/>
                </a:solidFill>
              </a:rPr>
              <a:t>PPT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ko-KR" sz="700" kern="0" dirty="0">
                <a:solidFill>
                  <a:prstClr val="white"/>
                </a:solidFill>
              </a:rPr>
              <a:t>Enjoy your stylish business and campus life with BIZCAM</a:t>
            </a:r>
          </a:p>
        </p:txBody>
      </p:sp>
      <p:graphicFrame>
        <p:nvGraphicFramePr>
          <p:cNvPr id="19" name="차트 18">
            <a:extLst>
              <a:ext uri="{FF2B5EF4-FFF2-40B4-BE49-F238E27FC236}">
                <a16:creationId xmlns:a16="http://schemas.microsoft.com/office/drawing/2014/main" xmlns="" id="{DE9E9F55-2344-49D3-8325-DD6E6DEDC5CB}"/>
              </a:ext>
            </a:extLst>
          </p:cNvPr>
          <p:cNvGraphicFramePr/>
          <p:nvPr>
            <p:extLst/>
          </p:nvPr>
        </p:nvGraphicFramePr>
        <p:xfrm>
          <a:off x="1231035" y="2541480"/>
          <a:ext cx="10145093" cy="3649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직사각형 19"/>
          <p:cNvSpPr/>
          <p:nvPr/>
        </p:nvSpPr>
        <p:spPr>
          <a:xfrm>
            <a:off x="5559698" y="2639522"/>
            <a:ext cx="656345" cy="3631366"/>
          </a:xfrm>
          <a:prstGeom prst="rect">
            <a:avLst/>
          </a:prstGeom>
          <a:noFill/>
          <a:ln w="9525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endParaRPr lang="ko-KR" altLang="en-US" sz="800" dirty="0">
              <a:solidFill>
                <a:prstClr val="white">
                  <a:lumMod val="75000"/>
                </a:prstClr>
              </a:solidFill>
            </a:endParaRPr>
          </a:p>
        </p:txBody>
      </p:sp>
      <p:cxnSp>
        <p:nvCxnSpPr>
          <p:cNvPr id="21" name="꺾인 연결선 20"/>
          <p:cNvCxnSpPr>
            <a:stCxn id="23" idx="1"/>
            <a:endCxn id="20" idx="0"/>
          </p:cNvCxnSpPr>
          <p:nvPr/>
        </p:nvCxnSpPr>
        <p:spPr>
          <a:xfrm rot="10800000" flipV="1">
            <a:off x="5887872" y="2031576"/>
            <a:ext cx="1412361" cy="607945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21"/>
          <p:cNvSpPr/>
          <p:nvPr/>
        </p:nvSpPr>
        <p:spPr>
          <a:xfrm>
            <a:off x="5569223" y="2621960"/>
            <a:ext cx="656345" cy="360000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C00000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prstClr val="white"/>
                </a:solidFill>
              </a:rPr>
              <a:t>88%</a:t>
            </a:r>
            <a:endParaRPr lang="ko-KR" altLang="en-US" sz="1600" b="1" dirty="0">
              <a:solidFill>
                <a:prstClr val="white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7300232" y="1602723"/>
            <a:ext cx="4272459" cy="857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rgbClr val="FF0000"/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rgbClr val="78808D"/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050" dirty="0">
                <a:solidFill>
                  <a:srgbClr val="78808D"/>
                </a:solidFill>
              </a:rPr>
              <a:t>PAPOZIP</a:t>
            </a:r>
            <a:r>
              <a:rPr lang="ja-JP" altLang="en-US" sz="1050" dirty="0">
                <a:solidFill>
                  <a:srgbClr val="78808D"/>
                </a:solidFill>
              </a:rPr>
              <a:t>と一緒に</a:t>
            </a:r>
            <a:r>
              <a:rPr lang="en-US" altLang="ja-JP" sz="1050" dirty="0" err="1">
                <a:solidFill>
                  <a:srgbClr val="78808D"/>
                </a:solidFill>
              </a:rPr>
              <a:t>ppt</a:t>
            </a:r>
            <a:r>
              <a:rPr lang="ja-JP" altLang="en-US" sz="1050" dirty="0">
                <a:solidFill>
                  <a:srgbClr val="78808D"/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09118932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>
            <a:extLst>
              <a:ext uri="{FF2B5EF4-FFF2-40B4-BE49-F238E27FC236}">
                <a16:creationId xmlns="" xmlns:a16="http://schemas.microsoft.com/office/drawing/2014/main" id="{D5F612CB-9C6B-4135-A9D3-DD1B26EDDEB2}"/>
              </a:ext>
            </a:extLst>
          </p:cNvPr>
          <p:cNvSpPr/>
          <p:nvPr/>
        </p:nvSpPr>
        <p:spPr>
          <a:xfrm>
            <a:off x="0" y="-2530"/>
            <a:ext cx="12192000" cy="887636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dist="12700" dir="5400000" algn="t" rotWithShape="0">
              <a:srgbClr val="FF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16" name="자유형 15">
            <a:extLst>
              <a:ext uri="{FF2B5EF4-FFF2-40B4-BE49-F238E27FC236}">
                <a16:creationId xmlns="" xmlns:a16="http://schemas.microsoft.com/office/drawing/2014/main" id="{D5F612CB-9C6B-4135-A9D3-DD1B26EDDEB2}"/>
              </a:ext>
            </a:extLst>
          </p:cNvPr>
          <p:cNvSpPr/>
          <p:nvPr/>
        </p:nvSpPr>
        <p:spPr>
          <a:xfrm>
            <a:off x="0" y="-2530"/>
            <a:ext cx="12192000" cy="887636"/>
          </a:xfrm>
          <a:custGeom>
            <a:avLst/>
            <a:gdLst>
              <a:gd name="connsiteX0" fmla="*/ 12099079 w 12192000"/>
              <a:gd name="connsiteY0" fmla="*/ 764498 h 887636"/>
              <a:gd name="connsiteX1" fmla="*/ 12063568 w 12192000"/>
              <a:gd name="connsiteY1" fmla="*/ 800009 h 887636"/>
              <a:gd name="connsiteX2" fmla="*/ 12099079 w 12192000"/>
              <a:gd name="connsiteY2" fmla="*/ 835520 h 887636"/>
              <a:gd name="connsiteX3" fmla="*/ 12134590 w 12192000"/>
              <a:gd name="connsiteY3" fmla="*/ 800009 h 887636"/>
              <a:gd name="connsiteX4" fmla="*/ 12099079 w 12192000"/>
              <a:gd name="connsiteY4" fmla="*/ 764498 h 887636"/>
              <a:gd name="connsiteX5" fmla="*/ 11911169 w 12192000"/>
              <a:gd name="connsiteY5" fmla="*/ 764498 h 887636"/>
              <a:gd name="connsiteX6" fmla="*/ 11875658 w 12192000"/>
              <a:gd name="connsiteY6" fmla="*/ 800009 h 887636"/>
              <a:gd name="connsiteX7" fmla="*/ 11911169 w 12192000"/>
              <a:gd name="connsiteY7" fmla="*/ 835520 h 887636"/>
              <a:gd name="connsiteX8" fmla="*/ 11946680 w 12192000"/>
              <a:gd name="connsiteY8" fmla="*/ 800009 h 887636"/>
              <a:gd name="connsiteX9" fmla="*/ 11911169 w 12192000"/>
              <a:gd name="connsiteY9" fmla="*/ 764498 h 887636"/>
              <a:gd name="connsiteX10" fmla="*/ 11723259 w 12192000"/>
              <a:gd name="connsiteY10" fmla="*/ 764498 h 887636"/>
              <a:gd name="connsiteX11" fmla="*/ 11687748 w 12192000"/>
              <a:gd name="connsiteY11" fmla="*/ 800009 h 887636"/>
              <a:gd name="connsiteX12" fmla="*/ 11723259 w 12192000"/>
              <a:gd name="connsiteY12" fmla="*/ 835520 h 887636"/>
              <a:gd name="connsiteX13" fmla="*/ 11758770 w 12192000"/>
              <a:gd name="connsiteY13" fmla="*/ 800009 h 887636"/>
              <a:gd name="connsiteX14" fmla="*/ 11723259 w 12192000"/>
              <a:gd name="connsiteY14" fmla="*/ 764498 h 887636"/>
              <a:gd name="connsiteX15" fmla="*/ 11535349 w 12192000"/>
              <a:gd name="connsiteY15" fmla="*/ 764498 h 887636"/>
              <a:gd name="connsiteX16" fmla="*/ 11499838 w 12192000"/>
              <a:gd name="connsiteY16" fmla="*/ 800009 h 887636"/>
              <a:gd name="connsiteX17" fmla="*/ 11535349 w 12192000"/>
              <a:gd name="connsiteY17" fmla="*/ 835520 h 887636"/>
              <a:gd name="connsiteX18" fmla="*/ 11570860 w 12192000"/>
              <a:gd name="connsiteY18" fmla="*/ 800009 h 887636"/>
              <a:gd name="connsiteX19" fmla="*/ 11535349 w 12192000"/>
              <a:gd name="connsiteY19" fmla="*/ 764498 h 887636"/>
              <a:gd name="connsiteX20" fmla="*/ 11347439 w 12192000"/>
              <a:gd name="connsiteY20" fmla="*/ 764498 h 887636"/>
              <a:gd name="connsiteX21" fmla="*/ 11311928 w 12192000"/>
              <a:gd name="connsiteY21" fmla="*/ 800009 h 887636"/>
              <a:gd name="connsiteX22" fmla="*/ 11347439 w 12192000"/>
              <a:gd name="connsiteY22" fmla="*/ 835520 h 887636"/>
              <a:gd name="connsiteX23" fmla="*/ 11382950 w 12192000"/>
              <a:gd name="connsiteY23" fmla="*/ 800009 h 887636"/>
              <a:gd name="connsiteX24" fmla="*/ 11347439 w 12192000"/>
              <a:gd name="connsiteY24" fmla="*/ 764498 h 887636"/>
              <a:gd name="connsiteX25" fmla="*/ 11159529 w 12192000"/>
              <a:gd name="connsiteY25" fmla="*/ 764498 h 887636"/>
              <a:gd name="connsiteX26" fmla="*/ 11124018 w 12192000"/>
              <a:gd name="connsiteY26" fmla="*/ 800009 h 887636"/>
              <a:gd name="connsiteX27" fmla="*/ 11159529 w 12192000"/>
              <a:gd name="connsiteY27" fmla="*/ 835520 h 887636"/>
              <a:gd name="connsiteX28" fmla="*/ 11195040 w 12192000"/>
              <a:gd name="connsiteY28" fmla="*/ 800009 h 887636"/>
              <a:gd name="connsiteX29" fmla="*/ 11159529 w 12192000"/>
              <a:gd name="connsiteY29" fmla="*/ 764498 h 887636"/>
              <a:gd name="connsiteX30" fmla="*/ 10971619 w 12192000"/>
              <a:gd name="connsiteY30" fmla="*/ 764498 h 887636"/>
              <a:gd name="connsiteX31" fmla="*/ 10936108 w 12192000"/>
              <a:gd name="connsiteY31" fmla="*/ 800009 h 887636"/>
              <a:gd name="connsiteX32" fmla="*/ 10971619 w 12192000"/>
              <a:gd name="connsiteY32" fmla="*/ 835520 h 887636"/>
              <a:gd name="connsiteX33" fmla="*/ 11007130 w 12192000"/>
              <a:gd name="connsiteY33" fmla="*/ 800009 h 887636"/>
              <a:gd name="connsiteX34" fmla="*/ 10971619 w 12192000"/>
              <a:gd name="connsiteY34" fmla="*/ 764498 h 887636"/>
              <a:gd name="connsiteX35" fmla="*/ 10783709 w 12192000"/>
              <a:gd name="connsiteY35" fmla="*/ 764498 h 887636"/>
              <a:gd name="connsiteX36" fmla="*/ 10748198 w 12192000"/>
              <a:gd name="connsiteY36" fmla="*/ 800009 h 887636"/>
              <a:gd name="connsiteX37" fmla="*/ 10783709 w 12192000"/>
              <a:gd name="connsiteY37" fmla="*/ 835520 h 887636"/>
              <a:gd name="connsiteX38" fmla="*/ 10819220 w 12192000"/>
              <a:gd name="connsiteY38" fmla="*/ 800009 h 887636"/>
              <a:gd name="connsiteX39" fmla="*/ 10783709 w 12192000"/>
              <a:gd name="connsiteY39" fmla="*/ 764498 h 887636"/>
              <a:gd name="connsiteX40" fmla="*/ 10595799 w 12192000"/>
              <a:gd name="connsiteY40" fmla="*/ 764498 h 887636"/>
              <a:gd name="connsiteX41" fmla="*/ 10560288 w 12192000"/>
              <a:gd name="connsiteY41" fmla="*/ 800009 h 887636"/>
              <a:gd name="connsiteX42" fmla="*/ 10595799 w 12192000"/>
              <a:gd name="connsiteY42" fmla="*/ 835520 h 887636"/>
              <a:gd name="connsiteX43" fmla="*/ 10631310 w 12192000"/>
              <a:gd name="connsiteY43" fmla="*/ 800009 h 887636"/>
              <a:gd name="connsiteX44" fmla="*/ 10595799 w 12192000"/>
              <a:gd name="connsiteY44" fmla="*/ 764498 h 887636"/>
              <a:gd name="connsiteX45" fmla="*/ 10407889 w 12192000"/>
              <a:gd name="connsiteY45" fmla="*/ 764498 h 887636"/>
              <a:gd name="connsiteX46" fmla="*/ 10372378 w 12192000"/>
              <a:gd name="connsiteY46" fmla="*/ 800009 h 887636"/>
              <a:gd name="connsiteX47" fmla="*/ 10407889 w 12192000"/>
              <a:gd name="connsiteY47" fmla="*/ 835520 h 887636"/>
              <a:gd name="connsiteX48" fmla="*/ 10443400 w 12192000"/>
              <a:gd name="connsiteY48" fmla="*/ 800009 h 887636"/>
              <a:gd name="connsiteX49" fmla="*/ 10407889 w 12192000"/>
              <a:gd name="connsiteY49" fmla="*/ 764498 h 887636"/>
              <a:gd name="connsiteX50" fmla="*/ 10219979 w 12192000"/>
              <a:gd name="connsiteY50" fmla="*/ 764498 h 887636"/>
              <a:gd name="connsiteX51" fmla="*/ 10184468 w 12192000"/>
              <a:gd name="connsiteY51" fmla="*/ 800009 h 887636"/>
              <a:gd name="connsiteX52" fmla="*/ 10219979 w 12192000"/>
              <a:gd name="connsiteY52" fmla="*/ 835520 h 887636"/>
              <a:gd name="connsiteX53" fmla="*/ 10255490 w 12192000"/>
              <a:gd name="connsiteY53" fmla="*/ 800009 h 887636"/>
              <a:gd name="connsiteX54" fmla="*/ 10219979 w 12192000"/>
              <a:gd name="connsiteY54" fmla="*/ 764498 h 887636"/>
              <a:gd name="connsiteX55" fmla="*/ 10032069 w 12192000"/>
              <a:gd name="connsiteY55" fmla="*/ 764498 h 887636"/>
              <a:gd name="connsiteX56" fmla="*/ 9996558 w 12192000"/>
              <a:gd name="connsiteY56" fmla="*/ 800009 h 887636"/>
              <a:gd name="connsiteX57" fmla="*/ 10032069 w 12192000"/>
              <a:gd name="connsiteY57" fmla="*/ 835520 h 887636"/>
              <a:gd name="connsiteX58" fmla="*/ 10067580 w 12192000"/>
              <a:gd name="connsiteY58" fmla="*/ 800009 h 887636"/>
              <a:gd name="connsiteX59" fmla="*/ 10032069 w 12192000"/>
              <a:gd name="connsiteY59" fmla="*/ 764498 h 887636"/>
              <a:gd name="connsiteX60" fmla="*/ 9844159 w 12192000"/>
              <a:gd name="connsiteY60" fmla="*/ 764498 h 887636"/>
              <a:gd name="connsiteX61" fmla="*/ 9808648 w 12192000"/>
              <a:gd name="connsiteY61" fmla="*/ 800009 h 887636"/>
              <a:gd name="connsiteX62" fmla="*/ 9844159 w 12192000"/>
              <a:gd name="connsiteY62" fmla="*/ 835520 h 887636"/>
              <a:gd name="connsiteX63" fmla="*/ 9879670 w 12192000"/>
              <a:gd name="connsiteY63" fmla="*/ 800009 h 887636"/>
              <a:gd name="connsiteX64" fmla="*/ 9844159 w 12192000"/>
              <a:gd name="connsiteY64" fmla="*/ 764498 h 887636"/>
              <a:gd name="connsiteX65" fmla="*/ 9656249 w 12192000"/>
              <a:gd name="connsiteY65" fmla="*/ 764498 h 887636"/>
              <a:gd name="connsiteX66" fmla="*/ 9620738 w 12192000"/>
              <a:gd name="connsiteY66" fmla="*/ 800009 h 887636"/>
              <a:gd name="connsiteX67" fmla="*/ 9656249 w 12192000"/>
              <a:gd name="connsiteY67" fmla="*/ 835520 h 887636"/>
              <a:gd name="connsiteX68" fmla="*/ 9691760 w 12192000"/>
              <a:gd name="connsiteY68" fmla="*/ 800009 h 887636"/>
              <a:gd name="connsiteX69" fmla="*/ 9656249 w 12192000"/>
              <a:gd name="connsiteY69" fmla="*/ 764498 h 887636"/>
              <a:gd name="connsiteX70" fmla="*/ 9468339 w 12192000"/>
              <a:gd name="connsiteY70" fmla="*/ 764498 h 887636"/>
              <a:gd name="connsiteX71" fmla="*/ 9432828 w 12192000"/>
              <a:gd name="connsiteY71" fmla="*/ 800009 h 887636"/>
              <a:gd name="connsiteX72" fmla="*/ 9468339 w 12192000"/>
              <a:gd name="connsiteY72" fmla="*/ 835520 h 887636"/>
              <a:gd name="connsiteX73" fmla="*/ 9503850 w 12192000"/>
              <a:gd name="connsiteY73" fmla="*/ 800009 h 887636"/>
              <a:gd name="connsiteX74" fmla="*/ 9468339 w 12192000"/>
              <a:gd name="connsiteY74" fmla="*/ 764498 h 887636"/>
              <a:gd name="connsiteX75" fmla="*/ 9280429 w 12192000"/>
              <a:gd name="connsiteY75" fmla="*/ 764498 h 887636"/>
              <a:gd name="connsiteX76" fmla="*/ 9244918 w 12192000"/>
              <a:gd name="connsiteY76" fmla="*/ 800009 h 887636"/>
              <a:gd name="connsiteX77" fmla="*/ 9280429 w 12192000"/>
              <a:gd name="connsiteY77" fmla="*/ 835520 h 887636"/>
              <a:gd name="connsiteX78" fmla="*/ 9315940 w 12192000"/>
              <a:gd name="connsiteY78" fmla="*/ 800009 h 887636"/>
              <a:gd name="connsiteX79" fmla="*/ 9280429 w 12192000"/>
              <a:gd name="connsiteY79" fmla="*/ 764498 h 887636"/>
              <a:gd name="connsiteX80" fmla="*/ 9092519 w 12192000"/>
              <a:gd name="connsiteY80" fmla="*/ 764498 h 887636"/>
              <a:gd name="connsiteX81" fmla="*/ 9057008 w 12192000"/>
              <a:gd name="connsiteY81" fmla="*/ 800009 h 887636"/>
              <a:gd name="connsiteX82" fmla="*/ 9092519 w 12192000"/>
              <a:gd name="connsiteY82" fmla="*/ 835520 h 887636"/>
              <a:gd name="connsiteX83" fmla="*/ 9128030 w 12192000"/>
              <a:gd name="connsiteY83" fmla="*/ 800009 h 887636"/>
              <a:gd name="connsiteX84" fmla="*/ 9092519 w 12192000"/>
              <a:gd name="connsiteY84" fmla="*/ 764498 h 887636"/>
              <a:gd name="connsiteX85" fmla="*/ 8904609 w 12192000"/>
              <a:gd name="connsiteY85" fmla="*/ 764498 h 887636"/>
              <a:gd name="connsiteX86" fmla="*/ 8869098 w 12192000"/>
              <a:gd name="connsiteY86" fmla="*/ 800009 h 887636"/>
              <a:gd name="connsiteX87" fmla="*/ 8904609 w 12192000"/>
              <a:gd name="connsiteY87" fmla="*/ 835520 h 887636"/>
              <a:gd name="connsiteX88" fmla="*/ 8940120 w 12192000"/>
              <a:gd name="connsiteY88" fmla="*/ 800009 h 887636"/>
              <a:gd name="connsiteX89" fmla="*/ 8904609 w 12192000"/>
              <a:gd name="connsiteY89" fmla="*/ 764498 h 887636"/>
              <a:gd name="connsiteX90" fmla="*/ 8716699 w 12192000"/>
              <a:gd name="connsiteY90" fmla="*/ 764498 h 887636"/>
              <a:gd name="connsiteX91" fmla="*/ 8681188 w 12192000"/>
              <a:gd name="connsiteY91" fmla="*/ 800009 h 887636"/>
              <a:gd name="connsiteX92" fmla="*/ 8716699 w 12192000"/>
              <a:gd name="connsiteY92" fmla="*/ 835520 h 887636"/>
              <a:gd name="connsiteX93" fmla="*/ 8752210 w 12192000"/>
              <a:gd name="connsiteY93" fmla="*/ 800009 h 887636"/>
              <a:gd name="connsiteX94" fmla="*/ 8716699 w 12192000"/>
              <a:gd name="connsiteY94" fmla="*/ 764498 h 887636"/>
              <a:gd name="connsiteX95" fmla="*/ 8528789 w 12192000"/>
              <a:gd name="connsiteY95" fmla="*/ 764498 h 887636"/>
              <a:gd name="connsiteX96" fmla="*/ 8493278 w 12192000"/>
              <a:gd name="connsiteY96" fmla="*/ 800009 h 887636"/>
              <a:gd name="connsiteX97" fmla="*/ 8528789 w 12192000"/>
              <a:gd name="connsiteY97" fmla="*/ 835520 h 887636"/>
              <a:gd name="connsiteX98" fmla="*/ 8564300 w 12192000"/>
              <a:gd name="connsiteY98" fmla="*/ 800009 h 887636"/>
              <a:gd name="connsiteX99" fmla="*/ 8528789 w 12192000"/>
              <a:gd name="connsiteY99" fmla="*/ 764498 h 887636"/>
              <a:gd name="connsiteX100" fmla="*/ 8340879 w 12192000"/>
              <a:gd name="connsiteY100" fmla="*/ 764498 h 887636"/>
              <a:gd name="connsiteX101" fmla="*/ 8305368 w 12192000"/>
              <a:gd name="connsiteY101" fmla="*/ 800009 h 887636"/>
              <a:gd name="connsiteX102" fmla="*/ 8340879 w 12192000"/>
              <a:gd name="connsiteY102" fmla="*/ 835520 h 887636"/>
              <a:gd name="connsiteX103" fmla="*/ 8376390 w 12192000"/>
              <a:gd name="connsiteY103" fmla="*/ 800009 h 887636"/>
              <a:gd name="connsiteX104" fmla="*/ 8340879 w 12192000"/>
              <a:gd name="connsiteY104" fmla="*/ 764498 h 887636"/>
              <a:gd name="connsiteX105" fmla="*/ 8152969 w 12192000"/>
              <a:gd name="connsiteY105" fmla="*/ 764498 h 887636"/>
              <a:gd name="connsiteX106" fmla="*/ 8117458 w 12192000"/>
              <a:gd name="connsiteY106" fmla="*/ 800009 h 887636"/>
              <a:gd name="connsiteX107" fmla="*/ 8152969 w 12192000"/>
              <a:gd name="connsiteY107" fmla="*/ 835520 h 887636"/>
              <a:gd name="connsiteX108" fmla="*/ 8188480 w 12192000"/>
              <a:gd name="connsiteY108" fmla="*/ 800009 h 887636"/>
              <a:gd name="connsiteX109" fmla="*/ 8152969 w 12192000"/>
              <a:gd name="connsiteY109" fmla="*/ 764498 h 887636"/>
              <a:gd name="connsiteX110" fmla="*/ 7965059 w 12192000"/>
              <a:gd name="connsiteY110" fmla="*/ 764498 h 887636"/>
              <a:gd name="connsiteX111" fmla="*/ 7929548 w 12192000"/>
              <a:gd name="connsiteY111" fmla="*/ 800009 h 887636"/>
              <a:gd name="connsiteX112" fmla="*/ 7965059 w 12192000"/>
              <a:gd name="connsiteY112" fmla="*/ 835520 h 887636"/>
              <a:gd name="connsiteX113" fmla="*/ 8000570 w 12192000"/>
              <a:gd name="connsiteY113" fmla="*/ 800009 h 887636"/>
              <a:gd name="connsiteX114" fmla="*/ 7965059 w 12192000"/>
              <a:gd name="connsiteY114" fmla="*/ 764498 h 887636"/>
              <a:gd name="connsiteX115" fmla="*/ 7777149 w 12192000"/>
              <a:gd name="connsiteY115" fmla="*/ 764498 h 887636"/>
              <a:gd name="connsiteX116" fmla="*/ 7741638 w 12192000"/>
              <a:gd name="connsiteY116" fmla="*/ 800009 h 887636"/>
              <a:gd name="connsiteX117" fmla="*/ 7777149 w 12192000"/>
              <a:gd name="connsiteY117" fmla="*/ 835520 h 887636"/>
              <a:gd name="connsiteX118" fmla="*/ 7812660 w 12192000"/>
              <a:gd name="connsiteY118" fmla="*/ 800009 h 887636"/>
              <a:gd name="connsiteX119" fmla="*/ 7777149 w 12192000"/>
              <a:gd name="connsiteY119" fmla="*/ 764498 h 887636"/>
              <a:gd name="connsiteX120" fmla="*/ 7589239 w 12192000"/>
              <a:gd name="connsiteY120" fmla="*/ 764498 h 887636"/>
              <a:gd name="connsiteX121" fmla="*/ 7553728 w 12192000"/>
              <a:gd name="connsiteY121" fmla="*/ 800009 h 887636"/>
              <a:gd name="connsiteX122" fmla="*/ 7589239 w 12192000"/>
              <a:gd name="connsiteY122" fmla="*/ 835520 h 887636"/>
              <a:gd name="connsiteX123" fmla="*/ 7624750 w 12192000"/>
              <a:gd name="connsiteY123" fmla="*/ 800009 h 887636"/>
              <a:gd name="connsiteX124" fmla="*/ 7589239 w 12192000"/>
              <a:gd name="connsiteY124" fmla="*/ 764498 h 887636"/>
              <a:gd name="connsiteX125" fmla="*/ 7401329 w 12192000"/>
              <a:gd name="connsiteY125" fmla="*/ 764498 h 887636"/>
              <a:gd name="connsiteX126" fmla="*/ 7365818 w 12192000"/>
              <a:gd name="connsiteY126" fmla="*/ 800009 h 887636"/>
              <a:gd name="connsiteX127" fmla="*/ 7401329 w 12192000"/>
              <a:gd name="connsiteY127" fmla="*/ 835520 h 887636"/>
              <a:gd name="connsiteX128" fmla="*/ 7436840 w 12192000"/>
              <a:gd name="connsiteY128" fmla="*/ 800009 h 887636"/>
              <a:gd name="connsiteX129" fmla="*/ 7401329 w 12192000"/>
              <a:gd name="connsiteY129" fmla="*/ 764498 h 887636"/>
              <a:gd name="connsiteX130" fmla="*/ 7213419 w 12192000"/>
              <a:gd name="connsiteY130" fmla="*/ 764498 h 887636"/>
              <a:gd name="connsiteX131" fmla="*/ 7177908 w 12192000"/>
              <a:gd name="connsiteY131" fmla="*/ 800009 h 887636"/>
              <a:gd name="connsiteX132" fmla="*/ 7213419 w 12192000"/>
              <a:gd name="connsiteY132" fmla="*/ 835520 h 887636"/>
              <a:gd name="connsiteX133" fmla="*/ 7248930 w 12192000"/>
              <a:gd name="connsiteY133" fmla="*/ 800009 h 887636"/>
              <a:gd name="connsiteX134" fmla="*/ 7213419 w 12192000"/>
              <a:gd name="connsiteY134" fmla="*/ 764498 h 887636"/>
              <a:gd name="connsiteX135" fmla="*/ 7025509 w 12192000"/>
              <a:gd name="connsiteY135" fmla="*/ 764498 h 887636"/>
              <a:gd name="connsiteX136" fmla="*/ 6989998 w 12192000"/>
              <a:gd name="connsiteY136" fmla="*/ 800009 h 887636"/>
              <a:gd name="connsiteX137" fmla="*/ 7025509 w 12192000"/>
              <a:gd name="connsiteY137" fmla="*/ 835520 h 887636"/>
              <a:gd name="connsiteX138" fmla="*/ 7061020 w 12192000"/>
              <a:gd name="connsiteY138" fmla="*/ 800009 h 887636"/>
              <a:gd name="connsiteX139" fmla="*/ 7025509 w 12192000"/>
              <a:gd name="connsiteY139" fmla="*/ 764498 h 887636"/>
              <a:gd name="connsiteX140" fmla="*/ 6837599 w 12192000"/>
              <a:gd name="connsiteY140" fmla="*/ 764498 h 887636"/>
              <a:gd name="connsiteX141" fmla="*/ 6802088 w 12192000"/>
              <a:gd name="connsiteY141" fmla="*/ 800009 h 887636"/>
              <a:gd name="connsiteX142" fmla="*/ 6837599 w 12192000"/>
              <a:gd name="connsiteY142" fmla="*/ 835520 h 887636"/>
              <a:gd name="connsiteX143" fmla="*/ 6873110 w 12192000"/>
              <a:gd name="connsiteY143" fmla="*/ 800009 h 887636"/>
              <a:gd name="connsiteX144" fmla="*/ 6837599 w 12192000"/>
              <a:gd name="connsiteY144" fmla="*/ 764498 h 887636"/>
              <a:gd name="connsiteX145" fmla="*/ 6649689 w 12192000"/>
              <a:gd name="connsiteY145" fmla="*/ 764498 h 887636"/>
              <a:gd name="connsiteX146" fmla="*/ 6614179 w 12192000"/>
              <a:gd name="connsiteY146" fmla="*/ 800009 h 887636"/>
              <a:gd name="connsiteX147" fmla="*/ 6649689 w 12192000"/>
              <a:gd name="connsiteY147" fmla="*/ 835520 h 887636"/>
              <a:gd name="connsiteX148" fmla="*/ 6685200 w 12192000"/>
              <a:gd name="connsiteY148" fmla="*/ 800009 h 887636"/>
              <a:gd name="connsiteX149" fmla="*/ 6649689 w 12192000"/>
              <a:gd name="connsiteY149" fmla="*/ 764498 h 887636"/>
              <a:gd name="connsiteX150" fmla="*/ 6461779 w 12192000"/>
              <a:gd name="connsiteY150" fmla="*/ 764498 h 887636"/>
              <a:gd name="connsiteX151" fmla="*/ 6426268 w 12192000"/>
              <a:gd name="connsiteY151" fmla="*/ 800009 h 887636"/>
              <a:gd name="connsiteX152" fmla="*/ 6461779 w 12192000"/>
              <a:gd name="connsiteY152" fmla="*/ 835520 h 887636"/>
              <a:gd name="connsiteX153" fmla="*/ 6497290 w 12192000"/>
              <a:gd name="connsiteY153" fmla="*/ 800009 h 887636"/>
              <a:gd name="connsiteX154" fmla="*/ 6461779 w 12192000"/>
              <a:gd name="connsiteY154" fmla="*/ 764498 h 887636"/>
              <a:gd name="connsiteX155" fmla="*/ 6273870 w 12192000"/>
              <a:gd name="connsiteY155" fmla="*/ 764498 h 887636"/>
              <a:gd name="connsiteX156" fmla="*/ 6238358 w 12192000"/>
              <a:gd name="connsiteY156" fmla="*/ 800009 h 887636"/>
              <a:gd name="connsiteX157" fmla="*/ 6273870 w 12192000"/>
              <a:gd name="connsiteY157" fmla="*/ 835520 h 887636"/>
              <a:gd name="connsiteX158" fmla="*/ 6309381 w 12192000"/>
              <a:gd name="connsiteY158" fmla="*/ 800009 h 887636"/>
              <a:gd name="connsiteX159" fmla="*/ 6273870 w 12192000"/>
              <a:gd name="connsiteY159" fmla="*/ 764498 h 887636"/>
              <a:gd name="connsiteX160" fmla="*/ 6085959 w 12192000"/>
              <a:gd name="connsiteY160" fmla="*/ 764498 h 887636"/>
              <a:gd name="connsiteX161" fmla="*/ 6050450 w 12192000"/>
              <a:gd name="connsiteY161" fmla="*/ 800009 h 887636"/>
              <a:gd name="connsiteX162" fmla="*/ 6085959 w 12192000"/>
              <a:gd name="connsiteY162" fmla="*/ 835520 h 887636"/>
              <a:gd name="connsiteX163" fmla="*/ 6121470 w 12192000"/>
              <a:gd name="connsiteY163" fmla="*/ 800009 h 887636"/>
              <a:gd name="connsiteX164" fmla="*/ 6085959 w 12192000"/>
              <a:gd name="connsiteY164" fmla="*/ 764498 h 887636"/>
              <a:gd name="connsiteX165" fmla="*/ 5898050 w 12192000"/>
              <a:gd name="connsiteY165" fmla="*/ 764498 h 887636"/>
              <a:gd name="connsiteX166" fmla="*/ 5862539 w 12192000"/>
              <a:gd name="connsiteY166" fmla="*/ 800009 h 887636"/>
              <a:gd name="connsiteX167" fmla="*/ 5898050 w 12192000"/>
              <a:gd name="connsiteY167" fmla="*/ 835520 h 887636"/>
              <a:gd name="connsiteX168" fmla="*/ 5933561 w 12192000"/>
              <a:gd name="connsiteY168" fmla="*/ 800009 h 887636"/>
              <a:gd name="connsiteX169" fmla="*/ 5898050 w 12192000"/>
              <a:gd name="connsiteY169" fmla="*/ 764498 h 887636"/>
              <a:gd name="connsiteX170" fmla="*/ 5710141 w 12192000"/>
              <a:gd name="connsiteY170" fmla="*/ 764498 h 887636"/>
              <a:gd name="connsiteX171" fmla="*/ 5674630 w 12192000"/>
              <a:gd name="connsiteY171" fmla="*/ 800009 h 887636"/>
              <a:gd name="connsiteX172" fmla="*/ 5710141 w 12192000"/>
              <a:gd name="connsiteY172" fmla="*/ 835520 h 887636"/>
              <a:gd name="connsiteX173" fmla="*/ 5745653 w 12192000"/>
              <a:gd name="connsiteY173" fmla="*/ 800009 h 887636"/>
              <a:gd name="connsiteX174" fmla="*/ 5710141 w 12192000"/>
              <a:gd name="connsiteY174" fmla="*/ 764498 h 887636"/>
              <a:gd name="connsiteX175" fmla="*/ 5522233 w 12192000"/>
              <a:gd name="connsiteY175" fmla="*/ 764498 h 887636"/>
              <a:gd name="connsiteX176" fmla="*/ 5486721 w 12192000"/>
              <a:gd name="connsiteY176" fmla="*/ 800009 h 887636"/>
              <a:gd name="connsiteX177" fmla="*/ 5522233 w 12192000"/>
              <a:gd name="connsiteY177" fmla="*/ 835520 h 887636"/>
              <a:gd name="connsiteX178" fmla="*/ 5557742 w 12192000"/>
              <a:gd name="connsiteY178" fmla="*/ 800009 h 887636"/>
              <a:gd name="connsiteX179" fmla="*/ 5522233 w 12192000"/>
              <a:gd name="connsiteY179" fmla="*/ 764498 h 887636"/>
              <a:gd name="connsiteX180" fmla="*/ 5334321 w 12192000"/>
              <a:gd name="connsiteY180" fmla="*/ 764498 h 887636"/>
              <a:gd name="connsiteX181" fmla="*/ 5298813 w 12192000"/>
              <a:gd name="connsiteY181" fmla="*/ 800009 h 887636"/>
              <a:gd name="connsiteX182" fmla="*/ 5334321 w 12192000"/>
              <a:gd name="connsiteY182" fmla="*/ 835520 h 887636"/>
              <a:gd name="connsiteX183" fmla="*/ 5369832 w 12192000"/>
              <a:gd name="connsiteY183" fmla="*/ 800009 h 887636"/>
              <a:gd name="connsiteX184" fmla="*/ 5334321 w 12192000"/>
              <a:gd name="connsiteY184" fmla="*/ 764498 h 887636"/>
              <a:gd name="connsiteX185" fmla="*/ 5146412 w 12192000"/>
              <a:gd name="connsiteY185" fmla="*/ 764498 h 887636"/>
              <a:gd name="connsiteX186" fmla="*/ 5110901 w 12192000"/>
              <a:gd name="connsiteY186" fmla="*/ 800009 h 887636"/>
              <a:gd name="connsiteX187" fmla="*/ 5146412 w 12192000"/>
              <a:gd name="connsiteY187" fmla="*/ 835520 h 887636"/>
              <a:gd name="connsiteX188" fmla="*/ 5181923 w 12192000"/>
              <a:gd name="connsiteY188" fmla="*/ 800009 h 887636"/>
              <a:gd name="connsiteX189" fmla="*/ 5146412 w 12192000"/>
              <a:gd name="connsiteY189" fmla="*/ 764498 h 887636"/>
              <a:gd name="connsiteX190" fmla="*/ 4958502 w 12192000"/>
              <a:gd name="connsiteY190" fmla="*/ 764498 h 887636"/>
              <a:gd name="connsiteX191" fmla="*/ 4922992 w 12192000"/>
              <a:gd name="connsiteY191" fmla="*/ 800009 h 887636"/>
              <a:gd name="connsiteX192" fmla="*/ 4958502 w 12192000"/>
              <a:gd name="connsiteY192" fmla="*/ 835520 h 887636"/>
              <a:gd name="connsiteX193" fmla="*/ 4994015 w 12192000"/>
              <a:gd name="connsiteY193" fmla="*/ 800009 h 887636"/>
              <a:gd name="connsiteX194" fmla="*/ 4958502 w 12192000"/>
              <a:gd name="connsiteY194" fmla="*/ 764498 h 887636"/>
              <a:gd name="connsiteX195" fmla="*/ 4770595 w 12192000"/>
              <a:gd name="connsiteY195" fmla="*/ 764498 h 887636"/>
              <a:gd name="connsiteX196" fmla="*/ 4735082 w 12192000"/>
              <a:gd name="connsiteY196" fmla="*/ 800009 h 887636"/>
              <a:gd name="connsiteX197" fmla="*/ 4770595 w 12192000"/>
              <a:gd name="connsiteY197" fmla="*/ 835520 h 887636"/>
              <a:gd name="connsiteX198" fmla="*/ 4806102 w 12192000"/>
              <a:gd name="connsiteY198" fmla="*/ 800009 h 887636"/>
              <a:gd name="connsiteX199" fmla="*/ 4770595 w 12192000"/>
              <a:gd name="connsiteY199" fmla="*/ 764498 h 887636"/>
              <a:gd name="connsiteX200" fmla="*/ 4582682 w 12192000"/>
              <a:gd name="connsiteY200" fmla="*/ 764498 h 887636"/>
              <a:gd name="connsiteX201" fmla="*/ 4547171 w 12192000"/>
              <a:gd name="connsiteY201" fmla="*/ 800009 h 887636"/>
              <a:gd name="connsiteX202" fmla="*/ 4582682 w 12192000"/>
              <a:gd name="connsiteY202" fmla="*/ 835520 h 887636"/>
              <a:gd name="connsiteX203" fmla="*/ 4618193 w 12192000"/>
              <a:gd name="connsiteY203" fmla="*/ 800009 h 887636"/>
              <a:gd name="connsiteX204" fmla="*/ 4582682 w 12192000"/>
              <a:gd name="connsiteY204" fmla="*/ 764498 h 887636"/>
              <a:gd name="connsiteX205" fmla="*/ 4394773 w 12192000"/>
              <a:gd name="connsiteY205" fmla="*/ 764498 h 887636"/>
              <a:gd name="connsiteX206" fmla="*/ 4359261 w 12192000"/>
              <a:gd name="connsiteY206" fmla="*/ 800009 h 887636"/>
              <a:gd name="connsiteX207" fmla="*/ 4394773 w 12192000"/>
              <a:gd name="connsiteY207" fmla="*/ 835520 h 887636"/>
              <a:gd name="connsiteX208" fmla="*/ 4430285 w 12192000"/>
              <a:gd name="connsiteY208" fmla="*/ 800009 h 887636"/>
              <a:gd name="connsiteX209" fmla="*/ 4394773 w 12192000"/>
              <a:gd name="connsiteY209" fmla="*/ 764498 h 887636"/>
              <a:gd name="connsiteX210" fmla="*/ 4206863 w 12192000"/>
              <a:gd name="connsiteY210" fmla="*/ 764498 h 887636"/>
              <a:gd name="connsiteX211" fmla="*/ 4171356 w 12192000"/>
              <a:gd name="connsiteY211" fmla="*/ 800009 h 887636"/>
              <a:gd name="connsiteX212" fmla="*/ 4206863 w 12192000"/>
              <a:gd name="connsiteY212" fmla="*/ 835520 h 887636"/>
              <a:gd name="connsiteX213" fmla="*/ 4242372 w 12192000"/>
              <a:gd name="connsiteY213" fmla="*/ 800009 h 887636"/>
              <a:gd name="connsiteX214" fmla="*/ 4206863 w 12192000"/>
              <a:gd name="connsiteY214" fmla="*/ 764498 h 887636"/>
              <a:gd name="connsiteX215" fmla="*/ 4018959 w 12192000"/>
              <a:gd name="connsiteY215" fmla="*/ 764498 h 887636"/>
              <a:gd name="connsiteX216" fmla="*/ 3983449 w 12192000"/>
              <a:gd name="connsiteY216" fmla="*/ 800009 h 887636"/>
              <a:gd name="connsiteX217" fmla="*/ 4018959 w 12192000"/>
              <a:gd name="connsiteY217" fmla="*/ 835520 h 887636"/>
              <a:gd name="connsiteX218" fmla="*/ 4054470 w 12192000"/>
              <a:gd name="connsiteY218" fmla="*/ 800009 h 887636"/>
              <a:gd name="connsiteX219" fmla="*/ 4018959 w 12192000"/>
              <a:gd name="connsiteY219" fmla="*/ 764498 h 887636"/>
              <a:gd name="connsiteX220" fmla="*/ 3831047 w 12192000"/>
              <a:gd name="connsiteY220" fmla="*/ 764498 h 887636"/>
              <a:gd name="connsiteX221" fmla="*/ 3795536 w 12192000"/>
              <a:gd name="connsiteY221" fmla="*/ 800009 h 887636"/>
              <a:gd name="connsiteX222" fmla="*/ 3831047 w 12192000"/>
              <a:gd name="connsiteY222" fmla="*/ 835520 h 887636"/>
              <a:gd name="connsiteX223" fmla="*/ 3866559 w 12192000"/>
              <a:gd name="connsiteY223" fmla="*/ 800009 h 887636"/>
              <a:gd name="connsiteX224" fmla="*/ 3831047 w 12192000"/>
              <a:gd name="connsiteY224" fmla="*/ 764498 h 887636"/>
              <a:gd name="connsiteX225" fmla="*/ 3643135 w 12192000"/>
              <a:gd name="connsiteY225" fmla="*/ 764498 h 887636"/>
              <a:gd name="connsiteX226" fmla="*/ 3607624 w 12192000"/>
              <a:gd name="connsiteY226" fmla="*/ 800009 h 887636"/>
              <a:gd name="connsiteX227" fmla="*/ 3643135 w 12192000"/>
              <a:gd name="connsiteY227" fmla="*/ 835520 h 887636"/>
              <a:gd name="connsiteX228" fmla="*/ 3678648 w 12192000"/>
              <a:gd name="connsiteY228" fmla="*/ 800009 h 887636"/>
              <a:gd name="connsiteX229" fmla="*/ 3643135 w 12192000"/>
              <a:gd name="connsiteY229" fmla="*/ 764498 h 887636"/>
              <a:gd name="connsiteX230" fmla="*/ 3455228 w 12192000"/>
              <a:gd name="connsiteY230" fmla="*/ 764498 h 887636"/>
              <a:gd name="connsiteX231" fmla="*/ 3419718 w 12192000"/>
              <a:gd name="connsiteY231" fmla="*/ 800009 h 887636"/>
              <a:gd name="connsiteX232" fmla="*/ 3455228 w 12192000"/>
              <a:gd name="connsiteY232" fmla="*/ 835520 h 887636"/>
              <a:gd name="connsiteX233" fmla="*/ 3490738 w 12192000"/>
              <a:gd name="connsiteY233" fmla="*/ 800009 h 887636"/>
              <a:gd name="connsiteX234" fmla="*/ 3455228 w 12192000"/>
              <a:gd name="connsiteY234" fmla="*/ 764498 h 887636"/>
              <a:gd name="connsiteX235" fmla="*/ 3267322 w 12192000"/>
              <a:gd name="connsiteY235" fmla="*/ 764498 h 887636"/>
              <a:gd name="connsiteX236" fmla="*/ 3231812 w 12192000"/>
              <a:gd name="connsiteY236" fmla="*/ 800009 h 887636"/>
              <a:gd name="connsiteX237" fmla="*/ 3267322 w 12192000"/>
              <a:gd name="connsiteY237" fmla="*/ 835520 h 887636"/>
              <a:gd name="connsiteX238" fmla="*/ 3302832 w 12192000"/>
              <a:gd name="connsiteY238" fmla="*/ 800009 h 887636"/>
              <a:gd name="connsiteX239" fmla="*/ 3267322 w 12192000"/>
              <a:gd name="connsiteY239" fmla="*/ 764498 h 887636"/>
              <a:gd name="connsiteX240" fmla="*/ 3079409 w 12192000"/>
              <a:gd name="connsiteY240" fmla="*/ 764498 h 887636"/>
              <a:gd name="connsiteX241" fmla="*/ 3043899 w 12192000"/>
              <a:gd name="connsiteY241" fmla="*/ 800009 h 887636"/>
              <a:gd name="connsiteX242" fmla="*/ 3079409 w 12192000"/>
              <a:gd name="connsiteY242" fmla="*/ 835520 h 887636"/>
              <a:gd name="connsiteX243" fmla="*/ 3114921 w 12192000"/>
              <a:gd name="connsiteY243" fmla="*/ 800009 h 887636"/>
              <a:gd name="connsiteX244" fmla="*/ 3079409 w 12192000"/>
              <a:gd name="connsiteY244" fmla="*/ 764498 h 887636"/>
              <a:gd name="connsiteX245" fmla="*/ 2891500 w 12192000"/>
              <a:gd name="connsiteY245" fmla="*/ 764498 h 887636"/>
              <a:gd name="connsiteX246" fmla="*/ 2855988 w 12192000"/>
              <a:gd name="connsiteY246" fmla="*/ 800009 h 887636"/>
              <a:gd name="connsiteX247" fmla="*/ 2891500 w 12192000"/>
              <a:gd name="connsiteY247" fmla="*/ 835520 h 887636"/>
              <a:gd name="connsiteX248" fmla="*/ 2927011 w 12192000"/>
              <a:gd name="connsiteY248" fmla="*/ 800009 h 887636"/>
              <a:gd name="connsiteX249" fmla="*/ 2891500 w 12192000"/>
              <a:gd name="connsiteY249" fmla="*/ 764498 h 887636"/>
              <a:gd name="connsiteX250" fmla="*/ 2703588 w 12192000"/>
              <a:gd name="connsiteY250" fmla="*/ 764498 h 887636"/>
              <a:gd name="connsiteX251" fmla="*/ 2668078 w 12192000"/>
              <a:gd name="connsiteY251" fmla="*/ 800009 h 887636"/>
              <a:gd name="connsiteX252" fmla="*/ 2703588 w 12192000"/>
              <a:gd name="connsiteY252" fmla="*/ 835520 h 887636"/>
              <a:gd name="connsiteX253" fmla="*/ 2739100 w 12192000"/>
              <a:gd name="connsiteY253" fmla="*/ 800009 h 887636"/>
              <a:gd name="connsiteX254" fmla="*/ 2703588 w 12192000"/>
              <a:gd name="connsiteY254" fmla="*/ 764498 h 887636"/>
              <a:gd name="connsiteX255" fmla="*/ 2515679 w 12192000"/>
              <a:gd name="connsiteY255" fmla="*/ 764498 h 887636"/>
              <a:gd name="connsiteX256" fmla="*/ 2480169 w 12192000"/>
              <a:gd name="connsiteY256" fmla="*/ 800009 h 887636"/>
              <a:gd name="connsiteX257" fmla="*/ 2515679 w 12192000"/>
              <a:gd name="connsiteY257" fmla="*/ 835520 h 887636"/>
              <a:gd name="connsiteX258" fmla="*/ 2551191 w 12192000"/>
              <a:gd name="connsiteY258" fmla="*/ 800009 h 887636"/>
              <a:gd name="connsiteX259" fmla="*/ 2515679 w 12192000"/>
              <a:gd name="connsiteY259" fmla="*/ 764498 h 887636"/>
              <a:gd name="connsiteX260" fmla="*/ 2327769 w 12192000"/>
              <a:gd name="connsiteY260" fmla="*/ 764498 h 887636"/>
              <a:gd name="connsiteX261" fmla="*/ 2292259 w 12192000"/>
              <a:gd name="connsiteY261" fmla="*/ 800009 h 887636"/>
              <a:gd name="connsiteX262" fmla="*/ 2327769 w 12192000"/>
              <a:gd name="connsiteY262" fmla="*/ 835520 h 887636"/>
              <a:gd name="connsiteX263" fmla="*/ 2363281 w 12192000"/>
              <a:gd name="connsiteY263" fmla="*/ 800009 h 887636"/>
              <a:gd name="connsiteX264" fmla="*/ 2327769 w 12192000"/>
              <a:gd name="connsiteY264" fmla="*/ 764498 h 887636"/>
              <a:gd name="connsiteX265" fmla="*/ 2139862 w 12192000"/>
              <a:gd name="connsiteY265" fmla="*/ 764498 h 887636"/>
              <a:gd name="connsiteX266" fmla="*/ 2104350 w 12192000"/>
              <a:gd name="connsiteY266" fmla="*/ 800009 h 887636"/>
              <a:gd name="connsiteX267" fmla="*/ 2139862 w 12192000"/>
              <a:gd name="connsiteY267" fmla="*/ 835520 h 887636"/>
              <a:gd name="connsiteX268" fmla="*/ 2175372 w 12192000"/>
              <a:gd name="connsiteY268" fmla="*/ 800009 h 887636"/>
              <a:gd name="connsiteX269" fmla="*/ 2139862 w 12192000"/>
              <a:gd name="connsiteY269" fmla="*/ 764498 h 887636"/>
              <a:gd name="connsiteX270" fmla="*/ 1951951 w 12192000"/>
              <a:gd name="connsiteY270" fmla="*/ 764498 h 887636"/>
              <a:gd name="connsiteX271" fmla="*/ 1916440 w 12192000"/>
              <a:gd name="connsiteY271" fmla="*/ 800009 h 887636"/>
              <a:gd name="connsiteX272" fmla="*/ 1951951 w 12192000"/>
              <a:gd name="connsiteY272" fmla="*/ 835520 h 887636"/>
              <a:gd name="connsiteX273" fmla="*/ 1987463 w 12192000"/>
              <a:gd name="connsiteY273" fmla="*/ 800009 h 887636"/>
              <a:gd name="connsiteX274" fmla="*/ 1951951 w 12192000"/>
              <a:gd name="connsiteY274" fmla="*/ 764498 h 887636"/>
              <a:gd name="connsiteX275" fmla="*/ 1764042 w 12192000"/>
              <a:gd name="connsiteY275" fmla="*/ 764498 h 887636"/>
              <a:gd name="connsiteX276" fmla="*/ 1728531 w 12192000"/>
              <a:gd name="connsiteY276" fmla="*/ 800009 h 887636"/>
              <a:gd name="connsiteX277" fmla="*/ 1764042 w 12192000"/>
              <a:gd name="connsiteY277" fmla="*/ 835520 h 887636"/>
              <a:gd name="connsiteX278" fmla="*/ 1799553 w 12192000"/>
              <a:gd name="connsiteY278" fmla="*/ 800009 h 887636"/>
              <a:gd name="connsiteX279" fmla="*/ 1764042 w 12192000"/>
              <a:gd name="connsiteY279" fmla="*/ 764498 h 887636"/>
              <a:gd name="connsiteX280" fmla="*/ 1576132 w 12192000"/>
              <a:gd name="connsiteY280" fmla="*/ 764498 h 887636"/>
              <a:gd name="connsiteX281" fmla="*/ 1540621 w 12192000"/>
              <a:gd name="connsiteY281" fmla="*/ 800009 h 887636"/>
              <a:gd name="connsiteX282" fmla="*/ 1576132 w 12192000"/>
              <a:gd name="connsiteY282" fmla="*/ 835520 h 887636"/>
              <a:gd name="connsiteX283" fmla="*/ 1611643 w 12192000"/>
              <a:gd name="connsiteY283" fmla="*/ 800009 h 887636"/>
              <a:gd name="connsiteX284" fmla="*/ 1576132 w 12192000"/>
              <a:gd name="connsiteY284" fmla="*/ 764498 h 887636"/>
              <a:gd name="connsiteX285" fmla="*/ 1388222 w 12192000"/>
              <a:gd name="connsiteY285" fmla="*/ 764498 h 887636"/>
              <a:gd name="connsiteX286" fmla="*/ 1352711 w 12192000"/>
              <a:gd name="connsiteY286" fmla="*/ 800009 h 887636"/>
              <a:gd name="connsiteX287" fmla="*/ 1388222 w 12192000"/>
              <a:gd name="connsiteY287" fmla="*/ 835520 h 887636"/>
              <a:gd name="connsiteX288" fmla="*/ 1423733 w 12192000"/>
              <a:gd name="connsiteY288" fmla="*/ 800009 h 887636"/>
              <a:gd name="connsiteX289" fmla="*/ 1388222 w 12192000"/>
              <a:gd name="connsiteY289" fmla="*/ 764498 h 887636"/>
              <a:gd name="connsiteX290" fmla="*/ 1200313 w 12192000"/>
              <a:gd name="connsiteY290" fmla="*/ 764498 h 887636"/>
              <a:gd name="connsiteX291" fmla="*/ 1164802 w 12192000"/>
              <a:gd name="connsiteY291" fmla="*/ 800009 h 887636"/>
              <a:gd name="connsiteX292" fmla="*/ 1200313 w 12192000"/>
              <a:gd name="connsiteY292" fmla="*/ 835520 h 887636"/>
              <a:gd name="connsiteX293" fmla="*/ 1235824 w 12192000"/>
              <a:gd name="connsiteY293" fmla="*/ 800009 h 887636"/>
              <a:gd name="connsiteX294" fmla="*/ 1200313 w 12192000"/>
              <a:gd name="connsiteY294" fmla="*/ 764498 h 887636"/>
              <a:gd name="connsiteX295" fmla="*/ 1012403 w 12192000"/>
              <a:gd name="connsiteY295" fmla="*/ 764498 h 887636"/>
              <a:gd name="connsiteX296" fmla="*/ 976892 w 12192000"/>
              <a:gd name="connsiteY296" fmla="*/ 800009 h 887636"/>
              <a:gd name="connsiteX297" fmla="*/ 1012403 w 12192000"/>
              <a:gd name="connsiteY297" fmla="*/ 835520 h 887636"/>
              <a:gd name="connsiteX298" fmla="*/ 1047914 w 12192000"/>
              <a:gd name="connsiteY298" fmla="*/ 800009 h 887636"/>
              <a:gd name="connsiteX299" fmla="*/ 1012403 w 12192000"/>
              <a:gd name="connsiteY299" fmla="*/ 764498 h 887636"/>
              <a:gd name="connsiteX300" fmla="*/ 824493 w 12192000"/>
              <a:gd name="connsiteY300" fmla="*/ 764498 h 887636"/>
              <a:gd name="connsiteX301" fmla="*/ 788982 w 12192000"/>
              <a:gd name="connsiteY301" fmla="*/ 800009 h 887636"/>
              <a:gd name="connsiteX302" fmla="*/ 824493 w 12192000"/>
              <a:gd name="connsiteY302" fmla="*/ 835520 h 887636"/>
              <a:gd name="connsiteX303" fmla="*/ 860004 w 12192000"/>
              <a:gd name="connsiteY303" fmla="*/ 800009 h 887636"/>
              <a:gd name="connsiteX304" fmla="*/ 824493 w 12192000"/>
              <a:gd name="connsiteY304" fmla="*/ 764498 h 887636"/>
              <a:gd name="connsiteX305" fmla="*/ 636584 w 12192000"/>
              <a:gd name="connsiteY305" fmla="*/ 764498 h 887636"/>
              <a:gd name="connsiteX306" fmla="*/ 601072 w 12192000"/>
              <a:gd name="connsiteY306" fmla="*/ 800009 h 887636"/>
              <a:gd name="connsiteX307" fmla="*/ 636584 w 12192000"/>
              <a:gd name="connsiteY307" fmla="*/ 835520 h 887636"/>
              <a:gd name="connsiteX308" fmla="*/ 672094 w 12192000"/>
              <a:gd name="connsiteY308" fmla="*/ 800009 h 887636"/>
              <a:gd name="connsiteX309" fmla="*/ 636584 w 12192000"/>
              <a:gd name="connsiteY309" fmla="*/ 764498 h 887636"/>
              <a:gd name="connsiteX310" fmla="*/ 448674 w 12192000"/>
              <a:gd name="connsiteY310" fmla="*/ 764498 h 887636"/>
              <a:gd name="connsiteX311" fmla="*/ 413163 w 12192000"/>
              <a:gd name="connsiteY311" fmla="*/ 800009 h 887636"/>
              <a:gd name="connsiteX312" fmla="*/ 448674 w 12192000"/>
              <a:gd name="connsiteY312" fmla="*/ 835520 h 887636"/>
              <a:gd name="connsiteX313" fmla="*/ 484185 w 12192000"/>
              <a:gd name="connsiteY313" fmla="*/ 800009 h 887636"/>
              <a:gd name="connsiteX314" fmla="*/ 448674 w 12192000"/>
              <a:gd name="connsiteY314" fmla="*/ 764498 h 887636"/>
              <a:gd name="connsiteX315" fmla="*/ 260764 w 12192000"/>
              <a:gd name="connsiteY315" fmla="*/ 764498 h 887636"/>
              <a:gd name="connsiteX316" fmla="*/ 225253 w 12192000"/>
              <a:gd name="connsiteY316" fmla="*/ 800009 h 887636"/>
              <a:gd name="connsiteX317" fmla="*/ 260764 w 12192000"/>
              <a:gd name="connsiteY317" fmla="*/ 835520 h 887636"/>
              <a:gd name="connsiteX318" fmla="*/ 296275 w 12192000"/>
              <a:gd name="connsiteY318" fmla="*/ 800009 h 887636"/>
              <a:gd name="connsiteX319" fmla="*/ 260764 w 12192000"/>
              <a:gd name="connsiteY319" fmla="*/ 764498 h 887636"/>
              <a:gd name="connsiteX320" fmla="*/ 78816 w 12192000"/>
              <a:gd name="connsiteY320" fmla="*/ 764497 h 887636"/>
              <a:gd name="connsiteX321" fmla="*/ 43304 w 12192000"/>
              <a:gd name="connsiteY321" fmla="*/ 800008 h 887636"/>
              <a:gd name="connsiteX322" fmla="*/ 78816 w 12192000"/>
              <a:gd name="connsiteY322" fmla="*/ 835519 h 887636"/>
              <a:gd name="connsiteX323" fmla="*/ 114326 w 12192000"/>
              <a:gd name="connsiteY323" fmla="*/ 800008 h 887636"/>
              <a:gd name="connsiteX324" fmla="*/ 78816 w 12192000"/>
              <a:gd name="connsiteY324" fmla="*/ 764497 h 887636"/>
              <a:gd name="connsiteX325" fmla="*/ 12007004 w 12192000"/>
              <a:gd name="connsiteY325" fmla="*/ 612098 h 887636"/>
              <a:gd name="connsiteX326" fmla="*/ 11971493 w 12192000"/>
              <a:gd name="connsiteY326" fmla="*/ 647609 h 887636"/>
              <a:gd name="connsiteX327" fmla="*/ 12007004 w 12192000"/>
              <a:gd name="connsiteY327" fmla="*/ 683120 h 887636"/>
              <a:gd name="connsiteX328" fmla="*/ 12042515 w 12192000"/>
              <a:gd name="connsiteY328" fmla="*/ 647609 h 887636"/>
              <a:gd name="connsiteX329" fmla="*/ 12007004 w 12192000"/>
              <a:gd name="connsiteY329" fmla="*/ 612098 h 887636"/>
              <a:gd name="connsiteX330" fmla="*/ 11819094 w 12192000"/>
              <a:gd name="connsiteY330" fmla="*/ 612098 h 887636"/>
              <a:gd name="connsiteX331" fmla="*/ 11783583 w 12192000"/>
              <a:gd name="connsiteY331" fmla="*/ 647609 h 887636"/>
              <a:gd name="connsiteX332" fmla="*/ 11819094 w 12192000"/>
              <a:gd name="connsiteY332" fmla="*/ 683120 h 887636"/>
              <a:gd name="connsiteX333" fmla="*/ 11854605 w 12192000"/>
              <a:gd name="connsiteY333" fmla="*/ 647609 h 887636"/>
              <a:gd name="connsiteX334" fmla="*/ 11819094 w 12192000"/>
              <a:gd name="connsiteY334" fmla="*/ 612098 h 887636"/>
              <a:gd name="connsiteX335" fmla="*/ 11631184 w 12192000"/>
              <a:gd name="connsiteY335" fmla="*/ 612098 h 887636"/>
              <a:gd name="connsiteX336" fmla="*/ 11595673 w 12192000"/>
              <a:gd name="connsiteY336" fmla="*/ 647609 h 887636"/>
              <a:gd name="connsiteX337" fmla="*/ 11631184 w 12192000"/>
              <a:gd name="connsiteY337" fmla="*/ 683120 h 887636"/>
              <a:gd name="connsiteX338" fmla="*/ 11666695 w 12192000"/>
              <a:gd name="connsiteY338" fmla="*/ 647609 h 887636"/>
              <a:gd name="connsiteX339" fmla="*/ 11631184 w 12192000"/>
              <a:gd name="connsiteY339" fmla="*/ 612098 h 887636"/>
              <a:gd name="connsiteX340" fmla="*/ 11443274 w 12192000"/>
              <a:gd name="connsiteY340" fmla="*/ 612098 h 887636"/>
              <a:gd name="connsiteX341" fmla="*/ 11407763 w 12192000"/>
              <a:gd name="connsiteY341" fmla="*/ 647609 h 887636"/>
              <a:gd name="connsiteX342" fmla="*/ 11443274 w 12192000"/>
              <a:gd name="connsiteY342" fmla="*/ 683120 h 887636"/>
              <a:gd name="connsiteX343" fmla="*/ 11478785 w 12192000"/>
              <a:gd name="connsiteY343" fmla="*/ 647609 h 887636"/>
              <a:gd name="connsiteX344" fmla="*/ 11443274 w 12192000"/>
              <a:gd name="connsiteY344" fmla="*/ 612098 h 887636"/>
              <a:gd name="connsiteX345" fmla="*/ 11255364 w 12192000"/>
              <a:gd name="connsiteY345" fmla="*/ 612098 h 887636"/>
              <a:gd name="connsiteX346" fmla="*/ 11219853 w 12192000"/>
              <a:gd name="connsiteY346" fmla="*/ 647609 h 887636"/>
              <a:gd name="connsiteX347" fmla="*/ 11255364 w 12192000"/>
              <a:gd name="connsiteY347" fmla="*/ 683120 h 887636"/>
              <a:gd name="connsiteX348" fmla="*/ 11290875 w 12192000"/>
              <a:gd name="connsiteY348" fmla="*/ 647609 h 887636"/>
              <a:gd name="connsiteX349" fmla="*/ 11255364 w 12192000"/>
              <a:gd name="connsiteY349" fmla="*/ 612098 h 887636"/>
              <a:gd name="connsiteX350" fmla="*/ 11067454 w 12192000"/>
              <a:gd name="connsiteY350" fmla="*/ 612098 h 887636"/>
              <a:gd name="connsiteX351" fmla="*/ 11031943 w 12192000"/>
              <a:gd name="connsiteY351" fmla="*/ 647609 h 887636"/>
              <a:gd name="connsiteX352" fmla="*/ 11067454 w 12192000"/>
              <a:gd name="connsiteY352" fmla="*/ 683120 h 887636"/>
              <a:gd name="connsiteX353" fmla="*/ 11102965 w 12192000"/>
              <a:gd name="connsiteY353" fmla="*/ 647609 h 887636"/>
              <a:gd name="connsiteX354" fmla="*/ 11067454 w 12192000"/>
              <a:gd name="connsiteY354" fmla="*/ 612098 h 887636"/>
              <a:gd name="connsiteX355" fmla="*/ 10879544 w 12192000"/>
              <a:gd name="connsiteY355" fmla="*/ 612098 h 887636"/>
              <a:gd name="connsiteX356" fmla="*/ 10844033 w 12192000"/>
              <a:gd name="connsiteY356" fmla="*/ 647609 h 887636"/>
              <a:gd name="connsiteX357" fmla="*/ 10879544 w 12192000"/>
              <a:gd name="connsiteY357" fmla="*/ 683120 h 887636"/>
              <a:gd name="connsiteX358" fmla="*/ 10915055 w 12192000"/>
              <a:gd name="connsiteY358" fmla="*/ 647609 h 887636"/>
              <a:gd name="connsiteX359" fmla="*/ 10879544 w 12192000"/>
              <a:gd name="connsiteY359" fmla="*/ 612098 h 887636"/>
              <a:gd name="connsiteX360" fmla="*/ 10691634 w 12192000"/>
              <a:gd name="connsiteY360" fmla="*/ 612098 h 887636"/>
              <a:gd name="connsiteX361" fmla="*/ 10656123 w 12192000"/>
              <a:gd name="connsiteY361" fmla="*/ 647609 h 887636"/>
              <a:gd name="connsiteX362" fmla="*/ 10691634 w 12192000"/>
              <a:gd name="connsiteY362" fmla="*/ 683120 h 887636"/>
              <a:gd name="connsiteX363" fmla="*/ 10727145 w 12192000"/>
              <a:gd name="connsiteY363" fmla="*/ 647609 h 887636"/>
              <a:gd name="connsiteX364" fmla="*/ 10691634 w 12192000"/>
              <a:gd name="connsiteY364" fmla="*/ 612098 h 887636"/>
              <a:gd name="connsiteX365" fmla="*/ 10503724 w 12192000"/>
              <a:gd name="connsiteY365" fmla="*/ 612098 h 887636"/>
              <a:gd name="connsiteX366" fmla="*/ 10468213 w 12192000"/>
              <a:gd name="connsiteY366" fmla="*/ 647609 h 887636"/>
              <a:gd name="connsiteX367" fmla="*/ 10503724 w 12192000"/>
              <a:gd name="connsiteY367" fmla="*/ 683120 h 887636"/>
              <a:gd name="connsiteX368" fmla="*/ 10539235 w 12192000"/>
              <a:gd name="connsiteY368" fmla="*/ 647609 h 887636"/>
              <a:gd name="connsiteX369" fmla="*/ 10503724 w 12192000"/>
              <a:gd name="connsiteY369" fmla="*/ 612098 h 887636"/>
              <a:gd name="connsiteX370" fmla="*/ 10315814 w 12192000"/>
              <a:gd name="connsiteY370" fmla="*/ 612098 h 887636"/>
              <a:gd name="connsiteX371" fmla="*/ 10280303 w 12192000"/>
              <a:gd name="connsiteY371" fmla="*/ 647609 h 887636"/>
              <a:gd name="connsiteX372" fmla="*/ 10315814 w 12192000"/>
              <a:gd name="connsiteY372" fmla="*/ 683120 h 887636"/>
              <a:gd name="connsiteX373" fmla="*/ 10351325 w 12192000"/>
              <a:gd name="connsiteY373" fmla="*/ 647609 h 887636"/>
              <a:gd name="connsiteX374" fmla="*/ 10315814 w 12192000"/>
              <a:gd name="connsiteY374" fmla="*/ 612098 h 887636"/>
              <a:gd name="connsiteX375" fmla="*/ 10127904 w 12192000"/>
              <a:gd name="connsiteY375" fmla="*/ 612098 h 887636"/>
              <a:gd name="connsiteX376" fmla="*/ 10092393 w 12192000"/>
              <a:gd name="connsiteY376" fmla="*/ 647609 h 887636"/>
              <a:gd name="connsiteX377" fmla="*/ 10127904 w 12192000"/>
              <a:gd name="connsiteY377" fmla="*/ 683120 h 887636"/>
              <a:gd name="connsiteX378" fmla="*/ 10163415 w 12192000"/>
              <a:gd name="connsiteY378" fmla="*/ 647609 h 887636"/>
              <a:gd name="connsiteX379" fmla="*/ 10127904 w 12192000"/>
              <a:gd name="connsiteY379" fmla="*/ 612098 h 887636"/>
              <a:gd name="connsiteX380" fmla="*/ 9939994 w 12192000"/>
              <a:gd name="connsiteY380" fmla="*/ 612098 h 887636"/>
              <a:gd name="connsiteX381" fmla="*/ 9904483 w 12192000"/>
              <a:gd name="connsiteY381" fmla="*/ 647609 h 887636"/>
              <a:gd name="connsiteX382" fmla="*/ 9939994 w 12192000"/>
              <a:gd name="connsiteY382" fmla="*/ 683120 h 887636"/>
              <a:gd name="connsiteX383" fmla="*/ 9975505 w 12192000"/>
              <a:gd name="connsiteY383" fmla="*/ 647609 h 887636"/>
              <a:gd name="connsiteX384" fmla="*/ 9939994 w 12192000"/>
              <a:gd name="connsiteY384" fmla="*/ 612098 h 887636"/>
              <a:gd name="connsiteX385" fmla="*/ 9752084 w 12192000"/>
              <a:gd name="connsiteY385" fmla="*/ 612098 h 887636"/>
              <a:gd name="connsiteX386" fmla="*/ 9716573 w 12192000"/>
              <a:gd name="connsiteY386" fmla="*/ 647609 h 887636"/>
              <a:gd name="connsiteX387" fmla="*/ 9752084 w 12192000"/>
              <a:gd name="connsiteY387" fmla="*/ 683120 h 887636"/>
              <a:gd name="connsiteX388" fmla="*/ 9787595 w 12192000"/>
              <a:gd name="connsiteY388" fmla="*/ 647609 h 887636"/>
              <a:gd name="connsiteX389" fmla="*/ 9752084 w 12192000"/>
              <a:gd name="connsiteY389" fmla="*/ 612098 h 887636"/>
              <a:gd name="connsiteX390" fmla="*/ 9564174 w 12192000"/>
              <a:gd name="connsiteY390" fmla="*/ 612098 h 887636"/>
              <a:gd name="connsiteX391" fmla="*/ 9528663 w 12192000"/>
              <a:gd name="connsiteY391" fmla="*/ 647609 h 887636"/>
              <a:gd name="connsiteX392" fmla="*/ 9564174 w 12192000"/>
              <a:gd name="connsiteY392" fmla="*/ 683120 h 887636"/>
              <a:gd name="connsiteX393" fmla="*/ 9599685 w 12192000"/>
              <a:gd name="connsiteY393" fmla="*/ 647609 h 887636"/>
              <a:gd name="connsiteX394" fmla="*/ 9564174 w 12192000"/>
              <a:gd name="connsiteY394" fmla="*/ 612098 h 887636"/>
              <a:gd name="connsiteX395" fmla="*/ 9376264 w 12192000"/>
              <a:gd name="connsiteY395" fmla="*/ 612098 h 887636"/>
              <a:gd name="connsiteX396" fmla="*/ 9340753 w 12192000"/>
              <a:gd name="connsiteY396" fmla="*/ 647609 h 887636"/>
              <a:gd name="connsiteX397" fmla="*/ 9376264 w 12192000"/>
              <a:gd name="connsiteY397" fmla="*/ 683120 h 887636"/>
              <a:gd name="connsiteX398" fmla="*/ 9411775 w 12192000"/>
              <a:gd name="connsiteY398" fmla="*/ 647609 h 887636"/>
              <a:gd name="connsiteX399" fmla="*/ 9376264 w 12192000"/>
              <a:gd name="connsiteY399" fmla="*/ 612098 h 887636"/>
              <a:gd name="connsiteX400" fmla="*/ 9188354 w 12192000"/>
              <a:gd name="connsiteY400" fmla="*/ 612098 h 887636"/>
              <a:gd name="connsiteX401" fmla="*/ 9152843 w 12192000"/>
              <a:gd name="connsiteY401" fmla="*/ 647609 h 887636"/>
              <a:gd name="connsiteX402" fmla="*/ 9188354 w 12192000"/>
              <a:gd name="connsiteY402" fmla="*/ 683120 h 887636"/>
              <a:gd name="connsiteX403" fmla="*/ 9223865 w 12192000"/>
              <a:gd name="connsiteY403" fmla="*/ 647609 h 887636"/>
              <a:gd name="connsiteX404" fmla="*/ 9188354 w 12192000"/>
              <a:gd name="connsiteY404" fmla="*/ 612098 h 887636"/>
              <a:gd name="connsiteX405" fmla="*/ 9000444 w 12192000"/>
              <a:gd name="connsiteY405" fmla="*/ 612098 h 887636"/>
              <a:gd name="connsiteX406" fmla="*/ 8964933 w 12192000"/>
              <a:gd name="connsiteY406" fmla="*/ 647609 h 887636"/>
              <a:gd name="connsiteX407" fmla="*/ 9000444 w 12192000"/>
              <a:gd name="connsiteY407" fmla="*/ 683120 h 887636"/>
              <a:gd name="connsiteX408" fmla="*/ 9035955 w 12192000"/>
              <a:gd name="connsiteY408" fmla="*/ 647609 h 887636"/>
              <a:gd name="connsiteX409" fmla="*/ 9000444 w 12192000"/>
              <a:gd name="connsiteY409" fmla="*/ 612098 h 887636"/>
              <a:gd name="connsiteX410" fmla="*/ 8812534 w 12192000"/>
              <a:gd name="connsiteY410" fmla="*/ 612098 h 887636"/>
              <a:gd name="connsiteX411" fmla="*/ 8777023 w 12192000"/>
              <a:gd name="connsiteY411" fmla="*/ 647609 h 887636"/>
              <a:gd name="connsiteX412" fmla="*/ 8812534 w 12192000"/>
              <a:gd name="connsiteY412" fmla="*/ 683120 h 887636"/>
              <a:gd name="connsiteX413" fmla="*/ 8848045 w 12192000"/>
              <a:gd name="connsiteY413" fmla="*/ 647609 h 887636"/>
              <a:gd name="connsiteX414" fmla="*/ 8812534 w 12192000"/>
              <a:gd name="connsiteY414" fmla="*/ 612098 h 887636"/>
              <a:gd name="connsiteX415" fmla="*/ 8624624 w 12192000"/>
              <a:gd name="connsiteY415" fmla="*/ 612098 h 887636"/>
              <a:gd name="connsiteX416" fmla="*/ 8589113 w 12192000"/>
              <a:gd name="connsiteY416" fmla="*/ 647609 h 887636"/>
              <a:gd name="connsiteX417" fmla="*/ 8624624 w 12192000"/>
              <a:gd name="connsiteY417" fmla="*/ 683120 h 887636"/>
              <a:gd name="connsiteX418" fmla="*/ 8660135 w 12192000"/>
              <a:gd name="connsiteY418" fmla="*/ 647609 h 887636"/>
              <a:gd name="connsiteX419" fmla="*/ 8624624 w 12192000"/>
              <a:gd name="connsiteY419" fmla="*/ 612098 h 887636"/>
              <a:gd name="connsiteX420" fmla="*/ 8436714 w 12192000"/>
              <a:gd name="connsiteY420" fmla="*/ 612098 h 887636"/>
              <a:gd name="connsiteX421" fmla="*/ 8401203 w 12192000"/>
              <a:gd name="connsiteY421" fmla="*/ 647609 h 887636"/>
              <a:gd name="connsiteX422" fmla="*/ 8436714 w 12192000"/>
              <a:gd name="connsiteY422" fmla="*/ 683120 h 887636"/>
              <a:gd name="connsiteX423" fmla="*/ 8472225 w 12192000"/>
              <a:gd name="connsiteY423" fmla="*/ 647609 h 887636"/>
              <a:gd name="connsiteX424" fmla="*/ 8436714 w 12192000"/>
              <a:gd name="connsiteY424" fmla="*/ 612098 h 887636"/>
              <a:gd name="connsiteX425" fmla="*/ 8248804 w 12192000"/>
              <a:gd name="connsiteY425" fmla="*/ 612098 h 887636"/>
              <a:gd name="connsiteX426" fmla="*/ 8213293 w 12192000"/>
              <a:gd name="connsiteY426" fmla="*/ 647609 h 887636"/>
              <a:gd name="connsiteX427" fmla="*/ 8248804 w 12192000"/>
              <a:gd name="connsiteY427" fmla="*/ 683120 h 887636"/>
              <a:gd name="connsiteX428" fmla="*/ 8284315 w 12192000"/>
              <a:gd name="connsiteY428" fmla="*/ 647609 h 887636"/>
              <a:gd name="connsiteX429" fmla="*/ 8248804 w 12192000"/>
              <a:gd name="connsiteY429" fmla="*/ 612098 h 887636"/>
              <a:gd name="connsiteX430" fmla="*/ 8060894 w 12192000"/>
              <a:gd name="connsiteY430" fmla="*/ 612098 h 887636"/>
              <a:gd name="connsiteX431" fmla="*/ 8025383 w 12192000"/>
              <a:gd name="connsiteY431" fmla="*/ 647609 h 887636"/>
              <a:gd name="connsiteX432" fmla="*/ 8060894 w 12192000"/>
              <a:gd name="connsiteY432" fmla="*/ 683120 h 887636"/>
              <a:gd name="connsiteX433" fmla="*/ 8096405 w 12192000"/>
              <a:gd name="connsiteY433" fmla="*/ 647609 h 887636"/>
              <a:gd name="connsiteX434" fmla="*/ 8060894 w 12192000"/>
              <a:gd name="connsiteY434" fmla="*/ 612098 h 887636"/>
              <a:gd name="connsiteX435" fmla="*/ 7872984 w 12192000"/>
              <a:gd name="connsiteY435" fmla="*/ 612098 h 887636"/>
              <a:gd name="connsiteX436" fmla="*/ 7837473 w 12192000"/>
              <a:gd name="connsiteY436" fmla="*/ 647609 h 887636"/>
              <a:gd name="connsiteX437" fmla="*/ 7872984 w 12192000"/>
              <a:gd name="connsiteY437" fmla="*/ 683120 h 887636"/>
              <a:gd name="connsiteX438" fmla="*/ 7908495 w 12192000"/>
              <a:gd name="connsiteY438" fmla="*/ 647609 h 887636"/>
              <a:gd name="connsiteX439" fmla="*/ 7872984 w 12192000"/>
              <a:gd name="connsiteY439" fmla="*/ 612098 h 887636"/>
              <a:gd name="connsiteX440" fmla="*/ 7685074 w 12192000"/>
              <a:gd name="connsiteY440" fmla="*/ 612098 h 887636"/>
              <a:gd name="connsiteX441" fmla="*/ 7649563 w 12192000"/>
              <a:gd name="connsiteY441" fmla="*/ 647609 h 887636"/>
              <a:gd name="connsiteX442" fmla="*/ 7685074 w 12192000"/>
              <a:gd name="connsiteY442" fmla="*/ 683120 h 887636"/>
              <a:gd name="connsiteX443" fmla="*/ 7720585 w 12192000"/>
              <a:gd name="connsiteY443" fmla="*/ 647609 h 887636"/>
              <a:gd name="connsiteX444" fmla="*/ 7685074 w 12192000"/>
              <a:gd name="connsiteY444" fmla="*/ 612098 h 887636"/>
              <a:gd name="connsiteX445" fmla="*/ 7497164 w 12192000"/>
              <a:gd name="connsiteY445" fmla="*/ 612098 h 887636"/>
              <a:gd name="connsiteX446" fmla="*/ 7461653 w 12192000"/>
              <a:gd name="connsiteY446" fmla="*/ 647609 h 887636"/>
              <a:gd name="connsiteX447" fmla="*/ 7497164 w 12192000"/>
              <a:gd name="connsiteY447" fmla="*/ 683120 h 887636"/>
              <a:gd name="connsiteX448" fmla="*/ 7532675 w 12192000"/>
              <a:gd name="connsiteY448" fmla="*/ 647609 h 887636"/>
              <a:gd name="connsiteX449" fmla="*/ 7497164 w 12192000"/>
              <a:gd name="connsiteY449" fmla="*/ 612098 h 887636"/>
              <a:gd name="connsiteX450" fmla="*/ 7309254 w 12192000"/>
              <a:gd name="connsiteY450" fmla="*/ 612098 h 887636"/>
              <a:gd name="connsiteX451" fmla="*/ 7273743 w 12192000"/>
              <a:gd name="connsiteY451" fmla="*/ 647609 h 887636"/>
              <a:gd name="connsiteX452" fmla="*/ 7309254 w 12192000"/>
              <a:gd name="connsiteY452" fmla="*/ 683120 h 887636"/>
              <a:gd name="connsiteX453" fmla="*/ 7344765 w 12192000"/>
              <a:gd name="connsiteY453" fmla="*/ 647609 h 887636"/>
              <a:gd name="connsiteX454" fmla="*/ 7309254 w 12192000"/>
              <a:gd name="connsiteY454" fmla="*/ 612098 h 887636"/>
              <a:gd name="connsiteX455" fmla="*/ 7121344 w 12192000"/>
              <a:gd name="connsiteY455" fmla="*/ 612098 h 887636"/>
              <a:gd name="connsiteX456" fmla="*/ 7085833 w 12192000"/>
              <a:gd name="connsiteY456" fmla="*/ 647609 h 887636"/>
              <a:gd name="connsiteX457" fmla="*/ 7121344 w 12192000"/>
              <a:gd name="connsiteY457" fmla="*/ 683120 h 887636"/>
              <a:gd name="connsiteX458" fmla="*/ 7156855 w 12192000"/>
              <a:gd name="connsiteY458" fmla="*/ 647609 h 887636"/>
              <a:gd name="connsiteX459" fmla="*/ 7121344 w 12192000"/>
              <a:gd name="connsiteY459" fmla="*/ 612098 h 887636"/>
              <a:gd name="connsiteX460" fmla="*/ 6933434 w 12192000"/>
              <a:gd name="connsiteY460" fmla="*/ 612098 h 887636"/>
              <a:gd name="connsiteX461" fmla="*/ 6897923 w 12192000"/>
              <a:gd name="connsiteY461" fmla="*/ 647609 h 887636"/>
              <a:gd name="connsiteX462" fmla="*/ 6933434 w 12192000"/>
              <a:gd name="connsiteY462" fmla="*/ 683120 h 887636"/>
              <a:gd name="connsiteX463" fmla="*/ 6968945 w 12192000"/>
              <a:gd name="connsiteY463" fmla="*/ 647609 h 887636"/>
              <a:gd name="connsiteX464" fmla="*/ 6933434 w 12192000"/>
              <a:gd name="connsiteY464" fmla="*/ 612098 h 887636"/>
              <a:gd name="connsiteX465" fmla="*/ 6745524 w 12192000"/>
              <a:gd name="connsiteY465" fmla="*/ 612098 h 887636"/>
              <a:gd name="connsiteX466" fmla="*/ 6710013 w 12192000"/>
              <a:gd name="connsiteY466" fmla="*/ 647609 h 887636"/>
              <a:gd name="connsiteX467" fmla="*/ 6745524 w 12192000"/>
              <a:gd name="connsiteY467" fmla="*/ 683120 h 887636"/>
              <a:gd name="connsiteX468" fmla="*/ 6781035 w 12192000"/>
              <a:gd name="connsiteY468" fmla="*/ 647609 h 887636"/>
              <a:gd name="connsiteX469" fmla="*/ 6745524 w 12192000"/>
              <a:gd name="connsiteY469" fmla="*/ 612098 h 887636"/>
              <a:gd name="connsiteX470" fmla="*/ 6557614 w 12192000"/>
              <a:gd name="connsiteY470" fmla="*/ 612098 h 887636"/>
              <a:gd name="connsiteX471" fmla="*/ 6522103 w 12192000"/>
              <a:gd name="connsiteY471" fmla="*/ 647609 h 887636"/>
              <a:gd name="connsiteX472" fmla="*/ 6557614 w 12192000"/>
              <a:gd name="connsiteY472" fmla="*/ 683120 h 887636"/>
              <a:gd name="connsiteX473" fmla="*/ 6593125 w 12192000"/>
              <a:gd name="connsiteY473" fmla="*/ 647609 h 887636"/>
              <a:gd name="connsiteX474" fmla="*/ 6557614 w 12192000"/>
              <a:gd name="connsiteY474" fmla="*/ 612098 h 887636"/>
              <a:gd name="connsiteX475" fmla="*/ 6369705 w 12192000"/>
              <a:gd name="connsiteY475" fmla="*/ 612098 h 887636"/>
              <a:gd name="connsiteX476" fmla="*/ 6334193 w 12192000"/>
              <a:gd name="connsiteY476" fmla="*/ 647609 h 887636"/>
              <a:gd name="connsiteX477" fmla="*/ 6369705 w 12192000"/>
              <a:gd name="connsiteY477" fmla="*/ 683120 h 887636"/>
              <a:gd name="connsiteX478" fmla="*/ 6405216 w 12192000"/>
              <a:gd name="connsiteY478" fmla="*/ 647609 h 887636"/>
              <a:gd name="connsiteX479" fmla="*/ 6369705 w 12192000"/>
              <a:gd name="connsiteY479" fmla="*/ 612098 h 887636"/>
              <a:gd name="connsiteX480" fmla="*/ 6181794 w 12192000"/>
              <a:gd name="connsiteY480" fmla="*/ 612098 h 887636"/>
              <a:gd name="connsiteX481" fmla="*/ 6146284 w 12192000"/>
              <a:gd name="connsiteY481" fmla="*/ 647609 h 887636"/>
              <a:gd name="connsiteX482" fmla="*/ 6181794 w 12192000"/>
              <a:gd name="connsiteY482" fmla="*/ 683120 h 887636"/>
              <a:gd name="connsiteX483" fmla="*/ 6217305 w 12192000"/>
              <a:gd name="connsiteY483" fmla="*/ 647609 h 887636"/>
              <a:gd name="connsiteX484" fmla="*/ 6181794 w 12192000"/>
              <a:gd name="connsiteY484" fmla="*/ 612098 h 887636"/>
              <a:gd name="connsiteX485" fmla="*/ 5993886 w 12192000"/>
              <a:gd name="connsiteY485" fmla="*/ 612098 h 887636"/>
              <a:gd name="connsiteX486" fmla="*/ 5958374 w 12192000"/>
              <a:gd name="connsiteY486" fmla="*/ 647609 h 887636"/>
              <a:gd name="connsiteX487" fmla="*/ 5993886 w 12192000"/>
              <a:gd name="connsiteY487" fmla="*/ 683120 h 887636"/>
              <a:gd name="connsiteX488" fmla="*/ 6029396 w 12192000"/>
              <a:gd name="connsiteY488" fmla="*/ 647609 h 887636"/>
              <a:gd name="connsiteX489" fmla="*/ 5993886 w 12192000"/>
              <a:gd name="connsiteY489" fmla="*/ 612098 h 887636"/>
              <a:gd name="connsiteX490" fmla="*/ 5805976 w 12192000"/>
              <a:gd name="connsiteY490" fmla="*/ 612098 h 887636"/>
              <a:gd name="connsiteX491" fmla="*/ 5770466 w 12192000"/>
              <a:gd name="connsiteY491" fmla="*/ 647609 h 887636"/>
              <a:gd name="connsiteX492" fmla="*/ 5805976 w 12192000"/>
              <a:gd name="connsiteY492" fmla="*/ 683120 h 887636"/>
              <a:gd name="connsiteX493" fmla="*/ 5841488 w 12192000"/>
              <a:gd name="connsiteY493" fmla="*/ 647609 h 887636"/>
              <a:gd name="connsiteX494" fmla="*/ 5805976 w 12192000"/>
              <a:gd name="connsiteY494" fmla="*/ 612098 h 887636"/>
              <a:gd name="connsiteX495" fmla="*/ 5618068 w 12192000"/>
              <a:gd name="connsiteY495" fmla="*/ 612098 h 887636"/>
              <a:gd name="connsiteX496" fmla="*/ 5582558 w 12192000"/>
              <a:gd name="connsiteY496" fmla="*/ 647609 h 887636"/>
              <a:gd name="connsiteX497" fmla="*/ 5618068 w 12192000"/>
              <a:gd name="connsiteY497" fmla="*/ 683120 h 887636"/>
              <a:gd name="connsiteX498" fmla="*/ 5653580 w 12192000"/>
              <a:gd name="connsiteY498" fmla="*/ 647609 h 887636"/>
              <a:gd name="connsiteX499" fmla="*/ 5618068 w 12192000"/>
              <a:gd name="connsiteY499" fmla="*/ 612098 h 887636"/>
              <a:gd name="connsiteX500" fmla="*/ 5430160 w 12192000"/>
              <a:gd name="connsiteY500" fmla="*/ 612098 h 887636"/>
              <a:gd name="connsiteX501" fmla="*/ 5394648 w 12192000"/>
              <a:gd name="connsiteY501" fmla="*/ 647609 h 887636"/>
              <a:gd name="connsiteX502" fmla="*/ 5430160 w 12192000"/>
              <a:gd name="connsiteY502" fmla="*/ 683120 h 887636"/>
              <a:gd name="connsiteX503" fmla="*/ 5465670 w 12192000"/>
              <a:gd name="connsiteY503" fmla="*/ 647609 h 887636"/>
              <a:gd name="connsiteX504" fmla="*/ 5430160 w 12192000"/>
              <a:gd name="connsiteY504" fmla="*/ 612098 h 887636"/>
              <a:gd name="connsiteX505" fmla="*/ 5242249 w 12192000"/>
              <a:gd name="connsiteY505" fmla="*/ 612098 h 887636"/>
              <a:gd name="connsiteX506" fmla="*/ 5206737 w 12192000"/>
              <a:gd name="connsiteY506" fmla="*/ 647609 h 887636"/>
              <a:gd name="connsiteX507" fmla="*/ 5242249 w 12192000"/>
              <a:gd name="connsiteY507" fmla="*/ 683120 h 887636"/>
              <a:gd name="connsiteX508" fmla="*/ 5277760 w 12192000"/>
              <a:gd name="connsiteY508" fmla="*/ 647609 h 887636"/>
              <a:gd name="connsiteX509" fmla="*/ 5242249 w 12192000"/>
              <a:gd name="connsiteY509" fmla="*/ 612098 h 887636"/>
              <a:gd name="connsiteX510" fmla="*/ 5054338 w 12192000"/>
              <a:gd name="connsiteY510" fmla="*/ 612098 h 887636"/>
              <a:gd name="connsiteX511" fmla="*/ 5018828 w 12192000"/>
              <a:gd name="connsiteY511" fmla="*/ 647609 h 887636"/>
              <a:gd name="connsiteX512" fmla="*/ 5054338 w 12192000"/>
              <a:gd name="connsiteY512" fmla="*/ 683120 h 887636"/>
              <a:gd name="connsiteX513" fmla="*/ 5089851 w 12192000"/>
              <a:gd name="connsiteY513" fmla="*/ 647609 h 887636"/>
              <a:gd name="connsiteX514" fmla="*/ 5054338 w 12192000"/>
              <a:gd name="connsiteY514" fmla="*/ 612098 h 887636"/>
              <a:gd name="connsiteX515" fmla="*/ 4866431 w 12192000"/>
              <a:gd name="connsiteY515" fmla="*/ 612098 h 887636"/>
              <a:gd name="connsiteX516" fmla="*/ 4830924 w 12192000"/>
              <a:gd name="connsiteY516" fmla="*/ 647609 h 887636"/>
              <a:gd name="connsiteX517" fmla="*/ 4866431 w 12192000"/>
              <a:gd name="connsiteY517" fmla="*/ 683120 h 887636"/>
              <a:gd name="connsiteX518" fmla="*/ 4901941 w 12192000"/>
              <a:gd name="connsiteY518" fmla="*/ 647609 h 887636"/>
              <a:gd name="connsiteX519" fmla="*/ 4866431 w 12192000"/>
              <a:gd name="connsiteY519" fmla="*/ 612098 h 887636"/>
              <a:gd name="connsiteX520" fmla="*/ 4678519 w 12192000"/>
              <a:gd name="connsiteY520" fmla="*/ 612098 h 887636"/>
              <a:gd name="connsiteX521" fmla="*/ 4643007 w 12192000"/>
              <a:gd name="connsiteY521" fmla="*/ 647609 h 887636"/>
              <a:gd name="connsiteX522" fmla="*/ 4678519 w 12192000"/>
              <a:gd name="connsiteY522" fmla="*/ 683120 h 887636"/>
              <a:gd name="connsiteX523" fmla="*/ 4714030 w 12192000"/>
              <a:gd name="connsiteY523" fmla="*/ 647609 h 887636"/>
              <a:gd name="connsiteX524" fmla="*/ 4678519 w 12192000"/>
              <a:gd name="connsiteY524" fmla="*/ 612098 h 887636"/>
              <a:gd name="connsiteX525" fmla="*/ 4490610 w 12192000"/>
              <a:gd name="connsiteY525" fmla="*/ 612098 h 887636"/>
              <a:gd name="connsiteX526" fmla="*/ 4455098 w 12192000"/>
              <a:gd name="connsiteY526" fmla="*/ 647609 h 887636"/>
              <a:gd name="connsiteX527" fmla="*/ 4490610 w 12192000"/>
              <a:gd name="connsiteY527" fmla="*/ 683120 h 887636"/>
              <a:gd name="connsiteX528" fmla="*/ 4526119 w 12192000"/>
              <a:gd name="connsiteY528" fmla="*/ 647609 h 887636"/>
              <a:gd name="connsiteX529" fmla="*/ 4490610 w 12192000"/>
              <a:gd name="connsiteY529" fmla="*/ 612098 h 887636"/>
              <a:gd name="connsiteX530" fmla="*/ 4302699 w 12192000"/>
              <a:gd name="connsiteY530" fmla="*/ 612098 h 887636"/>
              <a:gd name="connsiteX531" fmla="*/ 4267187 w 12192000"/>
              <a:gd name="connsiteY531" fmla="*/ 647609 h 887636"/>
              <a:gd name="connsiteX532" fmla="*/ 4302699 w 12192000"/>
              <a:gd name="connsiteY532" fmla="*/ 683120 h 887636"/>
              <a:gd name="connsiteX533" fmla="*/ 4338210 w 12192000"/>
              <a:gd name="connsiteY533" fmla="*/ 647609 h 887636"/>
              <a:gd name="connsiteX534" fmla="*/ 4302699 w 12192000"/>
              <a:gd name="connsiteY534" fmla="*/ 612098 h 887636"/>
              <a:gd name="connsiteX535" fmla="*/ 4114802 w 12192000"/>
              <a:gd name="connsiteY535" fmla="*/ 612098 h 887636"/>
              <a:gd name="connsiteX536" fmla="*/ 4079291 w 12192000"/>
              <a:gd name="connsiteY536" fmla="*/ 647609 h 887636"/>
              <a:gd name="connsiteX537" fmla="*/ 4114802 w 12192000"/>
              <a:gd name="connsiteY537" fmla="*/ 683120 h 887636"/>
              <a:gd name="connsiteX538" fmla="*/ 4150308 w 12192000"/>
              <a:gd name="connsiteY538" fmla="*/ 647609 h 887636"/>
              <a:gd name="connsiteX539" fmla="*/ 4114802 w 12192000"/>
              <a:gd name="connsiteY539" fmla="*/ 612098 h 887636"/>
              <a:gd name="connsiteX540" fmla="*/ 3926888 w 12192000"/>
              <a:gd name="connsiteY540" fmla="*/ 612098 h 887636"/>
              <a:gd name="connsiteX541" fmla="*/ 3891378 w 12192000"/>
              <a:gd name="connsiteY541" fmla="*/ 647609 h 887636"/>
              <a:gd name="connsiteX542" fmla="*/ 3926888 w 12192000"/>
              <a:gd name="connsiteY542" fmla="*/ 683120 h 887636"/>
              <a:gd name="connsiteX543" fmla="*/ 3962401 w 12192000"/>
              <a:gd name="connsiteY543" fmla="*/ 647609 h 887636"/>
              <a:gd name="connsiteX544" fmla="*/ 3926888 w 12192000"/>
              <a:gd name="connsiteY544" fmla="*/ 612098 h 887636"/>
              <a:gd name="connsiteX545" fmla="*/ 3738979 w 12192000"/>
              <a:gd name="connsiteY545" fmla="*/ 612098 h 887636"/>
              <a:gd name="connsiteX546" fmla="*/ 3703467 w 12192000"/>
              <a:gd name="connsiteY546" fmla="*/ 647609 h 887636"/>
              <a:gd name="connsiteX547" fmla="*/ 3738979 w 12192000"/>
              <a:gd name="connsiteY547" fmla="*/ 683120 h 887636"/>
              <a:gd name="connsiteX548" fmla="*/ 3774489 w 12192000"/>
              <a:gd name="connsiteY548" fmla="*/ 647609 h 887636"/>
              <a:gd name="connsiteX549" fmla="*/ 3738979 w 12192000"/>
              <a:gd name="connsiteY549" fmla="*/ 612098 h 887636"/>
              <a:gd name="connsiteX550" fmla="*/ 3551069 w 12192000"/>
              <a:gd name="connsiteY550" fmla="*/ 612098 h 887636"/>
              <a:gd name="connsiteX551" fmla="*/ 3515557 w 12192000"/>
              <a:gd name="connsiteY551" fmla="*/ 647609 h 887636"/>
              <a:gd name="connsiteX552" fmla="*/ 3551069 w 12192000"/>
              <a:gd name="connsiteY552" fmla="*/ 683120 h 887636"/>
              <a:gd name="connsiteX553" fmla="*/ 3586579 w 12192000"/>
              <a:gd name="connsiteY553" fmla="*/ 647609 h 887636"/>
              <a:gd name="connsiteX554" fmla="*/ 3551069 w 12192000"/>
              <a:gd name="connsiteY554" fmla="*/ 612098 h 887636"/>
              <a:gd name="connsiteX555" fmla="*/ 3363163 w 12192000"/>
              <a:gd name="connsiteY555" fmla="*/ 612098 h 887636"/>
              <a:gd name="connsiteX556" fmla="*/ 3327653 w 12192000"/>
              <a:gd name="connsiteY556" fmla="*/ 647609 h 887636"/>
              <a:gd name="connsiteX557" fmla="*/ 3363163 w 12192000"/>
              <a:gd name="connsiteY557" fmla="*/ 683120 h 887636"/>
              <a:gd name="connsiteX558" fmla="*/ 3398674 w 12192000"/>
              <a:gd name="connsiteY558" fmla="*/ 647609 h 887636"/>
              <a:gd name="connsiteX559" fmla="*/ 3363163 w 12192000"/>
              <a:gd name="connsiteY559" fmla="*/ 612098 h 887636"/>
              <a:gd name="connsiteX560" fmla="*/ 3175253 w 12192000"/>
              <a:gd name="connsiteY560" fmla="*/ 612098 h 887636"/>
              <a:gd name="connsiteX561" fmla="*/ 3139740 w 12192000"/>
              <a:gd name="connsiteY561" fmla="*/ 647609 h 887636"/>
              <a:gd name="connsiteX562" fmla="*/ 3175253 w 12192000"/>
              <a:gd name="connsiteY562" fmla="*/ 683120 h 887636"/>
              <a:gd name="connsiteX563" fmla="*/ 3210767 w 12192000"/>
              <a:gd name="connsiteY563" fmla="*/ 647609 h 887636"/>
              <a:gd name="connsiteX564" fmla="*/ 3175253 w 12192000"/>
              <a:gd name="connsiteY564" fmla="*/ 612098 h 887636"/>
              <a:gd name="connsiteX565" fmla="*/ 2987343 w 12192000"/>
              <a:gd name="connsiteY565" fmla="*/ 612098 h 887636"/>
              <a:gd name="connsiteX566" fmla="*/ 2951833 w 12192000"/>
              <a:gd name="connsiteY566" fmla="*/ 647609 h 887636"/>
              <a:gd name="connsiteX567" fmla="*/ 2987343 w 12192000"/>
              <a:gd name="connsiteY567" fmla="*/ 683120 h 887636"/>
              <a:gd name="connsiteX568" fmla="*/ 3022854 w 12192000"/>
              <a:gd name="connsiteY568" fmla="*/ 647609 h 887636"/>
              <a:gd name="connsiteX569" fmla="*/ 2987343 w 12192000"/>
              <a:gd name="connsiteY569" fmla="*/ 612098 h 887636"/>
              <a:gd name="connsiteX570" fmla="*/ 2799432 w 12192000"/>
              <a:gd name="connsiteY570" fmla="*/ 612098 h 887636"/>
              <a:gd name="connsiteX571" fmla="*/ 2763919 w 12192000"/>
              <a:gd name="connsiteY571" fmla="*/ 647609 h 887636"/>
              <a:gd name="connsiteX572" fmla="*/ 2799432 w 12192000"/>
              <a:gd name="connsiteY572" fmla="*/ 683120 h 887636"/>
              <a:gd name="connsiteX573" fmla="*/ 2834941 w 12192000"/>
              <a:gd name="connsiteY573" fmla="*/ 647609 h 887636"/>
              <a:gd name="connsiteX574" fmla="*/ 2799432 w 12192000"/>
              <a:gd name="connsiteY574" fmla="*/ 612098 h 887636"/>
              <a:gd name="connsiteX575" fmla="*/ 2611522 w 12192000"/>
              <a:gd name="connsiteY575" fmla="*/ 612098 h 887636"/>
              <a:gd name="connsiteX576" fmla="*/ 2576011 w 12192000"/>
              <a:gd name="connsiteY576" fmla="*/ 647609 h 887636"/>
              <a:gd name="connsiteX577" fmla="*/ 2611522 w 12192000"/>
              <a:gd name="connsiteY577" fmla="*/ 683120 h 887636"/>
              <a:gd name="connsiteX578" fmla="*/ 2647033 w 12192000"/>
              <a:gd name="connsiteY578" fmla="*/ 647609 h 887636"/>
              <a:gd name="connsiteX579" fmla="*/ 2611522 w 12192000"/>
              <a:gd name="connsiteY579" fmla="*/ 612098 h 887636"/>
              <a:gd name="connsiteX580" fmla="*/ 2423611 w 12192000"/>
              <a:gd name="connsiteY580" fmla="*/ 612098 h 887636"/>
              <a:gd name="connsiteX581" fmla="*/ 2388100 w 12192000"/>
              <a:gd name="connsiteY581" fmla="*/ 647609 h 887636"/>
              <a:gd name="connsiteX582" fmla="*/ 2423611 w 12192000"/>
              <a:gd name="connsiteY582" fmla="*/ 683120 h 887636"/>
              <a:gd name="connsiteX583" fmla="*/ 2459122 w 12192000"/>
              <a:gd name="connsiteY583" fmla="*/ 647609 h 887636"/>
              <a:gd name="connsiteX584" fmla="*/ 2423611 w 12192000"/>
              <a:gd name="connsiteY584" fmla="*/ 612098 h 887636"/>
              <a:gd name="connsiteX585" fmla="*/ 2235702 w 12192000"/>
              <a:gd name="connsiteY585" fmla="*/ 612098 h 887636"/>
              <a:gd name="connsiteX586" fmla="*/ 2200189 w 12192000"/>
              <a:gd name="connsiteY586" fmla="*/ 647609 h 887636"/>
              <a:gd name="connsiteX587" fmla="*/ 2235702 w 12192000"/>
              <a:gd name="connsiteY587" fmla="*/ 683120 h 887636"/>
              <a:gd name="connsiteX588" fmla="*/ 2271213 w 12192000"/>
              <a:gd name="connsiteY588" fmla="*/ 647609 h 887636"/>
              <a:gd name="connsiteX589" fmla="*/ 2235702 w 12192000"/>
              <a:gd name="connsiteY589" fmla="*/ 612098 h 887636"/>
              <a:gd name="connsiteX590" fmla="*/ 2047794 w 12192000"/>
              <a:gd name="connsiteY590" fmla="*/ 612098 h 887636"/>
              <a:gd name="connsiteX591" fmla="*/ 2012282 w 12192000"/>
              <a:gd name="connsiteY591" fmla="*/ 647609 h 887636"/>
              <a:gd name="connsiteX592" fmla="*/ 2047794 w 12192000"/>
              <a:gd name="connsiteY592" fmla="*/ 683120 h 887636"/>
              <a:gd name="connsiteX593" fmla="*/ 2083304 w 12192000"/>
              <a:gd name="connsiteY593" fmla="*/ 647609 h 887636"/>
              <a:gd name="connsiteX594" fmla="*/ 2047794 w 12192000"/>
              <a:gd name="connsiteY594" fmla="*/ 612098 h 887636"/>
              <a:gd name="connsiteX595" fmla="*/ 1859883 w 12192000"/>
              <a:gd name="connsiteY595" fmla="*/ 612098 h 887636"/>
              <a:gd name="connsiteX596" fmla="*/ 1824372 w 12192000"/>
              <a:gd name="connsiteY596" fmla="*/ 647609 h 887636"/>
              <a:gd name="connsiteX597" fmla="*/ 1859883 w 12192000"/>
              <a:gd name="connsiteY597" fmla="*/ 683120 h 887636"/>
              <a:gd name="connsiteX598" fmla="*/ 1895394 w 12192000"/>
              <a:gd name="connsiteY598" fmla="*/ 647609 h 887636"/>
              <a:gd name="connsiteX599" fmla="*/ 1859883 w 12192000"/>
              <a:gd name="connsiteY599" fmla="*/ 612098 h 887636"/>
              <a:gd name="connsiteX600" fmla="*/ 1671974 w 12192000"/>
              <a:gd name="connsiteY600" fmla="*/ 612098 h 887636"/>
              <a:gd name="connsiteX601" fmla="*/ 1636462 w 12192000"/>
              <a:gd name="connsiteY601" fmla="*/ 647609 h 887636"/>
              <a:gd name="connsiteX602" fmla="*/ 1671974 w 12192000"/>
              <a:gd name="connsiteY602" fmla="*/ 683120 h 887636"/>
              <a:gd name="connsiteX603" fmla="*/ 1707484 w 12192000"/>
              <a:gd name="connsiteY603" fmla="*/ 647609 h 887636"/>
              <a:gd name="connsiteX604" fmla="*/ 1671974 w 12192000"/>
              <a:gd name="connsiteY604" fmla="*/ 612098 h 887636"/>
              <a:gd name="connsiteX605" fmla="*/ 1484064 w 12192000"/>
              <a:gd name="connsiteY605" fmla="*/ 612098 h 887636"/>
              <a:gd name="connsiteX606" fmla="*/ 1448553 w 12192000"/>
              <a:gd name="connsiteY606" fmla="*/ 647609 h 887636"/>
              <a:gd name="connsiteX607" fmla="*/ 1484064 w 12192000"/>
              <a:gd name="connsiteY607" fmla="*/ 683120 h 887636"/>
              <a:gd name="connsiteX608" fmla="*/ 1519574 w 12192000"/>
              <a:gd name="connsiteY608" fmla="*/ 647609 h 887636"/>
              <a:gd name="connsiteX609" fmla="*/ 1484064 w 12192000"/>
              <a:gd name="connsiteY609" fmla="*/ 612098 h 887636"/>
              <a:gd name="connsiteX610" fmla="*/ 1296154 w 12192000"/>
              <a:gd name="connsiteY610" fmla="*/ 612098 h 887636"/>
              <a:gd name="connsiteX611" fmla="*/ 1260643 w 12192000"/>
              <a:gd name="connsiteY611" fmla="*/ 647609 h 887636"/>
              <a:gd name="connsiteX612" fmla="*/ 1296154 w 12192000"/>
              <a:gd name="connsiteY612" fmla="*/ 683120 h 887636"/>
              <a:gd name="connsiteX613" fmla="*/ 1331665 w 12192000"/>
              <a:gd name="connsiteY613" fmla="*/ 647609 h 887636"/>
              <a:gd name="connsiteX614" fmla="*/ 1296154 w 12192000"/>
              <a:gd name="connsiteY614" fmla="*/ 612098 h 887636"/>
              <a:gd name="connsiteX615" fmla="*/ 1108244 w 12192000"/>
              <a:gd name="connsiteY615" fmla="*/ 612098 h 887636"/>
              <a:gd name="connsiteX616" fmla="*/ 1072733 w 12192000"/>
              <a:gd name="connsiteY616" fmla="*/ 647609 h 887636"/>
              <a:gd name="connsiteX617" fmla="*/ 1108244 w 12192000"/>
              <a:gd name="connsiteY617" fmla="*/ 683120 h 887636"/>
              <a:gd name="connsiteX618" fmla="*/ 1143754 w 12192000"/>
              <a:gd name="connsiteY618" fmla="*/ 647609 h 887636"/>
              <a:gd name="connsiteX619" fmla="*/ 1108244 w 12192000"/>
              <a:gd name="connsiteY619" fmla="*/ 612098 h 887636"/>
              <a:gd name="connsiteX620" fmla="*/ 920335 w 12192000"/>
              <a:gd name="connsiteY620" fmla="*/ 612098 h 887636"/>
              <a:gd name="connsiteX621" fmla="*/ 884823 w 12192000"/>
              <a:gd name="connsiteY621" fmla="*/ 647609 h 887636"/>
              <a:gd name="connsiteX622" fmla="*/ 920335 w 12192000"/>
              <a:gd name="connsiteY622" fmla="*/ 683120 h 887636"/>
              <a:gd name="connsiteX623" fmla="*/ 955845 w 12192000"/>
              <a:gd name="connsiteY623" fmla="*/ 647609 h 887636"/>
              <a:gd name="connsiteX624" fmla="*/ 920335 w 12192000"/>
              <a:gd name="connsiteY624" fmla="*/ 612098 h 887636"/>
              <a:gd name="connsiteX625" fmla="*/ 732425 w 12192000"/>
              <a:gd name="connsiteY625" fmla="*/ 612098 h 887636"/>
              <a:gd name="connsiteX626" fmla="*/ 696913 w 12192000"/>
              <a:gd name="connsiteY626" fmla="*/ 647609 h 887636"/>
              <a:gd name="connsiteX627" fmla="*/ 732425 w 12192000"/>
              <a:gd name="connsiteY627" fmla="*/ 683120 h 887636"/>
              <a:gd name="connsiteX628" fmla="*/ 767935 w 12192000"/>
              <a:gd name="connsiteY628" fmla="*/ 647609 h 887636"/>
              <a:gd name="connsiteX629" fmla="*/ 732425 w 12192000"/>
              <a:gd name="connsiteY629" fmla="*/ 612098 h 887636"/>
              <a:gd name="connsiteX630" fmla="*/ 544515 w 12192000"/>
              <a:gd name="connsiteY630" fmla="*/ 612098 h 887636"/>
              <a:gd name="connsiteX631" fmla="*/ 509004 w 12192000"/>
              <a:gd name="connsiteY631" fmla="*/ 647609 h 887636"/>
              <a:gd name="connsiteX632" fmla="*/ 544515 w 12192000"/>
              <a:gd name="connsiteY632" fmla="*/ 683120 h 887636"/>
              <a:gd name="connsiteX633" fmla="*/ 580026 w 12192000"/>
              <a:gd name="connsiteY633" fmla="*/ 647609 h 887636"/>
              <a:gd name="connsiteX634" fmla="*/ 544515 w 12192000"/>
              <a:gd name="connsiteY634" fmla="*/ 612098 h 887636"/>
              <a:gd name="connsiteX635" fmla="*/ 356605 w 12192000"/>
              <a:gd name="connsiteY635" fmla="*/ 612098 h 887636"/>
              <a:gd name="connsiteX636" fmla="*/ 321094 w 12192000"/>
              <a:gd name="connsiteY636" fmla="*/ 647609 h 887636"/>
              <a:gd name="connsiteX637" fmla="*/ 356605 w 12192000"/>
              <a:gd name="connsiteY637" fmla="*/ 683120 h 887636"/>
              <a:gd name="connsiteX638" fmla="*/ 392116 w 12192000"/>
              <a:gd name="connsiteY638" fmla="*/ 647609 h 887636"/>
              <a:gd name="connsiteX639" fmla="*/ 356605 w 12192000"/>
              <a:gd name="connsiteY639" fmla="*/ 612098 h 887636"/>
              <a:gd name="connsiteX640" fmla="*/ 168695 w 12192000"/>
              <a:gd name="connsiteY640" fmla="*/ 612098 h 887636"/>
              <a:gd name="connsiteX641" fmla="*/ 133184 w 12192000"/>
              <a:gd name="connsiteY641" fmla="*/ 647609 h 887636"/>
              <a:gd name="connsiteX642" fmla="*/ 168695 w 12192000"/>
              <a:gd name="connsiteY642" fmla="*/ 683120 h 887636"/>
              <a:gd name="connsiteX643" fmla="*/ 204207 w 12192000"/>
              <a:gd name="connsiteY643" fmla="*/ 647609 h 887636"/>
              <a:gd name="connsiteX644" fmla="*/ 168695 w 12192000"/>
              <a:gd name="connsiteY644" fmla="*/ 612098 h 887636"/>
              <a:gd name="connsiteX645" fmla="*/ 12099079 w 12192000"/>
              <a:gd name="connsiteY645" fmla="*/ 463767 h 887636"/>
              <a:gd name="connsiteX646" fmla="*/ 12063568 w 12192000"/>
              <a:gd name="connsiteY646" fmla="*/ 499278 h 887636"/>
              <a:gd name="connsiteX647" fmla="*/ 12099079 w 12192000"/>
              <a:gd name="connsiteY647" fmla="*/ 534789 h 887636"/>
              <a:gd name="connsiteX648" fmla="*/ 12134590 w 12192000"/>
              <a:gd name="connsiteY648" fmla="*/ 499278 h 887636"/>
              <a:gd name="connsiteX649" fmla="*/ 12099079 w 12192000"/>
              <a:gd name="connsiteY649" fmla="*/ 463767 h 887636"/>
              <a:gd name="connsiteX650" fmla="*/ 11911169 w 12192000"/>
              <a:gd name="connsiteY650" fmla="*/ 463767 h 887636"/>
              <a:gd name="connsiteX651" fmla="*/ 11875658 w 12192000"/>
              <a:gd name="connsiteY651" fmla="*/ 499278 h 887636"/>
              <a:gd name="connsiteX652" fmla="*/ 11911169 w 12192000"/>
              <a:gd name="connsiteY652" fmla="*/ 534789 h 887636"/>
              <a:gd name="connsiteX653" fmla="*/ 11946680 w 12192000"/>
              <a:gd name="connsiteY653" fmla="*/ 499278 h 887636"/>
              <a:gd name="connsiteX654" fmla="*/ 11911169 w 12192000"/>
              <a:gd name="connsiteY654" fmla="*/ 463767 h 887636"/>
              <a:gd name="connsiteX655" fmla="*/ 11723259 w 12192000"/>
              <a:gd name="connsiteY655" fmla="*/ 463767 h 887636"/>
              <a:gd name="connsiteX656" fmla="*/ 11687748 w 12192000"/>
              <a:gd name="connsiteY656" fmla="*/ 499278 h 887636"/>
              <a:gd name="connsiteX657" fmla="*/ 11723259 w 12192000"/>
              <a:gd name="connsiteY657" fmla="*/ 534789 h 887636"/>
              <a:gd name="connsiteX658" fmla="*/ 11758770 w 12192000"/>
              <a:gd name="connsiteY658" fmla="*/ 499278 h 887636"/>
              <a:gd name="connsiteX659" fmla="*/ 11723259 w 12192000"/>
              <a:gd name="connsiteY659" fmla="*/ 463767 h 887636"/>
              <a:gd name="connsiteX660" fmla="*/ 11535349 w 12192000"/>
              <a:gd name="connsiteY660" fmla="*/ 463767 h 887636"/>
              <a:gd name="connsiteX661" fmla="*/ 11499838 w 12192000"/>
              <a:gd name="connsiteY661" fmla="*/ 499278 h 887636"/>
              <a:gd name="connsiteX662" fmla="*/ 11535349 w 12192000"/>
              <a:gd name="connsiteY662" fmla="*/ 534789 h 887636"/>
              <a:gd name="connsiteX663" fmla="*/ 11570860 w 12192000"/>
              <a:gd name="connsiteY663" fmla="*/ 499278 h 887636"/>
              <a:gd name="connsiteX664" fmla="*/ 11535349 w 12192000"/>
              <a:gd name="connsiteY664" fmla="*/ 463767 h 887636"/>
              <a:gd name="connsiteX665" fmla="*/ 11347439 w 12192000"/>
              <a:gd name="connsiteY665" fmla="*/ 463767 h 887636"/>
              <a:gd name="connsiteX666" fmla="*/ 11311928 w 12192000"/>
              <a:gd name="connsiteY666" fmla="*/ 499278 h 887636"/>
              <a:gd name="connsiteX667" fmla="*/ 11347439 w 12192000"/>
              <a:gd name="connsiteY667" fmla="*/ 534789 h 887636"/>
              <a:gd name="connsiteX668" fmla="*/ 11382950 w 12192000"/>
              <a:gd name="connsiteY668" fmla="*/ 499278 h 887636"/>
              <a:gd name="connsiteX669" fmla="*/ 11347439 w 12192000"/>
              <a:gd name="connsiteY669" fmla="*/ 463767 h 887636"/>
              <a:gd name="connsiteX670" fmla="*/ 11159529 w 12192000"/>
              <a:gd name="connsiteY670" fmla="*/ 463767 h 887636"/>
              <a:gd name="connsiteX671" fmla="*/ 11124018 w 12192000"/>
              <a:gd name="connsiteY671" fmla="*/ 499278 h 887636"/>
              <a:gd name="connsiteX672" fmla="*/ 11159529 w 12192000"/>
              <a:gd name="connsiteY672" fmla="*/ 534789 h 887636"/>
              <a:gd name="connsiteX673" fmla="*/ 11195040 w 12192000"/>
              <a:gd name="connsiteY673" fmla="*/ 499278 h 887636"/>
              <a:gd name="connsiteX674" fmla="*/ 11159529 w 12192000"/>
              <a:gd name="connsiteY674" fmla="*/ 463767 h 887636"/>
              <a:gd name="connsiteX675" fmla="*/ 10971619 w 12192000"/>
              <a:gd name="connsiteY675" fmla="*/ 463767 h 887636"/>
              <a:gd name="connsiteX676" fmla="*/ 10936108 w 12192000"/>
              <a:gd name="connsiteY676" fmla="*/ 499278 h 887636"/>
              <a:gd name="connsiteX677" fmla="*/ 10971619 w 12192000"/>
              <a:gd name="connsiteY677" fmla="*/ 534789 h 887636"/>
              <a:gd name="connsiteX678" fmla="*/ 11007130 w 12192000"/>
              <a:gd name="connsiteY678" fmla="*/ 499278 h 887636"/>
              <a:gd name="connsiteX679" fmla="*/ 10971619 w 12192000"/>
              <a:gd name="connsiteY679" fmla="*/ 463767 h 887636"/>
              <a:gd name="connsiteX680" fmla="*/ 10783709 w 12192000"/>
              <a:gd name="connsiteY680" fmla="*/ 463767 h 887636"/>
              <a:gd name="connsiteX681" fmla="*/ 10748198 w 12192000"/>
              <a:gd name="connsiteY681" fmla="*/ 499278 h 887636"/>
              <a:gd name="connsiteX682" fmla="*/ 10783709 w 12192000"/>
              <a:gd name="connsiteY682" fmla="*/ 534789 h 887636"/>
              <a:gd name="connsiteX683" fmla="*/ 10819220 w 12192000"/>
              <a:gd name="connsiteY683" fmla="*/ 499278 h 887636"/>
              <a:gd name="connsiteX684" fmla="*/ 10783709 w 12192000"/>
              <a:gd name="connsiteY684" fmla="*/ 463767 h 887636"/>
              <a:gd name="connsiteX685" fmla="*/ 10595799 w 12192000"/>
              <a:gd name="connsiteY685" fmla="*/ 463767 h 887636"/>
              <a:gd name="connsiteX686" fmla="*/ 10560288 w 12192000"/>
              <a:gd name="connsiteY686" fmla="*/ 499278 h 887636"/>
              <a:gd name="connsiteX687" fmla="*/ 10595799 w 12192000"/>
              <a:gd name="connsiteY687" fmla="*/ 534789 h 887636"/>
              <a:gd name="connsiteX688" fmla="*/ 10631310 w 12192000"/>
              <a:gd name="connsiteY688" fmla="*/ 499278 h 887636"/>
              <a:gd name="connsiteX689" fmla="*/ 10595799 w 12192000"/>
              <a:gd name="connsiteY689" fmla="*/ 463767 h 887636"/>
              <a:gd name="connsiteX690" fmla="*/ 10407889 w 12192000"/>
              <a:gd name="connsiteY690" fmla="*/ 463767 h 887636"/>
              <a:gd name="connsiteX691" fmla="*/ 10372378 w 12192000"/>
              <a:gd name="connsiteY691" fmla="*/ 499278 h 887636"/>
              <a:gd name="connsiteX692" fmla="*/ 10407889 w 12192000"/>
              <a:gd name="connsiteY692" fmla="*/ 534789 h 887636"/>
              <a:gd name="connsiteX693" fmla="*/ 10443400 w 12192000"/>
              <a:gd name="connsiteY693" fmla="*/ 499278 h 887636"/>
              <a:gd name="connsiteX694" fmla="*/ 10407889 w 12192000"/>
              <a:gd name="connsiteY694" fmla="*/ 463767 h 887636"/>
              <a:gd name="connsiteX695" fmla="*/ 10219979 w 12192000"/>
              <a:gd name="connsiteY695" fmla="*/ 463767 h 887636"/>
              <a:gd name="connsiteX696" fmla="*/ 10184468 w 12192000"/>
              <a:gd name="connsiteY696" fmla="*/ 499278 h 887636"/>
              <a:gd name="connsiteX697" fmla="*/ 10219979 w 12192000"/>
              <a:gd name="connsiteY697" fmla="*/ 534789 h 887636"/>
              <a:gd name="connsiteX698" fmla="*/ 10255490 w 12192000"/>
              <a:gd name="connsiteY698" fmla="*/ 499278 h 887636"/>
              <a:gd name="connsiteX699" fmla="*/ 10219979 w 12192000"/>
              <a:gd name="connsiteY699" fmla="*/ 463767 h 887636"/>
              <a:gd name="connsiteX700" fmla="*/ 10032069 w 12192000"/>
              <a:gd name="connsiteY700" fmla="*/ 463767 h 887636"/>
              <a:gd name="connsiteX701" fmla="*/ 9996558 w 12192000"/>
              <a:gd name="connsiteY701" fmla="*/ 499278 h 887636"/>
              <a:gd name="connsiteX702" fmla="*/ 10032069 w 12192000"/>
              <a:gd name="connsiteY702" fmla="*/ 534789 h 887636"/>
              <a:gd name="connsiteX703" fmla="*/ 10067580 w 12192000"/>
              <a:gd name="connsiteY703" fmla="*/ 499278 h 887636"/>
              <a:gd name="connsiteX704" fmla="*/ 10032069 w 12192000"/>
              <a:gd name="connsiteY704" fmla="*/ 463767 h 887636"/>
              <a:gd name="connsiteX705" fmla="*/ 9844159 w 12192000"/>
              <a:gd name="connsiteY705" fmla="*/ 463767 h 887636"/>
              <a:gd name="connsiteX706" fmla="*/ 9808648 w 12192000"/>
              <a:gd name="connsiteY706" fmla="*/ 499278 h 887636"/>
              <a:gd name="connsiteX707" fmla="*/ 9844159 w 12192000"/>
              <a:gd name="connsiteY707" fmla="*/ 534789 h 887636"/>
              <a:gd name="connsiteX708" fmla="*/ 9879670 w 12192000"/>
              <a:gd name="connsiteY708" fmla="*/ 499278 h 887636"/>
              <a:gd name="connsiteX709" fmla="*/ 9844159 w 12192000"/>
              <a:gd name="connsiteY709" fmla="*/ 463767 h 887636"/>
              <a:gd name="connsiteX710" fmla="*/ 9656249 w 12192000"/>
              <a:gd name="connsiteY710" fmla="*/ 463767 h 887636"/>
              <a:gd name="connsiteX711" fmla="*/ 9620738 w 12192000"/>
              <a:gd name="connsiteY711" fmla="*/ 499278 h 887636"/>
              <a:gd name="connsiteX712" fmla="*/ 9656249 w 12192000"/>
              <a:gd name="connsiteY712" fmla="*/ 534789 h 887636"/>
              <a:gd name="connsiteX713" fmla="*/ 9691760 w 12192000"/>
              <a:gd name="connsiteY713" fmla="*/ 499278 h 887636"/>
              <a:gd name="connsiteX714" fmla="*/ 9656249 w 12192000"/>
              <a:gd name="connsiteY714" fmla="*/ 463767 h 887636"/>
              <a:gd name="connsiteX715" fmla="*/ 9468339 w 12192000"/>
              <a:gd name="connsiteY715" fmla="*/ 463767 h 887636"/>
              <a:gd name="connsiteX716" fmla="*/ 9432828 w 12192000"/>
              <a:gd name="connsiteY716" fmla="*/ 499278 h 887636"/>
              <a:gd name="connsiteX717" fmla="*/ 9468339 w 12192000"/>
              <a:gd name="connsiteY717" fmla="*/ 534789 h 887636"/>
              <a:gd name="connsiteX718" fmla="*/ 9503850 w 12192000"/>
              <a:gd name="connsiteY718" fmla="*/ 499278 h 887636"/>
              <a:gd name="connsiteX719" fmla="*/ 9468339 w 12192000"/>
              <a:gd name="connsiteY719" fmla="*/ 463767 h 887636"/>
              <a:gd name="connsiteX720" fmla="*/ 9280429 w 12192000"/>
              <a:gd name="connsiteY720" fmla="*/ 463767 h 887636"/>
              <a:gd name="connsiteX721" fmla="*/ 9244918 w 12192000"/>
              <a:gd name="connsiteY721" fmla="*/ 499278 h 887636"/>
              <a:gd name="connsiteX722" fmla="*/ 9280429 w 12192000"/>
              <a:gd name="connsiteY722" fmla="*/ 534789 h 887636"/>
              <a:gd name="connsiteX723" fmla="*/ 9315940 w 12192000"/>
              <a:gd name="connsiteY723" fmla="*/ 499278 h 887636"/>
              <a:gd name="connsiteX724" fmla="*/ 9280429 w 12192000"/>
              <a:gd name="connsiteY724" fmla="*/ 463767 h 887636"/>
              <a:gd name="connsiteX725" fmla="*/ 9092519 w 12192000"/>
              <a:gd name="connsiteY725" fmla="*/ 463767 h 887636"/>
              <a:gd name="connsiteX726" fmla="*/ 9057008 w 12192000"/>
              <a:gd name="connsiteY726" fmla="*/ 499278 h 887636"/>
              <a:gd name="connsiteX727" fmla="*/ 9092519 w 12192000"/>
              <a:gd name="connsiteY727" fmla="*/ 534789 h 887636"/>
              <a:gd name="connsiteX728" fmla="*/ 9128030 w 12192000"/>
              <a:gd name="connsiteY728" fmla="*/ 499278 h 887636"/>
              <a:gd name="connsiteX729" fmla="*/ 9092519 w 12192000"/>
              <a:gd name="connsiteY729" fmla="*/ 463767 h 887636"/>
              <a:gd name="connsiteX730" fmla="*/ 8904609 w 12192000"/>
              <a:gd name="connsiteY730" fmla="*/ 463767 h 887636"/>
              <a:gd name="connsiteX731" fmla="*/ 8869098 w 12192000"/>
              <a:gd name="connsiteY731" fmla="*/ 499278 h 887636"/>
              <a:gd name="connsiteX732" fmla="*/ 8904609 w 12192000"/>
              <a:gd name="connsiteY732" fmla="*/ 534789 h 887636"/>
              <a:gd name="connsiteX733" fmla="*/ 8940120 w 12192000"/>
              <a:gd name="connsiteY733" fmla="*/ 499278 h 887636"/>
              <a:gd name="connsiteX734" fmla="*/ 8904609 w 12192000"/>
              <a:gd name="connsiteY734" fmla="*/ 463767 h 887636"/>
              <a:gd name="connsiteX735" fmla="*/ 8716699 w 12192000"/>
              <a:gd name="connsiteY735" fmla="*/ 463767 h 887636"/>
              <a:gd name="connsiteX736" fmla="*/ 8681188 w 12192000"/>
              <a:gd name="connsiteY736" fmla="*/ 499278 h 887636"/>
              <a:gd name="connsiteX737" fmla="*/ 8716699 w 12192000"/>
              <a:gd name="connsiteY737" fmla="*/ 534789 h 887636"/>
              <a:gd name="connsiteX738" fmla="*/ 8752210 w 12192000"/>
              <a:gd name="connsiteY738" fmla="*/ 499278 h 887636"/>
              <a:gd name="connsiteX739" fmla="*/ 8716699 w 12192000"/>
              <a:gd name="connsiteY739" fmla="*/ 463767 h 887636"/>
              <a:gd name="connsiteX740" fmla="*/ 8528789 w 12192000"/>
              <a:gd name="connsiteY740" fmla="*/ 463767 h 887636"/>
              <a:gd name="connsiteX741" fmla="*/ 8493278 w 12192000"/>
              <a:gd name="connsiteY741" fmla="*/ 499278 h 887636"/>
              <a:gd name="connsiteX742" fmla="*/ 8528789 w 12192000"/>
              <a:gd name="connsiteY742" fmla="*/ 534789 h 887636"/>
              <a:gd name="connsiteX743" fmla="*/ 8564300 w 12192000"/>
              <a:gd name="connsiteY743" fmla="*/ 499278 h 887636"/>
              <a:gd name="connsiteX744" fmla="*/ 8528789 w 12192000"/>
              <a:gd name="connsiteY744" fmla="*/ 463767 h 887636"/>
              <a:gd name="connsiteX745" fmla="*/ 8340879 w 12192000"/>
              <a:gd name="connsiteY745" fmla="*/ 463767 h 887636"/>
              <a:gd name="connsiteX746" fmla="*/ 8305368 w 12192000"/>
              <a:gd name="connsiteY746" fmla="*/ 499278 h 887636"/>
              <a:gd name="connsiteX747" fmla="*/ 8340879 w 12192000"/>
              <a:gd name="connsiteY747" fmla="*/ 534789 h 887636"/>
              <a:gd name="connsiteX748" fmla="*/ 8376390 w 12192000"/>
              <a:gd name="connsiteY748" fmla="*/ 499278 h 887636"/>
              <a:gd name="connsiteX749" fmla="*/ 8340879 w 12192000"/>
              <a:gd name="connsiteY749" fmla="*/ 463767 h 887636"/>
              <a:gd name="connsiteX750" fmla="*/ 8152969 w 12192000"/>
              <a:gd name="connsiteY750" fmla="*/ 463767 h 887636"/>
              <a:gd name="connsiteX751" fmla="*/ 8117458 w 12192000"/>
              <a:gd name="connsiteY751" fmla="*/ 499278 h 887636"/>
              <a:gd name="connsiteX752" fmla="*/ 8152969 w 12192000"/>
              <a:gd name="connsiteY752" fmla="*/ 534789 h 887636"/>
              <a:gd name="connsiteX753" fmla="*/ 8188480 w 12192000"/>
              <a:gd name="connsiteY753" fmla="*/ 499278 h 887636"/>
              <a:gd name="connsiteX754" fmla="*/ 8152969 w 12192000"/>
              <a:gd name="connsiteY754" fmla="*/ 463767 h 887636"/>
              <a:gd name="connsiteX755" fmla="*/ 7965059 w 12192000"/>
              <a:gd name="connsiteY755" fmla="*/ 463767 h 887636"/>
              <a:gd name="connsiteX756" fmla="*/ 7929548 w 12192000"/>
              <a:gd name="connsiteY756" fmla="*/ 499278 h 887636"/>
              <a:gd name="connsiteX757" fmla="*/ 7965059 w 12192000"/>
              <a:gd name="connsiteY757" fmla="*/ 534789 h 887636"/>
              <a:gd name="connsiteX758" fmla="*/ 8000570 w 12192000"/>
              <a:gd name="connsiteY758" fmla="*/ 499278 h 887636"/>
              <a:gd name="connsiteX759" fmla="*/ 7965059 w 12192000"/>
              <a:gd name="connsiteY759" fmla="*/ 463767 h 887636"/>
              <a:gd name="connsiteX760" fmla="*/ 7777149 w 12192000"/>
              <a:gd name="connsiteY760" fmla="*/ 463767 h 887636"/>
              <a:gd name="connsiteX761" fmla="*/ 7741638 w 12192000"/>
              <a:gd name="connsiteY761" fmla="*/ 499278 h 887636"/>
              <a:gd name="connsiteX762" fmla="*/ 7777149 w 12192000"/>
              <a:gd name="connsiteY762" fmla="*/ 534789 h 887636"/>
              <a:gd name="connsiteX763" fmla="*/ 7812660 w 12192000"/>
              <a:gd name="connsiteY763" fmla="*/ 499278 h 887636"/>
              <a:gd name="connsiteX764" fmla="*/ 7777149 w 12192000"/>
              <a:gd name="connsiteY764" fmla="*/ 463767 h 887636"/>
              <a:gd name="connsiteX765" fmla="*/ 7589239 w 12192000"/>
              <a:gd name="connsiteY765" fmla="*/ 463767 h 887636"/>
              <a:gd name="connsiteX766" fmla="*/ 7553728 w 12192000"/>
              <a:gd name="connsiteY766" fmla="*/ 499278 h 887636"/>
              <a:gd name="connsiteX767" fmla="*/ 7589239 w 12192000"/>
              <a:gd name="connsiteY767" fmla="*/ 534789 h 887636"/>
              <a:gd name="connsiteX768" fmla="*/ 7624750 w 12192000"/>
              <a:gd name="connsiteY768" fmla="*/ 499278 h 887636"/>
              <a:gd name="connsiteX769" fmla="*/ 7589239 w 12192000"/>
              <a:gd name="connsiteY769" fmla="*/ 463767 h 887636"/>
              <a:gd name="connsiteX770" fmla="*/ 7401329 w 12192000"/>
              <a:gd name="connsiteY770" fmla="*/ 463767 h 887636"/>
              <a:gd name="connsiteX771" fmla="*/ 7365818 w 12192000"/>
              <a:gd name="connsiteY771" fmla="*/ 499278 h 887636"/>
              <a:gd name="connsiteX772" fmla="*/ 7401329 w 12192000"/>
              <a:gd name="connsiteY772" fmla="*/ 534789 h 887636"/>
              <a:gd name="connsiteX773" fmla="*/ 7436840 w 12192000"/>
              <a:gd name="connsiteY773" fmla="*/ 499278 h 887636"/>
              <a:gd name="connsiteX774" fmla="*/ 7401329 w 12192000"/>
              <a:gd name="connsiteY774" fmla="*/ 463767 h 887636"/>
              <a:gd name="connsiteX775" fmla="*/ 7213419 w 12192000"/>
              <a:gd name="connsiteY775" fmla="*/ 463767 h 887636"/>
              <a:gd name="connsiteX776" fmla="*/ 7177908 w 12192000"/>
              <a:gd name="connsiteY776" fmla="*/ 499278 h 887636"/>
              <a:gd name="connsiteX777" fmla="*/ 7213419 w 12192000"/>
              <a:gd name="connsiteY777" fmla="*/ 534789 h 887636"/>
              <a:gd name="connsiteX778" fmla="*/ 7248930 w 12192000"/>
              <a:gd name="connsiteY778" fmla="*/ 499278 h 887636"/>
              <a:gd name="connsiteX779" fmla="*/ 7213419 w 12192000"/>
              <a:gd name="connsiteY779" fmla="*/ 463767 h 887636"/>
              <a:gd name="connsiteX780" fmla="*/ 7025509 w 12192000"/>
              <a:gd name="connsiteY780" fmla="*/ 463767 h 887636"/>
              <a:gd name="connsiteX781" fmla="*/ 6989998 w 12192000"/>
              <a:gd name="connsiteY781" fmla="*/ 499278 h 887636"/>
              <a:gd name="connsiteX782" fmla="*/ 7025509 w 12192000"/>
              <a:gd name="connsiteY782" fmla="*/ 534789 h 887636"/>
              <a:gd name="connsiteX783" fmla="*/ 7061020 w 12192000"/>
              <a:gd name="connsiteY783" fmla="*/ 499278 h 887636"/>
              <a:gd name="connsiteX784" fmla="*/ 7025509 w 12192000"/>
              <a:gd name="connsiteY784" fmla="*/ 463767 h 887636"/>
              <a:gd name="connsiteX785" fmla="*/ 6837599 w 12192000"/>
              <a:gd name="connsiteY785" fmla="*/ 463767 h 887636"/>
              <a:gd name="connsiteX786" fmla="*/ 6802088 w 12192000"/>
              <a:gd name="connsiteY786" fmla="*/ 499278 h 887636"/>
              <a:gd name="connsiteX787" fmla="*/ 6837599 w 12192000"/>
              <a:gd name="connsiteY787" fmla="*/ 534789 h 887636"/>
              <a:gd name="connsiteX788" fmla="*/ 6873110 w 12192000"/>
              <a:gd name="connsiteY788" fmla="*/ 499278 h 887636"/>
              <a:gd name="connsiteX789" fmla="*/ 6837599 w 12192000"/>
              <a:gd name="connsiteY789" fmla="*/ 463767 h 887636"/>
              <a:gd name="connsiteX790" fmla="*/ 6649689 w 12192000"/>
              <a:gd name="connsiteY790" fmla="*/ 463767 h 887636"/>
              <a:gd name="connsiteX791" fmla="*/ 6614179 w 12192000"/>
              <a:gd name="connsiteY791" fmla="*/ 499278 h 887636"/>
              <a:gd name="connsiteX792" fmla="*/ 6649689 w 12192000"/>
              <a:gd name="connsiteY792" fmla="*/ 534789 h 887636"/>
              <a:gd name="connsiteX793" fmla="*/ 6685200 w 12192000"/>
              <a:gd name="connsiteY793" fmla="*/ 499278 h 887636"/>
              <a:gd name="connsiteX794" fmla="*/ 6649689 w 12192000"/>
              <a:gd name="connsiteY794" fmla="*/ 463767 h 887636"/>
              <a:gd name="connsiteX795" fmla="*/ 6461779 w 12192000"/>
              <a:gd name="connsiteY795" fmla="*/ 463767 h 887636"/>
              <a:gd name="connsiteX796" fmla="*/ 6426268 w 12192000"/>
              <a:gd name="connsiteY796" fmla="*/ 499278 h 887636"/>
              <a:gd name="connsiteX797" fmla="*/ 6461779 w 12192000"/>
              <a:gd name="connsiteY797" fmla="*/ 534789 h 887636"/>
              <a:gd name="connsiteX798" fmla="*/ 6497290 w 12192000"/>
              <a:gd name="connsiteY798" fmla="*/ 499278 h 887636"/>
              <a:gd name="connsiteX799" fmla="*/ 6461779 w 12192000"/>
              <a:gd name="connsiteY799" fmla="*/ 463767 h 887636"/>
              <a:gd name="connsiteX800" fmla="*/ 6273870 w 12192000"/>
              <a:gd name="connsiteY800" fmla="*/ 463767 h 887636"/>
              <a:gd name="connsiteX801" fmla="*/ 6238358 w 12192000"/>
              <a:gd name="connsiteY801" fmla="*/ 499278 h 887636"/>
              <a:gd name="connsiteX802" fmla="*/ 6273870 w 12192000"/>
              <a:gd name="connsiteY802" fmla="*/ 534789 h 887636"/>
              <a:gd name="connsiteX803" fmla="*/ 6309381 w 12192000"/>
              <a:gd name="connsiteY803" fmla="*/ 499278 h 887636"/>
              <a:gd name="connsiteX804" fmla="*/ 6273870 w 12192000"/>
              <a:gd name="connsiteY804" fmla="*/ 463767 h 887636"/>
              <a:gd name="connsiteX805" fmla="*/ 6085959 w 12192000"/>
              <a:gd name="connsiteY805" fmla="*/ 463767 h 887636"/>
              <a:gd name="connsiteX806" fmla="*/ 6050450 w 12192000"/>
              <a:gd name="connsiteY806" fmla="*/ 499278 h 887636"/>
              <a:gd name="connsiteX807" fmla="*/ 6085959 w 12192000"/>
              <a:gd name="connsiteY807" fmla="*/ 534789 h 887636"/>
              <a:gd name="connsiteX808" fmla="*/ 6121470 w 12192000"/>
              <a:gd name="connsiteY808" fmla="*/ 499278 h 887636"/>
              <a:gd name="connsiteX809" fmla="*/ 6085959 w 12192000"/>
              <a:gd name="connsiteY809" fmla="*/ 463767 h 887636"/>
              <a:gd name="connsiteX810" fmla="*/ 5898050 w 12192000"/>
              <a:gd name="connsiteY810" fmla="*/ 463767 h 887636"/>
              <a:gd name="connsiteX811" fmla="*/ 5862539 w 12192000"/>
              <a:gd name="connsiteY811" fmla="*/ 499278 h 887636"/>
              <a:gd name="connsiteX812" fmla="*/ 5898050 w 12192000"/>
              <a:gd name="connsiteY812" fmla="*/ 534789 h 887636"/>
              <a:gd name="connsiteX813" fmla="*/ 5933561 w 12192000"/>
              <a:gd name="connsiteY813" fmla="*/ 499278 h 887636"/>
              <a:gd name="connsiteX814" fmla="*/ 5898050 w 12192000"/>
              <a:gd name="connsiteY814" fmla="*/ 463767 h 887636"/>
              <a:gd name="connsiteX815" fmla="*/ 5710141 w 12192000"/>
              <a:gd name="connsiteY815" fmla="*/ 463767 h 887636"/>
              <a:gd name="connsiteX816" fmla="*/ 5674630 w 12192000"/>
              <a:gd name="connsiteY816" fmla="*/ 499278 h 887636"/>
              <a:gd name="connsiteX817" fmla="*/ 5710141 w 12192000"/>
              <a:gd name="connsiteY817" fmla="*/ 534789 h 887636"/>
              <a:gd name="connsiteX818" fmla="*/ 5745653 w 12192000"/>
              <a:gd name="connsiteY818" fmla="*/ 499278 h 887636"/>
              <a:gd name="connsiteX819" fmla="*/ 5710141 w 12192000"/>
              <a:gd name="connsiteY819" fmla="*/ 463767 h 887636"/>
              <a:gd name="connsiteX820" fmla="*/ 5522233 w 12192000"/>
              <a:gd name="connsiteY820" fmla="*/ 463767 h 887636"/>
              <a:gd name="connsiteX821" fmla="*/ 5486721 w 12192000"/>
              <a:gd name="connsiteY821" fmla="*/ 499278 h 887636"/>
              <a:gd name="connsiteX822" fmla="*/ 5522233 w 12192000"/>
              <a:gd name="connsiteY822" fmla="*/ 534789 h 887636"/>
              <a:gd name="connsiteX823" fmla="*/ 5557742 w 12192000"/>
              <a:gd name="connsiteY823" fmla="*/ 499278 h 887636"/>
              <a:gd name="connsiteX824" fmla="*/ 5522233 w 12192000"/>
              <a:gd name="connsiteY824" fmla="*/ 463767 h 887636"/>
              <a:gd name="connsiteX825" fmla="*/ 5334321 w 12192000"/>
              <a:gd name="connsiteY825" fmla="*/ 463767 h 887636"/>
              <a:gd name="connsiteX826" fmla="*/ 5298813 w 12192000"/>
              <a:gd name="connsiteY826" fmla="*/ 499278 h 887636"/>
              <a:gd name="connsiteX827" fmla="*/ 5334321 w 12192000"/>
              <a:gd name="connsiteY827" fmla="*/ 534789 h 887636"/>
              <a:gd name="connsiteX828" fmla="*/ 5369832 w 12192000"/>
              <a:gd name="connsiteY828" fmla="*/ 499278 h 887636"/>
              <a:gd name="connsiteX829" fmla="*/ 5334321 w 12192000"/>
              <a:gd name="connsiteY829" fmla="*/ 463767 h 887636"/>
              <a:gd name="connsiteX830" fmla="*/ 5146412 w 12192000"/>
              <a:gd name="connsiteY830" fmla="*/ 463767 h 887636"/>
              <a:gd name="connsiteX831" fmla="*/ 5110901 w 12192000"/>
              <a:gd name="connsiteY831" fmla="*/ 499278 h 887636"/>
              <a:gd name="connsiteX832" fmla="*/ 5146412 w 12192000"/>
              <a:gd name="connsiteY832" fmla="*/ 534789 h 887636"/>
              <a:gd name="connsiteX833" fmla="*/ 5181923 w 12192000"/>
              <a:gd name="connsiteY833" fmla="*/ 499278 h 887636"/>
              <a:gd name="connsiteX834" fmla="*/ 5146412 w 12192000"/>
              <a:gd name="connsiteY834" fmla="*/ 463767 h 887636"/>
              <a:gd name="connsiteX835" fmla="*/ 4958502 w 12192000"/>
              <a:gd name="connsiteY835" fmla="*/ 463767 h 887636"/>
              <a:gd name="connsiteX836" fmla="*/ 4922992 w 12192000"/>
              <a:gd name="connsiteY836" fmla="*/ 499278 h 887636"/>
              <a:gd name="connsiteX837" fmla="*/ 4958502 w 12192000"/>
              <a:gd name="connsiteY837" fmla="*/ 534789 h 887636"/>
              <a:gd name="connsiteX838" fmla="*/ 4994015 w 12192000"/>
              <a:gd name="connsiteY838" fmla="*/ 499278 h 887636"/>
              <a:gd name="connsiteX839" fmla="*/ 4958502 w 12192000"/>
              <a:gd name="connsiteY839" fmla="*/ 463767 h 887636"/>
              <a:gd name="connsiteX840" fmla="*/ 4770595 w 12192000"/>
              <a:gd name="connsiteY840" fmla="*/ 463767 h 887636"/>
              <a:gd name="connsiteX841" fmla="*/ 4735082 w 12192000"/>
              <a:gd name="connsiteY841" fmla="*/ 499278 h 887636"/>
              <a:gd name="connsiteX842" fmla="*/ 4770595 w 12192000"/>
              <a:gd name="connsiteY842" fmla="*/ 534789 h 887636"/>
              <a:gd name="connsiteX843" fmla="*/ 4806102 w 12192000"/>
              <a:gd name="connsiteY843" fmla="*/ 499278 h 887636"/>
              <a:gd name="connsiteX844" fmla="*/ 4770595 w 12192000"/>
              <a:gd name="connsiteY844" fmla="*/ 463767 h 887636"/>
              <a:gd name="connsiteX845" fmla="*/ 4582682 w 12192000"/>
              <a:gd name="connsiteY845" fmla="*/ 463767 h 887636"/>
              <a:gd name="connsiteX846" fmla="*/ 4547171 w 12192000"/>
              <a:gd name="connsiteY846" fmla="*/ 499278 h 887636"/>
              <a:gd name="connsiteX847" fmla="*/ 4582682 w 12192000"/>
              <a:gd name="connsiteY847" fmla="*/ 534789 h 887636"/>
              <a:gd name="connsiteX848" fmla="*/ 4618193 w 12192000"/>
              <a:gd name="connsiteY848" fmla="*/ 499278 h 887636"/>
              <a:gd name="connsiteX849" fmla="*/ 4582682 w 12192000"/>
              <a:gd name="connsiteY849" fmla="*/ 463767 h 887636"/>
              <a:gd name="connsiteX850" fmla="*/ 4394773 w 12192000"/>
              <a:gd name="connsiteY850" fmla="*/ 463767 h 887636"/>
              <a:gd name="connsiteX851" fmla="*/ 4359261 w 12192000"/>
              <a:gd name="connsiteY851" fmla="*/ 499278 h 887636"/>
              <a:gd name="connsiteX852" fmla="*/ 4394773 w 12192000"/>
              <a:gd name="connsiteY852" fmla="*/ 534789 h 887636"/>
              <a:gd name="connsiteX853" fmla="*/ 4430285 w 12192000"/>
              <a:gd name="connsiteY853" fmla="*/ 499278 h 887636"/>
              <a:gd name="connsiteX854" fmla="*/ 4394773 w 12192000"/>
              <a:gd name="connsiteY854" fmla="*/ 463767 h 887636"/>
              <a:gd name="connsiteX855" fmla="*/ 4206863 w 12192000"/>
              <a:gd name="connsiteY855" fmla="*/ 463767 h 887636"/>
              <a:gd name="connsiteX856" fmla="*/ 4171356 w 12192000"/>
              <a:gd name="connsiteY856" fmla="*/ 499278 h 887636"/>
              <a:gd name="connsiteX857" fmla="*/ 4206863 w 12192000"/>
              <a:gd name="connsiteY857" fmla="*/ 534789 h 887636"/>
              <a:gd name="connsiteX858" fmla="*/ 4242372 w 12192000"/>
              <a:gd name="connsiteY858" fmla="*/ 499278 h 887636"/>
              <a:gd name="connsiteX859" fmla="*/ 4206863 w 12192000"/>
              <a:gd name="connsiteY859" fmla="*/ 463767 h 887636"/>
              <a:gd name="connsiteX860" fmla="*/ 4018959 w 12192000"/>
              <a:gd name="connsiteY860" fmla="*/ 463767 h 887636"/>
              <a:gd name="connsiteX861" fmla="*/ 3983449 w 12192000"/>
              <a:gd name="connsiteY861" fmla="*/ 499278 h 887636"/>
              <a:gd name="connsiteX862" fmla="*/ 4018959 w 12192000"/>
              <a:gd name="connsiteY862" fmla="*/ 534789 h 887636"/>
              <a:gd name="connsiteX863" fmla="*/ 4054470 w 12192000"/>
              <a:gd name="connsiteY863" fmla="*/ 499278 h 887636"/>
              <a:gd name="connsiteX864" fmla="*/ 4018959 w 12192000"/>
              <a:gd name="connsiteY864" fmla="*/ 463767 h 887636"/>
              <a:gd name="connsiteX865" fmla="*/ 3831047 w 12192000"/>
              <a:gd name="connsiteY865" fmla="*/ 463767 h 887636"/>
              <a:gd name="connsiteX866" fmla="*/ 3795536 w 12192000"/>
              <a:gd name="connsiteY866" fmla="*/ 499278 h 887636"/>
              <a:gd name="connsiteX867" fmla="*/ 3831047 w 12192000"/>
              <a:gd name="connsiteY867" fmla="*/ 534789 h 887636"/>
              <a:gd name="connsiteX868" fmla="*/ 3866559 w 12192000"/>
              <a:gd name="connsiteY868" fmla="*/ 499278 h 887636"/>
              <a:gd name="connsiteX869" fmla="*/ 3831047 w 12192000"/>
              <a:gd name="connsiteY869" fmla="*/ 463767 h 887636"/>
              <a:gd name="connsiteX870" fmla="*/ 3643135 w 12192000"/>
              <a:gd name="connsiteY870" fmla="*/ 463767 h 887636"/>
              <a:gd name="connsiteX871" fmla="*/ 3607624 w 12192000"/>
              <a:gd name="connsiteY871" fmla="*/ 499278 h 887636"/>
              <a:gd name="connsiteX872" fmla="*/ 3643135 w 12192000"/>
              <a:gd name="connsiteY872" fmla="*/ 534789 h 887636"/>
              <a:gd name="connsiteX873" fmla="*/ 3678648 w 12192000"/>
              <a:gd name="connsiteY873" fmla="*/ 499278 h 887636"/>
              <a:gd name="connsiteX874" fmla="*/ 3643135 w 12192000"/>
              <a:gd name="connsiteY874" fmla="*/ 463767 h 887636"/>
              <a:gd name="connsiteX875" fmla="*/ 3455228 w 12192000"/>
              <a:gd name="connsiteY875" fmla="*/ 463767 h 887636"/>
              <a:gd name="connsiteX876" fmla="*/ 3419718 w 12192000"/>
              <a:gd name="connsiteY876" fmla="*/ 499278 h 887636"/>
              <a:gd name="connsiteX877" fmla="*/ 3455228 w 12192000"/>
              <a:gd name="connsiteY877" fmla="*/ 534789 h 887636"/>
              <a:gd name="connsiteX878" fmla="*/ 3490738 w 12192000"/>
              <a:gd name="connsiteY878" fmla="*/ 499278 h 887636"/>
              <a:gd name="connsiteX879" fmla="*/ 3455228 w 12192000"/>
              <a:gd name="connsiteY879" fmla="*/ 463767 h 887636"/>
              <a:gd name="connsiteX880" fmla="*/ 3267322 w 12192000"/>
              <a:gd name="connsiteY880" fmla="*/ 463767 h 887636"/>
              <a:gd name="connsiteX881" fmla="*/ 3231812 w 12192000"/>
              <a:gd name="connsiteY881" fmla="*/ 499278 h 887636"/>
              <a:gd name="connsiteX882" fmla="*/ 3267322 w 12192000"/>
              <a:gd name="connsiteY882" fmla="*/ 534789 h 887636"/>
              <a:gd name="connsiteX883" fmla="*/ 3302832 w 12192000"/>
              <a:gd name="connsiteY883" fmla="*/ 499278 h 887636"/>
              <a:gd name="connsiteX884" fmla="*/ 3267322 w 12192000"/>
              <a:gd name="connsiteY884" fmla="*/ 463767 h 887636"/>
              <a:gd name="connsiteX885" fmla="*/ 3079409 w 12192000"/>
              <a:gd name="connsiteY885" fmla="*/ 463767 h 887636"/>
              <a:gd name="connsiteX886" fmla="*/ 3043899 w 12192000"/>
              <a:gd name="connsiteY886" fmla="*/ 499278 h 887636"/>
              <a:gd name="connsiteX887" fmla="*/ 3079409 w 12192000"/>
              <a:gd name="connsiteY887" fmla="*/ 534789 h 887636"/>
              <a:gd name="connsiteX888" fmla="*/ 3114921 w 12192000"/>
              <a:gd name="connsiteY888" fmla="*/ 499278 h 887636"/>
              <a:gd name="connsiteX889" fmla="*/ 3079409 w 12192000"/>
              <a:gd name="connsiteY889" fmla="*/ 463767 h 887636"/>
              <a:gd name="connsiteX890" fmla="*/ 2891500 w 12192000"/>
              <a:gd name="connsiteY890" fmla="*/ 463767 h 887636"/>
              <a:gd name="connsiteX891" fmla="*/ 2855988 w 12192000"/>
              <a:gd name="connsiteY891" fmla="*/ 499278 h 887636"/>
              <a:gd name="connsiteX892" fmla="*/ 2891500 w 12192000"/>
              <a:gd name="connsiteY892" fmla="*/ 534789 h 887636"/>
              <a:gd name="connsiteX893" fmla="*/ 2927011 w 12192000"/>
              <a:gd name="connsiteY893" fmla="*/ 499278 h 887636"/>
              <a:gd name="connsiteX894" fmla="*/ 2891500 w 12192000"/>
              <a:gd name="connsiteY894" fmla="*/ 463767 h 887636"/>
              <a:gd name="connsiteX895" fmla="*/ 2703588 w 12192000"/>
              <a:gd name="connsiteY895" fmla="*/ 463767 h 887636"/>
              <a:gd name="connsiteX896" fmla="*/ 2668078 w 12192000"/>
              <a:gd name="connsiteY896" fmla="*/ 499278 h 887636"/>
              <a:gd name="connsiteX897" fmla="*/ 2703588 w 12192000"/>
              <a:gd name="connsiteY897" fmla="*/ 534789 h 887636"/>
              <a:gd name="connsiteX898" fmla="*/ 2739100 w 12192000"/>
              <a:gd name="connsiteY898" fmla="*/ 499278 h 887636"/>
              <a:gd name="connsiteX899" fmla="*/ 2703588 w 12192000"/>
              <a:gd name="connsiteY899" fmla="*/ 463767 h 887636"/>
              <a:gd name="connsiteX900" fmla="*/ 2515679 w 12192000"/>
              <a:gd name="connsiteY900" fmla="*/ 463767 h 887636"/>
              <a:gd name="connsiteX901" fmla="*/ 2480169 w 12192000"/>
              <a:gd name="connsiteY901" fmla="*/ 499278 h 887636"/>
              <a:gd name="connsiteX902" fmla="*/ 2515679 w 12192000"/>
              <a:gd name="connsiteY902" fmla="*/ 534789 h 887636"/>
              <a:gd name="connsiteX903" fmla="*/ 2551191 w 12192000"/>
              <a:gd name="connsiteY903" fmla="*/ 499278 h 887636"/>
              <a:gd name="connsiteX904" fmla="*/ 2515679 w 12192000"/>
              <a:gd name="connsiteY904" fmla="*/ 463767 h 887636"/>
              <a:gd name="connsiteX905" fmla="*/ 2327769 w 12192000"/>
              <a:gd name="connsiteY905" fmla="*/ 463767 h 887636"/>
              <a:gd name="connsiteX906" fmla="*/ 2292259 w 12192000"/>
              <a:gd name="connsiteY906" fmla="*/ 499278 h 887636"/>
              <a:gd name="connsiteX907" fmla="*/ 2327769 w 12192000"/>
              <a:gd name="connsiteY907" fmla="*/ 534789 h 887636"/>
              <a:gd name="connsiteX908" fmla="*/ 2363281 w 12192000"/>
              <a:gd name="connsiteY908" fmla="*/ 499278 h 887636"/>
              <a:gd name="connsiteX909" fmla="*/ 2327769 w 12192000"/>
              <a:gd name="connsiteY909" fmla="*/ 463767 h 887636"/>
              <a:gd name="connsiteX910" fmla="*/ 2139862 w 12192000"/>
              <a:gd name="connsiteY910" fmla="*/ 463767 h 887636"/>
              <a:gd name="connsiteX911" fmla="*/ 2104350 w 12192000"/>
              <a:gd name="connsiteY911" fmla="*/ 499278 h 887636"/>
              <a:gd name="connsiteX912" fmla="*/ 2139862 w 12192000"/>
              <a:gd name="connsiteY912" fmla="*/ 534789 h 887636"/>
              <a:gd name="connsiteX913" fmla="*/ 2175372 w 12192000"/>
              <a:gd name="connsiteY913" fmla="*/ 499278 h 887636"/>
              <a:gd name="connsiteX914" fmla="*/ 2139862 w 12192000"/>
              <a:gd name="connsiteY914" fmla="*/ 463767 h 887636"/>
              <a:gd name="connsiteX915" fmla="*/ 1951951 w 12192000"/>
              <a:gd name="connsiteY915" fmla="*/ 463767 h 887636"/>
              <a:gd name="connsiteX916" fmla="*/ 1916440 w 12192000"/>
              <a:gd name="connsiteY916" fmla="*/ 499278 h 887636"/>
              <a:gd name="connsiteX917" fmla="*/ 1951951 w 12192000"/>
              <a:gd name="connsiteY917" fmla="*/ 534789 h 887636"/>
              <a:gd name="connsiteX918" fmla="*/ 1987463 w 12192000"/>
              <a:gd name="connsiteY918" fmla="*/ 499278 h 887636"/>
              <a:gd name="connsiteX919" fmla="*/ 1951951 w 12192000"/>
              <a:gd name="connsiteY919" fmla="*/ 463767 h 887636"/>
              <a:gd name="connsiteX920" fmla="*/ 1764042 w 12192000"/>
              <a:gd name="connsiteY920" fmla="*/ 463767 h 887636"/>
              <a:gd name="connsiteX921" fmla="*/ 1728531 w 12192000"/>
              <a:gd name="connsiteY921" fmla="*/ 499278 h 887636"/>
              <a:gd name="connsiteX922" fmla="*/ 1764042 w 12192000"/>
              <a:gd name="connsiteY922" fmla="*/ 534789 h 887636"/>
              <a:gd name="connsiteX923" fmla="*/ 1799553 w 12192000"/>
              <a:gd name="connsiteY923" fmla="*/ 499278 h 887636"/>
              <a:gd name="connsiteX924" fmla="*/ 1764042 w 12192000"/>
              <a:gd name="connsiteY924" fmla="*/ 463767 h 887636"/>
              <a:gd name="connsiteX925" fmla="*/ 1576132 w 12192000"/>
              <a:gd name="connsiteY925" fmla="*/ 463767 h 887636"/>
              <a:gd name="connsiteX926" fmla="*/ 1540621 w 12192000"/>
              <a:gd name="connsiteY926" fmla="*/ 499278 h 887636"/>
              <a:gd name="connsiteX927" fmla="*/ 1576132 w 12192000"/>
              <a:gd name="connsiteY927" fmla="*/ 534789 h 887636"/>
              <a:gd name="connsiteX928" fmla="*/ 1611643 w 12192000"/>
              <a:gd name="connsiteY928" fmla="*/ 499278 h 887636"/>
              <a:gd name="connsiteX929" fmla="*/ 1576132 w 12192000"/>
              <a:gd name="connsiteY929" fmla="*/ 463767 h 887636"/>
              <a:gd name="connsiteX930" fmla="*/ 1388222 w 12192000"/>
              <a:gd name="connsiteY930" fmla="*/ 463767 h 887636"/>
              <a:gd name="connsiteX931" fmla="*/ 1352711 w 12192000"/>
              <a:gd name="connsiteY931" fmla="*/ 499278 h 887636"/>
              <a:gd name="connsiteX932" fmla="*/ 1388222 w 12192000"/>
              <a:gd name="connsiteY932" fmla="*/ 534789 h 887636"/>
              <a:gd name="connsiteX933" fmla="*/ 1423733 w 12192000"/>
              <a:gd name="connsiteY933" fmla="*/ 499278 h 887636"/>
              <a:gd name="connsiteX934" fmla="*/ 1388222 w 12192000"/>
              <a:gd name="connsiteY934" fmla="*/ 463767 h 887636"/>
              <a:gd name="connsiteX935" fmla="*/ 1200313 w 12192000"/>
              <a:gd name="connsiteY935" fmla="*/ 463767 h 887636"/>
              <a:gd name="connsiteX936" fmla="*/ 1164802 w 12192000"/>
              <a:gd name="connsiteY936" fmla="*/ 499278 h 887636"/>
              <a:gd name="connsiteX937" fmla="*/ 1200313 w 12192000"/>
              <a:gd name="connsiteY937" fmla="*/ 534789 h 887636"/>
              <a:gd name="connsiteX938" fmla="*/ 1235824 w 12192000"/>
              <a:gd name="connsiteY938" fmla="*/ 499278 h 887636"/>
              <a:gd name="connsiteX939" fmla="*/ 1200313 w 12192000"/>
              <a:gd name="connsiteY939" fmla="*/ 463767 h 887636"/>
              <a:gd name="connsiteX940" fmla="*/ 1012403 w 12192000"/>
              <a:gd name="connsiteY940" fmla="*/ 463767 h 887636"/>
              <a:gd name="connsiteX941" fmla="*/ 976892 w 12192000"/>
              <a:gd name="connsiteY941" fmla="*/ 499278 h 887636"/>
              <a:gd name="connsiteX942" fmla="*/ 1012403 w 12192000"/>
              <a:gd name="connsiteY942" fmla="*/ 534789 h 887636"/>
              <a:gd name="connsiteX943" fmla="*/ 1047914 w 12192000"/>
              <a:gd name="connsiteY943" fmla="*/ 499278 h 887636"/>
              <a:gd name="connsiteX944" fmla="*/ 1012403 w 12192000"/>
              <a:gd name="connsiteY944" fmla="*/ 463767 h 887636"/>
              <a:gd name="connsiteX945" fmla="*/ 824493 w 12192000"/>
              <a:gd name="connsiteY945" fmla="*/ 463767 h 887636"/>
              <a:gd name="connsiteX946" fmla="*/ 788982 w 12192000"/>
              <a:gd name="connsiteY946" fmla="*/ 499278 h 887636"/>
              <a:gd name="connsiteX947" fmla="*/ 824493 w 12192000"/>
              <a:gd name="connsiteY947" fmla="*/ 534789 h 887636"/>
              <a:gd name="connsiteX948" fmla="*/ 860004 w 12192000"/>
              <a:gd name="connsiteY948" fmla="*/ 499278 h 887636"/>
              <a:gd name="connsiteX949" fmla="*/ 824493 w 12192000"/>
              <a:gd name="connsiteY949" fmla="*/ 463767 h 887636"/>
              <a:gd name="connsiteX950" fmla="*/ 636584 w 12192000"/>
              <a:gd name="connsiteY950" fmla="*/ 463767 h 887636"/>
              <a:gd name="connsiteX951" fmla="*/ 601072 w 12192000"/>
              <a:gd name="connsiteY951" fmla="*/ 499278 h 887636"/>
              <a:gd name="connsiteX952" fmla="*/ 636584 w 12192000"/>
              <a:gd name="connsiteY952" fmla="*/ 534789 h 887636"/>
              <a:gd name="connsiteX953" fmla="*/ 672094 w 12192000"/>
              <a:gd name="connsiteY953" fmla="*/ 499278 h 887636"/>
              <a:gd name="connsiteX954" fmla="*/ 636584 w 12192000"/>
              <a:gd name="connsiteY954" fmla="*/ 463767 h 887636"/>
              <a:gd name="connsiteX955" fmla="*/ 448674 w 12192000"/>
              <a:gd name="connsiteY955" fmla="*/ 463767 h 887636"/>
              <a:gd name="connsiteX956" fmla="*/ 413163 w 12192000"/>
              <a:gd name="connsiteY956" fmla="*/ 499278 h 887636"/>
              <a:gd name="connsiteX957" fmla="*/ 448674 w 12192000"/>
              <a:gd name="connsiteY957" fmla="*/ 534789 h 887636"/>
              <a:gd name="connsiteX958" fmla="*/ 484185 w 12192000"/>
              <a:gd name="connsiteY958" fmla="*/ 499278 h 887636"/>
              <a:gd name="connsiteX959" fmla="*/ 448674 w 12192000"/>
              <a:gd name="connsiteY959" fmla="*/ 463767 h 887636"/>
              <a:gd name="connsiteX960" fmla="*/ 260764 w 12192000"/>
              <a:gd name="connsiteY960" fmla="*/ 463767 h 887636"/>
              <a:gd name="connsiteX961" fmla="*/ 225253 w 12192000"/>
              <a:gd name="connsiteY961" fmla="*/ 499278 h 887636"/>
              <a:gd name="connsiteX962" fmla="*/ 260764 w 12192000"/>
              <a:gd name="connsiteY962" fmla="*/ 534789 h 887636"/>
              <a:gd name="connsiteX963" fmla="*/ 296275 w 12192000"/>
              <a:gd name="connsiteY963" fmla="*/ 499278 h 887636"/>
              <a:gd name="connsiteX964" fmla="*/ 260764 w 12192000"/>
              <a:gd name="connsiteY964" fmla="*/ 463767 h 887636"/>
              <a:gd name="connsiteX965" fmla="*/ 78816 w 12192000"/>
              <a:gd name="connsiteY965" fmla="*/ 463766 h 887636"/>
              <a:gd name="connsiteX966" fmla="*/ 43304 w 12192000"/>
              <a:gd name="connsiteY966" fmla="*/ 499277 h 887636"/>
              <a:gd name="connsiteX967" fmla="*/ 78816 w 12192000"/>
              <a:gd name="connsiteY967" fmla="*/ 534788 h 887636"/>
              <a:gd name="connsiteX968" fmla="*/ 114326 w 12192000"/>
              <a:gd name="connsiteY968" fmla="*/ 499277 h 887636"/>
              <a:gd name="connsiteX969" fmla="*/ 78816 w 12192000"/>
              <a:gd name="connsiteY969" fmla="*/ 463766 h 887636"/>
              <a:gd name="connsiteX970" fmla="*/ 12007004 w 12192000"/>
              <a:gd name="connsiteY970" fmla="*/ 311367 h 887636"/>
              <a:gd name="connsiteX971" fmla="*/ 11971493 w 12192000"/>
              <a:gd name="connsiteY971" fmla="*/ 346878 h 887636"/>
              <a:gd name="connsiteX972" fmla="*/ 12007004 w 12192000"/>
              <a:gd name="connsiteY972" fmla="*/ 382389 h 887636"/>
              <a:gd name="connsiteX973" fmla="*/ 12042515 w 12192000"/>
              <a:gd name="connsiteY973" fmla="*/ 346878 h 887636"/>
              <a:gd name="connsiteX974" fmla="*/ 12007004 w 12192000"/>
              <a:gd name="connsiteY974" fmla="*/ 311367 h 887636"/>
              <a:gd name="connsiteX975" fmla="*/ 11819094 w 12192000"/>
              <a:gd name="connsiteY975" fmla="*/ 311367 h 887636"/>
              <a:gd name="connsiteX976" fmla="*/ 11783583 w 12192000"/>
              <a:gd name="connsiteY976" fmla="*/ 346878 h 887636"/>
              <a:gd name="connsiteX977" fmla="*/ 11819094 w 12192000"/>
              <a:gd name="connsiteY977" fmla="*/ 382389 h 887636"/>
              <a:gd name="connsiteX978" fmla="*/ 11854605 w 12192000"/>
              <a:gd name="connsiteY978" fmla="*/ 346878 h 887636"/>
              <a:gd name="connsiteX979" fmla="*/ 11819094 w 12192000"/>
              <a:gd name="connsiteY979" fmla="*/ 311367 h 887636"/>
              <a:gd name="connsiteX980" fmla="*/ 11631184 w 12192000"/>
              <a:gd name="connsiteY980" fmla="*/ 311367 h 887636"/>
              <a:gd name="connsiteX981" fmla="*/ 11595673 w 12192000"/>
              <a:gd name="connsiteY981" fmla="*/ 346878 h 887636"/>
              <a:gd name="connsiteX982" fmla="*/ 11631184 w 12192000"/>
              <a:gd name="connsiteY982" fmla="*/ 382389 h 887636"/>
              <a:gd name="connsiteX983" fmla="*/ 11666695 w 12192000"/>
              <a:gd name="connsiteY983" fmla="*/ 346878 h 887636"/>
              <a:gd name="connsiteX984" fmla="*/ 11631184 w 12192000"/>
              <a:gd name="connsiteY984" fmla="*/ 311367 h 887636"/>
              <a:gd name="connsiteX985" fmla="*/ 11443274 w 12192000"/>
              <a:gd name="connsiteY985" fmla="*/ 311367 h 887636"/>
              <a:gd name="connsiteX986" fmla="*/ 11407763 w 12192000"/>
              <a:gd name="connsiteY986" fmla="*/ 346878 h 887636"/>
              <a:gd name="connsiteX987" fmla="*/ 11443274 w 12192000"/>
              <a:gd name="connsiteY987" fmla="*/ 382389 h 887636"/>
              <a:gd name="connsiteX988" fmla="*/ 11478785 w 12192000"/>
              <a:gd name="connsiteY988" fmla="*/ 346878 h 887636"/>
              <a:gd name="connsiteX989" fmla="*/ 11443274 w 12192000"/>
              <a:gd name="connsiteY989" fmla="*/ 311367 h 887636"/>
              <a:gd name="connsiteX990" fmla="*/ 11255364 w 12192000"/>
              <a:gd name="connsiteY990" fmla="*/ 311367 h 887636"/>
              <a:gd name="connsiteX991" fmla="*/ 11219853 w 12192000"/>
              <a:gd name="connsiteY991" fmla="*/ 346878 h 887636"/>
              <a:gd name="connsiteX992" fmla="*/ 11255364 w 12192000"/>
              <a:gd name="connsiteY992" fmla="*/ 382389 h 887636"/>
              <a:gd name="connsiteX993" fmla="*/ 11290875 w 12192000"/>
              <a:gd name="connsiteY993" fmla="*/ 346878 h 887636"/>
              <a:gd name="connsiteX994" fmla="*/ 11255364 w 12192000"/>
              <a:gd name="connsiteY994" fmla="*/ 311367 h 887636"/>
              <a:gd name="connsiteX995" fmla="*/ 11067454 w 12192000"/>
              <a:gd name="connsiteY995" fmla="*/ 311367 h 887636"/>
              <a:gd name="connsiteX996" fmla="*/ 11031943 w 12192000"/>
              <a:gd name="connsiteY996" fmla="*/ 346878 h 887636"/>
              <a:gd name="connsiteX997" fmla="*/ 11067454 w 12192000"/>
              <a:gd name="connsiteY997" fmla="*/ 382389 h 887636"/>
              <a:gd name="connsiteX998" fmla="*/ 11102965 w 12192000"/>
              <a:gd name="connsiteY998" fmla="*/ 346878 h 887636"/>
              <a:gd name="connsiteX999" fmla="*/ 11067454 w 12192000"/>
              <a:gd name="connsiteY999" fmla="*/ 311367 h 887636"/>
              <a:gd name="connsiteX1000" fmla="*/ 10879544 w 12192000"/>
              <a:gd name="connsiteY1000" fmla="*/ 311367 h 887636"/>
              <a:gd name="connsiteX1001" fmla="*/ 10844033 w 12192000"/>
              <a:gd name="connsiteY1001" fmla="*/ 346878 h 887636"/>
              <a:gd name="connsiteX1002" fmla="*/ 10879544 w 12192000"/>
              <a:gd name="connsiteY1002" fmla="*/ 382389 h 887636"/>
              <a:gd name="connsiteX1003" fmla="*/ 10915055 w 12192000"/>
              <a:gd name="connsiteY1003" fmla="*/ 346878 h 887636"/>
              <a:gd name="connsiteX1004" fmla="*/ 10879544 w 12192000"/>
              <a:gd name="connsiteY1004" fmla="*/ 311367 h 887636"/>
              <a:gd name="connsiteX1005" fmla="*/ 10691634 w 12192000"/>
              <a:gd name="connsiteY1005" fmla="*/ 311367 h 887636"/>
              <a:gd name="connsiteX1006" fmla="*/ 10656123 w 12192000"/>
              <a:gd name="connsiteY1006" fmla="*/ 346878 h 887636"/>
              <a:gd name="connsiteX1007" fmla="*/ 10691634 w 12192000"/>
              <a:gd name="connsiteY1007" fmla="*/ 382389 h 887636"/>
              <a:gd name="connsiteX1008" fmla="*/ 10727145 w 12192000"/>
              <a:gd name="connsiteY1008" fmla="*/ 346878 h 887636"/>
              <a:gd name="connsiteX1009" fmla="*/ 10691634 w 12192000"/>
              <a:gd name="connsiteY1009" fmla="*/ 311367 h 887636"/>
              <a:gd name="connsiteX1010" fmla="*/ 10503724 w 12192000"/>
              <a:gd name="connsiteY1010" fmla="*/ 311367 h 887636"/>
              <a:gd name="connsiteX1011" fmla="*/ 10468213 w 12192000"/>
              <a:gd name="connsiteY1011" fmla="*/ 346878 h 887636"/>
              <a:gd name="connsiteX1012" fmla="*/ 10503724 w 12192000"/>
              <a:gd name="connsiteY1012" fmla="*/ 382389 h 887636"/>
              <a:gd name="connsiteX1013" fmla="*/ 10539235 w 12192000"/>
              <a:gd name="connsiteY1013" fmla="*/ 346878 h 887636"/>
              <a:gd name="connsiteX1014" fmla="*/ 10503724 w 12192000"/>
              <a:gd name="connsiteY1014" fmla="*/ 311367 h 887636"/>
              <a:gd name="connsiteX1015" fmla="*/ 10315814 w 12192000"/>
              <a:gd name="connsiteY1015" fmla="*/ 311367 h 887636"/>
              <a:gd name="connsiteX1016" fmla="*/ 10280303 w 12192000"/>
              <a:gd name="connsiteY1016" fmla="*/ 346878 h 887636"/>
              <a:gd name="connsiteX1017" fmla="*/ 10315814 w 12192000"/>
              <a:gd name="connsiteY1017" fmla="*/ 382389 h 887636"/>
              <a:gd name="connsiteX1018" fmla="*/ 10351325 w 12192000"/>
              <a:gd name="connsiteY1018" fmla="*/ 346878 h 887636"/>
              <a:gd name="connsiteX1019" fmla="*/ 10315814 w 12192000"/>
              <a:gd name="connsiteY1019" fmla="*/ 311367 h 887636"/>
              <a:gd name="connsiteX1020" fmla="*/ 10127904 w 12192000"/>
              <a:gd name="connsiteY1020" fmla="*/ 311367 h 887636"/>
              <a:gd name="connsiteX1021" fmla="*/ 10092393 w 12192000"/>
              <a:gd name="connsiteY1021" fmla="*/ 346878 h 887636"/>
              <a:gd name="connsiteX1022" fmla="*/ 10127904 w 12192000"/>
              <a:gd name="connsiteY1022" fmla="*/ 382389 h 887636"/>
              <a:gd name="connsiteX1023" fmla="*/ 10163415 w 12192000"/>
              <a:gd name="connsiteY1023" fmla="*/ 346878 h 887636"/>
              <a:gd name="connsiteX1024" fmla="*/ 10127904 w 12192000"/>
              <a:gd name="connsiteY1024" fmla="*/ 311367 h 887636"/>
              <a:gd name="connsiteX1025" fmla="*/ 9939994 w 12192000"/>
              <a:gd name="connsiteY1025" fmla="*/ 311367 h 887636"/>
              <a:gd name="connsiteX1026" fmla="*/ 9904483 w 12192000"/>
              <a:gd name="connsiteY1026" fmla="*/ 346878 h 887636"/>
              <a:gd name="connsiteX1027" fmla="*/ 9939994 w 12192000"/>
              <a:gd name="connsiteY1027" fmla="*/ 382389 h 887636"/>
              <a:gd name="connsiteX1028" fmla="*/ 9975505 w 12192000"/>
              <a:gd name="connsiteY1028" fmla="*/ 346878 h 887636"/>
              <a:gd name="connsiteX1029" fmla="*/ 9939994 w 12192000"/>
              <a:gd name="connsiteY1029" fmla="*/ 311367 h 887636"/>
              <a:gd name="connsiteX1030" fmla="*/ 9752084 w 12192000"/>
              <a:gd name="connsiteY1030" fmla="*/ 311367 h 887636"/>
              <a:gd name="connsiteX1031" fmla="*/ 9716573 w 12192000"/>
              <a:gd name="connsiteY1031" fmla="*/ 346878 h 887636"/>
              <a:gd name="connsiteX1032" fmla="*/ 9752084 w 12192000"/>
              <a:gd name="connsiteY1032" fmla="*/ 382389 h 887636"/>
              <a:gd name="connsiteX1033" fmla="*/ 9787595 w 12192000"/>
              <a:gd name="connsiteY1033" fmla="*/ 346878 h 887636"/>
              <a:gd name="connsiteX1034" fmla="*/ 9752084 w 12192000"/>
              <a:gd name="connsiteY1034" fmla="*/ 311367 h 887636"/>
              <a:gd name="connsiteX1035" fmla="*/ 9564174 w 12192000"/>
              <a:gd name="connsiteY1035" fmla="*/ 311367 h 887636"/>
              <a:gd name="connsiteX1036" fmla="*/ 9528663 w 12192000"/>
              <a:gd name="connsiteY1036" fmla="*/ 346878 h 887636"/>
              <a:gd name="connsiteX1037" fmla="*/ 9564174 w 12192000"/>
              <a:gd name="connsiteY1037" fmla="*/ 382389 h 887636"/>
              <a:gd name="connsiteX1038" fmla="*/ 9599685 w 12192000"/>
              <a:gd name="connsiteY1038" fmla="*/ 346878 h 887636"/>
              <a:gd name="connsiteX1039" fmla="*/ 9564174 w 12192000"/>
              <a:gd name="connsiteY1039" fmla="*/ 311367 h 887636"/>
              <a:gd name="connsiteX1040" fmla="*/ 9376264 w 12192000"/>
              <a:gd name="connsiteY1040" fmla="*/ 311367 h 887636"/>
              <a:gd name="connsiteX1041" fmla="*/ 9340753 w 12192000"/>
              <a:gd name="connsiteY1041" fmla="*/ 346878 h 887636"/>
              <a:gd name="connsiteX1042" fmla="*/ 9376264 w 12192000"/>
              <a:gd name="connsiteY1042" fmla="*/ 382389 h 887636"/>
              <a:gd name="connsiteX1043" fmla="*/ 9411775 w 12192000"/>
              <a:gd name="connsiteY1043" fmla="*/ 346878 h 887636"/>
              <a:gd name="connsiteX1044" fmla="*/ 9376264 w 12192000"/>
              <a:gd name="connsiteY1044" fmla="*/ 311367 h 887636"/>
              <a:gd name="connsiteX1045" fmla="*/ 9188354 w 12192000"/>
              <a:gd name="connsiteY1045" fmla="*/ 311367 h 887636"/>
              <a:gd name="connsiteX1046" fmla="*/ 9152843 w 12192000"/>
              <a:gd name="connsiteY1046" fmla="*/ 346878 h 887636"/>
              <a:gd name="connsiteX1047" fmla="*/ 9188354 w 12192000"/>
              <a:gd name="connsiteY1047" fmla="*/ 382389 h 887636"/>
              <a:gd name="connsiteX1048" fmla="*/ 9223865 w 12192000"/>
              <a:gd name="connsiteY1048" fmla="*/ 346878 h 887636"/>
              <a:gd name="connsiteX1049" fmla="*/ 9188354 w 12192000"/>
              <a:gd name="connsiteY1049" fmla="*/ 311367 h 887636"/>
              <a:gd name="connsiteX1050" fmla="*/ 9000444 w 12192000"/>
              <a:gd name="connsiteY1050" fmla="*/ 311367 h 887636"/>
              <a:gd name="connsiteX1051" fmla="*/ 8964933 w 12192000"/>
              <a:gd name="connsiteY1051" fmla="*/ 346878 h 887636"/>
              <a:gd name="connsiteX1052" fmla="*/ 9000444 w 12192000"/>
              <a:gd name="connsiteY1052" fmla="*/ 382389 h 887636"/>
              <a:gd name="connsiteX1053" fmla="*/ 9035955 w 12192000"/>
              <a:gd name="connsiteY1053" fmla="*/ 346878 h 887636"/>
              <a:gd name="connsiteX1054" fmla="*/ 9000444 w 12192000"/>
              <a:gd name="connsiteY1054" fmla="*/ 311367 h 887636"/>
              <a:gd name="connsiteX1055" fmla="*/ 8812534 w 12192000"/>
              <a:gd name="connsiteY1055" fmla="*/ 311367 h 887636"/>
              <a:gd name="connsiteX1056" fmla="*/ 8777023 w 12192000"/>
              <a:gd name="connsiteY1056" fmla="*/ 346878 h 887636"/>
              <a:gd name="connsiteX1057" fmla="*/ 8812534 w 12192000"/>
              <a:gd name="connsiteY1057" fmla="*/ 382389 h 887636"/>
              <a:gd name="connsiteX1058" fmla="*/ 8848045 w 12192000"/>
              <a:gd name="connsiteY1058" fmla="*/ 346878 h 887636"/>
              <a:gd name="connsiteX1059" fmla="*/ 8812534 w 12192000"/>
              <a:gd name="connsiteY1059" fmla="*/ 311367 h 887636"/>
              <a:gd name="connsiteX1060" fmla="*/ 8624624 w 12192000"/>
              <a:gd name="connsiteY1060" fmla="*/ 311367 h 887636"/>
              <a:gd name="connsiteX1061" fmla="*/ 8589113 w 12192000"/>
              <a:gd name="connsiteY1061" fmla="*/ 346878 h 887636"/>
              <a:gd name="connsiteX1062" fmla="*/ 8624624 w 12192000"/>
              <a:gd name="connsiteY1062" fmla="*/ 382389 h 887636"/>
              <a:gd name="connsiteX1063" fmla="*/ 8660135 w 12192000"/>
              <a:gd name="connsiteY1063" fmla="*/ 346878 h 887636"/>
              <a:gd name="connsiteX1064" fmla="*/ 8624624 w 12192000"/>
              <a:gd name="connsiteY1064" fmla="*/ 311367 h 887636"/>
              <a:gd name="connsiteX1065" fmla="*/ 8436714 w 12192000"/>
              <a:gd name="connsiteY1065" fmla="*/ 311367 h 887636"/>
              <a:gd name="connsiteX1066" fmla="*/ 8401203 w 12192000"/>
              <a:gd name="connsiteY1066" fmla="*/ 346878 h 887636"/>
              <a:gd name="connsiteX1067" fmla="*/ 8436714 w 12192000"/>
              <a:gd name="connsiteY1067" fmla="*/ 382389 h 887636"/>
              <a:gd name="connsiteX1068" fmla="*/ 8472225 w 12192000"/>
              <a:gd name="connsiteY1068" fmla="*/ 346878 h 887636"/>
              <a:gd name="connsiteX1069" fmla="*/ 8436714 w 12192000"/>
              <a:gd name="connsiteY1069" fmla="*/ 311367 h 887636"/>
              <a:gd name="connsiteX1070" fmla="*/ 8248804 w 12192000"/>
              <a:gd name="connsiteY1070" fmla="*/ 311367 h 887636"/>
              <a:gd name="connsiteX1071" fmla="*/ 8213293 w 12192000"/>
              <a:gd name="connsiteY1071" fmla="*/ 346878 h 887636"/>
              <a:gd name="connsiteX1072" fmla="*/ 8248804 w 12192000"/>
              <a:gd name="connsiteY1072" fmla="*/ 382389 h 887636"/>
              <a:gd name="connsiteX1073" fmla="*/ 8284315 w 12192000"/>
              <a:gd name="connsiteY1073" fmla="*/ 346878 h 887636"/>
              <a:gd name="connsiteX1074" fmla="*/ 8248804 w 12192000"/>
              <a:gd name="connsiteY1074" fmla="*/ 311367 h 887636"/>
              <a:gd name="connsiteX1075" fmla="*/ 8060894 w 12192000"/>
              <a:gd name="connsiteY1075" fmla="*/ 311367 h 887636"/>
              <a:gd name="connsiteX1076" fmla="*/ 8025383 w 12192000"/>
              <a:gd name="connsiteY1076" fmla="*/ 346878 h 887636"/>
              <a:gd name="connsiteX1077" fmla="*/ 8060894 w 12192000"/>
              <a:gd name="connsiteY1077" fmla="*/ 382389 h 887636"/>
              <a:gd name="connsiteX1078" fmla="*/ 8096405 w 12192000"/>
              <a:gd name="connsiteY1078" fmla="*/ 346878 h 887636"/>
              <a:gd name="connsiteX1079" fmla="*/ 8060894 w 12192000"/>
              <a:gd name="connsiteY1079" fmla="*/ 311367 h 887636"/>
              <a:gd name="connsiteX1080" fmla="*/ 7872984 w 12192000"/>
              <a:gd name="connsiteY1080" fmla="*/ 311367 h 887636"/>
              <a:gd name="connsiteX1081" fmla="*/ 7837473 w 12192000"/>
              <a:gd name="connsiteY1081" fmla="*/ 346878 h 887636"/>
              <a:gd name="connsiteX1082" fmla="*/ 7872984 w 12192000"/>
              <a:gd name="connsiteY1082" fmla="*/ 382389 h 887636"/>
              <a:gd name="connsiteX1083" fmla="*/ 7908495 w 12192000"/>
              <a:gd name="connsiteY1083" fmla="*/ 346878 h 887636"/>
              <a:gd name="connsiteX1084" fmla="*/ 7872984 w 12192000"/>
              <a:gd name="connsiteY1084" fmla="*/ 311367 h 887636"/>
              <a:gd name="connsiteX1085" fmla="*/ 7685074 w 12192000"/>
              <a:gd name="connsiteY1085" fmla="*/ 311367 h 887636"/>
              <a:gd name="connsiteX1086" fmla="*/ 7649563 w 12192000"/>
              <a:gd name="connsiteY1086" fmla="*/ 346878 h 887636"/>
              <a:gd name="connsiteX1087" fmla="*/ 7685074 w 12192000"/>
              <a:gd name="connsiteY1087" fmla="*/ 382389 h 887636"/>
              <a:gd name="connsiteX1088" fmla="*/ 7720585 w 12192000"/>
              <a:gd name="connsiteY1088" fmla="*/ 346878 h 887636"/>
              <a:gd name="connsiteX1089" fmla="*/ 7685074 w 12192000"/>
              <a:gd name="connsiteY1089" fmla="*/ 311367 h 887636"/>
              <a:gd name="connsiteX1090" fmla="*/ 7497164 w 12192000"/>
              <a:gd name="connsiteY1090" fmla="*/ 311367 h 887636"/>
              <a:gd name="connsiteX1091" fmla="*/ 7461653 w 12192000"/>
              <a:gd name="connsiteY1091" fmla="*/ 346878 h 887636"/>
              <a:gd name="connsiteX1092" fmla="*/ 7497164 w 12192000"/>
              <a:gd name="connsiteY1092" fmla="*/ 382389 h 887636"/>
              <a:gd name="connsiteX1093" fmla="*/ 7532675 w 12192000"/>
              <a:gd name="connsiteY1093" fmla="*/ 346878 h 887636"/>
              <a:gd name="connsiteX1094" fmla="*/ 7497164 w 12192000"/>
              <a:gd name="connsiteY1094" fmla="*/ 311367 h 887636"/>
              <a:gd name="connsiteX1095" fmla="*/ 7309254 w 12192000"/>
              <a:gd name="connsiteY1095" fmla="*/ 311367 h 887636"/>
              <a:gd name="connsiteX1096" fmla="*/ 7273743 w 12192000"/>
              <a:gd name="connsiteY1096" fmla="*/ 346878 h 887636"/>
              <a:gd name="connsiteX1097" fmla="*/ 7309254 w 12192000"/>
              <a:gd name="connsiteY1097" fmla="*/ 382389 h 887636"/>
              <a:gd name="connsiteX1098" fmla="*/ 7344765 w 12192000"/>
              <a:gd name="connsiteY1098" fmla="*/ 346878 h 887636"/>
              <a:gd name="connsiteX1099" fmla="*/ 7309254 w 12192000"/>
              <a:gd name="connsiteY1099" fmla="*/ 311367 h 887636"/>
              <a:gd name="connsiteX1100" fmla="*/ 7121344 w 12192000"/>
              <a:gd name="connsiteY1100" fmla="*/ 311367 h 887636"/>
              <a:gd name="connsiteX1101" fmla="*/ 7085833 w 12192000"/>
              <a:gd name="connsiteY1101" fmla="*/ 346878 h 887636"/>
              <a:gd name="connsiteX1102" fmla="*/ 7121344 w 12192000"/>
              <a:gd name="connsiteY1102" fmla="*/ 382389 h 887636"/>
              <a:gd name="connsiteX1103" fmla="*/ 7156855 w 12192000"/>
              <a:gd name="connsiteY1103" fmla="*/ 346878 h 887636"/>
              <a:gd name="connsiteX1104" fmla="*/ 7121344 w 12192000"/>
              <a:gd name="connsiteY1104" fmla="*/ 311367 h 887636"/>
              <a:gd name="connsiteX1105" fmla="*/ 6933434 w 12192000"/>
              <a:gd name="connsiteY1105" fmla="*/ 311367 h 887636"/>
              <a:gd name="connsiteX1106" fmla="*/ 6897923 w 12192000"/>
              <a:gd name="connsiteY1106" fmla="*/ 346878 h 887636"/>
              <a:gd name="connsiteX1107" fmla="*/ 6933434 w 12192000"/>
              <a:gd name="connsiteY1107" fmla="*/ 382389 h 887636"/>
              <a:gd name="connsiteX1108" fmla="*/ 6968945 w 12192000"/>
              <a:gd name="connsiteY1108" fmla="*/ 346878 h 887636"/>
              <a:gd name="connsiteX1109" fmla="*/ 6933434 w 12192000"/>
              <a:gd name="connsiteY1109" fmla="*/ 311367 h 887636"/>
              <a:gd name="connsiteX1110" fmla="*/ 6745524 w 12192000"/>
              <a:gd name="connsiteY1110" fmla="*/ 311367 h 887636"/>
              <a:gd name="connsiteX1111" fmla="*/ 6710013 w 12192000"/>
              <a:gd name="connsiteY1111" fmla="*/ 346878 h 887636"/>
              <a:gd name="connsiteX1112" fmla="*/ 6745524 w 12192000"/>
              <a:gd name="connsiteY1112" fmla="*/ 382389 h 887636"/>
              <a:gd name="connsiteX1113" fmla="*/ 6781035 w 12192000"/>
              <a:gd name="connsiteY1113" fmla="*/ 346878 h 887636"/>
              <a:gd name="connsiteX1114" fmla="*/ 6745524 w 12192000"/>
              <a:gd name="connsiteY1114" fmla="*/ 311367 h 887636"/>
              <a:gd name="connsiteX1115" fmla="*/ 6557614 w 12192000"/>
              <a:gd name="connsiteY1115" fmla="*/ 311367 h 887636"/>
              <a:gd name="connsiteX1116" fmla="*/ 6522103 w 12192000"/>
              <a:gd name="connsiteY1116" fmla="*/ 346878 h 887636"/>
              <a:gd name="connsiteX1117" fmla="*/ 6557614 w 12192000"/>
              <a:gd name="connsiteY1117" fmla="*/ 382389 h 887636"/>
              <a:gd name="connsiteX1118" fmla="*/ 6593125 w 12192000"/>
              <a:gd name="connsiteY1118" fmla="*/ 346878 h 887636"/>
              <a:gd name="connsiteX1119" fmla="*/ 6557614 w 12192000"/>
              <a:gd name="connsiteY1119" fmla="*/ 311367 h 887636"/>
              <a:gd name="connsiteX1120" fmla="*/ 6369705 w 12192000"/>
              <a:gd name="connsiteY1120" fmla="*/ 311367 h 887636"/>
              <a:gd name="connsiteX1121" fmla="*/ 6334193 w 12192000"/>
              <a:gd name="connsiteY1121" fmla="*/ 346878 h 887636"/>
              <a:gd name="connsiteX1122" fmla="*/ 6369705 w 12192000"/>
              <a:gd name="connsiteY1122" fmla="*/ 382389 h 887636"/>
              <a:gd name="connsiteX1123" fmla="*/ 6405216 w 12192000"/>
              <a:gd name="connsiteY1123" fmla="*/ 346878 h 887636"/>
              <a:gd name="connsiteX1124" fmla="*/ 6369705 w 12192000"/>
              <a:gd name="connsiteY1124" fmla="*/ 311367 h 887636"/>
              <a:gd name="connsiteX1125" fmla="*/ 6181794 w 12192000"/>
              <a:gd name="connsiteY1125" fmla="*/ 311367 h 887636"/>
              <a:gd name="connsiteX1126" fmla="*/ 6146284 w 12192000"/>
              <a:gd name="connsiteY1126" fmla="*/ 346878 h 887636"/>
              <a:gd name="connsiteX1127" fmla="*/ 6181794 w 12192000"/>
              <a:gd name="connsiteY1127" fmla="*/ 382389 h 887636"/>
              <a:gd name="connsiteX1128" fmla="*/ 6217305 w 12192000"/>
              <a:gd name="connsiteY1128" fmla="*/ 346878 h 887636"/>
              <a:gd name="connsiteX1129" fmla="*/ 6181794 w 12192000"/>
              <a:gd name="connsiteY1129" fmla="*/ 311367 h 887636"/>
              <a:gd name="connsiteX1130" fmla="*/ 5993886 w 12192000"/>
              <a:gd name="connsiteY1130" fmla="*/ 311367 h 887636"/>
              <a:gd name="connsiteX1131" fmla="*/ 5958374 w 12192000"/>
              <a:gd name="connsiteY1131" fmla="*/ 346878 h 887636"/>
              <a:gd name="connsiteX1132" fmla="*/ 5993886 w 12192000"/>
              <a:gd name="connsiteY1132" fmla="*/ 382389 h 887636"/>
              <a:gd name="connsiteX1133" fmla="*/ 6029396 w 12192000"/>
              <a:gd name="connsiteY1133" fmla="*/ 346878 h 887636"/>
              <a:gd name="connsiteX1134" fmla="*/ 5993886 w 12192000"/>
              <a:gd name="connsiteY1134" fmla="*/ 311367 h 887636"/>
              <a:gd name="connsiteX1135" fmla="*/ 5805976 w 12192000"/>
              <a:gd name="connsiteY1135" fmla="*/ 311367 h 887636"/>
              <a:gd name="connsiteX1136" fmla="*/ 5770466 w 12192000"/>
              <a:gd name="connsiteY1136" fmla="*/ 346878 h 887636"/>
              <a:gd name="connsiteX1137" fmla="*/ 5805976 w 12192000"/>
              <a:gd name="connsiteY1137" fmla="*/ 382389 h 887636"/>
              <a:gd name="connsiteX1138" fmla="*/ 5841488 w 12192000"/>
              <a:gd name="connsiteY1138" fmla="*/ 346878 h 887636"/>
              <a:gd name="connsiteX1139" fmla="*/ 5805976 w 12192000"/>
              <a:gd name="connsiteY1139" fmla="*/ 311367 h 887636"/>
              <a:gd name="connsiteX1140" fmla="*/ 5618068 w 12192000"/>
              <a:gd name="connsiteY1140" fmla="*/ 311367 h 887636"/>
              <a:gd name="connsiteX1141" fmla="*/ 5582558 w 12192000"/>
              <a:gd name="connsiteY1141" fmla="*/ 346878 h 887636"/>
              <a:gd name="connsiteX1142" fmla="*/ 5618068 w 12192000"/>
              <a:gd name="connsiteY1142" fmla="*/ 382389 h 887636"/>
              <a:gd name="connsiteX1143" fmla="*/ 5653580 w 12192000"/>
              <a:gd name="connsiteY1143" fmla="*/ 346878 h 887636"/>
              <a:gd name="connsiteX1144" fmla="*/ 5618068 w 12192000"/>
              <a:gd name="connsiteY1144" fmla="*/ 311367 h 887636"/>
              <a:gd name="connsiteX1145" fmla="*/ 5430160 w 12192000"/>
              <a:gd name="connsiteY1145" fmla="*/ 311367 h 887636"/>
              <a:gd name="connsiteX1146" fmla="*/ 5394648 w 12192000"/>
              <a:gd name="connsiteY1146" fmla="*/ 346878 h 887636"/>
              <a:gd name="connsiteX1147" fmla="*/ 5430160 w 12192000"/>
              <a:gd name="connsiteY1147" fmla="*/ 382389 h 887636"/>
              <a:gd name="connsiteX1148" fmla="*/ 5465670 w 12192000"/>
              <a:gd name="connsiteY1148" fmla="*/ 346878 h 887636"/>
              <a:gd name="connsiteX1149" fmla="*/ 5430160 w 12192000"/>
              <a:gd name="connsiteY1149" fmla="*/ 311367 h 887636"/>
              <a:gd name="connsiteX1150" fmla="*/ 5242249 w 12192000"/>
              <a:gd name="connsiteY1150" fmla="*/ 311367 h 887636"/>
              <a:gd name="connsiteX1151" fmla="*/ 5206737 w 12192000"/>
              <a:gd name="connsiteY1151" fmla="*/ 346878 h 887636"/>
              <a:gd name="connsiteX1152" fmla="*/ 5242249 w 12192000"/>
              <a:gd name="connsiteY1152" fmla="*/ 382389 h 887636"/>
              <a:gd name="connsiteX1153" fmla="*/ 5277760 w 12192000"/>
              <a:gd name="connsiteY1153" fmla="*/ 346878 h 887636"/>
              <a:gd name="connsiteX1154" fmla="*/ 5242249 w 12192000"/>
              <a:gd name="connsiteY1154" fmla="*/ 311367 h 887636"/>
              <a:gd name="connsiteX1155" fmla="*/ 5054338 w 12192000"/>
              <a:gd name="connsiteY1155" fmla="*/ 311367 h 887636"/>
              <a:gd name="connsiteX1156" fmla="*/ 5018828 w 12192000"/>
              <a:gd name="connsiteY1156" fmla="*/ 346878 h 887636"/>
              <a:gd name="connsiteX1157" fmla="*/ 5054338 w 12192000"/>
              <a:gd name="connsiteY1157" fmla="*/ 382389 h 887636"/>
              <a:gd name="connsiteX1158" fmla="*/ 5089851 w 12192000"/>
              <a:gd name="connsiteY1158" fmla="*/ 346878 h 887636"/>
              <a:gd name="connsiteX1159" fmla="*/ 5054338 w 12192000"/>
              <a:gd name="connsiteY1159" fmla="*/ 311367 h 887636"/>
              <a:gd name="connsiteX1160" fmla="*/ 4866431 w 12192000"/>
              <a:gd name="connsiteY1160" fmla="*/ 311367 h 887636"/>
              <a:gd name="connsiteX1161" fmla="*/ 4830924 w 12192000"/>
              <a:gd name="connsiteY1161" fmla="*/ 346878 h 887636"/>
              <a:gd name="connsiteX1162" fmla="*/ 4866431 w 12192000"/>
              <a:gd name="connsiteY1162" fmla="*/ 382389 h 887636"/>
              <a:gd name="connsiteX1163" fmla="*/ 4901941 w 12192000"/>
              <a:gd name="connsiteY1163" fmla="*/ 346878 h 887636"/>
              <a:gd name="connsiteX1164" fmla="*/ 4866431 w 12192000"/>
              <a:gd name="connsiteY1164" fmla="*/ 311367 h 887636"/>
              <a:gd name="connsiteX1165" fmla="*/ 4678519 w 12192000"/>
              <a:gd name="connsiteY1165" fmla="*/ 311367 h 887636"/>
              <a:gd name="connsiteX1166" fmla="*/ 4643007 w 12192000"/>
              <a:gd name="connsiteY1166" fmla="*/ 346878 h 887636"/>
              <a:gd name="connsiteX1167" fmla="*/ 4678519 w 12192000"/>
              <a:gd name="connsiteY1167" fmla="*/ 382389 h 887636"/>
              <a:gd name="connsiteX1168" fmla="*/ 4714030 w 12192000"/>
              <a:gd name="connsiteY1168" fmla="*/ 346878 h 887636"/>
              <a:gd name="connsiteX1169" fmla="*/ 4678519 w 12192000"/>
              <a:gd name="connsiteY1169" fmla="*/ 311367 h 887636"/>
              <a:gd name="connsiteX1170" fmla="*/ 4490610 w 12192000"/>
              <a:gd name="connsiteY1170" fmla="*/ 311367 h 887636"/>
              <a:gd name="connsiteX1171" fmla="*/ 4455098 w 12192000"/>
              <a:gd name="connsiteY1171" fmla="*/ 346878 h 887636"/>
              <a:gd name="connsiteX1172" fmla="*/ 4490610 w 12192000"/>
              <a:gd name="connsiteY1172" fmla="*/ 382389 h 887636"/>
              <a:gd name="connsiteX1173" fmla="*/ 4526119 w 12192000"/>
              <a:gd name="connsiteY1173" fmla="*/ 346878 h 887636"/>
              <a:gd name="connsiteX1174" fmla="*/ 4490610 w 12192000"/>
              <a:gd name="connsiteY1174" fmla="*/ 311367 h 887636"/>
              <a:gd name="connsiteX1175" fmla="*/ 4302699 w 12192000"/>
              <a:gd name="connsiteY1175" fmla="*/ 311367 h 887636"/>
              <a:gd name="connsiteX1176" fmla="*/ 4267187 w 12192000"/>
              <a:gd name="connsiteY1176" fmla="*/ 346878 h 887636"/>
              <a:gd name="connsiteX1177" fmla="*/ 4302699 w 12192000"/>
              <a:gd name="connsiteY1177" fmla="*/ 382389 h 887636"/>
              <a:gd name="connsiteX1178" fmla="*/ 4338210 w 12192000"/>
              <a:gd name="connsiteY1178" fmla="*/ 346878 h 887636"/>
              <a:gd name="connsiteX1179" fmla="*/ 4302699 w 12192000"/>
              <a:gd name="connsiteY1179" fmla="*/ 311367 h 887636"/>
              <a:gd name="connsiteX1180" fmla="*/ 4114802 w 12192000"/>
              <a:gd name="connsiteY1180" fmla="*/ 311367 h 887636"/>
              <a:gd name="connsiteX1181" fmla="*/ 4079291 w 12192000"/>
              <a:gd name="connsiteY1181" fmla="*/ 346878 h 887636"/>
              <a:gd name="connsiteX1182" fmla="*/ 4114802 w 12192000"/>
              <a:gd name="connsiteY1182" fmla="*/ 382389 h 887636"/>
              <a:gd name="connsiteX1183" fmla="*/ 4150308 w 12192000"/>
              <a:gd name="connsiteY1183" fmla="*/ 346878 h 887636"/>
              <a:gd name="connsiteX1184" fmla="*/ 4114802 w 12192000"/>
              <a:gd name="connsiteY1184" fmla="*/ 311367 h 887636"/>
              <a:gd name="connsiteX1185" fmla="*/ 3926888 w 12192000"/>
              <a:gd name="connsiteY1185" fmla="*/ 311367 h 887636"/>
              <a:gd name="connsiteX1186" fmla="*/ 3891378 w 12192000"/>
              <a:gd name="connsiteY1186" fmla="*/ 346878 h 887636"/>
              <a:gd name="connsiteX1187" fmla="*/ 3926888 w 12192000"/>
              <a:gd name="connsiteY1187" fmla="*/ 382389 h 887636"/>
              <a:gd name="connsiteX1188" fmla="*/ 3962401 w 12192000"/>
              <a:gd name="connsiteY1188" fmla="*/ 346878 h 887636"/>
              <a:gd name="connsiteX1189" fmla="*/ 3926888 w 12192000"/>
              <a:gd name="connsiteY1189" fmla="*/ 311367 h 887636"/>
              <a:gd name="connsiteX1190" fmla="*/ 3738979 w 12192000"/>
              <a:gd name="connsiteY1190" fmla="*/ 311367 h 887636"/>
              <a:gd name="connsiteX1191" fmla="*/ 3703467 w 12192000"/>
              <a:gd name="connsiteY1191" fmla="*/ 346878 h 887636"/>
              <a:gd name="connsiteX1192" fmla="*/ 3738979 w 12192000"/>
              <a:gd name="connsiteY1192" fmla="*/ 382389 h 887636"/>
              <a:gd name="connsiteX1193" fmla="*/ 3774489 w 12192000"/>
              <a:gd name="connsiteY1193" fmla="*/ 346878 h 887636"/>
              <a:gd name="connsiteX1194" fmla="*/ 3738979 w 12192000"/>
              <a:gd name="connsiteY1194" fmla="*/ 311367 h 887636"/>
              <a:gd name="connsiteX1195" fmla="*/ 3551069 w 12192000"/>
              <a:gd name="connsiteY1195" fmla="*/ 311367 h 887636"/>
              <a:gd name="connsiteX1196" fmla="*/ 3515557 w 12192000"/>
              <a:gd name="connsiteY1196" fmla="*/ 346878 h 887636"/>
              <a:gd name="connsiteX1197" fmla="*/ 3551069 w 12192000"/>
              <a:gd name="connsiteY1197" fmla="*/ 382389 h 887636"/>
              <a:gd name="connsiteX1198" fmla="*/ 3586579 w 12192000"/>
              <a:gd name="connsiteY1198" fmla="*/ 346878 h 887636"/>
              <a:gd name="connsiteX1199" fmla="*/ 3551069 w 12192000"/>
              <a:gd name="connsiteY1199" fmla="*/ 311367 h 887636"/>
              <a:gd name="connsiteX1200" fmla="*/ 3363163 w 12192000"/>
              <a:gd name="connsiteY1200" fmla="*/ 311367 h 887636"/>
              <a:gd name="connsiteX1201" fmla="*/ 3327653 w 12192000"/>
              <a:gd name="connsiteY1201" fmla="*/ 346878 h 887636"/>
              <a:gd name="connsiteX1202" fmla="*/ 3363163 w 12192000"/>
              <a:gd name="connsiteY1202" fmla="*/ 382389 h 887636"/>
              <a:gd name="connsiteX1203" fmla="*/ 3398674 w 12192000"/>
              <a:gd name="connsiteY1203" fmla="*/ 346878 h 887636"/>
              <a:gd name="connsiteX1204" fmla="*/ 3363163 w 12192000"/>
              <a:gd name="connsiteY1204" fmla="*/ 311367 h 887636"/>
              <a:gd name="connsiteX1205" fmla="*/ 3175253 w 12192000"/>
              <a:gd name="connsiteY1205" fmla="*/ 311367 h 887636"/>
              <a:gd name="connsiteX1206" fmla="*/ 3139740 w 12192000"/>
              <a:gd name="connsiteY1206" fmla="*/ 346878 h 887636"/>
              <a:gd name="connsiteX1207" fmla="*/ 3175253 w 12192000"/>
              <a:gd name="connsiteY1207" fmla="*/ 382389 h 887636"/>
              <a:gd name="connsiteX1208" fmla="*/ 3210767 w 12192000"/>
              <a:gd name="connsiteY1208" fmla="*/ 346878 h 887636"/>
              <a:gd name="connsiteX1209" fmla="*/ 3175253 w 12192000"/>
              <a:gd name="connsiteY1209" fmla="*/ 311367 h 887636"/>
              <a:gd name="connsiteX1210" fmla="*/ 2987343 w 12192000"/>
              <a:gd name="connsiteY1210" fmla="*/ 311367 h 887636"/>
              <a:gd name="connsiteX1211" fmla="*/ 2951833 w 12192000"/>
              <a:gd name="connsiteY1211" fmla="*/ 346878 h 887636"/>
              <a:gd name="connsiteX1212" fmla="*/ 2987343 w 12192000"/>
              <a:gd name="connsiteY1212" fmla="*/ 382389 h 887636"/>
              <a:gd name="connsiteX1213" fmla="*/ 3022854 w 12192000"/>
              <a:gd name="connsiteY1213" fmla="*/ 346878 h 887636"/>
              <a:gd name="connsiteX1214" fmla="*/ 2987343 w 12192000"/>
              <a:gd name="connsiteY1214" fmla="*/ 311367 h 887636"/>
              <a:gd name="connsiteX1215" fmla="*/ 2799432 w 12192000"/>
              <a:gd name="connsiteY1215" fmla="*/ 311367 h 887636"/>
              <a:gd name="connsiteX1216" fmla="*/ 2763919 w 12192000"/>
              <a:gd name="connsiteY1216" fmla="*/ 346878 h 887636"/>
              <a:gd name="connsiteX1217" fmla="*/ 2799432 w 12192000"/>
              <a:gd name="connsiteY1217" fmla="*/ 382389 h 887636"/>
              <a:gd name="connsiteX1218" fmla="*/ 2834941 w 12192000"/>
              <a:gd name="connsiteY1218" fmla="*/ 346878 h 887636"/>
              <a:gd name="connsiteX1219" fmla="*/ 2799432 w 12192000"/>
              <a:gd name="connsiteY1219" fmla="*/ 311367 h 887636"/>
              <a:gd name="connsiteX1220" fmla="*/ 2611522 w 12192000"/>
              <a:gd name="connsiteY1220" fmla="*/ 311367 h 887636"/>
              <a:gd name="connsiteX1221" fmla="*/ 2576011 w 12192000"/>
              <a:gd name="connsiteY1221" fmla="*/ 346878 h 887636"/>
              <a:gd name="connsiteX1222" fmla="*/ 2611522 w 12192000"/>
              <a:gd name="connsiteY1222" fmla="*/ 382389 h 887636"/>
              <a:gd name="connsiteX1223" fmla="*/ 2647033 w 12192000"/>
              <a:gd name="connsiteY1223" fmla="*/ 346878 h 887636"/>
              <a:gd name="connsiteX1224" fmla="*/ 2611522 w 12192000"/>
              <a:gd name="connsiteY1224" fmla="*/ 311367 h 887636"/>
              <a:gd name="connsiteX1225" fmla="*/ 2423611 w 12192000"/>
              <a:gd name="connsiteY1225" fmla="*/ 311367 h 887636"/>
              <a:gd name="connsiteX1226" fmla="*/ 2388100 w 12192000"/>
              <a:gd name="connsiteY1226" fmla="*/ 346878 h 887636"/>
              <a:gd name="connsiteX1227" fmla="*/ 2423611 w 12192000"/>
              <a:gd name="connsiteY1227" fmla="*/ 382389 h 887636"/>
              <a:gd name="connsiteX1228" fmla="*/ 2459122 w 12192000"/>
              <a:gd name="connsiteY1228" fmla="*/ 346878 h 887636"/>
              <a:gd name="connsiteX1229" fmla="*/ 2423611 w 12192000"/>
              <a:gd name="connsiteY1229" fmla="*/ 311367 h 887636"/>
              <a:gd name="connsiteX1230" fmla="*/ 2235702 w 12192000"/>
              <a:gd name="connsiteY1230" fmla="*/ 311367 h 887636"/>
              <a:gd name="connsiteX1231" fmla="*/ 2200189 w 12192000"/>
              <a:gd name="connsiteY1231" fmla="*/ 346878 h 887636"/>
              <a:gd name="connsiteX1232" fmla="*/ 2235702 w 12192000"/>
              <a:gd name="connsiteY1232" fmla="*/ 382389 h 887636"/>
              <a:gd name="connsiteX1233" fmla="*/ 2271213 w 12192000"/>
              <a:gd name="connsiteY1233" fmla="*/ 346878 h 887636"/>
              <a:gd name="connsiteX1234" fmla="*/ 2235702 w 12192000"/>
              <a:gd name="connsiteY1234" fmla="*/ 311367 h 887636"/>
              <a:gd name="connsiteX1235" fmla="*/ 2047794 w 12192000"/>
              <a:gd name="connsiteY1235" fmla="*/ 311367 h 887636"/>
              <a:gd name="connsiteX1236" fmla="*/ 2012282 w 12192000"/>
              <a:gd name="connsiteY1236" fmla="*/ 346878 h 887636"/>
              <a:gd name="connsiteX1237" fmla="*/ 2047794 w 12192000"/>
              <a:gd name="connsiteY1237" fmla="*/ 382389 h 887636"/>
              <a:gd name="connsiteX1238" fmla="*/ 2083304 w 12192000"/>
              <a:gd name="connsiteY1238" fmla="*/ 346878 h 887636"/>
              <a:gd name="connsiteX1239" fmla="*/ 2047794 w 12192000"/>
              <a:gd name="connsiteY1239" fmla="*/ 311367 h 887636"/>
              <a:gd name="connsiteX1240" fmla="*/ 1859883 w 12192000"/>
              <a:gd name="connsiteY1240" fmla="*/ 311367 h 887636"/>
              <a:gd name="connsiteX1241" fmla="*/ 1824372 w 12192000"/>
              <a:gd name="connsiteY1241" fmla="*/ 346878 h 887636"/>
              <a:gd name="connsiteX1242" fmla="*/ 1859883 w 12192000"/>
              <a:gd name="connsiteY1242" fmla="*/ 382389 h 887636"/>
              <a:gd name="connsiteX1243" fmla="*/ 1895394 w 12192000"/>
              <a:gd name="connsiteY1243" fmla="*/ 346878 h 887636"/>
              <a:gd name="connsiteX1244" fmla="*/ 1859883 w 12192000"/>
              <a:gd name="connsiteY1244" fmla="*/ 311367 h 887636"/>
              <a:gd name="connsiteX1245" fmla="*/ 1671974 w 12192000"/>
              <a:gd name="connsiteY1245" fmla="*/ 311367 h 887636"/>
              <a:gd name="connsiteX1246" fmla="*/ 1636462 w 12192000"/>
              <a:gd name="connsiteY1246" fmla="*/ 346878 h 887636"/>
              <a:gd name="connsiteX1247" fmla="*/ 1671974 w 12192000"/>
              <a:gd name="connsiteY1247" fmla="*/ 382389 h 887636"/>
              <a:gd name="connsiteX1248" fmla="*/ 1707484 w 12192000"/>
              <a:gd name="connsiteY1248" fmla="*/ 346878 h 887636"/>
              <a:gd name="connsiteX1249" fmla="*/ 1671974 w 12192000"/>
              <a:gd name="connsiteY1249" fmla="*/ 311367 h 887636"/>
              <a:gd name="connsiteX1250" fmla="*/ 1484064 w 12192000"/>
              <a:gd name="connsiteY1250" fmla="*/ 311367 h 887636"/>
              <a:gd name="connsiteX1251" fmla="*/ 1448553 w 12192000"/>
              <a:gd name="connsiteY1251" fmla="*/ 346878 h 887636"/>
              <a:gd name="connsiteX1252" fmla="*/ 1484064 w 12192000"/>
              <a:gd name="connsiteY1252" fmla="*/ 382389 h 887636"/>
              <a:gd name="connsiteX1253" fmla="*/ 1519574 w 12192000"/>
              <a:gd name="connsiteY1253" fmla="*/ 346878 h 887636"/>
              <a:gd name="connsiteX1254" fmla="*/ 1484064 w 12192000"/>
              <a:gd name="connsiteY1254" fmla="*/ 311367 h 887636"/>
              <a:gd name="connsiteX1255" fmla="*/ 1296154 w 12192000"/>
              <a:gd name="connsiteY1255" fmla="*/ 311367 h 887636"/>
              <a:gd name="connsiteX1256" fmla="*/ 1260643 w 12192000"/>
              <a:gd name="connsiteY1256" fmla="*/ 346878 h 887636"/>
              <a:gd name="connsiteX1257" fmla="*/ 1296154 w 12192000"/>
              <a:gd name="connsiteY1257" fmla="*/ 382389 h 887636"/>
              <a:gd name="connsiteX1258" fmla="*/ 1331665 w 12192000"/>
              <a:gd name="connsiteY1258" fmla="*/ 346878 h 887636"/>
              <a:gd name="connsiteX1259" fmla="*/ 1296154 w 12192000"/>
              <a:gd name="connsiteY1259" fmla="*/ 311367 h 887636"/>
              <a:gd name="connsiteX1260" fmla="*/ 1108244 w 12192000"/>
              <a:gd name="connsiteY1260" fmla="*/ 311367 h 887636"/>
              <a:gd name="connsiteX1261" fmla="*/ 1072733 w 12192000"/>
              <a:gd name="connsiteY1261" fmla="*/ 346878 h 887636"/>
              <a:gd name="connsiteX1262" fmla="*/ 1108244 w 12192000"/>
              <a:gd name="connsiteY1262" fmla="*/ 382389 h 887636"/>
              <a:gd name="connsiteX1263" fmla="*/ 1143754 w 12192000"/>
              <a:gd name="connsiteY1263" fmla="*/ 346878 h 887636"/>
              <a:gd name="connsiteX1264" fmla="*/ 1108244 w 12192000"/>
              <a:gd name="connsiteY1264" fmla="*/ 311367 h 887636"/>
              <a:gd name="connsiteX1265" fmla="*/ 920335 w 12192000"/>
              <a:gd name="connsiteY1265" fmla="*/ 311367 h 887636"/>
              <a:gd name="connsiteX1266" fmla="*/ 884823 w 12192000"/>
              <a:gd name="connsiteY1266" fmla="*/ 346878 h 887636"/>
              <a:gd name="connsiteX1267" fmla="*/ 920335 w 12192000"/>
              <a:gd name="connsiteY1267" fmla="*/ 382389 h 887636"/>
              <a:gd name="connsiteX1268" fmla="*/ 955845 w 12192000"/>
              <a:gd name="connsiteY1268" fmla="*/ 346878 h 887636"/>
              <a:gd name="connsiteX1269" fmla="*/ 920335 w 12192000"/>
              <a:gd name="connsiteY1269" fmla="*/ 311367 h 887636"/>
              <a:gd name="connsiteX1270" fmla="*/ 732425 w 12192000"/>
              <a:gd name="connsiteY1270" fmla="*/ 311367 h 887636"/>
              <a:gd name="connsiteX1271" fmla="*/ 696913 w 12192000"/>
              <a:gd name="connsiteY1271" fmla="*/ 346878 h 887636"/>
              <a:gd name="connsiteX1272" fmla="*/ 732425 w 12192000"/>
              <a:gd name="connsiteY1272" fmla="*/ 382389 h 887636"/>
              <a:gd name="connsiteX1273" fmla="*/ 767935 w 12192000"/>
              <a:gd name="connsiteY1273" fmla="*/ 346878 h 887636"/>
              <a:gd name="connsiteX1274" fmla="*/ 732425 w 12192000"/>
              <a:gd name="connsiteY1274" fmla="*/ 311367 h 887636"/>
              <a:gd name="connsiteX1275" fmla="*/ 544515 w 12192000"/>
              <a:gd name="connsiteY1275" fmla="*/ 311367 h 887636"/>
              <a:gd name="connsiteX1276" fmla="*/ 509004 w 12192000"/>
              <a:gd name="connsiteY1276" fmla="*/ 346878 h 887636"/>
              <a:gd name="connsiteX1277" fmla="*/ 544515 w 12192000"/>
              <a:gd name="connsiteY1277" fmla="*/ 382389 h 887636"/>
              <a:gd name="connsiteX1278" fmla="*/ 580026 w 12192000"/>
              <a:gd name="connsiteY1278" fmla="*/ 346878 h 887636"/>
              <a:gd name="connsiteX1279" fmla="*/ 544515 w 12192000"/>
              <a:gd name="connsiteY1279" fmla="*/ 311367 h 887636"/>
              <a:gd name="connsiteX1280" fmla="*/ 356605 w 12192000"/>
              <a:gd name="connsiteY1280" fmla="*/ 311367 h 887636"/>
              <a:gd name="connsiteX1281" fmla="*/ 321094 w 12192000"/>
              <a:gd name="connsiteY1281" fmla="*/ 346878 h 887636"/>
              <a:gd name="connsiteX1282" fmla="*/ 356605 w 12192000"/>
              <a:gd name="connsiteY1282" fmla="*/ 382389 h 887636"/>
              <a:gd name="connsiteX1283" fmla="*/ 392116 w 12192000"/>
              <a:gd name="connsiteY1283" fmla="*/ 346878 h 887636"/>
              <a:gd name="connsiteX1284" fmla="*/ 356605 w 12192000"/>
              <a:gd name="connsiteY1284" fmla="*/ 311367 h 887636"/>
              <a:gd name="connsiteX1285" fmla="*/ 168695 w 12192000"/>
              <a:gd name="connsiteY1285" fmla="*/ 311367 h 887636"/>
              <a:gd name="connsiteX1286" fmla="*/ 133184 w 12192000"/>
              <a:gd name="connsiteY1286" fmla="*/ 346878 h 887636"/>
              <a:gd name="connsiteX1287" fmla="*/ 168695 w 12192000"/>
              <a:gd name="connsiteY1287" fmla="*/ 382389 h 887636"/>
              <a:gd name="connsiteX1288" fmla="*/ 204207 w 12192000"/>
              <a:gd name="connsiteY1288" fmla="*/ 346878 h 887636"/>
              <a:gd name="connsiteX1289" fmla="*/ 168695 w 12192000"/>
              <a:gd name="connsiteY1289" fmla="*/ 311367 h 887636"/>
              <a:gd name="connsiteX1290" fmla="*/ 12099079 w 12192000"/>
              <a:gd name="connsiteY1290" fmla="*/ 163036 h 887636"/>
              <a:gd name="connsiteX1291" fmla="*/ 12063568 w 12192000"/>
              <a:gd name="connsiteY1291" fmla="*/ 198547 h 887636"/>
              <a:gd name="connsiteX1292" fmla="*/ 12099079 w 12192000"/>
              <a:gd name="connsiteY1292" fmla="*/ 234058 h 887636"/>
              <a:gd name="connsiteX1293" fmla="*/ 12134590 w 12192000"/>
              <a:gd name="connsiteY1293" fmla="*/ 198547 h 887636"/>
              <a:gd name="connsiteX1294" fmla="*/ 12099079 w 12192000"/>
              <a:gd name="connsiteY1294" fmla="*/ 163036 h 887636"/>
              <a:gd name="connsiteX1295" fmla="*/ 11911169 w 12192000"/>
              <a:gd name="connsiteY1295" fmla="*/ 163036 h 887636"/>
              <a:gd name="connsiteX1296" fmla="*/ 11875658 w 12192000"/>
              <a:gd name="connsiteY1296" fmla="*/ 198547 h 887636"/>
              <a:gd name="connsiteX1297" fmla="*/ 11911169 w 12192000"/>
              <a:gd name="connsiteY1297" fmla="*/ 234058 h 887636"/>
              <a:gd name="connsiteX1298" fmla="*/ 11946680 w 12192000"/>
              <a:gd name="connsiteY1298" fmla="*/ 198547 h 887636"/>
              <a:gd name="connsiteX1299" fmla="*/ 11911169 w 12192000"/>
              <a:gd name="connsiteY1299" fmla="*/ 163036 h 887636"/>
              <a:gd name="connsiteX1300" fmla="*/ 11723259 w 12192000"/>
              <a:gd name="connsiteY1300" fmla="*/ 163036 h 887636"/>
              <a:gd name="connsiteX1301" fmla="*/ 11687748 w 12192000"/>
              <a:gd name="connsiteY1301" fmla="*/ 198547 h 887636"/>
              <a:gd name="connsiteX1302" fmla="*/ 11723259 w 12192000"/>
              <a:gd name="connsiteY1302" fmla="*/ 234058 h 887636"/>
              <a:gd name="connsiteX1303" fmla="*/ 11758770 w 12192000"/>
              <a:gd name="connsiteY1303" fmla="*/ 198547 h 887636"/>
              <a:gd name="connsiteX1304" fmla="*/ 11723259 w 12192000"/>
              <a:gd name="connsiteY1304" fmla="*/ 163036 h 887636"/>
              <a:gd name="connsiteX1305" fmla="*/ 11535349 w 12192000"/>
              <a:gd name="connsiteY1305" fmla="*/ 163036 h 887636"/>
              <a:gd name="connsiteX1306" fmla="*/ 11499838 w 12192000"/>
              <a:gd name="connsiteY1306" fmla="*/ 198547 h 887636"/>
              <a:gd name="connsiteX1307" fmla="*/ 11535349 w 12192000"/>
              <a:gd name="connsiteY1307" fmla="*/ 234058 h 887636"/>
              <a:gd name="connsiteX1308" fmla="*/ 11570860 w 12192000"/>
              <a:gd name="connsiteY1308" fmla="*/ 198547 h 887636"/>
              <a:gd name="connsiteX1309" fmla="*/ 11535349 w 12192000"/>
              <a:gd name="connsiteY1309" fmla="*/ 163036 h 887636"/>
              <a:gd name="connsiteX1310" fmla="*/ 11347439 w 12192000"/>
              <a:gd name="connsiteY1310" fmla="*/ 163036 h 887636"/>
              <a:gd name="connsiteX1311" fmla="*/ 11311928 w 12192000"/>
              <a:gd name="connsiteY1311" fmla="*/ 198547 h 887636"/>
              <a:gd name="connsiteX1312" fmla="*/ 11347439 w 12192000"/>
              <a:gd name="connsiteY1312" fmla="*/ 234058 h 887636"/>
              <a:gd name="connsiteX1313" fmla="*/ 11382950 w 12192000"/>
              <a:gd name="connsiteY1313" fmla="*/ 198547 h 887636"/>
              <a:gd name="connsiteX1314" fmla="*/ 11347439 w 12192000"/>
              <a:gd name="connsiteY1314" fmla="*/ 163036 h 887636"/>
              <a:gd name="connsiteX1315" fmla="*/ 11159529 w 12192000"/>
              <a:gd name="connsiteY1315" fmla="*/ 163036 h 887636"/>
              <a:gd name="connsiteX1316" fmla="*/ 11124018 w 12192000"/>
              <a:gd name="connsiteY1316" fmla="*/ 198547 h 887636"/>
              <a:gd name="connsiteX1317" fmla="*/ 11159529 w 12192000"/>
              <a:gd name="connsiteY1317" fmla="*/ 234058 h 887636"/>
              <a:gd name="connsiteX1318" fmla="*/ 11195040 w 12192000"/>
              <a:gd name="connsiteY1318" fmla="*/ 198547 h 887636"/>
              <a:gd name="connsiteX1319" fmla="*/ 11159529 w 12192000"/>
              <a:gd name="connsiteY1319" fmla="*/ 163036 h 887636"/>
              <a:gd name="connsiteX1320" fmla="*/ 10971619 w 12192000"/>
              <a:gd name="connsiteY1320" fmla="*/ 163036 h 887636"/>
              <a:gd name="connsiteX1321" fmla="*/ 10936108 w 12192000"/>
              <a:gd name="connsiteY1321" fmla="*/ 198547 h 887636"/>
              <a:gd name="connsiteX1322" fmla="*/ 10971619 w 12192000"/>
              <a:gd name="connsiteY1322" fmla="*/ 234058 h 887636"/>
              <a:gd name="connsiteX1323" fmla="*/ 11007130 w 12192000"/>
              <a:gd name="connsiteY1323" fmla="*/ 198547 h 887636"/>
              <a:gd name="connsiteX1324" fmla="*/ 10971619 w 12192000"/>
              <a:gd name="connsiteY1324" fmla="*/ 163036 h 887636"/>
              <a:gd name="connsiteX1325" fmla="*/ 10783709 w 12192000"/>
              <a:gd name="connsiteY1325" fmla="*/ 163036 h 887636"/>
              <a:gd name="connsiteX1326" fmla="*/ 10748198 w 12192000"/>
              <a:gd name="connsiteY1326" fmla="*/ 198547 h 887636"/>
              <a:gd name="connsiteX1327" fmla="*/ 10783709 w 12192000"/>
              <a:gd name="connsiteY1327" fmla="*/ 234058 h 887636"/>
              <a:gd name="connsiteX1328" fmla="*/ 10819220 w 12192000"/>
              <a:gd name="connsiteY1328" fmla="*/ 198547 h 887636"/>
              <a:gd name="connsiteX1329" fmla="*/ 10783709 w 12192000"/>
              <a:gd name="connsiteY1329" fmla="*/ 163036 h 887636"/>
              <a:gd name="connsiteX1330" fmla="*/ 10595799 w 12192000"/>
              <a:gd name="connsiteY1330" fmla="*/ 163036 h 887636"/>
              <a:gd name="connsiteX1331" fmla="*/ 10560288 w 12192000"/>
              <a:gd name="connsiteY1331" fmla="*/ 198547 h 887636"/>
              <a:gd name="connsiteX1332" fmla="*/ 10595799 w 12192000"/>
              <a:gd name="connsiteY1332" fmla="*/ 234058 h 887636"/>
              <a:gd name="connsiteX1333" fmla="*/ 10631310 w 12192000"/>
              <a:gd name="connsiteY1333" fmla="*/ 198547 h 887636"/>
              <a:gd name="connsiteX1334" fmla="*/ 10595799 w 12192000"/>
              <a:gd name="connsiteY1334" fmla="*/ 163036 h 887636"/>
              <a:gd name="connsiteX1335" fmla="*/ 10407889 w 12192000"/>
              <a:gd name="connsiteY1335" fmla="*/ 163036 h 887636"/>
              <a:gd name="connsiteX1336" fmla="*/ 10372378 w 12192000"/>
              <a:gd name="connsiteY1336" fmla="*/ 198547 h 887636"/>
              <a:gd name="connsiteX1337" fmla="*/ 10407889 w 12192000"/>
              <a:gd name="connsiteY1337" fmla="*/ 234058 h 887636"/>
              <a:gd name="connsiteX1338" fmla="*/ 10443400 w 12192000"/>
              <a:gd name="connsiteY1338" fmla="*/ 198547 h 887636"/>
              <a:gd name="connsiteX1339" fmla="*/ 10407889 w 12192000"/>
              <a:gd name="connsiteY1339" fmla="*/ 163036 h 887636"/>
              <a:gd name="connsiteX1340" fmla="*/ 10219979 w 12192000"/>
              <a:gd name="connsiteY1340" fmla="*/ 163036 h 887636"/>
              <a:gd name="connsiteX1341" fmla="*/ 10184468 w 12192000"/>
              <a:gd name="connsiteY1341" fmla="*/ 198547 h 887636"/>
              <a:gd name="connsiteX1342" fmla="*/ 10219979 w 12192000"/>
              <a:gd name="connsiteY1342" fmla="*/ 234058 h 887636"/>
              <a:gd name="connsiteX1343" fmla="*/ 10255490 w 12192000"/>
              <a:gd name="connsiteY1343" fmla="*/ 198547 h 887636"/>
              <a:gd name="connsiteX1344" fmla="*/ 10219979 w 12192000"/>
              <a:gd name="connsiteY1344" fmla="*/ 163036 h 887636"/>
              <a:gd name="connsiteX1345" fmla="*/ 10032069 w 12192000"/>
              <a:gd name="connsiteY1345" fmla="*/ 163036 h 887636"/>
              <a:gd name="connsiteX1346" fmla="*/ 9996558 w 12192000"/>
              <a:gd name="connsiteY1346" fmla="*/ 198547 h 887636"/>
              <a:gd name="connsiteX1347" fmla="*/ 10032069 w 12192000"/>
              <a:gd name="connsiteY1347" fmla="*/ 234058 h 887636"/>
              <a:gd name="connsiteX1348" fmla="*/ 10067580 w 12192000"/>
              <a:gd name="connsiteY1348" fmla="*/ 198547 h 887636"/>
              <a:gd name="connsiteX1349" fmla="*/ 10032069 w 12192000"/>
              <a:gd name="connsiteY1349" fmla="*/ 163036 h 887636"/>
              <a:gd name="connsiteX1350" fmla="*/ 9844159 w 12192000"/>
              <a:gd name="connsiteY1350" fmla="*/ 163036 h 887636"/>
              <a:gd name="connsiteX1351" fmla="*/ 9808648 w 12192000"/>
              <a:gd name="connsiteY1351" fmla="*/ 198547 h 887636"/>
              <a:gd name="connsiteX1352" fmla="*/ 9844159 w 12192000"/>
              <a:gd name="connsiteY1352" fmla="*/ 234058 h 887636"/>
              <a:gd name="connsiteX1353" fmla="*/ 9879670 w 12192000"/>
              <a:gd name="connsiteY1353" fmla="*/ 198547 h 887636"/>
              <a:gd name="connsiteX1354" fmla="*/ 9844159 w 12192000"/>
              <a:gd name="connsiteY1354" fmla="*/ 163036 h 887636"/>
              <a:gd name="connsiteX1355" fmla="*/ 9656249 w 12192000"/>
              <a:gd name="connsiteY1355" fmla="*/ 163036 h 887636"/>
              <a:gd name="connsiteX1356" fmla="*/ 9620738 w 12192000"/>
              <a:gd name="connsiteY1356" fmla="*/ 198547 h 887636"/>
              <a:gd name="connsiteX1357" fmla="*/ 9656249 w 12192000"/>
              <a:gd name="connsiteY1357" fmla="*/ 234058 h 887636"/>
              <a:gd name="connsiteX1358" fmla="*/ 9691760 w 12192000"/>
              <a:gd name="connsiteY1358" fmla="*/ 198547 h 887636"/>
              <a:gd name="connsiteX1359" fmla="*/ 9656249 w 12192000"/>
              <a:gd name="connsiteY1359" fmla="*/ 163036 h 887636"/>
              <a:gd name="connsiteX1360" fmla="*/ 9468339 w 12192000"/>
              <a:gd name="connsiteY1360" fmla="*/ 163036 h 887636"/>
              <a:gd name="connsiteX1361" fmla="*/ 9432828 w 12192000"/>
              <a:gd name="connsiteY1361" fmla="*/ 198547 h 887636"/>
              <a:gd name="connsiteX1362" fmla="*/ 9468339 w 12192000"/>
              <a:gd name="connsiteY1362" fmla="*/ 234058 h 887636"/>
              <a:gd name="connsiteX1363" fmla="*/ 9503850 w 12192000"/>
              <a:gd name="connsiteY1363" fmla="*/ 198547 h 887636"/>
              <a:gd name="connsiteX1364" fmla="*/ 9468339 w 12192000"/>
              <a:gd name="connsiteY1364" fmla="*/ 163036 h 887636"/>
              <a:gd name="connsiteX1365" fmla="*/ 9280429 w 12192000"/>
              <a:gd name="connsiteY1365" fmla="*/ 163036 h 887636"/>
              <a:gd name="connsiteX1366" fmla="*/ 9244918 w 12192000"/>
              <a:gd name="connsiteY1366" fmla="*/ 198547 h 887636"/>
              <a:gd name="connsiteX1367" fmla="*/ 9280429 w 12192000"/>
              <a:gd name="connsiteY1367" fmla="*/ 234058 h 887636"/>
              <a:gd name="connsiteX1368" fmla="*/ 9315940 w 12192000"/>
              <a:gd name="connsiteY1368" fmla="*/ 198547 h 887636"/>
              <a:gd name="connsiteX1369" fmla="*/ 9280429 w 12192000"/>
              <a:gd name="connsiteY1369" fmla="*/ 163036 h 887636"/>
              <a:gd name="connsiteX1370" fmla="*/ 9092519 w 12192000"/>
              <a:gd name="connsiteY1370" fmla="*/ 163036 h 887636"/>
              <a:gd name="connsiteX1371" fmla="*/ 9057008 w 12192000"/>
              <a:gd name="connsiteY1371" fmla="*/ 198547 h 887636"/>
              <a:gd name="connsiteX1372" fmla="*/ 9092519 w 12192000"/>
              <a:gd name="connsiteY1372" fmla="*/ 234058 h 887636"/>
              <a:gd name="connsiteX1373" fmla="*/ 9128030 w 12192000"/>
              <a:gd name="connsiteY1373" fmla="*/ 198547 h 887636"/>
              <a:gd name="connsiteX1374" fmla="*/ 9092519 w 12192000"/>
              <a:gd name="connsiteY1374" fmla="*/ 163036 h 887636"/>
              <a:gd name="connsiteX1375" fmla="*/ 8904609 w 12192000"/>
              <a:gd name="connsiteY1375" fmla="*/ 163036 h 887636"/>
              <a:gd name="connsiteX1376" fmla="*/ 8869098 w 12192000"/>
              <a:gd name="connsiteY1376" fmla="*/ 198547 h 887636"/>
              <a:gd name="connsiteX1377" fmla="*/ 8904609 w 12192000"/>
              <a:gd name="connsiteY1377" fmla="*/ 234058 h 887636"/>
              <a:gd name="connsiteX1378" fmla="*/ 8940120 w 12192000"/>
              <a:gd name="connsiteY1378" fmla="*/ 198547 h 887636"/>
              <a:gd name="connsiteX1379" fmla="*/ 8904609 w 12192000"/>
              <a:gd name="connsiteY1379" fmla="*/ 163036 h 887636"/>
              <a:gd name="connsiteX1380" fmla="*/ 8716699 w 12192000"/>
              <a:gd name="connsiteY1380" fmla="*/ 163036 h 887636"/>
              <a:gd name="connsiteX1381" fmla="*/ 8681188 w 12192000"/>
              <a:gd name="connsiteY1381" fmla="*/ 198547 h 887636"/>
              <a:gd name="connsiteX1382" fmla="*/ 8716699 w 12192000"/>
              <a:gd name="connsiteY1382" fmla="*/ 234058 h 887636"/>
              <a:gd name="connsiteX1383" fmla="*/ 8752210 w 12192000"/>
              <a:gd name="connsiteY1383" fmla="*/ 198547 h 887636"/>
              <a:gd name="connsiteX1384" fmla="*/ 8716699 w 12192000"/>
              <a:gd name="connsiteY1384" fmla="*/ 163036 h 887636"/>
              <a:gd name="connsiteX1385" fmla="*/ 8528789 w 12192000"/>
              <a:gd name="connsiteY1385" fmla="*/ 163036 h 887636"/>
              <a:gd name="connsiteX1386" fmla="*/ 8493278 w 12192000"/>
              <a:gd name="connsiteY1386" fmla="*/ 198547 h 887636"/>
              <a:gd name="connsiteX1387" fmla="*/ 8528789 w 12192000"/>
              <a:gd name="connsiteY1387" fmla="*/ 234058 h 887636"/>
              <a:gd name="connsiteX1388" fmla="*/ 8564300 w 12192000"/>
              <a:gd name="connsiteY1388" fmla="*/ 198547 h 887636"/>
              <a:gd name="connsiteX1389" fmla="*/ 8528789 w 12192000"/>
              <a:gd name="connsiteY1389" fmla="*/ 163036 h 887636"/>
              <a:gd name="connsiteX1390" fmla="*/ 8340879 w 12192000"/>
              <a:gd name="connsiteY1390" fmla="*/ 163036 h 887636"/>
              <a:gd name="connsiteX1391" fmla="*/ 8305368 w 12192000"/>
              <a:gd name="connsiteY1391" fmla="*/ 198547 h 887636"/>
              <a:gd name="connsiteX1392" fmla="*/ 8340879 w 12192000"/>
              <a:gd name="connsiteY1392" fmla="*/ 234058 h 887636"/>
              <a:gd name="connsiteX1393" fmla="*/ 8376390 w 12192000"/>
              <a:gd name="connsiteY1393" fmla="*/ 198547 h 887636"/>
              <a:gd name="connsiteX1394" fmla="*/ 8340879 w 12192000"/>
              <a:gd name="connsiteY1394" fmla="*/ 163036 h 887636"/>
              <a:gd name="connsiteX1395" fmla="*/ 8152969 w 12192000"/>
              <a:gd name="connsiteY1395" fmla="*/ 163036 h 887636"/>
              <a:gd name="connsiteX1396" fmla="*/ 8117458 w 12192000"/>
              <a:gd name="connsiteY1396" fmla="*/ 198547 h 887636"/>
              <a:gd name="connsiteX1397" fmla="*/ 8152969 w 12192000"/>
              <a:gd name="connsiteY1397" fmla="*/ 234058 h 887636"/>
              <a:gd name="connsiteX1398" fmla="*/ 8188480 w 12192000"/>
              <a:gd name="connsiteY1398" fmla="*/ 198547 h 887636"/>
              <a:gd name="connsiteX1399" fmla="*/ 8152969 w 12192000"/>
              <a:gd name="connsiteY1399" fmla="*/ 163036 h 887636"/>
              <a:gd name="connsiteX1400" fmla="*/ 7965059 w 12192000"/>
              <a:gd name="connsiteY1400" fmla="*/ 163036 h 887636"/>
              <a:gd name="connsiteX1401" fmla="*/ 7929548 w 12192000"/>
              <a:gd name="connsiteY1401" fmla="*/ 198547 h 887636"/>
              <a:gd name="connsiteX1402" fmla="*/ 7965059 w 12192000"/>
              <a:gd name="connsiteY1402" fmla="*/ 234058 h 887636"/>
              <a:gd name="connsiteX1403" fmla="*/ 8000570 w 12192000"/>
              <a:gd name="connsiteY1403" fmla="*/ 198547 h 887636"/>
              <a:gd name="connsiteX1404" fmla="*/ 7965059 w 12192000"/>
              <a:gd name="connsiteY1404" fmla="*/ 163036 h 887636"/>
              <a:gd name="connsiteX1405" fmla="*/ 7777149 w 12192000"/>
              <a:gd name="connsiteY1405" fmla="*/ 163036 h 887636"/>
              <a:gd name="connsiteX1406" fmla="*/ 7741638 w 12192000"/>
              <a:gd name="connsiteY1406" fmla="*/ 198547 h 887636"/>
              <a:gd name="connsiteX1407" fmla="*/ 7777149 w 12192000"/>
              <a:gd name="connsiteY1407" fmla="*/ 234058 h 887636"/>
              <a:gd name="connsiteX1408" fmla="*/ 7812660 w 12192000"/>
              <a:gd name="connsiteY1408" fmla="*/ 198547 h 887636"/>
              <a:gd name="connsiteX1409" fmla="*/ 7777149 w 12192000"/>
              <a:gd name="connsiteY1409" fmla="*/ 163036 h 887636"/>
              <a:gd name="connsiteX1410" fmla="*/ 7589239 w 12192000"/>
              <a:gd name="connsiteY1410" fmla="*/ 163036 h 887636"/>
              <a:gd name="connsiteX1411" fmla="*/ 7553728 w 12192000"/>
              <a:gd name="connsiteY1411" fmla="*/ 198547 h 887636"/>
              <a:gd name="connsiteX1412" fmla="*/ 7589239 w 12192000"/>
              <a:gd name="connsiteY1412" fmla="*/ 234058 h 887636"/>
              <a:gd name="connsiteX1413" fmla="*/ 7624750 w 12192000"/>
              <a:gd name="connsiteY1413" fmla="*/ 198547 h 887636"/>
              <a:gd name="connsiteX1414" fmla="*/ 7589239 w 12192000"/>
              <a:gd name="connsiteY1414" fmla="*/ 163036 h 887636"/>
              <a:gd name="connsiteX1415" fmla="*/ 7401329 w 12192000"/>
              <a:gd name="connsiteY1415" fmla="*/ 163036 h 887636"/>
              <a:gd name="connsiteX1416" fmla="*/ 7365818 w 12192000"/>
              <a:gd name="connsiteY1416" fmla="*/ 198547 h 887636"/>
              <a:gd name="connsiteX1417" fmla="*/ 7401329 w 12192000"/>
              <a:gd name="connsiteY1417" fmla="*/ 234058 h 887636"/>
              <a:gd name="connsiteX1418" fmla="*/ 7436840 w 12192000"/>
              <a:gd name="connsiteY1418" fmla="*/ 198547 h 887636"/>
              <a:gd name="connsiteX1419" fmla="*/ 7401329 w 12192000"/>
              <a:gd name="connsiteY1419" fmla="*/ 163036 h 887636"/>
              <a:gd name="connsiteX1420" fmla="*/ 7213419 w 12192000"/>
              <a:gd name="connsiteY1420" fmla="*/ 163036 h 887636"/>
              <a:gd name="connsiteX1421" fmla="*/ 7177908 w 12192000"/>
              <a:gd name="connsiteY1421" fmla="*/ 198547 h 887636"/>
              <a:gd name="connsiteX1422" fmla="*/ 7213419 w 12192000"/>
              <a:gd name="connsiteY1422" fmla="*/ 234058 h 887636"/>
              <a:gd name="connsiteX1423" fmla="*/ 7248930 w 12192000"/>
              <a:gd name="connsiteY1423" fmla="*/ 198547 h 887636"/>
              <a:gd name="connsiteX1424" fmla="*/ 7213419 w 12192000"/>
              <a:gd name="connsiteY1424" fmla="*/ 163036 h 887636"/>
              <a:gd name="connsiteX1425" fmla="*/ 7025509 w 12192000"/>
              <a:gd name="connsiteY1425" fmla="*/ 163036 h 887636"/>
              <a:gd name="connsiteX1426" fmla="*/ 6989998 w 12192000"/>
              <a:gd name="connsiteY1426" fmla="*/ 198547 h 887636"/>
              <a:gd name="connsiteX1427" fmla="*/ 7025509 w 12192000"/>
              <a:gd name="connsiteY1427" fmla="*/ 234058 h 887636"/>
              <a:gd name="connsiteX1428" fmla="*/ 7061020 w 12192000"/>
              <a:gd name="connsiteY1428" fmla="*/ 198547 h 887636"/>
              <a:gd name="connsiteX1429" fmla="*/ 7025509 w 12192000"/>
              <a:gd name="connsiteY1429" fmla="*/ 163036 h 887636"/>
              <a:gd name="connsiteX1430" fmla="*/ 6837599 w 12192000"/>
              <a:gd name="connsiteY1430" fmla="*/ 163036 h 887636"/>
              <a:gd name="connsiteX1431" fmla="*/ 6802088 w 12192000"/>
              <a:gd name="connsiteY1431" fmla="*/ 198547 h 887636"/>
              <a:gd name="connsiteX1432" fmla="*/ 6837599 w 12192000"/>
              <a:gd name="connsiteY1432" fmla="*/ 234058 h 887636"/>
              <a:gd name="connsiteX1433" fmla="*/ 6873110 w 12192000"/>
              <a:gd name="connsiteY1433" fmla="*/ 198547 h 887636"/>
              <a:gd name="connsiteX1434" fmla="*/ 6837599 w 12192000"/>
              <a:gd name="connsiteY1434" fmla="*/ 163036 h 887636"/>
              <a:gd name="connsiteX1435" fmla="*/ 6649689 w 12192000"/>
              <a:gd name="connsiteY1435" fmla="*/ 163036 h 887636"/>
              <a:gd name="connsiteX1436" fmla="*/ 6614179 w 12192000"/>
              <a:gd name="connsiteY1436" fmla="*/ 198547 h 887636"/>
              <a:gd name="connsiteX1437" fmla="*/ 6649689 w 12192000"/>
              <a:gd name="connsiteY1437" fmla="*/ 234058 h 887636"/>
              <a:gd name="connsiteX1438" fmla="*/ 6685200 w 12192000"/>
              <a:gd name="connsiteY1438" fmla="*/ 198547 h 887636"/>
              <a:gd name="connsiteX1439" fmla="*/ 6649689 w 12192000"/>
              <a:gd name="connsiteY1439" fmla="*/ 163036 h 887636"/>
              <a:gd name="connsiteX1440" fmla="*/ 6461779 w 12192000"/>
              <a:gd name="connsiteY1440" fmla="*/ 163036 h 887636"/>
              <a:gd name="connsiteX1441" fmla="*/ 6426268 w 12192000"/>
              <a:gd name="connsiteY1441" fmla="*/ 198547 h 887636"/>
              <a:gd name="connsiteX1442" fmla="*/ 6461779 w 12192000"/>
              <a:gd name="connsiteY1442" fmla="*/ 234058 h 887636"/>
              <a:gd name="connsiteX1443" fmla="*/ 6497290 w 12192000"/>
              <a:gd name="connsiteY1443" fmla="*/ 198547 h 887636"/>
              <a:gd name="connsiteX1444" fmla="*/ 6461779 w 12192000"/>
              <a:gd name="connsiteY1444" fmla="*/ 163036 h 887636"/>
              <a:gd name="connsiteX1445" fmla="*/ 6273870 w 12192000"/>
              <a:gd name="connsiteY1445" fmla="*/ 163036 h 887636"/>
              <a:gd name="connsiteX1446" fmla="*/ 6238358 w 12192000"/>
              <a:gd name="connsiteY1446" fmla="*/ 198547 h 887636"/>
              <a:gd name="connsiteX1447" fmla="*/ 6273870 w 12192000"/>
              <a:gd name="connsiteY1447" fmla="*/ 234058 h 887636"/>
              <a:gd name="connsiteX1448" fmla="*/ 6309381 w 12192000"/>
              <a:gd name="connsiteY1448" fmla="*/ 198547 h 887636"/>
              <a:gd name="connsiteX1449" fmla="*/ 6273870 w 12192000"/>
              <a:gd name="connsiteY1449" fmla="*/ 163036 h 887636"/>
              <a:gd name="connsiteX1450" fmla="*/ 6085959 w 12192000"/>
              <a:gd name="connsiteY1450" fmla="*/ 163036 h 887636"/>
              <a:gd name="connsiteX1451" fmla="*/ 6050450 w 12192000"/>
              <a:gd name="connsiteY1451" fmla="*/ 198547 h 887636"/>
              <a:gd name="connsiteX1452" fmla="*/ 6085959 w 12192000"/>
              <a:gd name="connsiteY1452" fmla="*/ 234058 h 887636"/>
              <a:gd name="connsiteX1453" fmla="*/ 6121470 w 12192000"/>
              <a:gd name="connsiteY1453" fmla="*/ 198547 h 887636"/>
              <a:gd name="connsiteX1454" fmla="*/ 6085959 w 12192000"/>
              <a:gd name="connsiteY1454" fmla="*/ 163036 h 887636"/>
              <a:gd name="connsiteX1455" fmla="*/ 5898050 w 12192000"/>
              <a:gd name="connsiteY1455" fmla="*/ 163036 h 887636"/>
              <a:gd name="connsiteX1456" fmla="*/ 5862539 w 12192000"/>
              <a:gd name="connsiteY1456" fmla="*/ 198547 h 887636"/>
              <a:gd name="connsiteX1457" fmla="*/ 5898050 w 12192000"/>
              <a:gd name="connsiteY1457" fmla="*/ 234058 h 887636"/>
              <a:gd name="connsiteX1458" fmla="*/ 5933561 w 12192000"/>
              <a:gd name="connsiteY1458" fmla="*/ 198547 h 887636"/>
              <a:gd name="connsiteX1459" fmla="*/ 5898050 w 12192000"/>
              <a:gd name="connsiteY1459" fmla="*/ 163036 h 887636"/>
              <a:gd name="connsiteX1460" fmla="*/ 5710141 w 12192000"/>
              <a:gd name="connsiteY1460" fmla="*/ 163036 h 887636"/>
              <a:gd name="connsiteX1461" fmla="*/ 5674630 w 12192000"/>
              <a:gd name="connsiteY1461" fmla="*/ 198547 h 887636"/>
              <a:gd name="connsiteX1462" fmla="*/ 5710141 w 12192000"/>
              <a:gd name="connsiteY1462" fmla="*/ 234058 h 887636"/>
              <a:gd name="connsiteX1463" fmla="*/ 5745653 w 12192000"/>
              <a:gd name="connsiteY1463" fmla="*/ 198547 h 887636"/>
              <a:gd name="connsiteX1464" fmla="*/ 5710141 w 12192000"/>
              <a:gd name="connsiteY1464" fmla="*/ 163036 h 887636"/>
              <a:gd name="connsiteX1465" fmla="*/ 5522233 w 12192000"/>
              <a:gd name="connsiteY1465" fmla="*/ 163036 h 887636"/>
              <a:gd name="connsiteX1466" fmla="*/ 5486721 w 12192000"/>
              <a:gd name="connsiteY1466" fmla="*/ 198547 h 887636"/>
              <a:gd name="connsiteX1467" fmla="*/ 5522233 w 12192000"/>
              <a:gd name="connsiteY1467" fmla="*/ 234058 h 887636"/>
              <a:gd name="connsiteX1468" fmla="*/ 5557742 w 12192000"/>
              <a:gd name="connsiteY1468" fmla="*/ 198547 h 887636"/>
              <a:gd name="connsiteX1469" fmla="*/ 5522233 w 12192000"/>
              <a:gd name="connsiteY1469" fmla="*/ 163036 h 887636"/>
              <a:gd name="connsiteX1470" fmla="*/ 5334321 w 12192000"/>
              <a:gd name="connsiteY1470" fmla="*/ 163036 h 887636"/>
              <a:gd name="connsiteX1471" fmla="*/ 5298813 w 12192000"/>
              <a:gd name="connsiteY1471" fmla="*/ 198547 h 887636"/>
              <a:gd name="connsiteX1472" fmla="*/ 5334321 w 12192000"/>
              <a:gd name="connsiteY1472" fmla="*/ 234058 h 887636"/>
              <a:gd name="connsiteX1473" fmla="*/ 5369832 w 12192000"/>
              <a:gd name="connsiteY1473" fmla="*/ 198547 h 887636"/>
              <a:gd name="connsiteX1474" fmla="*/ 5334321 w 12192000"/>
              <a:gd name="connsiteY1474" fmla="*/ 163036 h 887636"/>
              <a:gd name="connsiteX1475" fmla="*/ 5146412 w 12192000"/>
              <a:gd name="connsiteY1475" fmla="*/ 163036 h 887636"/>
              <a:gd name="connsiteX1476" fmla="*/ 5110901 w 12192000"/>
              <a:gd name="connsiteY1476" fmla="*/ 198547 h 887636"/>
              <a:gd name="connsiteX1477" fmla="*/ 5146412 w 12192000"/>
              <a:gd name="connsiteY1477" fmla="*/ 234058 h 887636"/>
              <a:gd name="connsiteX1478" fmla="*/ 5181923 w 12192000"/>
              <a:gd name="connsiteY1478" fmla="*/ 198547 h 887636"/>
              <a:gd name="connsiteX1479" fmla="*/ 5146412 w 12192000"/>
              <a:gd name="connsiteY1479" fmla="*/ 163036 h 887636"/>
              <a:gd name="connsiteX1480" fmla="*/ 4958502 w 12192000"/>
              <a:gd name="connsiteY1480" fmla="*/ 163036 h 887636"/>
              <a:gd name="connsiteX1481" fmla="*/ 4922992 w 12192000"/>
              <a:gd name="connsiteY1481" fmla="*/ 198547 h 887636"/>
              <a:gd name="connsiteX1482" fmla="*/ 4958502 w 12192000"/>
              <a:gd name="connsiteY1482" fmla="*/ 234058 h 887636"/>
              <a:gd name="connsiteX1483" fmla="*/ 4994015 w 12192000"/>
              <a:gd name="connsiteY1483" fmla="*/ 198547 h 887636"/>
              <a:gd name="connsiteX1484" fmla="*/ 4958502 w 12192000"/>
              <a:gd name="connsiteY1484" fmla="*/ 163036 h 887636"/>
              <a:gd name="connsiteX1485" fmla="*/ 4770595 w 12192000"/>
              <a:gd name="connsiteY1485" fmla="*/ 163036 h 887636"/>
              <a:gd name="connsiteX1486" fmla="*/ 4735082 w 12192000"/>
              <a:gd name="connsiteY1486" fmla="*/ 198547 h 887636"/>
              <a:gd name="connsiteX1487" fmla="*/ 4770595 w 12192000"/>
              <a:gd name="connsiteY1487" fmla="*/ 234058 h 887636"/>
              <a:gd name="connsiteX1488" fmla="*/ 4806102 w 12192000"/>
              <a:gd name="connsiteY1488" fmla="*/ 198547 h 887636"/>
              <a:gd name="connsiteX1489" fmla="*/ 4770595 w 12192000"/>
              <a:gd name="connsiteY1489" fmla="*/ 163036 h 887636"/>
              <a:gd name="connsiteX1490" fmla="*/ 4582682 w 12192000"/>
              <a:gd name="connsiteY1490" fmla="*/ 163036 h 887636"/>
              <a:gd name="connsiteX1491" fmla="*/ 4547171 w 12192000"/>
              <a:gd name="connsiteY1491" fmla="*/ 198547 h 887636"/>
              <a:gd name="connsiteX1492" fmla="*/ 4582682 w 12192000"/>
              <a:gd name="connsiteY1492" fmla="*/ 234058 h 887636"/>
              <a:gd name="connsiteX1493" fmla="*/ 4618193 w 12192000"/>
              <a:gd name="connsiteY1493" fmla="*/ 198547 h 887636"/>
              <a:gd name="connsiteX1494" fmla="*/ 4582682 w 12192000"/>
              <a:gd name="connsiteY1494" fmla="*/ 163036 h 887636"/>
              <a:gd name="connsiteX1495" fmla="*/ 4394773 w 12192000"/>
              <a:gd name="connsiteY1495" fmla="*/ 163036 h 887636"/>
              <a:gd name="connsiteX1496" fmla="*/ 4359261 w 12192000"/>
              <a:gd name="connsiteY1496" fmla="*/ 198547 h 887636"/>
              <a:gd name="connsiteX1497" fmla="*/ 4394773 w 12192000"/>
              <a:gd name="connsiteY1497" fmla="*/ 234058 h 887636"/>
              <a:gd name="connsiteX1498" fmla="*/ 4430285 w 12192000"/>
              <a:gd name="connsiteY1498" fmla="*/ 198547 h 887636"/>
              <a:gd name="connsiteX1499" fmla="*/ 4394773 w 12192000"/>
              <a:gd name="connsiteY1499" fmla="*/ 163036 h 887636"/>
              <a:gd name="connsiteX1500" fmla="*/ 4206863 w 12192000"/>
              <a:gd name="connsiteY1500" fmla="*/ 163036 h 887636"/>
              <a:gd name="connsiteX1501" fmla="*/ 4171356 w 12192000"/>
              <a:gd name="connsiteY1501" fmla="*/ 198547 h 887636"/>
              <a:gd name="connsiteX1502" fmla="*/ 4206863 w 12192000"/>
              <a:gd name="connsiteY1502" fmla="*/ 234058 h 887636"/>
              <a:gd name="connsiteX1503" fmla="*/ 4242372 w 12192000"/>
              <a:gd name="connsiteY1503" fmla="*/ 198547 h 887636"/>
              <a:gd name="connsiteX1504" fmla="*/ 4206863 w 12192000"/>
              <a:gd name="connsiteY1504" fmla="*/ 163036 h 887636"/>
              <a:gd name="connsiteX1505" fmla="*/ 4018959 w 12192000"/>
              <a:gd name="connsiteY1505" fmla="*/ 163036 h 887636"/>
              <a:gd name="connsiteX1506" fmla="*/ 3983449 w 12192000"/>
              <a:gd name="connsiteY1506" fmla="*/ 198547 h 887636"/>
              <a:gd name="connsiteX1507" fmla="*/ 4018959 w 12192000"/>
              <a:gd name="connsiteY1507" fmla="*/ 234058 h 887636"/>
              <a:gd name="connsiteX1508" fmla="*/ 4054470 w 12192000"/>
              <a:gd name="connsiteY1508" fmla="*/ 198547 h 887636"/>
              <a:gd name="connsiteX1509" fmla="*/ 4018959 w 12192000"/>
              <a:gd name="connsiteY1509" fmla="*/ 163036 h 887636"/>
              <a:gd name="connsiteX1510" fmla="*/ 3831047 w 12192000"/>
              <a:gd name="connsiteY1510" fmla="*/ 163036 h 887636"/>
              <a:gd name="connsiteX1511" fmla="*/ 3795536 w 12192000"/>
              <a:gd name="connsiteY1511" fmla="*/ 198547 h 887636"/>
              <a:gd name="connsiteX1512" fmla="*/ 3831047 w 12192000"/>
              <a:gd name="connsiteY1512" fmla="*/ 234058 h 887636"/>
              <a:gd name="connsiteX1513" fmla="*/ 3866559 w 12192000"/>
              <a:gd name="connsiteY1513" fmla="*/ 198547 h 887636"/>
              <a:gd name="connsiteX1514" fmla="*/ 3831047 w 12192000"/>
              <a:gd name="connsiteY1514" fmla="*/ 163036 h 887636"/>
              <a:gd name="connsiteX1515" fmla="*/ 3643135 w 12192000"/>
              <a:gd name="connsiteY1515" fmla="*/ 163036 h 887636"/>
              <a:gd name="connsiteX1516" fmla="*/ 3607624 w 12192000"/>
              <a:gd name="connsiteY1516" fmla="*/ 198547 h 887636"/>
              <a:gd name="connsiteX1517" fmla="*/ 3643135 w 12192000"/>
              <a:gd name="connsiteY1517" fmla="*/ 234058 h 887636"/>
              <a:gd name="connsiteX1518" fmla="*/ 3678648 w 12192000"/>
              <a:gd name="connsiteY1518" fmla="*/ 198547 h 887636"/>
              <a:gd name="connsiteX1519" fmla="*/ 3643135 w 12192000"/>
              <a:gd name="connsiteY1519" fmla="*/ 163036 h 887636"/>
              <a:gd name="connsiteX1520" fmla="*/ 3455228 w 12192000"/>
              <a:gd name="connsiteY1520" fmla="*/ 163036 h 887636"/>
              <a:gd name="connsiteX1521" fmla="*/ 3419718 w 12192000"/>
              <a:gd name="connsiteY1521" fmla="*/ 198547 h 887636"/>
              <a:gd name="connsiteX1522" fmla="*/ 3455228 w 12192000"/>
              <a:gd name="connsiteY1522" fmla="*/ 234058 h 887636"/>
              <a:gd name="connsiteX1523" fmla="*/ 3490738 w 12192000"/>
              <a:gd name="connsiteY1523" fmla="*/ 198547 h 887636"/>
              <a:gd name="connsiteX1524" fmla="*/ 3455228 w 12192000"/>
              <a:gd name="connsiteY1524" fmla="*/ 163036 h 887636"/>
              <a:gd name="connsiteX1525" fmla="*/ 3267322 w 12192000"/>
              <a:gd name="connsiteY1525" fmla="*/ 163036 h 887636"/>
              <a:gd name="connsiteX1526" fmla="*/ 3231812 w 12192000"/>
              <a:gd name="connsiteY1526" fmla="*/ 198547 h 887636"/>
              <a:gd name="connsiteX1527" fmla="*/ 3267322 w 12192000"/>
              <a:gd name="connsiteY1527" fmla="*/ 234058 h 887636"/>
              <a:gd name="connsiteX1528" fmla="*/ 3302832 w 12192000"/>
              <a:gd name="connsiteY1528" fmla="*/ 198547 h 887636"/>
              <a:gd name="connsiteX1529" fmla="*/ 3267322 w 12192000"/>
              <a:gd name="connsiteY1529" fmla="*/ 163036 h 887636"/>
              <a:gd name="connsiteX1530" fmla="*/ 3079409 w 12192000"/>
              <a:gd name="connsiteY1530" fmla="*/ 163036 h 887636"/>
              <a:gd name="connsiteX1531" fmla="*/ 3043899 w 12192000"/>
              <a:gd name="connsiteY1531" fmla="*/ 198547 h 887636"/>
              <a:gd name="connsiteX1532" fmla="*/ 3079409 w 12192000"/>
              <a:gd name="connsiteY1532" fmla="*/ 234058 h 887636"/>
              <a:gd name="connsiteX1533" fmla="*/ 3114921 w 12192000"/>
              <a:gd name="connsiteY1533" fmla="*/ 198547 h 887636"/>
              <a:gd name="connsiteX1534" fmla="*/ 3079409 w 12192000"/>
              <a:gd name="connsiteY1534" fmla="*/ 163036 h 887636"/>
              <a:gd name="connsiteX1535" fmla="*/ 2891500 w 12192000"/>
              <a:gd name="connsiteY1535" fmla="*/ 163036 h 887636"/>
              <a:gd name="connsiteX1536" fmla="*/ 2855988 w 12192000"/>
              <a:gd name="connsiteY1536" fmla="*/ 198547 h 887636"/>
              <a:gd name="connsiteX1537" fmla="*/ 2891500 w 12192000"/>
              <a:gd name="connsiteY1537" fmla="*/ 234058 h 887636"/>
              <a:gd name="connsiteX1538" fmla="*/ 2927011 w 12192000"/>
              <a:gd name="connsiteY1538" fmla="*/ 198547 h 887636"/>
              <a:gd name="connsiteX1539" fmla="*/ 2891500 w 12192000"/>
              <a:gd name="connsiteY1539" fmla="*/ 163036 h 887636"/>
              <a:gd name="connsiteX1540" fmla="*/ 2703588 w 12192000"/>
              <a:gd name="connsiteY1540" fmla="*/ 163036 h 887636"/>
              <a:gd name="connsiteX1541" fmla="*/ 2668078 w 12192000"/>
              <a:gd name="connsiteY1541" fmla="*/ 198547 h 887636"/>
              <a:gd name="connsiteX1542" fmla="*/ 2703588 w 12192000"/>
              <a:gd name="connsiteY1542" fmla="*/ 234058 h 887636"/>
              <a:gd name="connsiteX1543" fmla="*/ 2739100 w 12192000"/>
              <a:gd name="connsiteY1543" fmla="*/ 198547 h 887636"/>
              <a:gd name="connsiteX1544" fmla="*/ 2703588 w 12192000"/>
              <a:gd name="connsiteY1544" fmla="*/ 163036 h 887636"/>
              <a:gd name="connsiteX1545" fmla="*/ 2515679 w 12192000"/>
              <a:gd name="connsiteY1545" fmla="*/ 163036 h 887636"/>
              <a:gd name="connsiteX1546" fmla="*/ 2480169 w 12192000"/>
              <a:gd name="connsiteY1546" fmla="*/ 198547 h 887636"/>
              <a:gd name="connsiteX1547" fmla="*/ 2515679 w 12192000"/>
              <a:gd name="connsiteY1547" fmla="*/ 234058 h 887636"/>
              <a:gd name="connsiteX1548" fmla="*/ 2551191 w 12192000"/>
              <a:gd name="connsiteY1548" fmla="*/ 198547 h 887636"/>
              <a:gd name="connsiteX1549" fmla="*/ 2515679 w 12192000"/>
              <a:gd name="connsiteY1549" fmla="*/ 163036 h 887636"/>
              <a:gd name="connsiteX1550" fmla="*/ 2327769 w 12192000"/>
              <a:gd name="connsiteY1550" fmla="*/ 163036 h 887636"/>
              <a:gd name="connsiteX1551" fmla="*/ 2292259 w 12192000"/>
              <a:gd name="connsiteY1551" fmla="*/ 198547 h 887636"/>
              <a:gd name="connsiteX1552" fmla="*/ 2327769 w 12192000"/>
              <a:gd name="connsiteY1552" fmla="*/ 234058 h 887636"/>
              <a:gd name="connsiteX1553" fmla="*/ 2363281 w 12192000"/>
              <a:gd name="connsiteY1553" fmla="*/ 198547 h 887636"/>
              <a:gd name="connsiteX1554" fmla="*/ 2327769 w 12192000"/>
              <a:gd name="connsiteY1554" fmla="*/ 163036 h 887636"/>
              <a:gd name="connsiteX1555" fmla="*/ 2139862 w 12192000"/>
              <a:gd name="connsiteY1555" fmla="*/ 163036 h 887636"/>
              <a:gd name="connsiteX1556" fmla="*/ 2104350 w 12192000"/>
              <a:gd name="connsiteY1556" fmla="*/ 198547 h 887636"/>
              <a:gd name="connsiteX1557" fmla="*/ 2139862 w 12192000"/>
              <a:gd name="connsiteY1557" fmla="*/ 234058 h 887636"/>
              <a:gd name="connsiteX1558" fmla="*/ 2175372 w 12192000"/>
              <a:gd name="connsiteY1558" fmla="*/ 198547 h 887636"/>
              <a:gd name="connsiteX1559" fmla="*/ 2139862 w 12192000"/>
              <a:gd name="connsiteY1559" fmla="*/ 163036 h 887636"/>
              <a:gd name="connsiteX1560" fmla="*/ 1951951 w 12192000"/>
              <a:gd name="connsiteY1560" fmla="*/ 163036 h 887636"/>
              <a:gd name="connsiteX1561" fmla="*/ 1916440 w 12192000"/>
              <a:gd name="connsiteY1561" fmla="*/ 198547 h 887636"/>
              <a:gd name="connsiteX1562" fmla="*/ 1951951 w 12192000"/>
              <a:gd name="connsiteY1562" fmla="*/ 234058 h 887636"/>
              <a:gd name="connsiteX1563" fmla="*/ 1987463 w 12192000"/>
              <a:gd name="connsiteY1563" fmla="*/ 198547 h 887636"/>
              <a:gd name="connsiteX1564" fmla="*/ 1951951 w 12192000"/>
              <a:gd name="connsiteY1564" fmla="*/ 163036 h 887636"/>
              <a:gd name="connsiteX1565" fmla="*/ 1764042 w 12192000"/>
              <a:gd name="connsiteY1565" fmla="*/ 163036 h 887636"/>
              <a:gd name="connsiteX1566" fmla="*/ 1728531 w 12192000"/>
              <a:gd name="connsiteY1566" fmla="*/ 198547 h 887636"/>
              <a:gd name="connsiteX1567" fmla="*/ 1764042 w 12192000"/>
              <a:gd name="connsiteY1567" fmla="*/ 234058 h 887636"/>
              <a:gd name="connsiteX1568" fmla="*/ 1799553 w 12192000"/>
              <a:gd name="connsiteY1568" fmla="*/ 198547 h 887636"/>
              <a:gd name="connsiteX1569" fmla="*/ 1764042 w 12192000"/>
              <a:gd name="connsiteY1569" fmla="*/ 163036 h 887636"/>
              <a:gd name="connsiteX1570" fmla="*/ 1576132 w 12192000"/>
              <a:gd name="connsiteY1570" fmla="*/ 163036 h 887636"/>
              <a:gd name="connsiteX1571" fmla="*/ 1540621 w 12192000"/>
              <a:gd name="connsiteY1571" fmla="*/ 198547 h 887636"/>
              <a:gd name="connsiteX1572" fmla="*/ 1576132 w 12192000"/>
              <a:gd name="connsiteY1572" fmla="*/ 234058 h 887636"/>
              <a:gd name="connsiteX1573" fmla="*/ 1611643 w 12192000"/>
              <a:gd name="connsiteY1573" fmla="*/ 198547 h 887636"/>
              <a:gd name="connsiteX1574" fmla="*/ 1576132 w 12192000"/>
              <a:gd name="connsiteY1574" fmla="*/ 163036 h 887636"/>
              <a:gd name="connsiteX1575" fmla="*/ 1388222 w 12192000"/>
              <a:gd name="connsiteY1575" fmla="*/ 163036 h 887636"/>
              <a:gd name="connsiteX1576" fmla="*/ 1352711 w 12192000"/>
              <a:gd name="connsiteY1576" fmla="*/ 198547 h 887636"/>
              <a:gd name="connsiteX1577" fmla="*/ 1388222 w 12192000"/>
              <a:gd name="connsiteY1577" fmla="*/ 234058 h 887636"/>
              <a:gd name="connsiteX1578" fmla="*/ 1423733 w 12192000"/>
              <a:gd name="connsiteY1578" fmla="*/ 198547 h 887636"/>
              <a:gd name="connsiteX1579" fmla="*/ 1388222 w 12192000"/>
              <a:gd name="connsiteY1579" fmla="*/ 163036 h 887636"/>
              <a:gd name="connsiteX1580" fmla="*/ 1200313 w 12192000"/>
              <a:gd name="connsiteY1580" fmla="*/ 163036 h 887636"/>
              <a:gd name="connsiteX1581" fmla="*/ 1164802 w 12192000"/>
              <a:gd name="connsiteY1581" fmla="*/ 198547 h 887636"/>
              <a:gd name="connsiteX1582" fmla="*/ 1200313 w 12192000"/>
              <a:gd name="connsiteY1582" fmla="*/ 234058 h 887636"/>
              <a:gd name="connsiteX1583" fmla="*/ 1235824 w 12192000"/>
              <a:gd name="connsiteY1583" fmla="*/ 198547 h 887636"/>
              <a:gd name="connsiteX1584" fmla="*/ 1200313 w 12192000"/>
              <a:gd name="connsiteY1584" fmla="*/ 163036 h 887636"/>
              <a:gd name="connsiteX1585" fmla="*/ 1012403 w 12192000"/>
              <a:gd name="connsiteY1585" fmla="*/ 163036 h 887636"/>
              <a:gd name="connsiteX1586" fmla="*/ 976892 w 12192000"/>
              <a:gd name="connsiteY1586" fmla="*/ 198547 h 887636"/>
              <a:gd name="connsiteX1587" fmla="*/ 1012403 w 12192000"/>
              <a:gd name="connsiteY1587" fmla="*/ 234058 h 887636"/>
              <a:gd name="connsiteX1588" fmla="*/ 1047914 w 12192000"/>
              <a:gd name="connsiteY1588" fmla="*/ 198547 h 887636"/>
              <a:gd name="connsiteX1589" fmla="*/ 1012403 w 12192000"/>
              <a:gd name="connsiteY1589" fmla="*/ 163036 h 887636"/>
              <a:gd name="connsiteX1590" fmla="*/ 824493 w 12192000"/>
              <a:gd name="connsiteY1590" fmla="*/ 163036 h 887636"/>
              <a:gd name="connsiteX1591" fmla="*/ 788982 w 12192000"/>
              <a:gd name="connsiteY1591" fmla="*/ 198547 h 887636"/>
              <a:gd name="connsiteX1592" fmla="*/ 824493 w 12192000"/>
              <a:gd name="connsiteY1592" fmla="*/ 234058 h 887636"/>
              <a:gd name="connsiteX1593" fmla="*/ 860004 w 12192000"/>
              <a:gd name="connsiteY1593" fmla="*/ 198547 h 887636"/>
              <a:gd name="connsiteX1594" fmla="*/ 824493 w 12192000"/>
              <a:gd name="connsiteY1594" fmla="*/ 163036 h 887636"/>
              <a:gd name="connsiteX1595" fmla="*/ 636584 w 12192000"/>
              <a:gd name="connsiteY1595" fmla="*/ 163036 h 887636"/>
              <a:gd name="connsiteX1596" fmla="*/ 601072 w 12192000"/>
              <a:gd name="connsiteY1596" fmla="*/ 198547 h 887636"/>
              <a:gd name="connsiteX1597" fmla="*/ 636584 w 12192000"/>
              <a:gd name="connsiteY1597" fmla="*/ 234058 h 887636"/>
              <a:gd name="connsiteX1598" fmla="*/ 672094 w 12192000"/>
              <a:gd name="connsiteY1598" fmla="*/ 198547 h 887636"/>
              <a:gd name="connsiteX1599" fmla="*/ 636584 w 12192000"/>
              <a:gd name="connsiteY1599" fmla="*/ 163036 h 887636"/>
              <a:gd name="connsiteX1600" fmla="*/ 448674 w 12192000"/>
              <a:gd name="connsiteY1600" fmla="*/ 163036 h 887636"/>
              <a:gd name="connsiteX1601" fmla="*/ 413163 w 12192000"/>
              <a:gd name="connsiteY1601" fmla="*/ 198547 h 887636"/>
              <a:gd name="connsiteX1602" fmla="*/ 448674 w 12192000"/>
              <a:gd name="connsiteY1602" fmla="*/ 234058 h 887636"/>
              <a:gd name="connsiteX1603" fmla="*/ 484185 w 12192000"/>
              <a:gd name="connsiteY1603" fmla="*/ 198547 h 887636"/>
              <a:gd name="connsiteX1604" fmla="*/ 448674 w 12192000"/>
              <a:gd name="connsiteY1604" fmla="*/ 163036 h 887636"/>
              <a:gd name="connsiteX1605" fmla="*/ 260764 w 12192000"/>
              <a:gd name="connsiteY1605" fmla="*/ 163036 h 887636"/>
              <a:gd name="connsiteX1606" fmla="*/ 225253 w 12192000"/>
              <a:gd name="connsiteY1606" fmla="*/ 198547 h 887636"/>
              <a:gd name="connsiteX1607" fmla="*/ 260764 w 12192000"/>
              <a:gd name="connsiteY1607" fmla="*/ 234058 h 887636"/>
              <a:gd name="connsiteX1608" fmla="*/ 296275 w 12192000"/>
              <a:gd name="connsiteY1608" fmla="*/ 198547 h 887636"/>
              <a:gd name="connsiteX1609" fmla="*/ 260764 w 12192000"/>
              <a:gd name="connsiteY1609" fmla="*/ 163036 h 887636"/>
              <a:gd name="connsiteX1610" fmla="*/ 78816 w 12192000"/>
              <a:gd name="connsiteY1610" fmla="*/ 163035 h 887636"/>
              <a:gd name="connsiteX1611" fmla="*/ 43304 w 12192000"/>
              <a:gd name="connsiteY1611" fmla="*/ 198546 h 887636"/>
              <a:gd name="connsiteX1612" fmla="*/ 78816 w 12192000"/>
              <a:gd name="connsiteY1612" fmla="*/ 234057 h 887636"/>
              <a:gd name="connsiteX1613" fmla="*/ 114326 w 12192000"/>
              <a:gd name="connsiteY1613" fmla="*/ 198546 h 887636"/>
              <a:gd name="connsiteX1614" fmla="*/ 78816 w 12192000"/>
              <a:gd name="connsiteY1614" fmla="*/ 163035 h 887636"/>
              <a:gd name="connsiteX1615" fmla="*/ 12007004 w 12192000"/>
              <a:gd name="connsiteY1615" fmla="*/ 10636 h 887636"/>
              <a:gd name="connsiteX1616" fmla="*/ 11971493 w 12192000"/>
              <a:gd name="connsiteY1616" fmla="*/ 46147 h 887636"/>
              <a:gd name="connsiteX1617" fmla="*/ 12007004 w 12192000"/>
              <a:gd name="connsiteY1617" fmla="*/ 81658 h 887636"/>
              <a:gd name="connsiteX1618" fmla="*/ 12042515 w 12192000"/>
              <a:gd name="connsiteY1618" fmla="*/ 46147 h 887636"/>
              <a:gd name="connsiteX1619" fmla="*/ 12007004 w 12192000"/>
              <a:gd name="connsiteY1619" fmla="*/ 10636 h 887636"/>
              <a:gd name="connsiteX1620" fmla="*/ 11819094 w 12192000"/>
              <a:gd name="connsiteY1620" fmla="*/ 10636 h 887636"/>
              <a:gd name="connsiteX1621" fmla="*/ 11783583 w 12192000"/>
              <a:gd name="connsiteY1621" fmla="*/ 46147 h 887636"/>
              <a:gd name="connsiteX1622" fmla="*/ 11819094 w 12192000"/>
              <a:gd name="connsiteY1622" fmla="*/ 81658 h 887636"/>
              <a:gd name="connsiteX1623" fmla="*/ 11854605 w 12192000"/>
              <a:gd name="connsiteY1623" fmla="*/ 46147 h 887636"/>
              <a:gd name="connsiteX1624" fmla="*/ 11819094 w 12192000"/>
              <a:gd name="connsiteY1624" fmla="*/ 10636 h 887636"/>
              <a:gd name="connsiteX1625" fmla="*/ 11631184 w 12192000"/>
              <a:gd name="connsiteY1625" fmla="*/ 10636 h 887636"/>
              <a:gd name="connsiteX1626" fmla="*/ 11595673 w 12192000"/>
              <a:gd name="connsiteY1626" fmla="*/ 46147 h 887636"/>
              <a:gd name="connsiteX1627" fmla="*/ 11631184 w 12192000"/>
              <a:gd name="connsiteY1627" fmla="*/ 81658 h 887636"/>
              <a:gd name="connsiteX1628" fmla="*/ 11666695 w 12192000"/>
              <a:gd name="connsiteY1628" fmla="*/ 46147 h 887636"/>
              <a:gd name="connsiteX1629" fmla="*/ 11631184 w 12192000"/>
              <a:gd name="connsiteY1629" fmla="*/ 10636 h 887636"/>
              <a:gd name="connsiteX1630" fmla="*/ 11443274 w 12192000"/>
              <a:gd name="connsiteY1630" fmla="*/ 10636 h 887636"/>
              <a:gd name="connsiteX1631" fmla="*/ 11407763 w 12192000"/>
              <a:gd name="connsiteY1631" fmla="*/ 46147 h 887636"/>
              <a:gd name="connsiteX1632" fmla="*/ 11443274 w 12192000"/>
              <a:gd name="connsiteY1632" fmla="*/ 81658 h 887636"/>
              <a:gd name="connsiteX1633" fmla="*/ 11478785 w 12192000"/>
              <a:gd name="connsiteY1633" fmla="*/ 46147 h 887636"/>
              <a:gd name="connsiteX1634" fmla="*/ 11443274 w 12192000"/>
              <a:gd name="connsiteY1634" fmla="*/ 10636 h 887636"/>
              <a:gd name="connsiteX1635" fmla="*/ 11255364 w 12192000"/>
              <a:gd name="connsiteY1635" fmla="*/ 10636 h 887636"/>
              <a:gd name="connsiteX1636" fmla="*/ 11219853 w 12192000"/>
              <a:gd name="connsiteY1636" fmla="*/ 46147 h 887636"/>
              <a:gd name="connsiteX1637" fmla="*/ 11255364 w 12192000"/>
              <a:gd name="connsiteY1637" fmla="*/ 81658 h 887636"/>
              <a:gd name="connsiteX1638" fmla="*/ 11290875 w 12192000"/>
              <a:gd name="connsiteY1638" fmla="*/ 46147 h 887636"/>
              <a:gd name="connsiteX1639" fmla="*/ 11255364 w 12192000"/>
              <a:gd name="connsiteY1639" fmla="*/ 10636 h 887636"/>
              <a:gd name="connsiteX1640" fmla="*/ 11067454 w 12192000"/>
              <a:gd name="connsiteY1640" fmla="*/ 10636 h 887636"/>
              <a:gd name="connsiteX1641" fmla="*/ 11031943 w 12192000"/>
              <a:gd name="connsiteY1641" fmla="*/ 46147 h 887636"/>
              <a:gd name="connsiteX1642" fmla="*/ 11067454 w 12192000"/>
              <a:gd name="connsiteY1642" fmla="*/ 81658 h 887636"/>
              <a:gd name="connsiteX1643" fmla="*/ 11102965 w 12192000"/>
              <a:gd name="connsiteY1643" fmla="*/ 46147 h 887636"/>
              <a:gd name="connsiteX1644" fmla="*/ 11067454 w 12192000"/>
              <a:gd name="connsiteY1644" fmla="*/ 10636 h 887636"/>
              <a:gd name="connsiteX1645" fmla="*/ 10879544 w 12192000"/>
              <a:gd name="connsiteY1645" fmla="*/ 10636 h 887636"/>
              <a:gd name="connsiteX1646" fmla="*/ 10844033 w 12192000"/>
              <a:gd name="connsiteY1646" fmla="*/ 46147 h 887636"/>
              <a:gd name="connsiteX1647" fmla="*/ 10879544 w 12192000"/>
              <a:gd name="connsiteY1647" fmla="*/ 81658 h 887636"/>
              <a:gd name="connsiteX1648" fmla="*/ 10915055 w 12192000"/>
              <a:gd name="connsiteY1648" fmla="*/ 46147 h 887636"/>
              <a:gd name="connsiteX1649" fmla="*/ 10879544 w 12192000"/>
              <a:gd name="connsiteY1649" fmla="*/ 10636 h 887636"/>
              <a:gd name="connsiteX1650" fmla="*/ 10691634 w 12192000"/>
              <a:gd name="connsiteY1650" fmla="*/ 10636 h 887636"/>
              <a:gd name="connsiteX1651" fmla="*/ 10656123 w 12192000"/>
              <a:gd name="connsiteY1651" fmla="*/ 46147 h 887636"/>
              <a:gd name="connsiteX1652" fmla="*/ 10691634 w 12192000"/>
              <a:gd name="connsiteY1652" fmla="*/ 81658 h 887636"/>
              <a:gd name="connsiteX1653" fmla="*/ 10727145 w 12192000"/>
              <a:gd name="connsiteY1653" fmla="*/ 46147 h 887636"/>
              <a:gd name="connsiteX1654" fmla="*/ 10691634 w 12192000"/>
              <a:gd name="connsiteY1654" fmla="*/ 10636 h 887636"/>
              <a:gd name="connsiteX1655" fmla="*/ 10503724 w 12192000"/>
              <a:gd name="connsiteY1655" fmla="*/ 10636 h 887636"/>
              <a:gd name="connsiteX1656" fmla="*/ 10468213 w 12192000"/>
              <a:gd name="connsiteY1656" fmla="*/ 46147 h 887636"/>
              <a:gd name="connsiteX1657" fmla="*/ 10503724 w 12192000"/>
              <a:gd name="connsiteY1657" fmla="*/ 81658 h 887636"/>
              <a:gd name="connsiteX1658" fmla="*/ 10539235 w 12192000"/>
              <a:gd name="connsiteY1658" fmla="*/ 46147 h 887636"/>
              <a:gd name="connsiteX1659" fmla="*/ 10503724 w 12192000"/>
              <a:gd name="connsiteY1659" fmla="*/ 10636 h 887636"/>
              <a:gd name="connsiteX1660" fmla="*/ 10315814 w 12192000"/>
              <a:gd name="connsiteY1660" fmla="*/ 10636 h 887636"/>
              <a:gd name="connsiteX1661" fmla="*/ 10280303 w 12192000"/>
              <a:gd name="connsiteY1661" fmla="*/ 46147 h 887636"/>
              <a:gd name="connsiteX1662" fmla="*/ 10315814 w 12192000"/>
              <a:gd name="connsiteY1662" fmla="*/ 81658 h 887636"/>
              <a:gd name="connsiteX1663" fmla="*/ 10351325 w 12192000"/>
              <a:gd name="connsiteY1663" fmla="*/ 46147 h 887636"/>
              <a:gd name="connsiteX1664" fmla="*/ 10315814 w 12192000"/>
              <a:gd name="connsiteY1664" fmla="*/ 10636 h 887636"/>
              <a:gd name="connsiteX1665" fmla="*/ 10127904 w 12192000"/>
              <a:gd name="connsiteY1665" fmla="*/ 10636 h 887636"/>
              <a:gd name="connsiteX1666" fmla="*/ 10092393 w 12192000"/>
              <a:gd name="connsiteY1666" fmla="*/ 46147 h 887636"/>
              <a:gd name="connsiteX1667" fmla="*/ 10127904 w 12192000"/>
              <a:gd name="connsiteY1667" fmla="*/ 81658 h 887636"/>
              <a:gd name="connsiteX1668" fmla="*/ 10163415 w 12192000"/>
              <a:gd name="connsiteY1668" fmla="*/ 46147 h 887636"/>
              <a:gd name="connsiteX1669" fmla="*/ 10127904 w 12192000"/>
              <a:gd name="connsiteY1669" fmla="*/ 10636 h 887636"/>
              <a:gd name="connsiteX1670" fmla="*/ 9939994 w 12192000"/>
              <a:gd name="connsiteY1670" fmla="*/ 10636 h 887636"/>
              <a:gd name="connsiteX1671" fmla="*/ 9904483 w 12192000"/>
              <a:gd name="connsiteY1671" fmla="*/ 46147 h 887636"/>
              <a:gd name="connsiteX1672" fmla="*/ 9939994 w 12192000"/>
              <a:gd name="connsiteY1672" fmla="*/ 81658 h 887636"/>
              <a:gd name="connsiteX1673" fmla="*/ 9975505 w 12192000"/>
              <a:gd name="connsiteY1673" fmla="*/ 46147 h 887636"/>
              <a:gd name="connsiteX1674" fmla="*/ 9939994 w 12192000"/>
              <a:gd name="connsiteY1674" fmla="*/ 10636 h 887636"/>
              <a:gd name="connsiteX1675" fmla="*/ 9752084 w 12192000"/>
              <a:gd name="connsiteY1675" fmla="*/ 10636 h 887636"/>
              <a:gd name="connsiteX1676" fmla="*/ 9716573 w 12192000"/>
              <a:gd name="connsiteY1676" fmla="*/ 46147 h 887636"/>
              <a:gd name="connsiteX1677" fmla="*/ 9752084 w 12192000"/>
              <a:gd name="connsiteY1677" fmla="*/ 81658 h 887636"/>
              <a:gd name="connsiteX1678" fmla="*/ 9787595 w 12192000"/>
              <a:gd name="connsiteY1678" fmla="*/ 46147 h 887636"/>
              <a:gd name="connsiteX1679" fmla="*/ 9752084 w 12192000"/>
              <a:gd name="connsiteY1679" fmla="*/ 10636 h 887636"/>
              <a:gd name="connsiteX1680" fmla="*/ 9564174 w 12192000"/>
              <a:gd name="connsiteY1680" fmla="*/ 10636 h 887636"/>
              <a:gd name="connsiteX1681" fmla="*/ 9528663 w 12192000"/>
              <a:gd name="connsiteY1681" fmla="*/ 46147 h 887636"/>
              <a:gd name="connsiteX1682" fmla="*/ 9564174 w 12192000"/>
              <a:gd name="connsiteY1682" fmla="*/ 81658 h 887636"/>
              <a:gd name="connsiteX1683" fmla="*/ 9599685 w 12192000"/>
              <a:gd name="connsiteY1683" fmla="*/ 46147 h 887636"/>
              <a:gd name="connsiteX1684" fmla="*/ 9564174 w 12192000"/>
              <a:gd name="connsiteY1684" fmla="*/ 10636 h 887636"/>
              <a:gd name="connsiteX1685" fmla="*/ 9376264 w 12192000"/>
              <a:gd name="connsiteY1685" fmla="*/ 10636 h 887636"/>
              <a:gd name="connsiteX1686" fmla="*/ 9340753 w 12192000"/>
              <a:gd name="connsiteY1686" fmla="*/ 46147 h 887636"/>
              <a:gd name="connsiteX1687" fmla="*/ 9376264 w 12192000"/>
              <a:gd name="connsiteY1687" fmla="*/ 81658 h 887636"/>
              <a:gd name="connsiteX1688" fmla="*/ 9411775 w 12192000"/>
              <a:gd name="connsiteY1688" fmla="*/ 46147 h 887636"/>
              <a:gd name="connsiteX1689" fmla="*/ 9376264 w 12192000"/>
              <a:gd name="connsiteY1689" fmla="*/ 10636 h 887636"/>
              <a:gd name="connsiteX1690" fmla="*/ 9188354 w 12192000"/>
              <a:gd name="connsiteY1690" fmla="*/ 10636 h 887636"/>
              <a:gd name="connsiteX1691" fmla="*/ 9152843 w 12192000"/>
              <a:gd name="connsiteY1691" fmla="*/ 46147 h 887636"/>
              <a:gd name="connsiteX1692" fmla="*/ 9188354 w 12192000"/>
              <a:gd name="connsiteY1692" fmla="*/ 81658 h 887636"/>
              <a:gd name="connsiteX1693" fmla="*/ 9223865 w 12192000"/>
              <a:gd name="connsiteY1693" fmla="*/ 46147 h 887636"/>
              <a:gd name="connsiteX1694" fmla="*/ 9188354 w 12192000"/>
              <a:gd name="connsiteY1694" fmla="*/ 10636 h 887636"/>
              <a:gd name="connsiteX1695" fmla="*/ 9000444 w 12192000"/>
              <a:gd name="connsiteY1695" fmla="*/ 10636 h 887636"/>
              <a:gd name="connsiteX1696" fmla="*/ 8964933 w 12192000"/>
              <a:gd name="connsiteY1696" fmla="*/ 46147 h 887636"/>
              <a:gd name="connsiteX1697" fmla="*/ 9000444 w 12192000"/>
              <a:gd name="connsiteY1697" fmla="*/ 81658 h 887636"/>
              <a:gd name="connsiteX1698" fmla="*/ 9035955 w 12192000"/>
              <a:gd name="connsiteY1698" fmla="*/ 46147 h 887636"/>
              <a:gd name="connsiteX1699" fmla="*/ 9000444 w 12192000"/>
              <a:gd name="connsiteY1699" fmla="*/ 10636 h 887636"/>
              <a:gd name="connsiteX1700" fmla="*/ 8812534 w 12192000"/>
              <a:gd name="connsiteY1700" fmla="*/ 10636 h 887636"/>
              <a:gd name="connsiteX1701" fmla="*/ 8777023 w 12192000"/>
              <a:gd name="connsiteY1701" fmla="*/ 46147 h 887636"/>
              <a:gd name="connsiteX1702" fmla="*/ 8812534 w 12192000"/>
              <a:gd name="connsiteY1702" fmla="*/ 81658 h 887636"/>
              <a:gd name="connsiteX1703" fmla="*/ 8848045 w 12192000"/>
              <a:gd name="connsiteY1703" fmla="*/ 46147 h 887636"/>
              <a:gd name="connsiteX1704" fmla="*/ 8812534 w 12192000"/>
              <a:gd name="connsiteY1704" fmla="*/ 10636 h 887636"/>
              <a:gd name="connsiteX1705" fmla="*/ 8624624 w 12192000"/>
              <a:gd name="connsiteY1705" fmla="*/ 10636 h 887636"/>
              <a:gd name="connsiteX1706" fmla="*/ 8589113 w 12192000"/>
              <a:gd name="connsiteY1706" fmla="*/ 46147 h 887636"/>
              <a:gd name="connsiteX1707" fmla="*/ 8624624 w 12192000"/>
              <a:gd name="connsiteY1707" fmla="*/ 81658 h 887636"/>
              <a:gd name="connsiteX1708" fmla="*/ 8660135 w 12192000"/>
              <a:gd name="connsiteY1708" fmla="*/ 46147 h 887636"/>
              <a:gd name="connsiteX1709" fmla="*/ 8624624 w 12192000"/>
              <a:gd name="connsiteY1709" fmla="*/ 10636 h 887636"/>
              <a:gd name="connsiteX1710" fmla="*/ 8436714 w 12192000"/>
              <a:gd name="connsiteY1710" fmla="*/ 10636 h 887636"/>
              <a:gd name="connsiteX1711" fmla="*/ 8401203 w 12192000"/>
              <a:gd name="connsiteY1711" fmla="*/ 46147 h 887636"/>
              <a:gd name="connsiteX1712" fmla="*/ 8436714 w 12192000"/>
              <a:gd name="connsiteY1712" fmla="*/ 81658 h 887636"/>
              <a:gd name="connsiteX1713" fmla="*/ 8472225 w 12192000"/>
              <a:gd name="connsiteY1713" fmla="*/ 46147 h 887636"/>
              <a:gd name="connsiteX1714" fmla="*/ 8436714 w 12192000"/>
              <a:gd name="connsiteY1714" fmla="*/ 10636 h 887636"/>
              <a:gd name="connsiteX1715" fmla="*/ 8248804 w 12192000"/>
              <a:gd name="connsiteY1715" fmla="*/ 10636 h 887636"/>
              <a:gd name="connsiteX1716" fmla="*/ 8213293 w 12192000"/>
              <a:gd name="connsiteY1716" fmla="*/ 46147 h 887636"/>
              <a:gd name="connsiteX1717" fmla="*/ 8248804 w 12192000"/>
              <a:gd name="connsiteY1717" fmla="*/ 81658 h 887636"/>
              <a:gd name="connsiteX1718" fmla="*/ 8284315 w 12192000"/>
              <a:gd name="connsiteY1718" fmla="*/ 46147 h 887636"/>
              <a:gd name="connsiteX1719" fmla="*/ 8248804 w 12192000"/>
              <a:gd name="connsiteY1719" fmla="*/ 10636 h 887636"/>
              <a:gd name="connsiteX1720" fmla="*/ 8060894 w 12192000"/>
              <a:gd name="connsiteY1720" fmla="*/ 10636 h 887636"/>
              <a:gd name="connsiteX1721" fmla="*/ 8025383 w 12192000"/>
              <a:gd name="connsiteY1721" fmla="*/ 46147 h 887636"/>
              <a:gd name="connsiteX1722" fmla="*/ 8060894 w 12192000"/>
              <a:gd name="connsiteY1722" fmla="*/ 81658 h 887636"/>
              <a:gd name="connsiteX1723" fmla="*/ 8096405 w 12192000"/>
              <a:gd name="connsiteY1723" fmla="*/ 46147 h 887636"/>
              <a:gd name="connsiteX1724" fmla="*/ 8060894 w 12192000"/>
              <a:gd name="connsiteY1724" fmla="*/ 10636 h 887636"/>
              <a:gd name="connsiteX1725" fmla="*/ 7872984 w 12192000"/>
              <a:gd name="connsiteY1725" fmla="*/ 10636 h 887636"/>
              <a:gd name="connsiteX1726" fmla="*/ 7837473 w 12192000"/>
              <a:gd name="connsiteY1726" fmla="*/ 46147 h 887636"/>
              <a:gd name="connsiteX1727" fmla="*/ 7872984 w 12192000"/>
              <a:gd name="connsiteY1727" fmla="*/ 81658 h 887636"/>
              <a:gd name="connsiteX1728" fmla="*/ 7908495 w 12192000"/>
              <a:gd name="connsiteY1728" fmla="*/ 46147 h 887636"/>
              <a:gd name="connsiteX1729" fmla="*/ 7872984 w 12192000"/>
              <a:gd name="connsiteY1729" fmla="*/ 10636 h 887636"/>
              <a:gd name="connsiteX1730" fmla="*/ 7685074 w 12192000"/>
              <a:gd name="connsiteY1730" fmla="*/ 10636 h 887636"/>
              <a:gd name="connsiteX1731" fmla="*/ 7649563 w 12192000"/>
              <a:gd name="connsiteY1731" fmla="*/ 46147 h 887636"/>
              <a:gd name="connsiteX1732" fmla="*/ 7685074 w 12192000"/>
              <a:gd name="connsiteY1732" fmla="*/ 81658 h 887636"/>
              <a:gd name="connsiteX1733" fmla="*/ 7720585 w 12192000"/>
              <a:gd name="connsiteY1733" fmla="*/ 46147 h 887636"/>
              <a:gd name="connsiteX1734" fmla="*/ 7685074 w 12192000"/>
              <a:gd name="connsiteY1734" fmla="*/ 10636 h 887636"/>
              <a:gd name="connsiteX1735" fmla="*/ 7497164 w 12192000"/>
              <a:gd name="connsiteY1735" fmla="*/ 10636 h 887636"/>
              <a:gd name="connsiteX1736" fmla="*/ 7461653 w 12192000"/>
              <a:gd name="connsiteY1736" fmla="*/ 46147 h 887636"/>
              <a:gd name="connsiteX1737" fmla="*/ 7497164 w 12192000"/>
              <a:gd name="connsiteY1737" fmla="*/ 81658 h 887636"/>
              <a:gd name="connsiteX1738" fmla="*/ 7532675 w 12192000"/>
              <a:gd name="connsiteY1738" fmla="*/ 46147 h 887636"/>
              <a:gd name="connsiteX1739" fmla="*/ 7497164 w 12192000"/>
              <a:gd name="connsiteY1739" fmla="*/ 10636 h 887636"/>
              <a:gd name="connsiteX1740" fmla="*/ 7309254 w 12192000"/>
              <a:gd name="connsiteY1740" fmla="*/ 10636 h 887636"/>
              <a:gd name="connsiteX1741" fmla="*/ 7273743 w 12192000"/>
              <a:gd name="connsiteY1741" fmla="*/ 46147 h 887636"/>
              <a:gd name="connsiteX1742" fmla="*/ 7309254 w 12192000"/>
              <a:gd name="connsiteY1742" fmla="*/ 81658 h 887636"/>
              <a:gd name="connsiteX1743" fmla="*/ 7344765 w 12192000"/>
              <a:gd name="connsiteY1743" fmla="*/ 46147 h 887636"/>
              <a:gd name="connsiteX1744" fmla="*/ 7309254 w 12192000"/>
              <a:gd name="connsiteY1744" fmla="*/ 10636 h 887636"/>
              <a:gd name="connsiteX1745" fmla="*/ 7121344 w 12192000"/>
              <a:gd name="connsiteY1745" fmla="*/ 10636 h 887636"/>
              <a:gd name="connsiteX1746" fmla="*/ 7085833 w 12192000"/>
              <a:gd name="connsiteY1746" fmla="*/ 46147 h 887636"/>
              <a:gd name="connsiteX1747" fmla="*/ 7121344 w 12192000"/>
              <a:gd name="connsiteY1747" fmla="*/ 81658 h 887636"/>
              <a:gd name="connsiteX1748" fmla="*/ 7156855 w 12192000"/>
              <a:gd name="connsiteY1748" fmla="*/ 46147 h 887636"/>
              <a:gd name="connsiteX1749" fmla="*/ 7121344 w 12192000"/>
              <a:gd name="connsiteY1749" fmla="*/ 10636 h 887636"/>
              <a:gd name="connsiteX1750" fmla="*/ 6933434 w 12192000"/>
              <a:gd name="connsiteY1750" fmla="*/ 10636 h 887636"/>
              <a:gd name="connsiteX1751" fmla="*/ 6897923 w 12192000"/>
              <a:gd name="connsiteY1751" fmla="*/ 46147 h 887636"/>
              <a:gd name="connsiteX1752" fmla="*/ 6933434 w 12192000"/>
              <a:gd name="connsiteY1752" fmla="*/ 81658 h 887636"/>
              <a:gd name="connsiteX1753" fmla="*/ 6968945 w 12192000"/>
              <a:gd name="connsiteY1753" fmla="*/ 46147 h 887636"/>
              <a:gd name="connsiteX1754" fmla="*/ 6933434 w 12192000"/>
              <a:gd name="connsiteY1754" fmla="*/ 10636 h 887636"/>
              <a:gd name="connsiteX1755" fmla="*/ 6745524 w 12192000"/>
              <a:gd name="connsiteY1755" fmla="*/ 10636 h 887636"/>
              <a:gd name="connsiteX1756" fmla="*/ 6710013 w 12192000"/>
              <a:gd name="connsiteY1756" fmla="*/ 46147 h 887636"/>
              <a:gd name="connsiteX1757" fmla="*/ 6745524 w 12192000"/>
              <a:gd name="connsiteY1757" fmla="*/ 81658 h 887636"/>
              <a:gd name="connsiteX1758" fmla="*/ 6781035 w 12192000"/>
              <a:gd name="connsiteY1758" fmla="*/ 46147 h 887636"/>
              <a:gd name="connsiteX1759" fmla="*/ 6745524 w 12192000"/>
              <a:gd name="connsiteY1759" fmla="*/ 10636 h 887636"/>
              <a:gd name="connsiteX1760" fmla="*/ 6557614 w 12192000"/>
              <a:gd name="connsiteY1760" fmla="*/ 10636 h 887636"/>
              <a:gd name="connsiteX1761" fmla="*/ 6522103 w 12192000"/>
              <a:gd name="connsiteY1761" fmla="*/ 46147 h 887636"/>
              <a:gd name="connsiteX1762" fmla="*/ 6557614 w 12192000"/>
              <a:gd name="connsiteY1762" fmla="*/ 81658 h 887636"/>
              <a:gd name="connsiteX1763" fmla="*/ 6593125 w 12192000"/>
              <a:gd name="connsiteY1763" fmla="*/ 46147 h 887636"/>
              <a:gd name="connsiteX1764" fmla="*/ 6557614 w 12192000"/>
              <a:gd name="connsiteY1764" fmla="*/ 10636 h 887636"/>
              <a:gd name="connsiteX1765" fmla="*/ 6369705 w 12192000"/>
              <a:gd name="connsiteY1765" fmla="*/ 10636 h 887636"/>
              <a:gd name="connsiteX1766" fmla="*/ 6334193 w 12192000"/>
              <a:gd name="connsiteY1766" fmla="*/ 46147 h 887636"/>
              <a:gd name="connsiteX1767" fmla="*/ 6369705 w 12192000"/>
              <a:gd name="connsiteY1767" fmla="*/ 81658 h 887636"/>
              <a:gd name="connsiteX1768" fmla="*/ 6405216 w 12192000"/>
              <a:gd name="connsiteY1768" fmla="*/ 46147 h 887636"/>
              <a:gd name="connsiteX1769" fmla="*/ 6369705 w 12192000"/>
              <a:gd name="connsiteY1769" fmla="*/ 10636 h 887636"/>
              <a:gd name="connsiteX1770" fmla="*/ 6181794 w 12192000"/>
              <a:gd name="connsiteY1770" fmla="*/ 10636 h 887636"/>
              <a:gd name="connsiteX1771" fmla="*/ 6146284 w 12192000"/>
              <a:gd name="connsiteY1771" fmla="*/ 46147 h 887636"/>
              <a:gd name="connsiteX1772" fmla="*/ 6181794 w 12192000"/>
              <a:gd name="connsiteY1772" fmla="*/ 81658 h 887636"/>
              <a:gd name="connsiteX1773" fmla="*/ 6217305 w 12192000"/>
              <a:gd name="connsiteY1773" fmla="*/ 46147 h 887636"/>
              <a:gd name="connsiteX1774" fmla="*/ 6181794 w 12192000"/>
              <a:gd name="connsiteY1774" fmla="*/ 10636 h 887636"/>
              <a:gd name="connsiteX1775" fmla="*/ 5993886 w 12192000"/>
              <a:gd name="connsiteY1775" fmla="*/ 10636 h 887636"/>
              <a:gd name="connsiteX1776" fmla="*/ 5958374 w 12192000"/>
              <a:gd name="connsiteY1776" fmla="*/ 46147 h 887636"/>
              <a:gd name="connsiteX1777" fmla="*/ 5993886 w 12192000"/>
              <a:gd name="connsiteY1777" fmla="*/ 81658 h 887636"/>
              <a:gd name="connsiteX1778" fmla="*/ 6029396 w 12192000"/>
              <a:gd name="connsiteY1778" fmla="*/ 46147 h 887636"/>
              <a:gd name="connsiteX1779" fmla="*/ 5993886 w 12192000"/>
              <a:gd name="connsiteY1779" fmla="*/ 10636 h 887636"/>
              <a:gd name="connsiteX1780" fmla="*/ 5805976 w 12192000"/>
              <a:gd name="connsiteY1780" fmla="*/ 10636 h 887636"/>
              <a:gd name="connsiteX1781" fmla="*/ 5770466 w 12192000"/>
              <a:gd name="connsiteY1781" fmla="*/ 46147 h 887636"/>
              <a:gd name="connsiteX1782" fmla="*/ 5805976 w 12192000"/>
              <a:gd name="connsiteY1782" fmla="*/ 81658 h 887636"/>
              <a:gd name="connsiteX1783" fmla="*/ 5841488 w 12192000"/>
              <a:gd name="connsiteY1783" fmla="*/ 46147 h 887636"/>
              <a:gd name="connsiteX1784" fmla="*/ 5805976 w 12192000"/>
              <a:gd name="connsiteY1784" fmla="*/ 10636 h 887636"/>
              <a:gd name="connsiteX1785" fmla="*/ 5618068 w 12192000"/>
              <a:gd name="connsiteY1785" fmla="*/ 10636 h 887636"/>
              <a:gd name="connsiteX1786" fmla="*/ 5582558 w 12192000"/>
              <a:gd name="connsiteY1786" fmla="*/ 46147 h 887636"/>
              <a:gd name="connsiteX1787" fmla="*/ 5618068 w 12192000"/>
              <a:gd name="connsiteY1787" fmla="*/ 81658 h 887636"/>
              <a:gd name="connsiteX1788" fmla="*/ 5653580 w 12192000"/>
              <a:gd name="connsiteY1788" fmla="*/ 46147 h 887636"/>
              <a:gd name="connsiteX1789" fmla="*/ 5618068 w 12192000"/>
              <a:gd name="connsiteY1789" fmla="*/ 10636 h 887636"/>
              <a:gd name="connsiteX1790" fmla="*/ 5430160 w 12192000"/>
              <a:gd name="connsiteY1790" fmla="*/ 10636 h 887636"/>
              <a:gd name="connsiteX1791" fmla="*/ 5394648 w 12192000"/>
              <a:gd name="connsiteY1791" fmla="*/ 46147 h 887636"/>
              <a:gd name="connsiteX1792" fmla="*/ 5430160 w 12192000"/>
              <a:gd name="connsiteY1792" fmla="*/ 81658 h 887636"/>
              <a:gd name="connsiteX1793" fmla="*/ 5465670 w 12192000"/>
              <a:gd name="connsiteY1793" fmla="*/ 46147 h 887636"/>
              <a:gd name="connsiteX1794" fmla="*/ 5430160 w 12192000"/>
              <a:gd name="connsiteY1794" fmla="*/ 10636 h 887636"/>
              <a:gd name="connsiteX1795" fmla="*/ 5242249 w 12192000"/>
              <a:gd name="connsiteY1795" fmla="*/ 10636 h 887636"/>
              <a:gd name="connsiteX1796" fmla="*/ 5206737 w 12192000"/>
              <a:gd name="connsiteY1796" fmla="*/ 46147 h 887636"/>
              <a:gd name="connsiteX1797" fmla="*/ 5242249 w 12192000"/>
              <a:gd name="connsiteY1797" fmla="*/ 81658 h 887636"/>
              <a:gd name="connsiteX1798" fmla="*/ 5277760 w 12192000"/>
              <a:gd name="connsiteY1798" fmla="*/ 46147 h 887636"/>
              <a:gd name="connsiteX1799" fmla="*/ 5242249 w 12192000"/>
              <a:gd name="connsiteY1799" fmla="*/ 10636 h 887636"/>
              <a:gd name="connsiteX1800" fmla="*/ 5054338 w 12192000"/>
              <a:gd name="connsiteY1800" fmla="*/ 10636 h 887636"/>
              <a:gd name="connsiteX1801" fmla="*/ 5018828 w 12192000"/>
              <a:gd name="connsiteY1801" fmla="*/ 46147 h 887636"/>
              <a:gd name="connsiteX1802" fmla="*/ 5054338 w 12192000"/>
              <a:gd name="connsiteY1802" fmla="*/ 81658 h 887636"/>
              <a:gd name="connsiteX1803" fmla="*/ 5089851 w 12192000"/>
              <a:gd name="connsiteY1803" fmla="*/ 46147 h 887636"/>
              <a:gd name="connsiteX1804" fmla="*/ 5054338 w 12192000"/>
              <a:gd name="connsiteY1804" fmla="*/ 10636 h 887636"/>
              <a:gd name="connsiteX1805" fmla="*/ 4866431 w 12192000"/>
              <a:gd name="connsiteY1805" fmla="*/ 10636 h 887636"/>
              <a:gd name="connsiteX1806" fmla="*/ 4830924 w 12192000"/>
              <a:gd name="connsiteY1806" fmla="*/ 46147 h 887636"/>
              <a:gd name="connsiteX1807" fmla="*/ 4866431 w 12192000"/>
              <a:gd name="connsiteY1807" fmla="*/ 81658 h 887636"/>
              <a:gd name="connsiteX1808" fmla="*/ 4901941 w 12192000"/>
              <a:gd name="connsiteY1808" fmla="*/ 46147 h 887636"/>
              <a:gd name="connsiteX1809" fmla="*/ 4866431 w 12192000"/>
              <a:gd name="connsiteY1809" fmla="*/ 10636 h 887636"/>
              <a:gd name="connsiteX1810" fmla="*/ 4678519 w 12192000"/>
              <a:gd name="connsiteY1810" fmla="*/ 10636 h 887636"/>
              <a:gd name="connsiteX1811" fmla="*/ 4643007 w 12192000"/>
              <a:gd name="connsiteY1811" fmla="*/ 46147 h 887636"/>
              <a:gd name="connsiteX1812" fmla="*/ 4678519 w 12192000"/>
              <a:gd name="connsiteY1812" fmla="*/ 81658 h 887636"/>
              <a:gd name="connsiteX1813" fmla="*/ 4714030 w 12192000"/>
              <a:gd name="connsiteY1813" fmla="*/ 46147 h 887636"/>
              <a:gd name="connsiteX1814" fmla="*/ 4678519 w 12192000"/>
              <a:gd name="connsiteY1814" fmla="*/ 10636 h 887636"/>
              <a:gd name="connsiteX1815" fmla="*/ 4490610 w 12192000"/>
              <a:gd name="connsiteY1815" fmla="*/ 10636 h 887636"/>
              <a:gd name="connsiteX1816" fmla="*/ 4455098 w 12192000"/>
              <a:gd name="connsiteY1816" fmla="*/ 46147 h 887636"/>
              <a:gd name="connsiteX1817" fmla="*/ 4490610 w 12192000"/>
              <a:gd name="connsiteY1817" fmla="*/ 81658 h 887636"/>
              <a:gd name="connsiteX1818" fmla="*/ 4526119 w 12192000"/>
              <a:gd name="connsiteY1818" fmla="*/ 46147 h 887636"/>
              <a:gd name="connsiteX1819" fmla="*/ 4490610 w 12192000"/>
              <a:gd name="connsiteY1819" fmla="*/ 10636 h 887636"/>
              <a:gd name="connsiteX1820" fmla="*/ 4302699 w 12192000"/>
              <a:gd name="connsiteY1820" fmla="*/ 10636 h 887636"/>
              <a:gd name="connsiteX1821" fmla="*/ 4267187 w 12192000"/>
              <a:gd name="connsiteY1821" fmla="*/ 46147 h 887636"/>
              <a:gd name="connsiteX1822" fmla="*/ 4302699 w 12192000"/>
              <a:gd name="connsiteY1822" fmla="*/ 81658 h 887636"/>
              <a:gd name="connsiteX1823" fmla="*/ 4338210 w 12192000"/>
              <a:gd name="connsiteY1823" fmla="*/ 46147 h 887636"/>
              <a:gd name="connsiteX1824" fmla="*/ 4302699 w 12192000"/>
              <a:gd name="connsiteY1824" fmla="*/ 10636 h 887636"/>
              <a:gd name="connsiteX1825" fmla="*/ 4114802 w 12192000"/>
              <a:gd name="connsiteY1825" fmla="*/ 10636 h 887636"/>
              <a:gd name="connsiteX1826" fmla="*/ 4079291 w 12192000"/>
              <a:gd name="connsiteY1826" fmla="*/ 46147 h 887636"/>
              <a:gd name="connsiteX1827" fmla="*/ 4114802 w 12192000"/>
              <a:gd name="connsiteY1827" fmla="*/ 81658 h 887636"/>
              <a:gd name="connsiteX1828" fmla="*/ 4150308 w 12192000"/>
              <a:gd name="connsiteY1828" fmla="*/ 46147 h 887636"/>
              <a:gd name="connsiteX1829" fmla="*/ 4114802 w 12192000"/>
              <a:gd name="connsiteY1829" fmla="*/ 10636 h 887636"/>
              <a:gd name="connsiteX1830" fmla="*/ 3926888 w 12192000"/>
              <a:gd name="connsiteY1830" fmla="*/ 10636 h 887636"/>
              <a:gd name="connsiteX1831" fmla="*/ 3891378 w 12192000"/>
              <a:gd name="connsiteY1831" fmla="*/ 46147 h 887636"/>
              <a:gd name="connsiteX1832" fmla="*/ 3926888 w 12192000"/>
              <a:gd name="connsiteY1832" fmla="*/ 81658 h 887636"/>
              <a:gd name="connsiteX1833" fmla="*/ 3962401 w 12192000"/>
              <a:gd name="connsiteY1833" fmla="*/ 46147 h 887636"/>
              <a:gd name="connsiteX1834" fmla="*/ 3926888 w 12192000"/>
              <a:gd name="connsiteY1834" fmla="*/ 10636 h 887636"/>
              <a:gd name="connsiteX1835" fmla="*/ 3738979 w 12192000"/>
              <a:gd name="connsiteY1835" fmla="*/ 10636 h 887636"/>
              <a:gd name="connsiteX1836" fmla="*/ 3703467 w 12192000"/>
              <a:gd name="connsiteY1836" fmla="*/ 46147 h 887636"/>
              <a:gd name="connsiteX1837" fmla="*/ 3738979 w 12192000"/>
              <a:gd name="connsiteY1837" fmla="*/ 81658 h 887636"/>
              <a:gd name="connsiteX1838" fmla="*/ 3774489 w 12192000"/>
              <a:gd name="connsiteY1838" fmla="*/ 46147 h 887636"/>
              <a:gd name="connsiteX1839" fmla="*/ 3738979 w 12192000"/>
              <a:gd name="connsiteY1839" fmla="*/ 10636 h 887636"/>
              <a:gd name="connsiteX1840" fmla="*/ 3551069 w 12192000"/>
              <a:gd name="connsiteY1840" fmla="*/ 10636 h 887636"/>
              <a:gd name="connsiteX1841" fmla="*/ 3515557 w 12192000"/>
              <a:gd name="connsiteY1841" fmla="*/ 46147 h 887636"/>
              <a:gd name="connsiteX1842" fmla="*/ 3551069 w 12192000"/>
              <a:gd name="connsiteY1842" fmla="*/ 81658 h 887636"/>
              <a:gd name="connsiteX1843" fmla="*/ 3586579 w 12192000"/>
              <a:gd name="connsiteY1843" fmla="*/ 46147 h 887636"/>
              <a:gd name="connsiteX1844" fmla="*/ 3551069 w 12192000"/>
              <a:gd name="connsiteY1844" fmla="*/ 10636 h 887636"/>
              <a:gd name="connsiteX1845" fmla="*/ 3363163 w 12192000"/>
              <a:gd name="connsiteY1845" fmla="*/ 10636 h 887636"/>
              <a:gd name="connsiteX1846" fmla="*/ 3327653 w 12192000"/>
              <a:gd name="connsiteY1846" fmla="*/ 46147 h 887636"/>
              <a:gd name="connsiteX1847" fmla="*/ 3363163 w 12192000"/>
              <a:gd name="connsiteY1847" fmla="*/ 81658 h 887636"/>
              <a:gd name="connsiteX1848" fmla="*/ 3398674 w 12192000"/>
              <a:gd name="connsiteY1848" fmla="*/ 46147 h 887636"/>
              <a:gd name="connsiteX1849" fmla="*/ 3363163 w 12192000"/>
              <a:gd name="connsiteY1849" fmla="*/ 10636 h 887636"/>
              <a:gd name="connsiteX1850" fmla="*/ 3175253 w 12192000"/>
              <a:gd name="connsiteY1850" fmla="*/ 10636 h 887636"/>
              <a:gd name="connsiteX1851" fmla="*/ 3139740 w 12192000"/>
              <a:gd name="connsiteY1851" fmla="*/ 46147 h 887636"/>
              <a:gd name="connsiteX1852" fmla="*/ 3175253 w 12192000"/>
              <a:gd name="connsiteY1852" fmla="*/ 81658 h 887636"/>
              <a:gd name="connsiteX1853" fmla="*/ 3210767 w 12192000"/>
              <a:gd name="connsiteY1853" fmla="*/ 46147 h 887636"/>
              <a:gd name="connsiteX1854" fmla="*/ 3175253 w 12192000"/>
              <a:gd name="connsiteY1854" fmla="*/ 10636 h 887636"/>
              <a:gd name="connsiteX1855" fmla="*/ 2987343 w 12192000"/>
              <a:gd name="connsiteY1855" fmla="*/ 10636 h 887636"/>
              <a:gd name="connsiteX1856" fmla="*/ 2951833 w 12192000"/>
              <a:gd name="connsiteY1856" fmla="*/ 46147 h 887636"/>
              <a:gd name="connsiteX1857" fmla="*/ 2987343 w 12192000"/>
              <a:gd name="connsiteY1857" fmla="*/ 81658 h 887636"/>
              <a:gd name="connsiteX1858" fmla="*/ 3022854 w 12192000"/>
              <a:gd name="connsiteY1858" fmla="*/ 46147 h 887636"/>
              <a:gd name="connsiteX1859" fmla="*/ 2987343 w 12192000"/>
              <a:gd name="connsiteY1859" fmla="*/ 10636 h 887636"/>
              <a:gd name="connsiteX1860" fmla="*/ 2799432 w 12192000"/>
              <a:gd name="connsiteY1860" fmla="*/ 10636 h 887636"/>
              <a:gd name="connsiteX1861" fmla="*/ 2763919 w 12192000"/>
              <a:gd name="connsiteY1861" fmla="*/ 46147 h 887636"/>
              <a:gd name="connsiteX1862" fmla="*/ 2799432 w 12192000"/>
              <a:gd name="connsiteY1862" fmla="*/ 81658 h 887636"/>
              <a:gd name="connsiteX1863" fmla="*/ 2834941 w 12192000"/>
              <a:gd name="connsiteY1863" fmla="*/ 46147 h 887636"/>
              <a:gd name="connsiteX1864" fmla="*/ 2799432 w 12192000"/>
              <a:gd name="connsiteY1864" fmla="*/ 10636 h 887636"/>
              <a:gd name="connsiteX1865" fmla="*/ 2611522 w 12192000"/>
              <a:gd name="connsiteY1865" fmla="*/ 10636 h 887636"/>
              <a:gd name="connsiteX1866" fmla="*/ 2576011 w 12192000"/>
              <a:gd name="connsiteY1866" fmla="*/ 46147 h 887636"/>
              <a:gd name="connsiteX1867" fmla="*/ 2611522 w 12192000"/>
              <a:gd name="connsiteY1867" fmla="*/ 81658 h 887636"/>
              <a:gd name="connsiteX1868" fmla="*/ 2647033 w 12192000"/>
              <a:gd name="connsiteY1868" fmla="*/ 46147 h 887636"/>
              <a:gd name="connsiteX1869" fmla="*/ 2611522 w 12192000"/>
              <a:gd name="connsiteY1869" fmla="*/ 10636 h 887636"/>
              <a:gd name="connsiteX1870" fmla="*/ 2423611 w 12192000"/>
              <a:gd name="connsiteY1870" fmla="*/ 10636 h 887636"/>
              <a:gd name="connsiteX1871" fmla="*/ 2388100 w 12192000"/>
              <a:gd name="connsiteY1871" fmla="*/ 46147 h 887636"/>
              <a:gd name="connsiteX1872" fmla="*/ 2423611 w 12192000"/>
              <a:gd name="connsiteY1872" fmla="*/ 81658 h 887636"/>
              <a:gd name="connsiteX1873" fmla="*/ 2459122 w 12192000"/>
              <a:gd name="connsiteY1873" fmla="*/ 46147 h 887636"/>
              <a:gd name="connsiteX1874" fmla="*/ 2423611 w 12192000"/>
              <a:gd name="connsiteY1874" fmla="*/ 10636 h 887636"/>
              <a:gd name="connsiteX1875" fmla="*/ 2235702 w 12192000"/>
              <a:gd name="connsiteY1875" fmla="*/ 10636 h 887636"/>
              <a:gd name="connsiteX1876" fmla="*/ 2200189 w 12192000"/>
              <a:gd name="connsiteY1876" fmla="*/ 46147 h 887636"/>
              <a:gd name="connsiteX1877" fmla="*/ 2235702 w 12192000"/>
              <a:gd name="connsiteY1877" fmla="*/ 81658 h 887636"/>
              <a:gd name="connsiteX1878" fmla="*/ 2271213 w 12192000"/>
              <a:gd name="connsiteY1878" fmla="*/ 46147 h 887636"/>
              <a:gd name="connsiteX1879" fmla="*/ 2235702 w 12192000"/>
              <a:gd name="connsiteY1879" fmla="*/ 10636 h 887636"/>
              <a:gd name="connsiteX1880" fmla="*/ 2047794 w 12192000"/>
              <a:gd name="connsiteY1880" fmla="*/ 10636 h 887636"/>
              <a:gd name="connsiteX1881" fmla="*/ 2012282 w 12192000"/>
              <a:gd name="connsiteY1881" fmla="*/ 46147 h 887636"/>
              <a:gd name="connsiteX1882" fmla="*/ 2047794 w 12192000"/>
              <a:gd name="connsiteY1882" fmla="*/ 81658 h 887636"/>
              <a:gd name="connsiteX1883" fmla="*/ 2083304 w 12192000"/>
              <a:gd name="connsiteY1883" fmla="*/ 46147 h 887636"/>
              <a:gd name="connsiteX1884" fmla="*/ 2047794 w 12192000"/>
              <a:gd name="connsiteY1884" fmla="*/ 10636 h 887636"/>
              <a:gd name="connsiteX1885" fmla="*/ 1859883 w 12192000"/>
              <a:gd name="connsiteY1885" fmla="*/ 10636 h 887636"/>
              <a:gd name="connsiteX1886" fmla="*/ 1824372 w 12192000"/>
              <a:gd name="connsiteY1886" fmla="*/ 46147 h 887636"/>
              <a:gd name="connsiteX1887" fmla="*/ 1859883 w 12192000"/>
              <a:gd name="connsiteY1887" fmla="*/ 81658 h 887636"/>
              <a:gd name="connsiteX1888" fmla="*/ 1895394 w 12192000"/>
              <a:gd name="connsiteY1888" fmla="*/ 46147 h 887636"/>
              <a:gd name="connsiteX1889" fmla="*/ 1859883 w 12192000"/>
              <a:gd name="connsiteY1889" fmla="*/ 10636 h 887636"/>
              <a:gd name="connsiteX1890" fmla="*/ 1671974 w 12192000"/>
              <a:gd name="connsiteY1890" fmla="*/ 10636 h 887636"/>
              <a:gd name="connsiteX1891" fmla="*/ 1636462 w 12192000"/>
              <a:gd name="connsiteY1891" fmla="*/ 46147 h 887636"/>
              <a:gd name="connsiteX1892" fmla="*/ 1671974 w 12192000"/>
              <a:gd name="connsiteY1892" fmla="*/ 81658 h 887636"/>
              <a:gd name="connsiteX1893" fmla="*/ 1707484 w 12192000"/>
              <a:gd name="connsiteY1893" fmla="*/ 46147 h 887636"/>
              <a:gd name="connsiteX1894" fmla="*/ 1671974 w 12192000"/>
              <a:gd name="connsiteY1894" fmla="*/ 10636 h 887636"/>
              <a:gd name="connsiteX1895" fmla="*/ 1484064 w 12192000"/>
              <a:gd name="connsiteY1895" fmla="*/ 10636 h 887636"/>
              <a:gd name="connsiteX1896" fmla="*/ 1448553 w 12192000"/>
              <a:gd name="connsiteY1896" fmla="*/ 46147 h 887636"/>
              <a:gd name="connsiteX1897" fmla="*/ 1484064 w 12192000"/>
              <a:gd name="connsiteY1897" fmla="*/ 81658 h 887636"/>
              <a:gd name="connsiteX1898" fmla="*/ 1519574 w 12192000"/>
              <a:gd name="connsiteY1898" fmla="*/ 46147 h 887636"/>
              <a:gd name="connsiteX1899" fmla="*/ 1484064 w 12192000"/>
              <a:gd name="connsiteY1899" fmla="*/ 10636 h 887636"/>
              <a:gd name="connsiteX1900" fmla="*/ 1296154 w 12192000"/>
              <a:gd name="connsiteY1900" fmla="*/ 10636 h 887636"/>
              <a:gd name="connsiteX1901" fmla="*/ 1260643 w 12192000"/>
              <a:gd name="connsiteY1901" fmla="*/ 46147 h 887636"/>
              <a:gd name="connsiteX1902" fmla="*/ 1296154 w 12192000"/>
              <a:gd name="connsiteY1902" fmla="*/ 81658 h 887636"/>
              <a:gd name="connsiteX1903" fmla="*/ 1331665 w 12192000"/>
              <a:gd name="connsiteY1903" fmla="*/ 46147 h 887636"/>
              <a:gd name="connsiteX1904" fmla="*/ 1296154 w 12192000"/>
              <a:gd name="connsiteY1904" fmla="*/ 10636 h 887636"/>
              <a:gd name="connsiteX1905" fmla="*/ 1108244 w 12192000"/>
              <a:gd name="connsiteY1905" fmla="*/ 10636 h 887636"/>
              <a:gd name="connsiteX1906" fmla="*/ 1072733 w 12192000"/>
              <a:gd name="connsiteY1906" fmla="*/ 46147 h 887636"/>
              <a:gd name="connsiteX1907" fmla="*/ 1108244 w 12192000"/>
              <a:gd name="connsiteY1907" fmla="*/ 81658 h 887636"/>
              <a:gd name="connsiteX1908" fmla="*/ 1143754 w 12192000"/>
              <a:gd name="connsiteY1908" fmla="*/ 46147 h 887636"/>
              <a:gd name="connsiteX1909" fmla="*/ 1108244 w 12192000"/>
              <a:gd name="connsiteY1909" fmla="*/ 10636 h 887636"/>
              <a:gd name="connsiteX1910" fmla="*/ 920335 w 12192000"/>
              <a:gd name="connsiteY1910" fmla="*/ 10636 h 887636"/>
              <a:gd name="connsiteX1911" fmla="*/ 884823 w 12192000"/>
              <a:gd name="connsiteY1911" fmla="*/ 46147 h 887636"/>
              <a:gd name="connsiteX1912" fmla="*/ 920335 w 12192000"/>
              <a:gd name="connsiteY1912" fmla="*/ 81658 h 887636"/>
              <a:gd name="connsiteX1913" fmla="*/ 955845 w 12192000"/>
              <a:gd name="connsiteY1913" fmla="*/ 46147 h 887636"/>
              <a:gd name="connsiteX1914" fmla="*/ 920335 w 12192000"/>
              <a:gd name="connsiteY1914" fmla="*/ 10636 h 887636"/>
              <a:gd name="connsiteX1915" fmla="*/ 732425 w 12192000"/>
              <a:gd name="connsiteY1915" fmla="*/ 10636 h 887636"/>
              <a:gd name="connsiteX1916" fmla="*/ 696913 w 12192000"/>
              <a:gd name="connsiteY1916" fmla="*/ 46147 h 887636"/>
              <a:gd name="connsiteX1917" fmla="*/ 732425 w 12192000"/>
              <a:gd name="connsiteY1917" fmla="*/ 81658 h 887636"/>
              <a:gd name="connsiteX1918" fmla="*/ 767935 w 12192000"/>
              <a:gd name="connsiteY1918" fmla="*/ 46147 h 887636"/>
              <a:gd name="connsiteX1919" fmla="*/ 732425 w 12192000"/>
              <a:gd name="connsiteY1919" fmla="*/ 10636 h 887636"/>
              <a:gd name="connsiteX1920" fmla="*/ 544515 w 12192000"/>
              <a:gd name="connsiteY1920" fmla="*/ 10636 h 887636"/>
              <a:gd name="connsiteX1921" fmla="*/ 509004 w 12192000"/>
              <a:gd name="connsiteY1921" fmla="*/ 46147 h 887636"/>
              <a:gd name="connsiteX1922" fmla="*/ 544515 w 12192000"/>
              <a:gd name="connsiteY1922" fmla="*/ 81658 h 887636"/>
              <a:gd name="connsiteX1923" fmla="*/ 580026 w 12192000"/>
              <a:gd name="connsiteY1923" fmla="*/ 46147 h 887636"/>
              <a:gd name="connsiteX1924" fmla="*/ 544515 w 12192000"/>
              <a:gd name="connsiteY1924" fmla="*/ 10636 h 887636"/>
              <a:gd name="connsiteX1925" fmla="*/ 356605 w 12192000"/>
              <a:gd name="connsiteY1925" fmla="*/ 10636 h 887636"/>
              <a:gd name="connsiteX1926" fmla="*/ 321094 w 12192000"/>
              <a:gd name="connsiteY1926" fmla="*/ 46147 h 887636"/>
              <a:gd name="connsiteX1927" fmla="*/ 356605 w 12192000"/>
              <a:gd name="connsiteY1927" fmla="*/ 81658 h 887636"/>
              <a:gd name="connsiteX1928" fmla="*/ 392116 w 12192000"/>
              <a:gd name="connsiteY1928" fmla="*/ 46147 h 887636"/>
              <a:gd name="connsiteX1929" fmla="*/ 356605 w 12192000"/>
              <a:gd name="connsiteY1929" fmla="*/ 10636 h 887636"/>
              <a:gd name="connsiteX1930" fmla="*/ 168695 w 12192000"/>
              <a:gd name="connsiteY1930" fmla="*/ 10636 h 887636"/>
              <a:gd name="connsiteX1931" fmla="*/ 133184 w 12192000"/>
              <a:gd name="connsiteY1931" fmla="*/ 46147 h 887636"/>
              <a:gd name="connsiteX1932" fmla="*/ 168695 w 12192000"/>
              <a:gd name="connsiteY1932" fmla="*/ 81658 h 887636"/>
              <a:gd name="connsiteX1933" fmla="*/ 204207 w 12192000"/>
              <a:gd name="connsiteY1933" fmla="*/ 46147 h 887636"/>
              <a:gd name="connsiteX1934" fmla="*/ 168695 w 12192000"/>
              <a:gd name="connsiteY1934" fmla="*/ 10636 h 887636"/>
              <a:gd name="connsiteX1935" fmla="*/ 0 w 12192000"/>
              <a:gd name="connsiteY1935" fmla="*/ 0 h 887636"/>
              <a:gd name="connsiteX1936" fmla="*/ 12192000 w 12192000"/>
              <a:gd name="connsiteY1936" fmla="*/ 0 h 887636"/>
              <a:gd name="connsiteX1937" fmla="*/ 12192000 w 12192000"/>
              <a:gd name="connsiteY1937" fmla="*/ 887636 h 887636"/>
              <a:gd name="connsiteX1938" fmla="*/ 0 w 12192000"/>
              <a:gd name="connsiteY1938" fmla="*/ 887636 h 887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</a:cxnLst>
            <a:rect l="l" t="t" r="r" b="b"/>
            <a:pathLst>
              <a:path w="12192000" h="887636">
                <a:moveTo>
                  <a:pt x="12099079" y="764498"/>
                </a:moveTo>
                <a:cubicBezTo>
                  <a:pt x="12079467" y="764498"/>
                  <a:pt x="12063568" y="780397"/>
                  <a:pt x="12063568" y="800009"/>
                </a:cubicBezTo>
                <a:cubicBezTo>
                  <a:pt x="12063568" y="819621"/>
                  <a:pt x="12079467" y="835520"/>
                  <a:pt x="12099079" y="835520"/>
                </a:cubicBezTo>
                <a:cubicBezTo>
                  <a:pt x="12118691" y="835520"/>
                  <a:pt x="12134590" y="819621"/>
                  <a:pt x="12134590" y="800009"/>
                </a:cubicBezTo>
                <a:cubicBezTo>
                  <a:pt x="12134590" y="780397"/>
                  <a:pt x="12118691" y="764498"/>
                  <a:pt x="12099079" y="764498"/>
                </a:cubicBezTo>
                <a:close/>
                <a:moveTo>
                  <a:pt x="11911169" y="764498"/>
                </a:moveTo>
                <a:cubicBezTo>
                  <a:pt x="11891557" y="764498"/>
                  <a:pt x="11875658" y="780397"/>
                  <a:pt x="11875658" y="800009"/>
                </a:cubicBezTo>
                <a:cubicBezTo>
                  <a:pt x="11875658" y="819621"/>
                  <a:pt x="11891557" y="835520"/>
                  <a:pt x="11911169" y="835520"/>
                </a:cubicBezTo>
                <a:cubicBezTo>
                  <a:pt x="11930781" y="835520"/>
                  <a:pt x="11946680" y="819621"/>
                  <a:pt x="11946680" y="800009"/>
                </a:cubicBezTo>
                <a:cubicBezTo>
                  <a:pt x="11946680" y="780397"/>
                  <a:pt x="11930781" y="764498"/>
                  <a:pt x="11911169" y="764498"/>
                </a:cubicBezTo>
                <a:close/>
                <a:moveTo>
                  <a:pt x="11723259" y="764498"/>
                </a:moveTo>
                <a:cubicBezTo>
                  <a:pt x="11703647" y="764498"/>
                  <a:pt x="11687748" y="780397"/>
                  <a:pt x="11687748" y="800009"/>
                </a:cubicBezTo>
                <a:cubicBezTo>
                  <a:pt x="11687748" y="819621"/>
                  <a:pt x="11703647" y="835520"/>
                  <a:pt x="11723259" y="835520"/>
                </a:cubicBezTo>
                <a:cubicBezTo>
                  <a:pt x="11742871" y="835520"/>
                  <a:pt x="11758770" y="819621"/>
                  <a:pt x="11758770" y="800009"/>
                </a:cubicBezTo>
                <a:cubicBezTo>
                  <a:pt x="11758770" y="780397"/>
                  <a:pt x="11742871" y="764498"/>
                  <a:pt x="11723259" y="764498"/>
                </a:cubicBezTo>
                <a:close/>
                <a:moveTo>
                  <a:pt x="11535349" y="764498"/>
                </a:moveTo>
                <a:cubicBezTo>
                  <a:pt x="11515737" y="764498"/>
                  <a:pt x="11499838" y="780397"/>
                  <a:pt x="11499838" y="800009"/>
                </a:cubicBezTo>
                <a:cubicBezTo>
                  <a:pt x="11499838" y="819621"/>
                  <a:pt x="11515737" y="835520"/>
                  <a:pt x="11535349" y="835520"/>
                </a:cubicBezTo>
                <a:cubicBezTo>
                  <a:pt x="11554961" y="835520"/>
                  <a:pt x="11570860" y="819621"/>
                  <a:pt x="11570860" y="800009"/>
                </a:cubicBezTo>
                <a:cubicBezTo>
                  <a:pt x="11570860" y="780397"/>
                  <a:pt x="11554961" y="764498"/>
                  <a:pt x="11535349" y="764498"/>
                </a:cubicBezTo>
                <a:close/>
                <a:moveTo>
                  <a:pt x="11347439" y="764498"/>
                </a:moveTo>
                <a:cubicBezTo>
                  <a:pt x="11327827" y="764498"/>
                  <a:pt x="11311928" y="780397"/>
                  <a:pt x="11311928" y="800009"/>
                </a:cubicBezTo>
                <a:cubicBezTo>
                  <a:pt x="11311928" y="819621"/>
                  <a:pt x="11327827" y="835520"/>
                  <a:pt x="11347439" y="835520"/>
                </a:cubicBezTo>
                <a:cubicBezTo>
                  <a:pt x="11367051" y="835520"/>
                  <a:pt x="11382950" y="819621"/>
                  <a:pt x="11382950" y="800009"/>
                </a:cubicBezTo>
                <a:cubicBezTo>
                  <a:pt x="11382950" y="780397"/>
                  <a:pt x="11367051" y="764498"/>
                  <a:pt x="11347439" y="764498"/>
                </a:cubicBezTo>
                <a:close/>
                <a:moveTo>
                  <a:pt x="11159529" y="764498"/>
                </a:moveTo>
                <a:cubicBezTo>
                  <a:pt x="11139917" y="764498"/>
                  <a:pt x="11124018" y="780397"/>
                  <a:pt x="11124018" y="800009"/>
                </a:cubicBezTo>
                <a:cubicBezTo>
                  <a:pt x="11124018" y="819621"/>
                  <a:pt x="11139917" y="835520"/>
                  <a:pt x="11159529" y="835520"/>
                </a:cubicBezTo>
                <a:cubicBezTo>
                  <a:pt x="11179141" y="835520"/>
                  <a:pt x="11195040" y="819621"/>
                  <a:pt x="11195040" y="800009"/>
                </a:cubicBezTo>
                <a:cubicBezTo>
                  <a:pt x="11195040" y="780397"/>
                  <a:pt x="11179141" y="764498"/>
                  <a:pt x="11159529" y="764498"/>
                </a:cubicBezTo>
                <a:close/>
                <a:moveTo>
                  <a:pt x="10971619" y="764498"/>
                </a:moveTo>
                <a:cubicBezTo>
                  <a:pt x="10952007" y="764498"/>
                  <a:pt x="10936108" y="780397"/>
                  <a:pt x="10936108" y="800009"/>
                </a:cubicBezTo>
                <a:cubicBezTo>
                  <a:pt x="10936108" y="819621"/>
                  <a:pt x="10952007" y="835520"/>
                  <a:pt x="10971619" y="835520"/>
                </a:cubicBezTo>
                <a:cubicBezTo>
                  <a:pt x="10991231" y="835520"/>
                  <a:pt x="11007130" y="819621"/>
                  <a:pt x="11007130" y="800009"/>
                </a:cubicBezTo>
                <a:cubicBezTo>
                  <a:pt x="11007130" y="780397"/>
                  <a:pt x="10991231" y="764498"/>
                  <a:pt x="10971619" y="764498"/>
                </a:cubicBezTo>
                <a:close/>
                <a:moveTo>
                  <a:pt x="10783709" y="764498"/>
                </a:moveTo>
                <a:cubicBezTo>
                  <a:pt x="10764097" y="764498"/>
                  <a:pt x="10748198" y="780397"/>
                  <a:pt x="10748198" y="800009"/>
                </a:cubicBezTo>
                <a:cubicBezTo>
                  <a:pt x="10748198" y="819621"/>
                  <a:pt x="10764097" y="835520"/>
                  <a:pt x="10783709" y="835520"/>
                </a:cubicBezTo>
                <a:cubicBezTo>
                  <a:pt x="10803321" y="835520"/>
                  <a:pt x="10819220" y="819621"/>
                  <a:pt x="10819220" y="800009"/>
                </a:cubicBezTo>
                <a:cubicBezTo>
                  <a:pt x="10819220" y="780397"/>
                  <a:pt x="10803321" y="764498"/>
                  <a:pt x="10783709" y="764498"/>
                </a:cubicBezTo>
                <a:close/>
                <a:moveTo>
                  <a:pt x="10595799" y="764498"/>
                </a:moveTo>
                <a:cubicBezTo>
                  <a:pt x="10576187" y="764498"/>
                  <a:pt x="10560288" y="780397"/>
                  <a:pt x="10560288" y="800009"/>
                </a:cubicBezTo>
                <a:cubicBezTo>
                  <a:pt x="10560288" y="819621"/>
                  <a:pt x="10576187" y="835520"/>
                  <a:pt x="10595799" y="835520"/>
                </a:cubicBezTo>
                <a:cubicBezTo>
                  <a:pt x="10615411" y="835520"/>
                  <a:pt x="10631310" y="819621"/>
                  <a:pt x="10631310" y="800009"/>
                </a:cubicBezTo>
                <a:cubicBezTo>
                  <a:pt x="10631310" y="780397"/>
                  <a:pt x="10615411" y="764498"/>
                  <a:pt x="10595799" y="764498"/>
                </a:cubicBezTo>
                <a:close/>
                <a:moveTo>
                  <a:pt x="10407889" y="764498"/>
                </a:moveTo>
                <a:cubicBezTo>
                  <a:pt x="10388277" y="764498"/>
                  <a:pt x="10372378" y="780397"/>
                  <a:pt x="10372378" y="800009"/>
                </a:cubicBezTo>
                <a:cubicBezTo>
                  <a:pt x="10372378" y="819621"/>
                  <a:pt x="10388277" y="835520"/>
                  <a:pt x="10407889" y="835520"/>
                </a:cubicBezTo>
                <a:cubicBezTo>
                  <a:pt x="10427501" y="835520"/>
                  <a:pt x="10443400" y="819621"/>
                  <a:pt x="10443400" y="800009"/>
                </a:cubicBezTo>
                <a:cubicBezTo>
                  <a:pt x="10443400" y="780397"/>
                  <a:pt x="10427501" y="764498"/>
                  <a:pt x="10407889" y="764498"/>
                </a:cubicBezTo>
                <a:close/>
                <a:moveTo>
                  <a:pt x="10219979" y="764498"/>
                </a:moveTo>
                <a:cubicBezTo>
                  <a:pt x="10200367" y="764498"/>
                  <a:pt x="10184468" y="780397"/>
                  <a:pt x="10184468" y="800009"/>
                </a:cubicBezTo>
                <a:cubicBezTo>
                  <a:pt x="10184468" y="819621"/>
                  <a:pt x="10200367" y="835520"/>
                  <a:pt x="10219979" y="835520"/>
                </a:cubicBezTo>
                <a:cubicBezTo>
                  <a:pt x="10239591" y="835520"/>
                  <a:pt x="10255490" y="819621"/>
                  <a:pt x="10255490" y="800009"/>
                </a:cubicBezTo>
                <a:cubicBezTo>
                  <a:pt x="10255490" y="780397"/>
                  <a:pt x="10239591" y="764498"/>
                  <a:pt x="10219979" y="764498"/>
                </a:cubicBezTo>
                <a:close/>
                <a:moveTo>
                  <a:pt x="10032069" y="764498"/>
                </a:moveTo>
                <a:cubicBezTo>
                  <a:pt x="10012457" y="764498"/>
                  <a:pt x="9996558" y="780397"/>
                  <a:pt x="9996558" y="800009"/>
                </a:cubicBezTo>
                <a:cubicBezTo>
                  <a:pt x="9996558" y="819621"/>
                  <a:pt x="10012457" y="835520"/>
                  <a:pt x="10032069" y="835520"/>
                </a:cubicBezTo>
                <a:cubicBezTo>
                  <a:pt x="10051681" y="835520"/>
                  <a:pt x="10067580" y="819621"/>
                  <a:pt x="10067580" y="800009"/>
                </a:cubicBezTo>
                <a:cubicBezTo>
                  <a:pt x="10067580" y="780397"/>
                  <a:pt x="10051681" y="764498"/>
                  <a:pt x="10032069" y="764498"/>
                </a:cubicBezTo>
                <a:close/>
                <a:moveTo>
                  <a:pt x="9844159" y="764498"/>
                </a:moveTo>
                <a:cubicBezTo>
                  <a:pt x="9824547" y="764498"/>
                  <a:pt x="9808648" y="780397"/>
                  <a:pt x="9808648" y="800009"/>
                </a:cubicBezTo>
                <a:cubicBezTo>
                  <a:pt x="9808648" y="819621"/>
                  <a:pt x="9824547" y="835520"/>
                  <a:pt x="9844159" y="835520"/>
                </a:cubicBezTo>
                <a:cubicBezTo>
                  <a:pt x="9863771" y="835520"/>
                  <a:pt x="9879670" y="819621"/>
                  <a:pt x="9879670" y="800009"/>
                </a:cubicBezTo>
                <a:cubicBezTo>
                  <a:pt x="9879670" y="780397"/>
                  <a:pt x="9863771" y="764498"/>
                  <a:pt x="9844159" y="764498"/>
                </a:cubicBezTo>
                <a:close/>
                <a:moveTo>
                  <a:pt x="9656249" y="764498"/>
                </a:moveTo>
                <a:cubicBezTo>
                  <a:pt x="9636637" y="764498"/>
                  <a:pt x="9620738" y="780397"/>
                  <a:pt x="9620738" y="800009"/>
                </a:cubicBezTo>
                <a:cubicBezTo>
                  <a:pt x="9620738" y="819621"/>
                  <a:pt x="9636637" y="835520"/>
                  <a:pt x="9656249" y="835520"/>
                </a:cubicBezTo>
                <a:cubicBezTo>
                  <a:pt x="9675861" y="835520"/>
                  <a:pt x="9691760" y="819621"/>
                  <a:pt x="9691760" y="800009"/>
                </a:cubicBezTo>
                <a:cubicBezTo>
                  <a:pt x="9691760" y="780397"/>
                  <a:pt x="9675861" y="764498"/>
                  <a:pt x="9656249" y="764498"/>
                </a:cubicBezTo>
                <a:close/>
                <a:moveTo>
                  <a:pt x="9468339" y="764498"/>
                </a:moveTo>
                <a:cubicBezTo>
                  <a:pt x="9448727" y="764498"/>
                  <a:pt x="9432828" y="780397"/>
                  <a:pt x="9432828" y="800009"/>
                </a:cubicBezTo>
                <a:cubicBezTo>
                  <a:pt x="9432828" y="819621"/>
                  <a:pt x="9448727" y="835520"/>
                  <a:pt x="9468339" y="835520"/>
                </a:cubicBezTo>
                <a:cubicBezTo>
                  <a:pt x="9487951" y="835520"/>
                  <a:pt x="9503850" y="819621"/>
                  <a:pt x="9503850" y="800009"/>
                </a:cubicBezTo>
                <a:cubicBezTo>
                  <a:pt x="9503850" y="780397"/>
                  <a:pt x="9487951" y="764498"/>
                  <a:pt x="9468339" y="764498"/>
                </a:cubicBezTo>
                <a:close/>
                <a:moveTo>
                  <a:pt x="9280429" y="764498"/>
                </a:moveTo>
                <a:cubicBezTo>
                  <a:pt x="9260817" y="764498"/>
                  <a:pt x="9244918" y="780397"/>
                  <a:pt x="9244918" y="800009"/>
                </a:cubicBezTo>
                <a:cubicBezTo>
                  <a:pt x="9244918" y="819621"/>
                  <a:pt x="9260817" y="835520"/>
                  <a:pt x="9280429" y="835520"/>
                </a:cubicBezTo>
                <a:cubicBezTo>
                  <a:pt x="9300041" y="835520"/>
                  <a:pt x="9315940" y="819621"/>
                  <a:pt x="9315940" y="800009"/>
                </a:cubicBezTo>
                <a:cubicBezTo>
                  <a:pt x="9315940" y="780397"/>
                  <a:pt x="9300041" y="764498"/>
                  <a:pt x="9280429" y="764498"/>
                </a:cubicBezTo>
                <a:close/>
                <a:moveTo>
                  <a:pt x="9092519" y="764498"/>
                </a:moveTo>
                <a:cubicBezTo>
                  <a:pt x="9072907" y="764498"/>
                  <a:pt x="9057008" y="780397"/>
                  <a:pt x="9057008" y="800009"/>
                </a:cubicBezTo>
                <a:cubicBezTo>
                  <a:pt x="9057008" y="819621"/>
                  <a:pt x="9072907" y="835520"/>
                  <a:pt x="9092519" y="835520"/>
                </a:cubicBezTo>
                <a:cubicBezTo>
                  <a:pt x="9112131" y="835520"/>
                  <a:pt x="9128030" y="819621"/>
                  <a:pt x="9128030" y="800009"/>
                </a:cubicBezTo>
                <a:cubicBezTo>
                  <a:pt x="9128030" y="780397"/>
                  <a:pt x="9112131" y="764498"/>
                  <a:pt x="9092519" y="764498"/>
                </a:cubicBezTo>
                <a:close/>
                <a:moveTo>
                  <a:pt x="8904609" y="764498"/>
                </a:moveTo>
                <a:cubicBezTo>
                  <a:pt x="8884997" y="764498"/>
                  <a:pt x="8869098" y="780397"/>
                  <a:pt x="8869098" y="800009"/>
                </a:cubicBezTo>
                <a:cubicBezTo>
                  <a:pt x="8869098" y="819621"/>
                  <a:pt x="8884997" y="835520"/>
                  <a:pt x="8904609" y="835520"/>
                </a:cubicBezTo>
                <a:cubicBezTo>
                  <a:pt x="8924221" y="835520"/>
                  <a:pt x="8940120" y="819621"/>
                  <a:pt x="8940120" y="800009"/>
                </a:cubicBezTo>
                <a:cubicBezTo>
                  <a:pt x="8940120" y="780397"/>
                  <a:pt x="8924221" y="764498"/>
                  <a:pt x="8904609" y="764498"/>
                </a:cubicBezTo>
                <a:close/>
                <a:moveTo>
                  <a:pt x="8716699" y="764498"/>
                </a:moveTo>
                <a:cubicBezTo>
                  <a:pt x="8697087" y="764498"/>
                  <a:pt x="8681188" y="780397"/>
                  <a:pt x="8681188" y="800009"/>
                </a:cubicBezTo>
                <a:cubicBezTo>
                  <a:pt x="8681188" y="819621"/>
                  <a:pt x="8697087" y="835520"/>
                  <a:pt x="8716699" y="835520"/>
                </a:cubicBezTo>
                <a:cubicBezTo>
                  <a:pt x="8736311" y="835520"/>
                  <a:pt x="8752210" y="819621"/>
                  <a:pt x="8752210" y="800009"/>
                </a:cubicBezTo>
                <a:cubicBezTo>
                  <a:pt x="8752210" y="780397"/>
                  <a:pt x="8736311" y="764498"/>
                  <a:pt x="8716699" y="764498"/>
                </a:cubicBezTo>
                <a:close/>
                <a:moveTo>
                  <a:pt x="8528789" y="764498"/>
                </a:moveTo>
                <a:cubicBezTo>
                  <a:pt x="8509177" y="764498"/>
                  <a:pt x="8493278" y="780397"/>
                  <a:pt x="8493278" y="800009"/>
                </a:cubicBezTo>
                <a:cubicBezTo>
                  <a:pt x="8493278" y="819621"/>
                  <a:pt x="8509177" y="835520"/>
                  <a:pt x="8528789" y="835520"/>
                </a:cubicBezTo>
                <a:cubicBezTo>
                  <a:pt x="8548401" y="835520"/>
                  <a:pt x="8564300" y="819621"/>
                  <a:pt x="8564300" y="800009"/>
                </a:cubicBezTo>
                <a:cubicBezTo>
                  <a:pt x="8564300" y="780397"/>
                  <a:pt x="8548401" y="764498"/>
                  <a:pt x="8528789" y="764498"/>
                </a:cubicBezTo>
                <a:close/>
                <a:moveTo>
                  <a:pt x="8340879" y="764498"/>
                </a:moveTo>
                <a:cubicBezTo>
                  <a:pt x="8321267" y="764498"/>
                  <a:pt x="8305368" y="780397"/>
                  <a:pt x="8305368" y="800009"/>
                </a:cubicBezTo>
                <a:cubicBezTo>
                  <a:pt x="8305368" y="819621"/>
                  <a:pt x="8321267" y="835520"/>
                  <a:pt x="8340879" y="835520"/>
                </a:cubicBezTo>
                <a:cubicBezTo>
                  <a:pt x="8360491" y="835520"/>
                  <a:pt x="8376390" y="819621"/>
                  <a:pt x="8376390" y="800009"/>
                </a:cubicBezTo>
                <a:cubicBezTo>
                  <a:pt x="8376390" y="780397"/>
                  <a:pt x="8360491" y="764498"/>
                  <a:pt x="8340879" y="764498"/>
                </a:cubicBezTo>
                <a:close/>
                <a:moveTo>
                  <a:pt x="8152969" y="764498"/>
                </a:moveTo>
                <a:cubicBezTo>
                  <a:pt x="8133357" y="764498"/>
                  <a:pt x="8117458" y="780397"/>
                  <a:pt x="8117458" y="800009"/>
                </a:cubicBezTo>
                <a:cubicBezTo>
                  <a:pt x="8117458" y="819621"/>
                  <a:pt x="8133357" y="835520"/>
                  <a:pt x="8152969" y="835520"/>
                </a:cubicBezTo>
                <a:cubicBezTo>
                  <a:pt x="8172581" y="835520"/>
                  <a:pt x="8188480" y="819621"/>
                  <a:pt x="8188480" y="800009"/>
                </a:cubicBezTo>
                <a:cubicBezTo>
                  <a:pt x="8188480" y="780397"/>
                  <a:pt x="8172581" y="764498"/>
                  <a:pt x="8152969" y="764498"/>
                </a:cubicBezTo>
                <a:close/>
                <a:moveTo>
                  <a:pt x="7965059" y="764498"/>
                </a:moveTo>
                <a:cubicBezTo>
                  <a:pt x="7945447" y="764498"/>
                  <a:pt x="7929548" y="780397"/>
                  <a:pt x="7929548" y="800009"/>
                </a:cubicBezTo>
                <a:cubicBezTo>
                  <a:pt x="7929548" y="819621"/>
                  <a:pt x="7945447" y="835520"/>
                  <a:pt x="7965059" y="835520"/>
                </a:cubicBezTo>
                <a:cubicBezTo>
                  <a:pt x="7984671" y="835520"/>
                  <a:pt x="8000570" y="819621"/>
                  <a:pt x="8000570" y="800009"/>
                </a:cubicBezTo>
                <a:cubicBezTo>
                  <a:pt x="8000570" y="780397"/>
                  <a:pt x="7984671" y="764498"/>
                  <a:pt x="7965059" y="764498"/>
                </a:cubicBezTo>
                <a:close/>
                <a:moveTo>
                  <a:pt x="7777149" y="764498"/>
                </a:moveTo>
                <a:cubicBezTo>
                  <a:pt x="7757537" y="764498"/>
                  <a:pt x="7741638" y="780397"/>
                  <a:pt x="7741638" y="800009"/>
                </a:cubicBezTo>
                <a:cubicBezTo>
                  <a:pt x="7741638" y="819621"/>
                  <a:pt x="7757537" y="835520"/>
                  <a:pt x="7777149" y="835520"/>
                </a:cubicBezTo>
                <a:cubicBezTo>
                  <a:pt x="7796761" y="835520"/>
                  <a:pt x="7812660" y="819621"/>
                  <a:pt x="7812660" y="800009"/>
                </a:cubicBezTo>
                <a:cubicBezTo>
                  <a:pt x="7812660" y="780397"/>
                  <a:pt x="7796761" y="764498"/>
                  <a:pt x="7777149" y="764498"/>
                </a:cubicBezTo>
                <a:close/>
                <a:moveTo>
                  <a:pt x="7589239" y="764498"/>
                </a:moveTo>
                <a:cubicBezTo>
                  <a:pt x="7569627" y="764498"/>
                  <a:pt x="7553728" y="780397"/>
                  <a:pt x="7553728" y="800009"/>
                </a:cubicBezTo>
                <a:cubicBezTo>
                  <a:pt x="7553728" y="819621"/>
                  <a:pt x="7569627" y="835520"/>
                  <a:pt x="7589239" y="835520"/>
                </a:cubicBezTo>
                <a:cubicBezTo>
                  <a:pt x="7608851" y="835520"/>
                  <a:pt x="7624750" y="819621"/>
                  <a:pt x="7624750" y="800009"/>
                </a:cubicBezTo>
                <a:cubicBezTo>
                  <a:pt x="7624750" y="780397"/>
                  <a:pt x="7608851" y="764498"/>
                  <a:pt x="7589239" y="764498"/>
                </a:cubicBezTo>
                <a:close/>
                <a:moveTo>
                  <a:pt x="7401329" y="764498"/>
                </a:moveTo>
                <a:cubicBezTo>
                  <a:pt x="7381717" y="764498"/>
                  <a:pt x="7365818" y="780397"/>
                  <a:pt x="7365818" y="800009"/>
                </a:cubicBezTo>
                <a:cubicBezTo>
                  <a:pt x="7365818" y="819621"/>
                  <a:pt x="7381717" y="835520"/>
                  <a:pt x="7401329" y="835520"/>
                </a:cubicBezTo>
                <a:cubicBezTo>
                  <a:pt x="7420941" y="835520"/>
                  <a:pt x="7436840" y="819621"/>
                  <a:pt x="7436840" y="800009"/>
                </a:cubicBezTo>
                <a:cubicBezTo>
                  <a:pt x="7436840" y="780397"/>
                  <a:pt x="7420941" y="764498"/>
                  <a:pt x="7401329" y="764498"/>
                </a:cubicBezTo>
                <a:close/>
                <a:moveTo>
                  <a:pt x="7213419" y="764498"/>
                </a:moveTo>
                <a:cubicBezTo>
                  <a:pt x="7193807" y="764498"/>
                  <a:pt x="7177908" y="780397"/>
                  <a:pt x="7177908" y="800009"/>
                </a:cubicBezTo>
                <a:cubicBezTo>
                  <a:pt x="7177908" y="819621"/>
                  <a:pt x="7193807" y="835520"/>
                  <a:pt x="7213419" y="835520"/>
                </a:cubicBezTo>
                <a:cubicBezTo>
                  <a:pt x="7233031" y="835520"/>
                  <a:pt x="7248930" y="819621"/>
                  <a:pt x="7248930" y="800009"/>
                </a:cubicBezTo>
                <a:cubicBezTo>
                  <a:pt x="7248930" y="780397"/>
                  <a:pt x="7233031" y="764498"/>
                  <a:pt x="7213419" y="764498"/>
                </a:cubicBezTo>
                <a:close/>
                <a:moveTo>
                  <a:pt x="7025509" y="764498"/>
                </a:moveTo>
                <a:cubicBezTo>
                  <a:pt x="7005897" y="764498"/>
                  <a:pt x="6989998" y="780397"/>
                  <a:pt x="6989998" y="800009"/>
                </a:cubicBezTo>
                <a:cubicBezTo>
                  <a:pt x="6989998" y="819621"/>
                  <a:pt x="7005897" y="835520"/>
                  <a:pt x="7025509" y="835520"/>
                </a:cubicBezTo>
                <a:cubicBezTo>
                  <a:pt x="7045121" y="835520"/>
                  <a:pt x="7061020" y="819621"/>
                  <a:pt x="7061020" y="800009"/>
                </a:cubicBezTo>
                <a:cubicBezTo>
                  <a:pt x="7061020" y="780397"/>
                  <a:pt x="7045121" y="764498"/>
                  <a:pt x="7025509" y="764498"/>
                </a:cubicBezTo>
                <a:close/>
                <a:moveTo>
                  <a:pt x="6837599" y="764498"/>
                </a:moveTo>
                <a:cubicBezTo>
                  <a:pt x="6817987" y="764498"/>
                  <a:pt x="6802088" y="780397"/>
                  <a:pt x="6802088" y="800009"/>
                </a:cubicBezTo>
                <a:cubicBezTo>
                  <a:pt x="6802088" y="819621"/>
                  <a:pt x="6817987" y="835520"/>
                  <a:pt x="6837599" y="835520"/>
                </a:cubicBezTo>
                <a:cubicBezTo>
                  <a:pt x="6857211" y="835520"/>
                  <a:pt x="6873110" y="819621"/>
                  <a:pt x="6873110" y="800009"/>
                </a:cubicBezTo>
                <a:cubicBezTo>
                  <a:pt x="6873110" y="780397"/>
                  <a:pt x="6857211" y="764498"/>
                  <a:pt x="6837599" y="764498"/>
                </a:cubicBezTo>
                <a:close/>
                <a:moveTo>
                  <a:pt x="6649689" y="764498"/>
                </a:moveTo>
                <a:cubicBezTo>
                  <a:pt x="6630077" y="764498"/>
                  <a:pt x="6614179" y="780397"/>
                  <a:pt x="6614179" y="800009"/>
                </a:cubicBezTo>
                <a:cubicBezTo>
                  <a:pt x="6614179" y="819621"/>
                  <a:pt x="6630077" y="835520"/>
                  <a:pt x="6649689" y="835520"/>
                </a:cubicBezTo>
                <a:cubicBezTo>
                  <a:pt x="6669301" y="835520"/>
                  <a:pt x="6685200" y="819621"/>
                  <a:pt x="6685200" y="800009"/>
                </a:cubicBezTo>
                <a:cubicBezTo>
                  <a:pt x="6685200" y="780397"/>
                  <a:pt x="6669301" y="764498"/>
                  <a:pt x="6649689" y="764498"/>
                </a:cubicBezTo>
                <a:close/>
                <a:moveTo>
                  <a:pt x="6461779" y="764498"/>
                </a:moveTo>
                <a:cubicBezTo>
                  <a:pt x="6442168" y="764498"/>
                  <a:pt x="6426268" y="780397"/>
                  <a:pt x="6426268" y="800009"/>
                </a:cubicBezTo>
                <a:cubicBezTo>
                  <a:pt x="6426268" y="819621"/>
                  <a:pt x="6442168" y="835520"/>
                  <a:pt x="6461779" y="835520"/>
                </a:cubicBezTo>
                <a:cubicBezTo>
                  <a:pt x="6481392" y="835520"/>
                  <a:pt x="6497290" y="819621"/>
                  <a:pt x="6497290" y="800009"/>
                </a:cubicBezTo>
                <a:cubicBezTo>
                  <a:pt x="6497290" y="780397"/>
                  <a:pt x="6481392" y="764498"/>
                  <a:pt x="6461779" y="764498"/>
                </a:cubicBezTo>
                <a:close/>
                <a:moveTo>
                  <a:pt x="6273870" y="764498"/>
                </a:moveTo>
                <a:cubicBezTo>
                  <a:pt x="6254257" y="764498"/>
                  <a:pt x="6238358" y="780397"/>
                  <a:pt x="6238358" y="800009"/>
                </a:cubicBezTo>
                <a:cubicBezTo>
                  <a:pt x="6238358" y="819621"/>
                  <a:pt x="6254257" y="835520"/>
                  <a:pt x="6273870" y="835520"/>
                </a:cubicBezTo>
                <a:cubicBezTo>
                  <a:pt x="6293481" y="835520"/>
                  <a:pt x="6309381" y="819621"/>
                  <a:pt x="6309381" y="800009"/>
                </a:cubicBezTo>
                <a:cubicBezTo>
                  <a:pt x="6309381" y="780397"/>
                  <a:pt x="6293481" y="764498"/>
                  <a:pt x="6273870" y="764498"/>
                </a:cubicBezTo>
                <a:close/>
                <a:moveTo>
                  <a:pt x="6085959" y="764498"/>
                </a:moveTo>
                <a:cubicBezTo>
                  <a:pt x="6066347" y="764498"/>
                  <a:pt x="6050450" y="780397"/>
                  <a:pt x="6050450" y="800009"/>
                </a:cubicBezTo>
                <a:cubicBezTo>
                  <a:pt x="6050450" y="819621"/>
                  <a:pt x="6066347" y="835520"/>
                  <a:pt x="6085959" y="835520"/>
                </a:cubicBezTo>
                <a:cubicBezTo>
                  <a:pt x="6105571" y="835520"/>
                  <a:pt x="6121470" y="819621"/>
                  <a:pt x="6121470" y="800009"/>
                </a:cubicBezTo>
                <a:cubicBezTo>
                  <a:pt x="6121470" y="780397"/>
                  <a:pt x="6105571" y="764498"/>
                  <a:pt x="6085959" y="764498"/>
                </a:cubicBezTo>
                <a:close/>
                <a:moveTo>
                  <a:pt x="5898050" y="764498"/>
                </a:moveTo>
                <a:cubicBezTo>
                  <a:pt x="5878439" y="764498"/>
                  <a:pt x="5862539" y="780397"/>
                  <a:pt x="5862539" y="800009"/>
                </a:cubicBezTo>
                <a:cubicBezTo>
                  <a:pt x="5862539" y="819621"/>
                  <a:pt x="5878439" y="835520"/>
                  <a:pt x="5898050" y="835520"/>
                </a:cubicBezTo>
                <a:cubicBezTo>
                  <a:pt x="5917663" y="835520"/>
                  <a:pt x="5933561" y="819621"/>
                  <a:pt x="5933561" y="800009"/>
                </a:cubicBezTo>
                <a:cubicBezTo>
                  <a:pt x="5933561" y="780397"/>
                  <a:pt x="5917663" y="764498"/>
                  <a:pt x="5898050" y="764498"/>
                </a:cubicBezTo>
                <a:close/>
                <a:moveTo>
                  <a:pt x="5710141" y="764498"/>
                </a:moveTo>
                <a:cubicBezTo>
                  <a:pt x="5690529" y="764498"/>
                  <a:pt x="5674630" y="780397"/>
                  <a:pt x="5674630" y="800009"/>
                </a:cubicBezTo>
                <a:cubicBezTo>
                  <a:pt x="5674630" y="819621"/>
                  <a:pt x="5690529" y="835520"/>
                  <a:pt x="5710141" y="835520"/>
                </a:cubicBezTo>
                <a:cubicBezTo>
                  <a:pt x="5729752" y="835520"/>
                  <a:pt x="5745653" y="819621"/>
                  <a:pt x="5745653" y="800009"/>
                </a:cubicBezTo>
                <a:cubicBezTo>
                  <a:pt x="5745653" y="780397"/>
                  <a:pt x="5729752" y="764498"/>
                  <a:pt x="5710141" y="764498"/>
                </a:cubicBezTo>
                <a:close/>
                <a:moveTo>
                  <a:pt x="5522233" y="764498"/>
                </a:moveTo>
                <a:cubicBezTo>
                  <a:pt x="5502620" y="764498"/>
                  <a:pt x="5486721" y="780397"/>
                  <a:pt x="5486721" y="800009"/>
                </a:cubicBezTo>
                <a:cubicBezTo>
                  <a:pt x="5486721" y="819621"/>
                  <a:pt x="5502620" y="835520"/>
                  <a:pt x="5522233" y="835520"/>
                </a:cubicBezTo>
                <a:cubicBezTo>
                  <a:pt x="5541843" y="835520"/>
                  <a:pt x="5557742" y="819621"/>
                  <a:pt x="5557742" y="800009"/>
                </a:cubicBezTo>
                <a:cubicBezTo>
                  <a:pt x="5557742" y="780397"/>
                  <a:pt x="5541843" y="764498"/>
                  <a:pt x="5522233" y="764498"/>
                </a:cubicBezTo>
                <a:close/>
                <a:moveTo>
                  <a:pt x="5334321" y="764498"/>
                </a:moveTo>
                <a:cubicBezTo>
                  <a:pt x="5314711" y="764498"/>
                  <a:pt x="5298813" y="780397"/>
                  <a:pt x="5298813" y="800009"/>
                </a:cubicBezTo>
                <a:cubicBezTo>
                  <a:pt x="5298813" y="819621"/>
                  <a:pt x="5314711" y="835520"/>
                  <a:pt x="5334321" y="835520"/>
                </a:cubicBezTo>
                <a:cubicBezTo>
                  <a:pt x="5353934" y="835520"/>
                  <a:pt x="5369832" y="819621"/>
                  <a:pt x="5369832" y="800009"/>
                </a:cubicBezTo>
                <a:cubicBezTo>
                  <a:pt x="5369832" y="780397"/>
                  <a:pt x="5353934" y="764498"/>
                  <a:pt x="5334321" y="764498"/>
                </a:cubicBezTo>
                <a:close/>
                <a:moveTo>
                  <a:pt x="5146412" y="764498"/>
                </a:moveTo>
                <a:cubicBezTo>
                  <a:pt x="5126803" y="764498"/>
                  <a:pt x="5110901" y="780397"/>
                  <a:pt x="5110901" y="800009"/>
                </a:cubicBezTo>
                <a:cubicBezTo>
                  <a:pt x="5110901" y="819621"/>
                  <a:pt x="5126803" y="835520"/>
                  <a:pt x="5146412" y="835520"/>
                </a:cubicBezTo>
                <a:cubicBezTo>
                  <a:pt x="5166021" y="835520"/>
                  <a:pt x="5181923" y="819621"/>
                  <a:pt x="5181923" y="800009"/>
                </a:cubicBezTo>
                <a:cubicBezTo>
                  <a:pt x="5181923" y="780397"/>
                  <a:pt x="5166021" y="764498"/>
                  <a:pt x="5146412" y="764498"/>
                </a:cubicBezTo>
                <a:close/>
                <a:moveTo>
                  <a:pt x="4958502" y="764498"/>
                </a:moveTo>
                <a:cubicBezTo>
                  <a:pt x="4938890" y="764498"/>
                  <a:pt x="4922992" y="780397"/>
                  <a:pt x="4922992" y="800009"/>
                </a:cubicBezTo>
                <a:cubicBezTo>
                  <a:pt x="4922992" y="819621"/>
                  <a:pt x="4938890" y="835520"/>
                  <a:pt x="4958502" y="835520"/>
                </a:cubicBezTo>
                <a:cubicBezTo>
                  <a:pt x="4978115" y="835520"/>
                  <a:pt x="4994015" y="819621"/>
                  <a:pt x="4994015" y="800009"/>
                </a:cubicBezTo>
                <a:cubicBezTo>
                  <a:pt x="4994015" y="780397"/>
                  <a:pt x="4978115" y="764498"/>
                  <a:pt x="4958502" y="764498"/>
                </a:cubicBezTo>
                <a:close/>
                <a:moveTo>
                  <a:pt x="4770595" y="764498"/>
                </a:moveTo>
                <a:cubicBezTo>
                  <a:pt x="4750980" y="764498"/>
                  <a:pt x="4735082" y="780397"/>
                  <a:pt x="4735082" y="800009"/>
                </a:cubicBezTo>
                <a:cubicBezTo>
                  <a:pt x="4735082" y="819621"/>
                  <a:pt x="4750980" y="835520"/>
                  <a:pt x="4770595" y="835520"/>
                </a:cubicBezTo>
                <a:cubicBezTo>
                  <a:pt x="4790206" y="835520"/>
                  <a:pt x="4806102" y="819621"/>
                  <a:pt x="4806102" y="800009"/>
                </a:cubicBezTo>
                <a:cubicBezTo>
                  <a:pt x="4806102" y="780397"/>
                  <a:pt x="4790206" y="764498"/>
                  <a:pt x="4770595" y="764498"/>
                </a:cubicBezTo>
                <a:close/>
                <a:moveTo>
                  <a:pt x="4582682" y="764498"/>
                </a:moveTo>
                <a:cubicBezTo>
                  <a:pt x="4563071" y="764498"/>
                  <a:pt x="4547171" y="780397"/>
                  <a:pt x="4547171" y="800009"/>
                </a:cubicBezTo>
                <a:cubicBezTo>
                  <a:pt x="4547171" y="819621"/>
                  <a:pt x="4563071" y="835520"/>
                  <a:pt x="4582682" y="835520"/>
                </a:cubicBezTo>
                <a:cubicBezTo>
                  <a:pt x="4602294" y="835520"/>
                  <a:pt x="4618193" y="819621"/>
                  <a:pt x="4618193" y="800009"/>
                </a:cubicBezTo>
                <a:cubicBezTo>
                  <a:pt x="4618193" y="780397"/>
                  <a:pt x="4602294" y="764498"/>
                  <a:pt x="4582682" y="764498"/>
                </a:cubicBezTo>
                <a:close/>
                <a:moveTo>
                  <a:pt x="4394773" y="764498"/>
                </a:moveTo>
                <a:cubicBezTo>
                  <a:pt x="4375161" y="764498"/>
                  <a:pt x="4359261" y="780397"/>
                  <a:pt x="4359261" y="800009"/>
                </a:cubicBezTo>
                <a:cubicBezTo>
                  <a:pt x="4359261" y="819621"/>
                  <a:pt x="4375161" y="835520"/>
                  <a:pt x="4394773" y="835520"/>
                </a:cubicBezTo>
                <a:cubicBezTo>
                  <a:pt x="4414385" y="835520"/>
                  <a:pt x="4430285" y="819621"/>
                  <a:pt x="4430285" y="800009"/>
                </a:cubicBezTo>
                <a:cubicBezTo>
                  <a:pt x="4430285" y="780397"/>
                  <a:pt x="4414385" y="764498"/>
                  <a:pt x="4394773" y="764498"/>
                </a:cubicBezTo>
                <a:close/>
                <a:moveTo>
                  <a:pt x="4206863" y="764498"/>
                </a:moveTo>
                <a:cubicBezTo>
                  <a:pt x="4187257" y="764498"/>
                  <a:pt x="4171356" y="780397"/>
                  <a:pt x="4171356" y="800009"/>
                </a:cubicBezTo>
                <a:cubicBezTo>
                  <a:pt x="4171356" y="819621"/>
                  <a:pt x="4187257" y="835520"/>
                  <a:pt x="4206863" y="835520"/>
                </a:cubicBezTo>
                <a:cubicBezTo>
                  <a:pt x="4226473" y="835520"/>
                  <a:pt x="4242372" y="819621"/>
                  <a:pt x="4242372" y="800009"/>
                </a:cubicBezTo>
                <a:cubicBezTo>
                  <a:pt x="4242372" y="780397"/>
                  <a:pt x="4226473" y="764498"/>
                  <a:pt x="4206863" y="764498"/>
                </a:cubicBezTo>
                <a:close/>
                <a:moveTo>
                  <a:pt x="4018959" y="764498"/>
                </a:moveTo>
                <a:cubicBezTo>
                  <a:pt x="3999346" y="764498"/>
                  <a:pt x="3983449" y="780397"/>
                  <a:pt x="3983449" y="800009"/>
                </a:cubicBezTo>
                <a:cubicBezTo>
                  <a:pt x="3983449" y="819621"/>
                  <a:pt x="3999346" y="835520"/>
                  <a:pt x="4018959" y="835520"/>
                </a:cubicBezTo>
                <a:cubicBezTo>
                  <a:pt x="4038571" y="835520"/>
                  <a:pt x="4054470" y="819621"/>
                  <a:pt x="4054470" y="800009"/>
                </a:cubicBezTo>
                <a:cubicBezTo>
                  <a:pt x="4054470" y="780397"/>
                  <a:pt x="4038571" y="764498"/>
                  <a:pt x="4018959" y="764498"/>
                </a:cubicBezTo>
                <a:close/>
                <a:moveTo>
                  <a:pt x="3831047" y="764498"/>
                </a:moveTo>
                <a:cubicBezTo>
                  <a:pt x="3811436" y="764498"/>
                  <a:pt x="3795536" y="780397"/>
                  <a:pt x="3795536" y="800009"/>
                </a:cubicBezTo>
                <a:cubicBezTo>
                  <a:pt x="3795536" y="819621"/>
                  <a:pt x="3811436" y="835520"/>
                  <a:pt x="3831047" y="835520"/>
                </a:cubicBezTo>
                <a:cubicBezTo>
                  <a:pt x="3850660" y="835520"/>
                  <a:pt x="3866559" y="819621"/>
                  <a:pt x="3866559" y="800009"/>
                </a:cubicBezTo>
                <a:cubicBezTo>
                  <a:pt x="3866559" y="780397"/>
                  <a:pt x="3850660" y="764498"/>
                  <a:pt x="3831047" y="764498"/>
                </a:cubicBezTo>
                <a:close/>
                <a:moveTo>
                  <a:pt x="3643135" y="764498"/>
                </a:moveTo>
                <a:cubicBezTo>
                  <a:pt x="3623524" y="764498"/>
                  <a:pt x="3607624" y="780397"/>
                  <a:pt x="3607624" y="800009"/>
                </a:cubicBezTo>
                <a:cubicBezTo>
                  <a:pt x="3607624" y="819621"/>
                  <a:pt x="3623524" y="835520"/>
                  <a:pt x="3643135" y="835520"/>
                </a:cubicBezTo>
                <a:cubicBezTo>
                  <a:pt x="3662748" y="835520"/>
                  <a:pt x="3678648" y="819621"/>
                  <a:pt x="3678648" y="800009"/>
                </a:cubicBezTo>
                <a:cubicBezTo>
                  <a:pt x="3678648" y="780397"/>
                  <a:pt x="3662748" y="764498"/>
                  <a:pt x="3643135" y="764498"/>
                </a:cubicBezTo>
                <a:close/>
                <a:moveTo>
                  <a:pt x="3455228" y="764498"/>
                </a:moveTo>
                <a:cubicBezTo>
                  <a:pt x="3435616" y="764498"/>
                  <a:pt x="3419718" y="780397"/>
                  <a:pt x="3419718" y="800009"/>
                </a:cubicBezTo>
                <a:cubicBezTo>
                  <a:pt x="3419718" y="819621"/>
                  <a:pt x="3435616" y="835520"/>
                  <a:pt x="3455228" y="835520"/>
                </a:cubicBezTo>
                <a:cubicBezTo>
                  <a:pt x="3474841" y="835520"/>
                  <a:pt x="3490738" y="819621"/>
                  <a:pt x="3490738" y="800009"/>
                </a:cubicBezTo>
                <a:cubicBezTo>
                  <a:pt x="3490738" y="780397"/>
                  <a:pt x="3474841" y="764498"/>
                  <a:pt x="3455228" y="764498"/>
                </a:cubicBezTo>
                <a:close/>
                <a:moveTo>
                  <a:pt x="3267322" y="764498"/>
                </a:moveTo>
                <a:cubicBezTo>
                  <a:pt x="3247709" y="764498"/>
                  <a:pt x="3231812" y="780397"/>
                  <a:pt x="3231812" y="800009"/>
                </a:cubicBezTo>
                <a:cubicBezTo>
                  <a:pt x="3231812" y="819621"/>
                  <a:pt x="3247709" y="835520"/>
                  <a:pt x="3267322" y="835520"/>
                </a:cubicBezTo>
                <a:cubicBezTo>
                  <a:pt x="3286933" y="835520"/>
                  <a:pt x="3302832" y="819621"/>
                  <a:pt x="3302832" y="800009"/>
                </a:cubicBezTo>
                <a:cubicBezTo>
                  <a:pt x="3302832" y="780397"/>
                  <a:pt x="3286933" y="764498"/>
                  <a:pt x="3267322" y="764498"/>
                </a:cubicBezTo>
                <a:close/>
                <a:moveTo>
                  <a:pt x="3079409" y="764498"/>
                </a:moveTo>
                <a:cubicBezTo>
                  <a:pt x="3059798" y="764498"/>
                  <a:pt x="3043899" y="780397"/>
                  <a:pt x="3043899" y="800009"/>
                </a:cubicBezTo>
                <a:cubicBezTo>
                  <a:pt x="3043899" y="819621"/>
                  <a:pt x="3059798" y="835520"/>
                  <a:pt x="3079409" y="835520"/>
                </a:cubicBezTo>
                <a:cubicBezTo>
                  <a:pt x="3099022" y="835520"/>
                  <a:pt x="3114921" y="819621"/>
                  <a:pt x="3114921" y="800009"/>
                </a:cubicBezTo>
                <a:cubicBezTo>
                  <a:pt x="3114921" y="780397"/>
                  <a:pt x="3099022" y="764498"/>
                  <a:pt x="3079409" y="764498"/>
                </a:cubicBezTo>
                <a:close/>
                <a:moveTo>
                  <a:pt x="2891500" y="764498"/>
                </a:moveTo>
                <a:cubicBezTo>
                  <a:pt x="2871887" y="764498"/>
                  <a:pt x="2855988" y="780397"/>
                  <a:pt x="2855988" y="800009"/>
                </a:cubicBezTo>
                <a:cubicBezTo>
                  <a:pt x="2855988" y="819621"/>
                  <a:pt x="2871887" y="835520"/>
                  <a:pt x="2891500" y="835520"/>
                </a:cubicBezTo>
                <a:cubicBezTo>
                  <a:pt x="2911111" y="835520"/>
                  <a:pt x="2927011" y="819621"/>
                  <a:pt x="2927011" y="800009"/>
                </a:cubicBezTo>
                <a:cubicBezTo>
                  <a:pt x="2927011" y="780397"/>
                  <a:pt x="2911111" y="764498"/>
                  <a:pt x="2891500" y="764498"/>
                </a:cubicBezTo>
                <a:close/>
                <a:moveTo>
                  <a:pt x="2703588" y="764498"/>
                </a:moveTo>
                <a:cubicBezTo>
                  <a:pt x="2683978" y="764498"/>
                  <a:pt x="2668078" y="780397"/>
                  <a:pt x="2668078" y="800009"/>
                </a:cubicBezTo>
                <a:cubicBezTo>
                  <a:pt x="2668078" y="819621"/>
                  <a:pt x="2683978" y="835520"/>
                  <a:pt x="2703588" y="835520"/>
                </a:cubicBezTo>
                <a:cubicBezTo>
                  <a:pt x="2723201" y="835520"/>
                  <a:pt x="2739100" y="819621"/>
                  <a:pt x="2739100" y="800009"/>
                </a:cubicBezTo>
                <a:cubicBezTo>
                  <a:pt x="2739100" y="780397"/>
                  <a:pt x="2723201" y="764498"/>
                  <a:pt x="2703588" y="764498"/>
                </a:cubicBezTo>
                <a:close/>
                <a:moveTo>
                  <a:pt x="2515679" y="764498"/>
                </a:moveTo>
                <a:cubicBezTo>
                  <a:pt x="2496067" y="764498"/>
                  <a:pt x="2480169" y="780397"/>
                  <a:pt x="2480169" y="800009"/>
                </a:cubicBezTo>
                <a:cubicBezTo>
                  <a:pt x="2480169" y="819621"/>
                  <a:pt x="2496067" y="835520"/>
                  <a:pt x="2515679" y="835520"/>
                </a:cubicBezTo>
                <a:cubicBezTo>
                  <a:pt x="2535292" y="835520"/>
                  <a:pt x="2551191" y="819621"/>
                  <a:pt x="2551191" y="800009"/>
                </a:cubicBezTo>
                <a:cubicBezTo>
                  <a:pt x="2551191" y="780397"/>
                  <a:pt x="2535292" y="764498"/>
                  <a:pt x="2515679" y="764498"/>
                </a:cubicBezTo>
                <a:close/>
                <a:moveTo>
                  <a:pt x="2327769" y="764498"/>
                </a:moveTo>
                <a:cubicBezTo>
                  <a:pt x="2308158" y="764498"/>
                  <a:pt x="2292259" y="780397"/>
                  <a:pt x="2292259" y="800009"/>
                </a:cubicBezTo>
                <a:cubicBezTo>
                  <a:pt x="2292259" y="819621"/>
                  <a:pt x="2308158" y="835520"/>
                  <a:pt x="2327769" y="835520"/>
                </a:cubicBezTo>
                <a:cubicBezTo>
                  <a:pt x="2347382" y="835520"/>
                  <a:pt x="2363281" y="819621"/>
                  <a:pt x="2363281" y="800009"/>
                </a:cubicBezTo>
                <a:cubicBezTo>
                  <a:pt x="2363281" y="780397"/>
                  <a:pt x="2347382" y="764498"/>
                  <a:pt x="2327769" y="764498"/>
                </a:cubicBezTo>
                <a:close/>
                <a:moveTo>
                  <a:pt x="2139862" y="764498"/>
                </a:moveTo>
                <a:cubicBezTo>
                  <a:pt x="2120248" y="764498"/>
                  <a:pt x="2104350" y="780397"/>
                  <a:pt x="2104350" y="800009"/>
                </a:cubicBezTo>
                <a:cubicBezTo>
                  <a:pt x="2104350" y="819621"/>
                  <a:pt x="2120248" y="835520"/>
                  <a:pt x="2139862" y="835520"/>
                </a:cubicBezTo>
                <a:cubicBezTo>
                  <a:pt x="2159472" y="835520"/>
                  <a:pt x="2175372" y="819621"/>
                  <a:pt x="2175372" y="800009"/>
                </a:cubicBezTo>
                <a:cubicBezTo>
                  <a:pt x="2175372" y="780397"/>
                  <a:pt x="2159472" y="764498"/>
                  <a:pt x="2139862" y="764498"/>
                </a:cubicBezTo>
                <a:close/>
                <a:moveTo>
                  <a:pt x="1951951" y="764498"/>
                </a:moveTo>
                <a:cubicBezTo>
                  <a:pt x="1932339" y="764498"/>
                  <a:pt x="1916440" y="780397"/>
                  <a:pt x="1916440" y="800009"/>
                </a:cubicBezTo>
                <a:cubicBezTo>
                  <a:pt x="1916440" y="819621"/>
                  <a:pt x="1932339" y="835520"/>
                  <a:pt x="1951951" y="835520"/>
                </a:cubicBezTo>
                <a:cubicBezTo>
                  <a:pt x="1971563" y="835520"/>
                  <a:pt x="1987463" y="819621"/>
                  <a:pt x="1987463" y="800009"/>
                </a:cubicBezTo>
                <a:cubicBezTo>
                  <a:pt x="1987463" y="780397"/>
                  <a:pt x="1971563" y="764498"/>
                  <a:pt x="1951951" y="764498"/>
                </a:cubicBezTo>
                <a:close/>
                <a:moveTo>
                  <a:pt x="1764042" y="764498"/>
                </a:moveTo>
                <a:cubicBezTo>
                  <a:pt x="1744430" y="764498"/>
                  <a:pt x="1728531" y="780397"/>
                  <a:pt x="1728531" y="800009"/>
                </a:cubicBezTo>
                <a:cubicBezTo>
                  <a:pt x="1728531" y="819621"/>
                  <a:pt x="1744430" y="835520"/>
                  <a:pt x="1764042" y="835520"/>
                </a:cubicBezTo>
                <a:cubicBezTo>
                  <a:pt x="1783654" y="835520"/>
                  <a:pt x="1799553" y="819621"/>
                  <a:pt x="1799553" y="800009"/>
                </a:cubicBezTo>
                <a:cubicBezTo>
                  <a:pt x="1799553" y="780397"/>
                  <a:pt x="1783654" y="764498"/>
                  <a:pt x="1764042" y="764498"/>
                </a:cubicBezTo>
                <a:close/>
                <a:moveTo>
                  <a:pt x="1576132" y="764498"/>
                </a:moveTo>
                <a:cubicBezTo>
                  <a:pt x="1556520" y="764498"/>
                  <a:pt x="1540621" y="780397"/>
                  <a:pt x="1540621" y="800009"/>
                </a:cubicBezTo>
                <a:cubicBezTo>
                  <a:pt x="1540621" y="819621"/>
                  <a:pt x="1556520" y="835520"/>
                  <a:pt x="1576132" y="835520"/>
                </a:cubicBezTo>
                <a:cubicBezTo>
                  <a:pt x="1595744" y="835520"/>
                  <a:pt x="1611643" y="819621"/>
                  <a:pt x="1611643" y="800009"/>
                </a:cubicBezTo>
                <a:cubicBezTo>
                  <a:pt x="1611643" y="780397"/>
                  <a:pt x="1595744" y="764498"/>
                  <a:pt x="1576132" y="764498"/>
                </a:cubicBezTo>
                <a:close/>
                <a:moveTo>
                  <a:pt x="1388222" y="764498"/>
                </a:moveTo>
                <a:cubicBezTo>
                  <a:pt x="1368610" y="764498"/>
                  <a:pt x="1352711" y="780397"/>
                  <a:pt x="1352711" y="800009"/>
                </a:cubicBezTo>
                <a:cubicBezTo>
                  <a:pt x="1352711" y="819621"/>
                  <a:pt x="1368610" y="835520"/>
                  <a:pt x="1388222" y="835520"/>
                </a:cubicBezTo>
                <a:cubicBezTo>
                  <a:pt x="1407834" y="835520"/>
                  <a:pt x="1423733" y="819621"/>
                  <a:pt x="1423733" y="800009"/>
                </a:cubicBezTo>
                <a:cubicBezTo>
                  <a:pt x="1423733" y="780397"/>
                  <a:pt x="1407834" y="764498"/>
                  <a:pt x="1388222" y="764498"/>
                </a:cubicBezTo>
                <a:close/>
                <a:moveTo>
                  <a:pt x="1200313" y="764498"/>
                </a:moveTo>
                <a:cubicBezTo>
                  <a:pt x="1180701" y="764498"/>
                  <a:pt x="1164802" y="780397"/>
                  <a:pt x="1164802" y="800009"/>
                </a:cubicBezTo>
                <a:cubicBezTo>
                  <a:pt x="1164802" y="819621"/>
                  <a:pt x="1180701" y="835520"/>
                  <a:pt x="1200313" y="835520"/>
                </a:cubicBezTo>
                <a:cubicBezTo>
                  <a:pt x="1219925" y="835520"/>
                  <a:pt x="1235824" y="819621"/>
                  <a:pt x="1235824" y="800009"/>
                </a:cubicBezTo>
                <a:cubicBezTo>
                  <a:pt x="1235824" y="780397"/>
                  <a:pt x="1219925" y="764498"/>
                  <a:pt x="1200313" y="764498"/>
                </a:cubicBezTo>
                <a:close/>
                <a:moveTo>
                  <a:pt x="1012403" y="764498"/>
                </a:moveTo>
                <a:cubicBezTo>
                  <a:pt x="992791" y="764498"/>
                  <a:pt x="976892" y="780397"/>
                  <a:pt x="976892" y="800009"/>
                </a:cubicBezTo>
                <a:cubicBezTo>
                  <a:pt x="976892" y="819621"/>
                  <a:pt x="992791" y="835520"/>
                  <a:pt x="1012403" y="835520"/>
                </a:cubicBezTo>
                <a:cubicBezTo>
                  <a:pt x="1032015" y="835520"/>
                  <a:pt x="1047914" y="819621"/>
                  <a:pt x="1047914" y="800009"/>
                </a:cubicBezTo>
                <a:cubicBezTo>
                  <a:pt x="1047914" y="780397"/>
                  <a:pt x="1032015" y="764498"/>
                  <a:pt x="1012403" y="764498"/>
                </a:cubicBezTo>
                <a:close/>
                <a:moveTo>
                  <a:pt x="824493" y="764498"/>
                </a:moveTo>
                <a:cubicBezTo>
                  <a:pt x="804881" y="764498"/>
                  <a:pt x="788982" y="780397"/>
                  <a:pt x="788982" y="800009"/>
                </a:cubicBezTo>
                <a:cubicBezTo>
                  <a:pt x="788982" y="819621"/>
                  <a:pt x="804881" y="835520"/>
                  <a:pt x="824493" y="835520"/>
                </a:cubicBezTo>
                <a:cubicBezTo>
                  <a:pt x="844105" y="835520"/>
                  <a:pt x="860004" y="819621"/>
                  <a:pt x="860004" y="800009"/>
                </a:cubicBezTo>
                <a:cubicBezTo>
                  <a:pt x="860004" y="780397"/>
                  <a:pt x="844105" y="764498"/>
                  <a:pt x="824493" y="764498"/>
                </a:cubicBezTo>
                <a:close/>
                <a:moveTo>
                  <a:pt x="636584" y="764498"/>
                </a:moveTo>
                <a:cubicBezTo>
                  <a:pt x="616972" y="764498"/>
                  <a:pt x="601072" y="780397"/>
                  <a:pt x="601072" y="800009"/>
                </a:cubicBezTo>
                <a:cubicBezTo>
                  <a:pt x="601072" y="819621"/>
                  <a:pt x="616972" y="835520"/>
                  <a:pt x="636584" y="835520"/>
                </a:cubicBezTo>
                <a:cubicBezTo>
                  <a:pt x="656196" y="835520"/>
                  <a:pt x="672094" y="819621"/>
                  <a:pt x="672094" y="800009"/>
                </a:cubicBezTo>
                <a:cubicBezTo>
                  <a:pt x="672094" y="780397"/>
                  <a:pt x="656196" y="764498"/>
                  <a:pt x="636584" y="764498"/>
                </a:cubicBezTo>
                <a:close/>
                <a:moveTo>
                  <a:pt x="448674" y="764498"/>
                </a:moveTo>
                <a:cubicBezTo>
                  <a:pt x="429062" y="764498"/>
                  <a:pt x="413163" y="780397"/>
                  <a:pt x="413163" y="800009"/>
                </a:cubicBezTo>
                <a:cubicBezTo>
                  <a:pt x="413163" y="819621"/>
                  <a:pt x="429062" y="835520"/>
                  <a:pt x="448674" y="835520"/>
                </a:cubicBezTo>
                <a:cubicBezTo>
                  <a:pt x="468286" y="835520"/>
                  <a:pt x="484185" y="819621"/>
                  <a:pt x="484185" y="800009"/>
                </a:cubicBezTo>
                <a:cubicBezTo>
                  <a:pt x="484185" y="780397"/>
                  <a:pt x="468286" y="764498"/>
                  <a:pt x="448674" y="764498"/>
                </a:cubicBezTo>
                <a:close/>
                <a:moveTo>
                  <a:pt x="260764" y="764498"/>
                </a:moveTo>
                <a:cubicBezTo>
                  <a:pt x="241152" y="764498"/>
                  <a:pt x="225253" y="780397"/>
                  <a:pt x="225253" y="800009"/>
                </a:cubicBezTo>
                <a:cubicBezTo>
                  <a:pt x="225253" y="819621"/>
                  <a:pt x="241152" y="835520"/>
                  <a:pt x="260764" y="835520"/>
                </a:cubicBezTo>
                <a:cubicBezTo>
                  <a:pt x="280376" y="835520"/>
                  <a:pt x="296275" y="819621"/>
                  <a:pt x="296275" y="800009"/>
                </a:cubicBezTo>
                <a:cubicBezTo>
                  <a:pt x="296275" y="780397"/>
                  <a:pt x="280376" y="764498"/>
                  <a:pt x="260764" y="764498"/>
                </a:cubicBezTo>
                <a:close/>
                <a:moveTo>
                  <a:pt x="78816" y="764497"/>
                </a:moveTo>
                <a:cubicBezTo>
                  <a:pt x="59203" y="764497"/>
                  <a:pt x="43304" y="780396"/>
                  <a:pt x="43304" y="800008"/>
                </a:cubicBezTo>
                <a:cubicBezTo>
                  <a:pt x="43304" y="819620"/>
                  <a:pt x="59203" y="835519"/>
                  <a:pt x="78816" y="835519"/>
                </a:cubicBezTo>
                <a:cubicBezTo>
                  <a:pt x="98427" y="835519"/>
                  <a:pt x="114326" y="819620"/>
                  <a:pt x="114326" y="800008"/>
                </a:cubicBezTo>
                <a:cubicBezTo>
                  <a:pt x="114326" y="780396"/>
                  <a:pt x="98427" y="764497"/>
                  <a:pt x="78816" y="764497"/>
                </a:cubicBezTo>
                <a:close/>
                <a:moveTo>
                  <a:pt x="12007004" y="612098"/>
                </a:moveTo>
                <a:cubicBezTo>
                  <a:pt x="11987392" y="612098"/>
                  <a:pt x="11971493" y="627997"/>
                  <a:pt x="11971493" y="647609"/>
                </a:cubicBezTo>
                <a:cubicBezTo>
                  <a:pt x="11971493" y="667221"/>
                  <a:pt x="11987392" y="683120"/>
                  <a:pt x="12007004" y="683120"/>
                </a:cubicBezTo>
                <a:cubicBezTo>
                  <a:pt x="12026616" y="683120"/>
                  <a:pt x="12042515" y="667221"/>
                  <a:pt x="12042515" y="647609"/>
                </a:cubicBezTo>
                <a:cubicBezTo>
                  <a:pt x="12042515" y="627997"/>
                  <a:pt x="12026616" y="612098"/>
                  <a:pt x="12007004" y="612098"/>
                </a:cubicBezTo>
                <a:close/>
                <a:moveTo>
                  <a:pt x="11819094" y="612098"/>
                </a:moveTo>
                <a:cubicBezTo>
                  <a:pt x="11799482" y="612098"/>
                  <a:pt x="11783583" y="627997"/>
                  <a:pt x="11783583" y="647609"/>
                </a:cubicBezTo>
                <a:cubicBezTo>
                  <a:pt x="11783583" y="667221"/>
                  <a:pt x="11799482" y="683120"/>
                  <a:pt x="11819094" y="683120"/>
                </a:cubicBezTo>
                <a:cubicBezTo>
                  <a:pt x="11838706" y="683120"/>
                  <a:pt x="11854605" y="667221"/>
                  <a:pt x="11854605" y="647609"/>
                </a:cubicBezTo>
                <a:cubicBezTo>
                  <a:pt x="11854605" y="627997"/>
                  <a:pt x="11838706" y="612098"/>
                  <a:pt x="11819094" y="612098"/>
                </a:cubicBezTo>
                <a:close/>
                <a:moveTo>
                  <a:pt x="11631184" y="612098"/>
                </a:moveTo>
                <a:cubicBezTo>
                  <a:pt x="11611572" y="612098"/>
                  <a:pt x="11595673" y="627997"/>
                  <a:pt x="11595673" y="647609"/>
                </a:cubicBezTo>
                <a:cubicBezTo>
                  <a:pt x="11595673" y="667221"/>
                  <a:pt x="11611572" y="683120"/>
                  <a:pt x="11631184" y="683120"/>
                </a:cubicBezTo>
                <a:cubicBezTo>
                  <a:pt x="11650796" y="683120"/>
                  <a:pt x="11666695" y="667221"/>
                  <a:pt x="11666695" y="647609"/>
                </a:cubicBezTo>
                <a:cubicBezTo>
                  <a:pt x="11666695" y="627997"/>
                  <a:pt x="11650796" y="612098"/>
                  <a:pt x="11631184" y="612098"/>
                </a:cubicBezTo>
                <a:close/>
                <a:moveTo>
                  <a:pt x="11443274" y="612098"/>
                </a:moveTo>
                <a:cubicBezTo>
                  <a:pt x="11423662" y="612098"/>
                  <a:pt x="11407763" y="627997"/>
                  <a:pt x="11407763" y="647609"/>
                </a:cubicBezTo>
                <a:cubicBezTo>
                  <a:pt x="11407763" y="667221"/>
                  <a:pt x="11423662" y="683120"/>
                  <a:pt x="11443274" y="683120"/>
                </a:cubicBezTo>
                <a:cubicBezTo>
                  <a:pt x="11462886" y="683120"/>
                  <a:pt x="11478785" y="667221"/>
                  <a:pt x="11478785" y="647609"/>
                </a:cubicBezTo>
                <a:cubicBezTo>
                  <a:pt x="11478785" y="627997"/>
                  <a:pt x="11462886" y="612098"/>
                  <a:pt x="11443274" y="612098"/>
                </a:cubicBezTo>
                <a:close/>
                <a:moveTo>
                  <a:pt x="11255364" y="612098"/>
                </a:moveTo>
                <a:cubicBezTo>
                  <a:pt x="11235752" y="612098"/>
                  <a:pt x="11219853" y="627997"/>
                  <a:pt x="11219853" y="647609"/>
                </a:cubicBezTo>
                <a:cubicBezTo>
                  <a:pt x="11219853" y="667221"/>
                  <a:pt x="11235752" y="683120"/>
                  <a:pt x="11255364" y="683120"/>
                </a:cubicBezTo>
                <a:cubicBezTo>
                  <a:pt x="11274976" y="683120"/>
                  <a:pt x="11290875" y="667221"/>
                  <a:pt x="11290875" y="647609"/>
                </a:cubicBezTo>
                <a:cubicBezTo>
                  <a:pt x="11290875" y="627997"/>
                  <a:pt x="11274976" y="612098"/>
                  <a:pt x="11255364" y="612098"/>
                </a:cubicBezTo>
                <a:close/>
                <a:moveTo>
                  <a:pt x="11067454" y="612098"/>
                </a:moveTo>
                <a:cubicBezTo>
                  <a:pt x="11047842" y="612098"/>
                  <a:pt x="11031943" y="627997"/>
                  <a:pt x="11031943" y="647609"/>
                </a:cubicBezTo>
                <a:cubicBezTo>
                  <a:pt x="11031943" y="667221"/>
                  <a:pt x="11047842" y="683120"/>
                  <a:pt x="11067454" y="683120"/>
                </a:cubicBezTo>
                <a:cubicBezTo>
                  <a:pt x="11087066" y="683120"/>
                  <a:pt x="11102965" y="667221"/>
                  <a:pt x="11102965" y="647609"/>
                </a:cubicBezTo>
                <a:cubicBezTo>
                  <a:pt x="11102965" y="627997"/>
                  <a:pt x="11087066" y="612098"/>
                  <a:pt x="11067454" y="612098"/>
                </a:cubicBezTo>
                <a:close/>
                <a:moveTo>
                  <a:pt x="10879544" y="612098"/>
                </a:moveTo>
                <a:cubicBezTo>
                  <a:pt x="10859932" y="612098"/>
                  <a:pt x="10844033" y="627997"/>
                  <a:pt x="10844033" y="647609"/>
                </a:cubicBezTo>
                <a:cubicBezTo>
                  <a:pt x="10844033" y="667221"/>
                  <a:pt x="10859932" y="683120"/>
                  <a:pt x="10879544" y="683120"/>
                </a:cubicBezTo>
                <a:cubicBezTo>
                  <a:pt x="10899156" y="683120"/>
                  <a:pt x="10915055" y="667221"/>
                  <a:pt x="10915055" y="647609"/>
                </a:cubicBezTo>
                <a:cubicBezTo>
                  <a:pt x="10915055" y="627997"/>
                  <a:pt x="10899156" y="612098"/>
                  <a:pt x="10879544" y="612098"/>
                </a:cubicBezTo>
                <a:close/>
                <a:moveTo>
                  <a:pt x="10691634" y="612098"/>
                </a:moveTo>
                <a:cubicBezTo>
                  <a:pt x="10672022" y="612098"/>
                  <a:pt x="10656123" y="627997"/>
                  <a:pt x="10656123" y="647609"/>
                </a:cubicBezTo>
                <a:cubicBezTo>
                  <a:pt x="10656123" y="667221"/>
                  <a:pt x="10672022" y="683120"/>
                  <a:pt x="10691634" y="683120"/>
                </a:cubicBezTo>
                <a:cubicBezTo>
                  <a:pt x="10711246" y="683120"/>
                  <a:pt x="10727145" y="667221"/>
                  <a:pt x="10727145" y="647609"/>
                </a:cubicBezTo>
                <a:cubicBezTo>
                  <a:pt x="10727145" y="627997"/>
                  <a:pt x="10711246" y="612098"/>
                  <a:pt x="10691634" y="612098"/>
                </a:cubicBezTo>
                <a:close/>
                <a:moveTo>
                  <a:pt x="10503724" y="612098"/>
                </a:moveTo>
                <a:cubicBezTo>
                  <a:pt x="10484112" y="612098"/>
                  <a:pt x="10468213" y="627997"/>
                  <a:pt x="10468213" y="647609"/>
                </a:cubicBezTo>
                <a:cubicBezTo>
                  <a:pt x="10468213" y="667221"/>
                  <a:pt x="10484112" y="683120"/>
                  <a:pt x="10503724" y="683120"/>
                </a:cubicBezTo>
                <a:cubicBezTo>
                  <a:pt x="10523336" y="683120"/>
                  <a:pt x="10539235" y="667221"/>
                  <a:pt x="10539235" y="647609"/>
                </a:cubicBezTo>
                <a:cubicBezTo>
                  <a:pt x="10539235" y="627997"/>
                  <a:pt x="10523336" y="612098"/>
                  <a:pt x="10503724" y="612098"/>
                </a:cubicBezTo>
                <a:close/>
                <a:moveTo>
                  <a:pt x="10315814" y="612098"/>
                </a:moveTo>
                <a:cubicBezTo>
                  <a:pt x="10296202" y="612098"/>
                  <a:pt x="10280303" y="627997"/>
                  <a:pt x="10280303" y="647609"/>
                </a:cubicBezTo>
                <a:cubicBezTo>
                  <a:pt x="10280303" y="667221"/>
                  <a:pt x="10296202" y="683120"/>
                  <a:pt x="10315814" y="683120"/>
                </a:cubicBezTo>
                <a:cubicBezTo>
                  <a:pt x="10335426" y="683120"/>
                  <a:pt x="10351325" y="667221"/>
                  <a:pt x="10351325" y="647609"/>
                </a:cubicBezTo>
                <a:cubicBezTo>
                  <a:pt x="10351325" y="627997"/>
                  <a:pt x="10335426" y="612098"/>
                  <a:pt x="10315814" y="612098"/>
                </a:cubicBezTo>
                <a:close/>
                <a:moveTo>
                  <a:pt x="10127904" y="612098"/>
                </a:moveTo>
                <a:cubicBezTo>
                  <a:pt x="10108292" y="612098"/>
                  <a:pt x="10092393" y="627997"/>
                  <a:pt x="10092393" y="647609"/>
                </a:cubicBezTo>
                <a:cubicBezTo>
                  <a:pt x="10092393" y="667221"/>
                  <a:pt x="10108292" y="683120"/>
                  <a:pt x="10127904" y="683120"/>
                </a:cubicBezTo>
                <a:cubicBezTo>
                  <a:pt x="10147516" y="683120"/>
                  <a:pt x="10163415" y="667221"/>
                  <a:pt x="10163415" y="647609"/>
                </a:cubicBezTo>
                <a:cubicBezTo>
                  <a:pt x="10163415" y="627997"/>
                  <a:pt x="10147516" y="612098"/>
                  <a:pt x="10127904" y="612098"/>
                </a:cubicBezTo>
                <a:close/>
                <a:moveTo>
                  <a:pt x="9939994" y="612098"/>
                </a:moveTo>
                <a:cubicBezTo>
                  <a:pt x="9920382" y="612098"/>
                  <a:pt x="9904483" y="627997"/>
                  <a:pt x="9904483" y="647609"/>
                </a:cubicBezTo>
                <a:cubicBezTo>
                  <a:pt x="9904483" y="667221"/>
                  <a:pt x="9920382" y="683120"/>
                  <a:pt x="9939994" y="683120"/>
                </a:cubicBezTo>
                <a:cubicBezTo>
                  <a:pt x="9959606" y="683120"/>
                  <a:pt x="9975505" y="667221"/>
                  <a:pt x="9975505" y="647609"/>
                </a:cubicBezTo>
                <a:cubicBezTo>
                  <a:pt x="9975505" y="627997"/>
                  <a:pt x="9959606" y="612098"/>
                  <a:pt x="9939994" y="612098"/>
                </a:cubicBezTo>
                <a:close/>
                <a:moveTo>
                  <a:pt x="9752084" y="612098"/>
                </a:moveTo>
                <a:cubicBezTo>
                  <a:pt x="9732472" y="612098"/>
                  <a:pt x="9716573" y="627997"/>
                  <a:pt x="9716573" y="647609"/>
                </a:cubicBezTo>
                <a:cubicBezTo>
                  <a:pt x="9716573" y="667221"/>
                  <a:pt x="9732472" y="683120"/>
                  <a:pt x="9752084" y="683120"/>
                </a:cubicBezTo>
                <a:cubicBezTo>
                  <a:pt x="9771696" y="683120"/>
                  <a:pt x="9787595" y="667221"/>
                  <a:pt x="9787595" y="647609"/>
                </a:cubicBezTo>
                <a:cubicBezTo>
                  <a:pt x="9787595" y="627997"/>
                  <a:pt x="9771696" y="612098"/>
                  <a:pt x="9752084" y="612098"/>
                </a:cubicBezTo>
                <a:close/>
                <a:moveTo>
                  <a:pt x="9564174" y="612098"/>
                </a:moveTo>
                <a:cubicBezTo>
                  <a:pt x="9544562" y="612098"/>
                  <a:pt x="9528663" y="627997"/>
                  <a:pt x="9528663" y="647609"/>
                </a:cubicBezTo>
                <a:cubicBezTo>
                  <a:pt x="9528663" y="667221"/>
                  <a:pt x="9544562" y="683120"/>
                  <a:pt x="9564174" y="683120"/>
                </a:cubicBezTo>
                <a:cubicBezTo>
                  <a:pt x="9583786" y="683120"/>
                  <a:pt x="9599685" y="667221"/>
                  <a:pt x="9599685" y="647609"/>
                </a:cubicBezTo>
                <a:cubicBezTo>
                  <a:pt x="9599685" y="627997"/>
                  <a:pt x="9583786" y="612098"/>
                  <a:pt x="9564174" y="612098"/>
                </a:cubicBezTo>
                <a:close/>
                <a:moveTo>
                  <a:pt x="9376264" y="612098"/>
                </a:moveTo>
                <a:cubicBezTo>
                  <a:pt x="9356652" y="612098"/>
                  <a:pt x="9340753" y="627997"/>
                  <a:pt x="9340753" y="647609"/>
                </a:cubicBezTo>
                <a:cubicBezTo>
                  <a:pt x="9340753" y="667221"/>
                  <a:pt x="9356652" y="683120"/>
                  <a:pt x="9376264" y="683120"/>
                </a:cubicBezTo>
                <a:cubicBezTo>
                  <a:pt x="9395876" y="683120"/>
                  <a:pt x="9411775" y="667221"/>
                  <a:pt x="9411775" y="647609"/>
                </a:cubicBezTo>
                <a:cubicBezTo>
                  <a:pt x="9411775" y="627997"/>
                  <a:pt x="9395876" y="612098"/>
                  <a:pt x="9376264" y="612098"/>
                </a:cubicBezTo>
                <a:close/>
                <a:moveTo>
                  <a:pt x="9188354" y="612098"/>
                </a:moveTo>
                <a:cubicBezTo>
                  <a:pt x="9168742" y="612098"/>
                  <a:pt x="9152843" y="627997"/>
                  <a:pt x="9152843" y="647609"/>
                </a:cubicBezTo>
                <a:cubicBezTo>
                  <a:pt x="9152843" y="667221"/>
                  <a:pt x="9168742" y="683120"/>
                  <a:pt x="9188354" y="683120"/>
                </a:cubicBezTo>
                <a:cubicBezTo>
                  <a:pt x="9207966" y="683120"/>
                  <a:pt x="9223865" y="667221"/>
                  <a:pt x="9223865" y="647609"/>
                </a:cubicBezTo>
                <a:cubicBezTo>
                  <a:pt x="9223865" y="627997"/>
                  <a:pt x="9207966" y="612098"/>
                  <a:pt x="9188354" y="612098"/>
                </a:cubicBezTo>
                <a:close/>
                <a:moveTo>
                  <a:pt x="9000444" y="612098"/>
                </a:moveTo>
                <a:cubicBezTo>
                  <a:pt x="8980832" y="612098"/>
                  <a:pt x="8964933" y="627997"/>
                  <a:pt x="8964933" y="647609"/>
                </a:cubicBezTo>
                <a:cubicBezTo>
                  <a:pt x="8964933" y="667221"/>
                  <a:pt x="8980832" y="683120"/>
                  <a:pt x="9000444" y="683120"/>
                </a:cubicBezTo>
                <a:cubicBezTo>
                  <a:pt x="9020056" y="683120"/>
                  <a:pt x="9035955" y="667221"/>
                  <a:pt x="9035955" y="647609"/>
                </a:cubicBezTo>
                <a:cubicBezTo>
                  <a:pt x="9035955" y="627997"/>
                  <a:pt x="9020056" y="612098"/>
                  <a:pt x="9000444" y="612098"/>
                </a:cubicBezTo>
                <a:close/>
                <a:moveTo>
                  <a:pt x="8812534" y="612098"/>
                </a:moveTo>
                <a:cubicBezTo>
                  <a:pt x="8792922" y="612098"/>
                  <a:pt x="8777023" y="627997"/>
                  <a:pt x="8777023" y="647609"/>
                </a:cubicBezTo>
                <a:cubicBezTo>
                  <a:pt x="8777023" y="667221"/>
                  <a:pt x="8792922" y="683120"/>
                  <a:pt x="8812534" y="683120"/>
                </a:cubicBezTo>
                <a:cubicBezTo>
                  <a:pt x="8832146" y="683120"/>
                  <a:pt x="8848045" y="667221"/>
                  <a:pt x="8848045" y="647609"/>
                </a:cubicBezTo>
                <a:cubicBezTo>
                  <a:pt x="8848045" y="627997"/>
                  <a:pt x="8832146" y="612098"/>
                  <a:pt x="8812534" y="612098"/>
                </a:cubicBezTo>
                <a:close/>
                <a:moveTo>
                  <a:pt x="8624624" y="612098"/>
                </a:moveTo>
                <a:cubicBezTo>
                  <a:pt x="8605012" y="612098"/>
                  <a:pt x="8589113" y="627997"/>
                  <a:pt x="8589113" y="647609"/>
                </a:cubicBezTo>
                <a:cubicBezTo>
                  <a:pt x="8589113" y="667221"/>
                  <a:pt x="8605012" y="683120"/>
                  <a:pt x="8624624" y="683120"/>
                </a:cubicBezTo>
                <a:cubicBezTo>
                  <a:pt x="8644236" y="683120"/>
                  <a:pt x="8660135" y="667221"/>
                  <a:pt x="8660135" y="647609"/>
                </a:cubicBezTo>
                <a:cubicBezTo>
                  <a:pt x="8660135" y="627997"/>
                  <a:pt x="8644236" y="612098"/>
                  <a:pt x="8624624" y="612098"/>
                </a:cubicBezTo>
                <a:close/>
                <a:moveTo>
                  <a:pt x="8436714" y="612098"/>
                </a:moveTo>
                <a:cubicBezTo>
                  <a:pt x="8417102" y="612098"/>
                  <a:pt x="8401203" y="627997"/>
                  <a:pt x="8401203" y="647609"/>
                </a:cubicBezTo>
                <a:cubicBezTo>
                  <a:pt x="8401203" y="667221"/>
                  <a:pt x="8417102" y="683120"/>
                  <a:pt x="8436714" y="683120"/>
                </a:cubicBezTo>
                <a:cubicBezTo>
                  <a:pt x="8456326" y="683120"/>
                  <a:pt x="8472225" y="667221"/>
                  <a:pt x="8472225" y="647609"/>
                </a:cubicBezTo>
                <a:cubicBezTo>
                  <a:pt x="8472225" y="627997"/>
                  <a:pt x="8456326" y="612098"/>
                  <a:pt x="8436714" y="612098"/>
                </a:cubicBezTo>
                <a:close/>
                <a:moveTo>
                  <a:pt x="8248804" y="612098"/>
                </a:moveTo>
                <a:cubicBezTo>
                  <a:pt x="8229192" y="612098"/>
                  <a:pt x="8213293" y="627997"/>
                  <a:pt x="8213293" y="647609"/>
                </a:cubicBezTo>
                <a:cubicBezTo>
                  <a:pt x="8213293" y="667221"/>
                  <a:pt x="8229192" y="683120"/>
                  <a:pt x="8248804" y="683120"/>
                </a:cubicBezTo>
                <a:cubicBezTo>
                  <a:pt x="8268416" y="683120"/>
                  <a:pt x="8284315" y="667221"/>
                  <a:pt x="8284315" y="647609"/>
                </a:cubicBezTo>
                <a:cubicBezTo>
                  <a:pt x="8284315" y="627997"/>
                  <a:pt x="8268416" y="612098"/>
                  <a:pt x="8248804" y="612098"/>
                </a:cubicBezTo>
                <a:close/>
                <a:moveTo>
                  <a:pt x="8060894" y="612098"/>
                </a:moveTo>
                <a:cubicBezTo>
                  <a:pt x="8041282" y="612098"/>
                  <a:pt x="8025383" y="627997"/>
                  <a:pt x="8025383" y="647609"/>
                </a:cubicBezTo>
                <a:cubicBezTo>
                  <a:pt x="8025383" y="667221"/>
                  <a:pt x="8041282" y="683120"/>
                  <a:pt x="8060894" y="683120"/>
                </a:cubicBezTo>
                <a:cubicBezTo>
                  <a:pt x="8080506" y="683120"/>
                  <a:pt x="8096405" y="667221"/>
                  <a:pt x="8096405" y="647609"/>
                </a:cubicBezTo>
                <a:cubicBezTo>
                  <a:pt x="8096405" y="627997"/>
                  <a:pt x="8080506" y="612098"/>
                  <a:pt x="8060894" y="612098"/>
                </a:cubicBezTo>
                <a:close/>
                <a:moveTo>
                  <a:pt x="7872984" y="612098"/>
                </a:moveTo>
                <a:cubicBezTo>
                  <a:pt x="7853372" y="612098"/>
                  <a:pt x="7837473" y="627997"/>
                  <a:pt x="7837473" y="647609"/>
                </a:cubicBezTo>
                <a:cubicBezTo>
                  <a:pt x="7837473" y="667221"/>
                  <a:pt x="7853372" y="683120"/>
                  <a:pt x="7872984" y="683120"/>
                </a:cubicBezTo>
                <a:cubicBezTo>
                  <a:pt x="7892596" y="683120"/>
                  <a:pt x="7908495" y="667221"/>
                  <a:pt x="7908495" y="647609"/>
                </a:cubicBezTo>
                <a:cubicBezTo>
                  <a:pt x="7908495" y="627997"/>
                  <a:pt x="7892596" y="612098"/>
                  <a:pt x="7872984" y="612098"/>
                </a:cubicBezTo>
                <a:close/>
                <a:moveTo>
                  <a:pt x="7685074" y="612098"/>
                </a:moveTo>
                <a:cubicBezTo>
                  <a:pt x="7665462" y="612098"/>
                  <a:pt x="7649563" y="627997"/>
                  <a:pt x="7649563" y="647609"/>
                </a:cubicBezTo>
                <a:cubicBezTo>
                  <a:pt x="7649563" y="667221"/>
                  <a:pt x="7665462" y="683120"/>
                  <a:pt x="7685074" y="683120"/>
                </a:cubicBezTo>
                <a:cubicBezTo>
                  <a:pt x="7704686" y="683120"/>
                  <a:pt x="7720585" y="667221"/>
                  <a:pt x="7720585" y="647609"/>
                </a:cubicBezTo>
                <a:cubicBezTo>
                  <a:pt x="7720585" y="627997"/>
                  <a:pt x="7704686" y="612098"/>
                  <a:pt x="7685074" y="612098"/>
                </a:cubicBezTo>
                <a:close/>
                <a:moveTo>
                  <a:pt x="7497164" y="612098"/>
                </a:moveTo>
                <a:cubicBezTo>
                  <a:pt x="7477552" y="612098"/>
                  <a:pt x="7461653" y="627997"/>
                  <a:pt x="7461653" y="647609"/>
                </a:cubicBezTo>
                <a:cubicBezTo>
                  <a:pt x="7461653" y="667221"/>
                  <a:pt x="7477552" y="683120"/>
                  <a:pt x="7497164" y="683120"/>
                </a:cubicBezTo>
                <a:cubicBezTo>
                  <a:pt x="7516776" y="683120"/>
                  <a:pt x="7532675" y="667221"/>
                  <a:pt x="7532675" y="647609"/>
                </a:cubicBezTo>
                <a:cubicBezTo>
                  <a:pt x="7532675" y="627997"/>
                  <a:pt x="7516776" y="612098"/>
                  <a:pt x="7497164" y="612098"/>
                </a:cubicBezTo>
                <a:close/>
                <a:moveTo>
                  <a:pt x="7309254" y="612098"/>
                </a:moveTo>
                <a:cubicBezTo>
                  <a:pt x="7289642" y="612098"/>
                  <a:pt x="7273743" y="627997"/>
                  <a:pt x="7273743" y="647609"/>
                </a:cubicBezTo>
                <a:cubicBezTo>
                  <a:pt x="7273743" y="667221"/>
                  <a:pt x="7289642" y="683120"/>
                  <a:pt x="7309254" y="683120"/>
                </a:cubicBezTo>
                <a:cubicBezTo>
                  <a:pt x="7328866" y="683120"/>
                  <a:pt x="7344765" y="667221"/>
                  <a:pt x="7344765" y="647609"/>
                </a:cubicBezTo>
                <a:cubicBezTo>
                  <a:pt x="7344765" y="627997"/>
                  <a:pt x="7328866" y="612098"/>
                  <a:pt x="7309254" y="612098"/>
                </a:cubicBezTo>
                <a:close/>
                <a:moveTo>
                  <a:pt x="7121344" y="612098"/>
                </a:moveTo>
                <a:cubicBezTo>
                  <a:pt x="7101732" y="612098"/>
                  <a:pt x="7085833" y="627997"/>
                  <a:pt x="7085833" y="647609"/>
                </a:cubicBezTo>
                <a:cubicBezTo>
                  <a:pt x="7085833" y="667221"/>
                  <a:pt x="7101732" y="683120"/>
                  <a:pt x="7121344" y="683120"/>
                </a:cubicBezTo>
                <a:cubicBezTo>
                  <a:pt x="7140956" y="683120"/>
                  <a:pt x="7156855" y="667221"/>
                  <a:pt x="7156855" y="647609"/>
                </a:cubicBezTo>
                <a:cubicBezTo>
                  <a:pt x="7156855" y="627997"/>
                  <a:pt x="7140956" y="612098"/>
                  <a:pt x="7121344" y="612098"/>
                </a:cubicBezTo>
                <a:close/>
                <a:moveTo>
                  <a:pt x="6933434" y="612098"/>
                </a:moveTo>
                <a:cubicBezTo>
                  <a:pt x="6913822" y="612098"/>
                  <a:pt x="6897923" y="627997"/>
                  <a:pt x="6897923" y="647609"/>
                </a:cubicBezTo>
                <a:cubicBezTo>
                  <a:pt x="6897923" y="667221"/>
                  <a:pt x="6913822" y="683120"/>
                  <a:pt x="6933434" y="683120"/>
                </a:cubicBezTo>
                <a:cubicBezTo>
                  <a:pt x="6953046" y="683120"/>
                  <a:pt x="6968945" y="667221"/>
                  <a:pt x="6968945" y="647609"/>
                </a:cubicBezTo>
                <a:cubicBezTo>
                  <a:pt x="6968945" y="627997"/>
                  <a:pt x="6953046" y="612098"/>
                  <a:pt x="6933434" y="612098"/>
                </a:cubicBezTo>
                <a:close/>
                <a:moveTo>
                  <a:pt x="6745524" y="612098"/>
                </a:moveTo>
                <a:cubicBezTo>
                  <a:pt x="6725912" y="612098"/>
                  <a:pt x="6710013" y="627997"/>
                  <a:pt x="6710013" y="647609"/>
                </a:cubicBezTo>
                <a:cubicBezTo>
                  <a:pt x="6710013" y="667221"/>
                  <a:pt x="6725912" y="683120"/>
                  <a:pt x="6745524" y="683120"/>
                </a:cubicBezTo>
                <a:cubicBezTo>
                  <a:pt x="6765136" y="683120"/>
                  <a:pt x="6781035" y="667221"/>
                  <a:pt x="6781035" y="647609"/>
                </a:cubicBezTo>
                <a:cubicBezTo>
                  <a:pt x="6781035" y="627997"/>
                  <a:pt x="6765136" y="612098"/>
                  <a:pt x="6745524" y="612098"/>
                </a:cubicBezTo>
                <a:close/>
                <a:moveTo>
                  <a:pt x="6557614" y="612098"/>
                </a:moveTo>
                <a:cubicBezTo>
                  <a:pt x="6538003" y="612098"/>
                  <a:pt x="6522103" y="627997"/>
                  <a:pt x="6522103" y="647609"/>
                </a:cubicBezTo>
                <a:cubicBezTo>
                  <a:pt x="6522103" y="667221"/>
                  <a:pt x="6538003" y="683120"/>
                  <a:pt x="6557614" y="683120"/>
                </a:cubicBezTo>
                <a:cubicBezTo>
                  <a:pt x="6577227" y="683120"/>
                  <a:pt x="6593125" y="667221"/>
                  <a:pt x="6593125" y="647609"/>
                </a:cubicBezTo>
                <a:cubicBezTo>
                  <a:pt x="6593125" y="627997"/>
                  <a:pt x="6577227" y="612098"/>
                  <a:pt x="6557614" y="612098"/>
                </a:cubicBezTo>
                <a:close/>
                <a:moveTo>
                  <a:pt x="6369705" y="612098"/>
                </a:moveTo>
                <a:cubicBezTo>
                  <a:pt x="6350092" y="612098"/>
                  <a:pt x="6334193" y="627997"/>
                  <a:pt x="6334193" y="647609"/>
                </a:cubicBezTo>
                <a:cubicBezTo>
                  <a:pt x="6334193" y="667221"/>
                  <a:pt x="6350092" y="683120"/>
                  <a:pt x="6369705" y="683120"/>
                </a:cubicBezTo>
                <a:cubicBezTo>
                  <a:pt x="6389316" y="683120"/>
                  <a:pt x="6405216" y="667221"/>
                  <a:pt x="6405216" y="647609"/>
                </a:cubicBezTo>
                <a:cubicBezTo>
                  <a:pt x="6405216" y="627997"/>
                  <a:pt x="6389316" y="612098"/>
                  <a:pt x="6369705" y="612098"/>
                </a:cubicBezTo>
                <a:close/>
                <a:moveTo>
                  <a:pt x="6181794" y="612098"/>
                </a:moveTo>
                <a:cubicBezTo>
                  <a:pt x="6162182" y="612098"/>
                  <a:pt x="6146284" y="627997"/>
                  <a:pt x="6146284" y="647609"/>
                </a:cubicBezTo>
                <a:cubicBezTo>
                  <a:pt x="6146284" y="667221"/>
                  <a:pt x="6162182" y="683120"/>
                  <a:pt x="6181794" y="683120"/>
                </a:cubicBezTo>
                <a:cubicBezTo>
                  <a:pt x="6201406" y="683120"/>
                  <a:pt x="6217305" y="667221"/>
                  <a:pt x="6217305" y="647609"/>
                </a:cubicBezTo>
                <a:cubicBezTo>
                  <a:pt x="6217305" y="627997"/>
                  <a:pt x="6201406" y="612098"/>
                  <a:pt x="6181794" y="612098"/>
                </a:cubicBezTo>
                <a:close/>
                <a:moveTo>
                  <a:pt x="5993886" y="612098"/>
                </a:moveTo>
                <a:cubicBezTo>
                  <a:pt x="5974274" y="612098"/>
                  <a:pt x="5958374" y="627997"/>
                  <a:pt x="5958374" y="647609"/>
                </a:cubicBezTo>
                <a:cubicBezTo>
                  <a:pt x="5958374" y="667221"/>
                  <a:pt x="5974274" y="683120"/>
                  <a:pt x="5993886" y="683120"/>
                </a:cubicBezTo>
                <a:cubicBezTo>
                  <a:pt x="6013498" y="683120"/>
                  <a:pt x="6029396" y="667221"/>
                  <a:pt x="6029396" y="647609"/>
                </a:cubicBezTo>
                <a:cubicBezTo>
                  <a:pt x="6029396" y="627997"/>
                  <a:pt x="6013498" y="612098"/>
                  <a:pt x="5993886" y="612098"/>
                </a:cubicBezTo>
                <a:close/>
                <a:moveTo>
                  <a:pt x="5805976" y="612098"/>
                </a:moveTo>
                <a:cubicBezTo>
                  <a:pt x="5786364" y="612098"/>
                  <a:pt x="5770466" y="627997"/>
                  <a:pt x="5770466" y="647609"/>
                </a:cubicBezTo>
                <a:cubicBezTo>
                  <a:pt x="5770466" y="667221"/>
                  <a:pt x="5786364" y="683120"/>
                  <a:pt x="5805976" y="683120"/>
                </a:cubicBezTo>
                <a:cubicBezTo>
                  <a:pt x="5825590" y="683120"/>
                  <a:pt x="5841488" y="667221"/>
                  <a:pt x="5841488" y="647609"/>
                </a:cubicBezTo>
                <a:cubicBezTo>
                  <a:pt x="5841488" y="627997"/>
                  <a:pt x="5825590" y="612098"/>
                  <a:pt x="5805976" y="612098"/>
                </a:cubicBezTo>
                <a:close/>
                <a:moveTo>
                  <a:pt x="5618068" y="612098"/>
                </a:moveTo>
                <a:cubicBezTo>
                  <a:pt x="5598457" y="612098"/>
                  <a:pt x="5582558" y="627997"/>
                  <a:pt x="5582558" y="647609"/>
                </a:cubicBezTo>
                <a:cubicBezTo>
                  <a:pt x="5582558" y="667221"/>
                  <a:pt x="5598457" y="683120"/>
                  <a:pt x="5618068" y="683120"/>
                </a:cubicBezTo>
                <a:cubicBezTo>
                  <a:pt x="5637680" y="683120"/>
                  <a:pt x="5653580" y="667221"/>
                  <a:pt x="5653580" y="647609"/>
                </a:cubicBezTo>
                <a:cubicBezTo>
                  <a:pt x="5653580" y="627997"/>
                  <a:pt x="5637680" y="612098"/>
                  <a:pt x="5618068" y="612098"/>
                </a:cubicBezTo>
                <a:close/>
                <a:moveTo>
                  <a:pt x="5430160" y="612098"/>
                </a:moveTo>
                <a:cubicBezTo>
                  <a:pt x="5410549" y="612098"/>
                  <a:pt x="5394648" y="627997"/>
                  <a:pt x="5394648" y="647609"/>
                </a:cubicBezTo>
                <a:cubicBezTo>
                  <a:pt x="5394648" y="667221"/>
                  <a:pt x="5410549" y="683120"/>
                  <a:pt x="5430160" y="683120"/>
                </a:cubicBezTo>
                <a:cubicBezTo>
                  <a:pt x="5449772" y="683120"/>
                  <a:pt x="5465670" y="667221"/>
                  <a:pt x="5465670" y="647609"/>
                </a:cubicBezTo>
                <a:cubicBezTo>
                  <a:pt x="5465670" y="627997"/>
                  <a:pt x="5449772" y="612098"/>
                  <a:pt x="5430160" y="612098"/>
                </a:cubicBezTo>
                <a:close/>
                <a:moveTo>
                  <a:pt x="5242249" y="612098"/>
                </a:moveTo>
                <a:cubicBezTo>
                  <a:pt x="5222636" y="612098"/>
                  <a:pt x="5206737" y="627997"/>
                  <a:pt x="5206737" y="647609"/>
                </a:cubicBezTo>
                <a:cubicBezTo>
                  <a:pt x="5206737" y="667221"/>
                  <a:pt x="5222636" y="683120"/>
                  <a:pt x="5242249" y="683120"/>
                </a:cubicBezTo>
                <a:cubicBezTo>
                  <a:pt x="5261862" y="683120"/>
                  <a:pt x="5277760" y="667221"/>
                  <a:pt x="5277760" y="647609"/>
                </a:cubicBezTo>
                <a:cubicBezTo>
                  <a:pt x="5277760" y="627997"/>
                  <a:pt x="5261862" y="612098"/>
                  <a:pt x="5242249" y="612098"/>
                </a:cubicBezTo>
                <a:close/>
                <a:moveTo>
                  <a:pt x="5054338" y="612098"/>
                </a:moveTo>
                <a:cubicBezTo>
                  <a:pt x="5034726" y="612098"/>
                  <a:pt x="5018828" y="627997"/>
                  <a:pt x="5018828" y="647609"/>
                </a:cubicBezTo>
                <a:cubicBezTo>
                  <a:pt x="5018828" y="667221"/>
                  <a:pt x="5034726" y="683120"/>
                  <a:pt x="5054338" y="683120"/>
                </a:cubicBezTo>
                <a:cubicBezTo>
                  <a:pt x="5073951" y="683120"/>
                  <a:pt x="5089851" y="667221"/>
                  <a:pt x="5089851" y="647609"/>
                </a:cubicBezTo>
                <a:cubicBezTo>
                  <a:pt x="5089851" y="627997"/>
                  <a:pt x="5073951" y="612098"/>
                  <a:pt x="5054338" y="612098"/>
                </a:cubicBezTo>
                <a:close/>
                <a:moveTo>
                  <a:pt x="4866431" y="612098"/>
                </a:moveTo>
                <a:cubicBezTo>
                  <a:pt x="4846819" y="612098"/>
                  <a:pt x="4830924" y="627997"/>
                  <a:pt x="4830924" y="647609"/>
                </a:cubicBezTo>
                <a:cubicBezTo>
                  <a:pt x="4830924" y="667221"/>
                  <a:pt x="4846819" y="683120"/>
                  <a:pt x="4866431" y="683120"/>
                </a:cubicBezTo>
                <a:cubicBezTo>
                  <a:pt x="4886041" y="683120"/>
                  <a:pt x="4901941" y="667221"/>
                  <a:pt x="4901941" y="647609"/>
                </a:cubicBezTo>
                <a:cubicBezTo>
                  <a:pt x="4901941" y="627997"/>
                  <a:pt x="4886041" y="612098"/>
                  <a:pt x="4866431" y="612098"/>
                </a:cubicBezTo>
                <a:close/>
                <a:moveTo>
                  <a:pt x="4678519" y="612098"/>
                </a:moveTo>
                <a:cubicBezTo>
                  <a:pt x="4658907" y="612098"/>
                  <a:pt x="4643007" y="627997"/>
                  <a:pt x="4643007" y="647609"/>
                </a:cubicBezTo>
                <a:cubicBezTo>
                  <a:pt x="4643007" y="667221"/>
                  <a:pt x="4658907" y="683120"/>
                  <a:pt x="4678519" y="683120"/>
                </a:cubicBezTo>
                <a:cubicBezTo>
                  <a:pt x="4698131" y="683120"/>
                  <a:pt x="4714030" y="667221"/>
                  <a:pt x="4714030" y="647609"/>
                </a:cubicBezTo>
                <a:cubicBezTo>
                  <a:pt x="4714030" y="627997"/>
                  <a:pt x="4698131" y="612098"/>
                  <a:pt x="4678519" y="612098"/>
                </a:cubicBezTo>
                <a:close/>
                <a:moveTo>
                  <a:pt x="4490610" y="612098"/>
                </a:moveTo>
                <a:cubicBezTo>
                  <a:pt x="4470999" y="612098"/>
                  <a:pt x="4455098" y="627997"/>
                  <a:pt x="4455098" y="647609"/>
                </a:cubicBezTo>
                <a:cubicBezTo>
                  <a:pt x="4455098" y="667221"/>
                  <a:pt x="4470999" y="683120"/>
                  <a:pt x="4490610" y="683120"/>
                </a:cubicBezTo>
                <a:cubicBezTo>
                  <a:pt x="4510220" y="683120"/>
                  <a:pt x="4526119" y="667221"/>
                  <a:pt x="4526119" y="647609"/>
                </a:cubicBezTo>
                <a:cubicBezTo>
                  <a:pt x="4526119" y="627997"/>
                  <a:pt x="4510220" y="612098"/>
                  <a:pt x="4490610" y="612098"/>
                </a:cubicBezTo>
                <a:close/>
                <a:moveTo>
                  <a:pt x="4302699" y="612098"/>
                </a:moveTo>
                <a:cubicBezTo>
                  <a:pt x="4283086" y="612098"/>
                  <a:pt x="4267187" y="627997"/>
                  <a:pt x="4267187" y="647609"/>
                </a:cubicBezTo>
                <a:cubicBezTo>
                  <a:pt x="4267187" y="667221"/>
                  <a:pt x="4283086" y="683120"/>
                  <a:pt x="4302699" y="683120"/>
                </a:cubicBezTo>
                <a:cubicBezTo>
                  <a:pt x="4322311" y="683120"/>
                  <a:pt x="4338210" y="667221"/>
                  <a:pt x="4338210" y="647609"/>
                </a:cubicBezTo>
                <a:cubicBezTo>
                  <a:pt x="4338210" y="627997"/>
                  <a:pt x="4322311" y="612098"/>
                  <a:pt x="4302699" y="612098"/>
                </a:cubicBezTo>
                <a:close/>
                <a:moveTo>
                  <a:pt x="4114802" y="612098"/>
                </a:moveTo>
                <a:cubicBezTo>
                  <a:pt x="4095188" y="612098"/>
                  <a:pt x="4079291" y="627997"/>
                  <a:pt x="4079291" y="647609"/>
                </a:cubicBezTo>
                <a:cubicBezTo>
                  <a:pt x="4079291" y="667221"/>
                  <a:pt x="4095188" y="683120"/>
                  <a:pt x="4114802" y="683120"/>
                </a:cubicBezTo>
                <a:cubicBezTo>
                  <a:pt x="4134411" y="683120"/>
                  <a:pt x="4150308" y="667221"/>
                  <a:pt x="4150308" y="647609"/>
                </a:cubicBezTo>
                <a:cubicBezTo>
                  <a:pt x="4150308" y="627997"/>
                  <a:pt x="4134411" y="612098"/>
                  <a:pt x="4114802" y="612098"/>
                </a:cubicBezTo>
                <a:close/>
                <a:moveTo>
                  <a:pt x="3926888" y="612098"/>
                </a:moveTo>
                <a:cubicBezTo>
                  <a:pt x="3907279" y="612098"/>
                  <a:pt x="3891378" y="627997"/>
                  <a:pt x="3891378" y="647609"/>
                </a:cubicBezTo>
                <a:cubicBezTo>
                  <a:pt x="3891378" y="667221"/>
                  <a:pt x="3907279" y="683120"/>
                  <a:pt x="3926888" y="683120"/>
                </a:cubicBezTo>
                <a:cubicBezTo>
                  <a:pt x="3946503" y="683120"/>
                  <a:pt x="3962401" y="667221"/>
                  <a:pt x="3962401" y="647609"/>
                </a:cubicBezTo>
                <a:cubicBezTo>
                  <a:pt x="3962401" y="627997"/>
                  <a:pt x="3946503" y="612098"/>
                  <a:pt x="3926888" y="612098"/>
                </a:cubicBezTo>
                <a:close/>
                <a:moveTo>
                  <a:pt x="3738979" y="612098"/>
                </a:moveTo>
                <a:cubicBezTo>
                  <a:pt x="3719366" y="612098"/>
                  <a:pt x="3703467" y="627997"/>
                  <a:pt x="3703467" y="647609"/>
                </a:cubicBezTo>
                <a:cubicBezTo>
                  <a:pt x="3703467" y="667221"/>
                  <a:pt x="3719366" y="683120"/>
                  <a:pt x="3738979" y="683120"/>
                </a:cubicBezTo>
                <a:cubicBezTo>
                  <a:pt x="3758591" y="683120"/>
                  <a:pt x="3774489" y="667221"/>
                  <a:pt x="3774489" y="647609"/>
                </a:cubicBezTo>
                <a:cubicBezTo>
                  <a:pt x="3774489" y="627997"/>
                  <a:pt x="3758591" y="612098"/>
                  <a:pt x="3738979" y="612098"/>
                </a:cubicBezTo>
                <a:close/>
                <a:moveTo>
                  <a:pt x="3551069" y="612098"/>
                </a:moveTo>
                <a:cubicBezTo>
                  <a:pt x="3531458" y="612098"/>
                  <a:pt x="3515557" y="627997"/>
                  <a:pt x="3515557" y="647609"/>
                </a:cubicBezTo>
                <a:cubicBezTo>
                  <a:pt x="3515557" y="667221"/>
                  <a:pt x="3531458" y="683120"/>
                  <a:pt x="3551069" y="683120"/>
                </a:cubicBezTo>
                <a:cubicBezTo>
                  <a:pt x="3570679" y="683120"/>
                  <a:pt x="3586579" y="667221"/>
                  <a:pt x="3586579" y="647609"/>
                </a:cubicBezTo>
                <a:cubicBezTo>
                  <a:pt x="3586579" y="627997"/>
                  <a:pt x="3570679" y="612098"/>
                  <a:pt x="3551069" y="612098"/>
                </a:cubicBezTo>
                <a:close/>
                <a:moveTo>
                  <a:pt x="3363163" y="612098"/>
                </a:moveTo>
                <a:cubicBezTo>
                  <a:pt x="3343550" y="612098"/>
                  <a:pt x="3327653" y="627997"/>
                  <a:pt x="3327653" y="647609"/>
                </a:cubicBezTo>
                <a:cubicBezTo>
                  <a:pt x="3327653" y="667221"/>
                  <a:pt x="3343550" y="683120"/>
                  <a:pt x="3363163" y="683120"/>
                </a:cubicBezTo>
                <a:cubicBezTo>
                  <a:pt x="3382774" y="683120"/>
                  <a:pt x="3398674" y="667221"/>
                  <a:pt x="3398674" y="647609"/>
                </a:cubicBezTo>
                <a:cubicBezTo>
                  <a:pt x="3398674" y="627997"/>
                  <a:pt x="3382774" y="612098"/>
                  <a:pt x="3363163" y="612098"/>
                </a:cubicBezTo>
                <a:close/>
                <a:moveTo>
                  <a:pt x="3175253" y="612098"/>
                </a:moveTo>
                <a:cubicBezTo>
                  <a:pt x="3155640" y="612098"/>
                  <a:pt x="3139740" y="627997"/>
                  <a:pt x="3139740" y="647609"/>
                </a:cubicBezTo>
                <a:cubicBezTo>
                  <a:pt x="3139740" y="667221"/>
                  <a:pt x="3155640" y="683120"/>
                  <a:pt x="3175253" y="683120"/>
                </a:cubicBezTo>
                <a:cubicBezTo>
                  <a:pt x="3194866" y="683120"/>
                  <a:pt x="3210767" y="667221"/>
                  <a:pt x="3210767" y="647609"/>
                </a:cubicBezTo>
                <a:cubicBezTo>
                  <a:pt x="3210767" y="627997"/>
                  <a:pt x="3194866" y="612098"/>
                  <a:pt x="3175253" y="612098"/>
                </a:cubicBezTo>
                <a:close/>
                <a:moveTo>
                  <a:pt x="2987343" y="612098"/>
                </a:moveTo>
                <a:cubicBezTo>
                  <a:pt x="2967728" y="612098"/>
                  <a:pt x="2951833" y="627997"/>
                  <a:pt x="2951833" y="647609"/>
                </a:cubicBezTo>
                <a:cubicBezTo>
                  <a:pt x="2951833" y="667221"/>
                  <a:pt x="2967728" y="683120"/>
                  <a:pt x="2987343" y="683120"/>
                </a:cubicBezTo>
                <a:cubicBezTo>
                  <a:pt x="3006954" y="683120"/>
                  <a:pt x="3022854" y="667221"/>
                  <a:pt x="3022854" y="647609"/>
                </a:cubicBezTo>
                <a:cubicBezTo>
                  <a:pt x="3022854" y="627997"/>
                  <a:pt x="3006954" y="612098"/>
                  <a:pt x="2987343" y="612098"/>
                </a:cubicBezTo>
                <a:close/>
                <a:moveTo>
                  <a:pt x="2799432" y="612098"/>
                </a:moveTo>
                <a:cubicBezTo>
                  <a:pt x="2779821" y="612098"/>
                  <a:pt x="2763919" y="627997"/>
                  <a:pt x="2763919" y="647609"/>
                </a:cubicBezTo>
                <a:cubicBezTo>
                  <a:pt x="2763919" y="667221"/>
                  <a:pt x="2779821" y="683120"/>
                  <a:pt x="2799432" y="683120"/>
                </a:cubicBezTo>
                <a:cubicBezTo>
                  <a:pt x="2819042" y="683120"/>
                  <a:pt x="2834941" y="667221"/>
                  <a:pt x="2834941" y="647609"/>
                </a:cubicBezTo>
                <a:cubicBezTo>
                  <a:pt x="2834941" y="627997"/>
                  <a:pt x="2819042" y="612098"/>
                  <a:pt x="2799432" y="612098"/>
                </a:cubicBezTo>
                <a:close/>
                <a:moveTo>
                  <a:pt x="2611522" y="612098"/>
                </a:moveTo>
                <a:cubicBezTo>
                  <a:pt x="2591910" y="612098"/>
                  <a:pt x="2576011" y="627997"/>
                  <a:pt x="2576011" y="647609"/>
                </a:cubicBezTo>
                <a:cubicBezTo>
                  <a:pt x="2576011" y="667221"/>
                  <a:pt x="2591910" y="683120"/>
                  <a:pt x="2611522" y="683120"/>
                </a:cubicBezTo>
                <a:cubicBezTo>
                  <a:pt x="2631134" y="683120"/>
                  <a:pt x="2647033" y="667221"/>
                  <a:pt x="2647033" y="647609"/>
                </a:cubicBezTo>
                <a:cubicBezTo>
                  <a:pt x="2647033" y="627997"/>
                  <a:pt x="2631134" y="612098"/>
                  <a:pt x="2611522" y="612098"/>
                </a:cubicBezTo>
                <a:close/>
                <a:moveTo>
                  <a:pt x="2423611" y="612098"/>
                </a:moveTo>
                <a:cubicBezTo>
                  <a:pt x="2403999" y="612098"/>
                  <a:pt x="2388100" y="627997"/>
                  <a:pt x="2388100" y="647609"/>
                </a:cubicBezTo>
                <a:cubicBezTo>
                  <a:pt x="2388100" y="667221"/>
                  <a:pt x="2403999" y="683120"/>
                  <a:pt x="2423611" y="683120"/>
                </a:cubicBezTo>
                <a:cubicBezTo>
                  <a:pt x="2443223" y="683120"/>
                  <a:pt x="2459122" y="667221"/>
                  <a:pt x="2459122" y="647609"/>
                </a:cubicBezTo>
                <a:cubicBezTo>
                  <a:pt x="2459122" y="627997"/>
                  <a:pt x="2443223" y="612098"/>
                  <a:pt x="2423611" y="612098"/>
                </a:cubicBezTo>
                <a:close/>
                <a:moveTo>
                  <a:pt x="2235702" y="612098"/>
                </a:moveTo>
                <a:cubicBezTo>
                  <a:pt x="2216091" y="612098"/>
                  <a:pt x="2200189" y="627997"/>
                  <a:pt x="2200189" y="647609"/>
                </a:cubicBezTo>
                <a:cubicBezTo>
                  <a:pt x="2200189" y="667221"/>
                  <a:pt x="2216091" y="683120"/>
                  <a:pt x="2235702" y="683120"/>
                </a:cubicBezTo>
                <a:cubicBezTo>
                  <a:pt x="2255313" y="683120"/>
                  <a:pt x="2271213" y="667221"/>
                  <a:pt x="2271213" y="647609"/>
                </a:cubicBezTo>
                <a:cubicBezTo>
                  <a:pt x="2271213" y="627997"/>
                  <a:pt x="2255313" y="612098"/>
                  <a:pt x="2235702" y="612098"/>
                </a:cubicBezTo>
                <a:close/>
                <a:moveTo>
                  <a:pt x="2047794" y="612098"/>
                </a:moveTo>
                <a:cubicBezTo>
                  <a:pt x="2028182" y="612098"/>
                  <a:pt x="2012282" y="627997"/>
                  <a:pt x="2012282" y="647609"/>
                </a:cubicBezTo>
                <a:cubicBezTo>
                  <a:pt x="2012282" y="667221"/>
                  <a:pt x="2028182" y="683120"/>
                  <a:pt x="2047794" y="683120"/>
                </a:cubicBezTo>
                <a:cubicBezTo>
                  <a:pt x="2067406" y="683120"/>
                  <a:pt x="2083304" y="667221"/>
                  <a:pt x="2083304" y="647609"/>
                </a:cubicBezTo>
                <a:cubicBezTo>
                  <a:pt x="2083304" y="627997"/>
                  <a:pt x="2067406" y="612098"/>
                  <a:pt x="2047794" y="612098"/>
                </a:cubicBezTo>
                <a:close/>
                <a:moveTo>
                  <a:pt x="1859883" y="612098"/>
                </a:moveTo>
                <a:cubicBezTo>
                  <a:pt x="1840271" y="612098"/>
                  <a:pt x="1824372" y="627997"/>
                  <a:pt x="1824372" y="647609"/>
                </a:cubicBezTo>
                <a:cubicBezTo>
                  <a:pt x="1824372" y="667221"/>
                  <a:pt x="1840271" y="683120"/>
                  <a:pt x="1859883" y="683120"/>
                </a:cubicBezTo>
                <a:cubicBezTo>
                  <a:pt x="1879496" y="683120"/>
                  <a:pt x="1895394" y="667221"/>
                  <a:pt x="1895394" y="647609"/>
                </a:cubicBezTo>
                <a:cubicBezTo>
                  <a:pt x="1895394" y="627997"/>
                  <a:pt x="1879496" y="612098"/>
                  <a:pt x="1859883" y="612098"/>
                </a:cubicBezTo>
                <a:close/>
                <a:moveTo>
                  <a:pt x="1671974" y="612098"/>
                </a:moveTo>
                <a:cubicBezTo>
                  <a:pt x="1652361" y="612098"/>
                  <a:pt x="1636462" y="627997"/>
                  <a:pt x="1636462" y="647609"/>
                </a:cubicBezTo>
                <a:cubicBezTo>
                  <a:pt x="1636462" y="667221"/>
                  <a:pt x="1652361" y="683120"/>
                  <a:pt x="1671974" y="683120"/>
                </a:cubicBezTo>
                <a:cubicBezTo>
                  <a:pt x="1691586" y="683120"/>
                  <a:pt x="1707484" y="667221"/>
                  <a:pt x="1707484" y="647609"/>
                </a:cubicBezTo>
                <a:cubicBezTo>
                  <a:pt x="1707484" y="627997"/>
                  <a:pt x="1691586" y="612098"/>
                  <a:pt x="1671974" y="612098"/>
                </a:cubicBezTo>
                <a:close/>
                <a:moveTo>
                  <a:pt x="1484064" y="612098"/>
                </a:moveTo>
                <a:cubicBezTo>
                  <a:pt x="1464452" y="612098"/>
                  <a:pt x="1448553" y="627997"/>
                  <a:pt x="1448553" y="647609"/>
                </a:cubicBezTo>
                <a:cubicBezTo>
                  <a:pt x="1448553" y="667221"/>
                  <a:pt x="1464452" y="683120"/>
                  <a:pt x="1484064" y="683120"/>
                </a:cubicBezTo>
                <a:cubicBezTo>
                  <a:pt x="1503675" y="683120"/>
                  <a:pt x="1519574" y="667221"/>
                  <a:pt x="1519574" y="647609"/>
                </a:cubicBezTo>
                <a:cubicBezTo>
                  <a:pt x="1519574" y="627997"/>
                  <a:pt x="1503675" y="612098"/>
                  <a:pt x="1484064" y="612098"/>
                </a:cubicBezTo>
                <a:close/>
                <a:moveTo>
                  <a:pt x="1296154" y="612098"/>
                </a:moveTo>
                <a:cubicBezTo>
                  <a:pt x="1276542" y="612098"/>
                  <a:pt x="1260643" y="627997"/>
                  <a:pt x="1260643" y="647609"/>
                </a:cubicBezTo>
                <a:cubicBezTo>
                  <a:pt x="1260643" y="667221"/>
                  <a:pt x="1276542" y="683120"/>
                  <a:pt x="1296154" y="683120"/>
                </a:cubicBezTo>
                <a:cubicBezTo>
                  <a:pt x="1315766" y="683120"/>
                  <a:pt x="1331665" y="667221"/>
                  <a:pt x="1331665" y="647609"/>
                </a:cubicBezTo>
                <a:cubicBezTo>
                  <a:pt x="1331665" y="627997"/>
                  <a:pt x="1315766" y="612098"/>
                  <a:pt x="1296154" y="612098"/>
                </a:cubicBezTo>
                <a:close/>
                <a:moveTo>
                  <a:pt x="1108244" y="612098"/>
                </a:moveTo>
                <a:cubicBezTo>
                  <a:pt x="1088632" y="612098"/>
                  <a:pt x="1072733" y="627997"/>
                  <a:pt x="1072733" y="647609"/>
                </a:cubicBezTo>
                <a:cubicBezTo>
                  <a:pt x="1072733" y="667221"/>
                  <a:pt x="1088632" y="683120"/>
                  <a:pt x="1108244" y="683120"/>
                </a:cubicBezTo>
                <a:cubicBezTo>
                  <a:pt x="1127857" y="683120"/>
                  <a:pt x="1143754" y="667221"/>
                  <a:pt x="1143754" y="647609"/>
                </a:cubicBezTo>
                <a:cubicBezTo>
                  <a:pt x="1143754" y="627997"/>
                  <a:pt x="1127857" y="612098"/>
                  <a:pt x="1108244" y="612098"/>
                </a:cubicBezTo>
                <a:close/>
                <a:moveTo>
                  <a:pt x="920335" y="612098"/>
                </a:moveTo>
                <a:cubicBezTo>
                  <a:pt x="900722" y="612098"/>
                  <a:pt x="884823" y="627997"/>
                  <a:pt x="884823" y="647609"/>
                </a:cubicBezTo>
                <a:cubicBezTo>
                  <a:pt x="884823" y="667221"/>
                  <a:pt x="900722" y="683120"/>
                  <a:pt x="920335" y="683120"/>
                </a:cubicBezTo>
                <a:cubicBezTo>
                  <a:pt x="939946" y="683120"/>
                  <a:pt x="955845" y="667221"/>
                  <a:pt x="955845" y="647609"/>
                </a:cubicBezTo>
                <a:cubicBezTo>
                  <a:pt x="955845" y="627997"/>
                  <a:pt x="939946" y="612098"/>
                  <a:pt x="920335" y="612098"/>
                </a:cubicBezTo>
                <a:close/>
                <a:moveTo>
                  <a:pt x="732425" y="612098"/>
                </a:moveTo>
                <a:cubicBezTo>
                  <a:pt x="712812" y="612098"/>
                  <a:pt x="696913" y="627997"/>
                  <a:pt x="696913" y="647609"/>
                </a:cubicBezTo>
                <a:cubicBezTo>
                  <a:pt x="696913" y="667221"/>
                  <a:pt x="712812" y="683120"/>
                  <a:pt x="732425" y="683120"/>
                </a:cubicBezTo>
                <a:cubicBezTo>
                  <a:pt x="752037" y="683120"/>
                  <a:pt x="767935" y="667221"/>
                  <a:pt x="767935" y="647609"/>
                </a:cubicBezTo>
                <a:cubicBezTo>
                  <a:pt x="767935" y="627997"/>
                  <a:pt x="752037" y="612098"/>
                  <a:pt x="732425" y="612098"/>
                </a:cubicBezTo>
                <a:close/>
                <a:moveTo>
                  <a:pt x="544515" y="612098"/>
                </a:moveTo>
                <a:cubicBezTo>
                  <a:pt x="524902" y="612098"/>
                  <a:pt x="509004" y="627997"/>
                  <a:pt x="509004" y="647609"/>
                </a:cubicBezTo>
                <a:cubicBezTo>
                  <a:pt x="509004" y="667221"/>
                  <a:pt x="524902" y="683120"/>
                  <a:pt x="544515" y="683120"/>
                </a:cubicBezTo>
                <a:cubicBezTo>
                  <a:pt x="564127" y="683120"/>
                  <a:pt x="580026" y="667221"/>
                  <a:pt x="580026" y="647609"/>
                </a:cubicBezTo>
                <a:cubicBezTo>
                  <a:pt x="580026" y="627997"/>
                  <a:pt x="564127" y="612098"/>
                  <a:pt x="544515" y="612098"/>
                </a:cubicBezTo>
                <a:close/>
                <a:moveTo>
                  <a:pt x="356605" y="612098"/>
                </a:moveTo>
                <a:cubicBezTo>
                  <a:pt x="336993" y="612098"/>
                  <a:pt x="321094" y="627997"/>
                  <a:pt x="321094" y="647609"/>
                </a:cubicBezTo>
                <a:cubicBezTo>
                  <a:pt x="321094" y="667221"/>
                  <a:pt x="336993" y="683120"/>
                  <a:pt x="356605" y="683120"/>
                </a:cubicBezTo>
                <a:cubicBezTo>
                  <a:pt x="376218" y="683120"/>
                  <a:pt x="392116" y="667221"/>
                  <a:pt x="392116" y="647609"/>
                </a:cubicBezTo>
                <a:cubicBezTo>
                  <a:pt x="392116" y="627997"/>
                  <a:pt x="376218" y="612098"/>
                  <a:pt x="356605" y="612098"/>
                </a:cubicBezTo>
                <a:close/>
                <a:moveTo>
                  <a:pt x="168695" y="612098"/>
                </a:moveTo>
                <a:cubicBezTo>
                  <a:pt x="149083" y="612098"/>
                  <a:pt x="133184" y="627997"/>
                  <a:pt x="133184" y="647609"/>
                </a:cubicBezTo>
                <a:cubicBezTo>
                  <a:pt x="133184" y="667221"/>
                  <a:pt x="149083" y="683120"/>
                  <a:pt x="168695" y="683120"/>
                </a:cubicBezTo>
                <a:cubicBezTo>
                  <a:pt x="188307" y="683120"/>
                  <a:pt x="204207" y="667221"/>
                  <a:pt x="204207" y="647609"/>
                </a:cubicBezTo>
                <a:cubicBezTo>
                  <a:pt x="204207" y="627997"/>
                  <a:pt x="188307" y="612098"/>
                  <a:pt x="168695" y="612098"/>
                </a:cubicBezTo>
                <a:close/>
                <a:moveTo>
                  <a:pt x="12099079" y="463767"/>
                </a:moveTo>
                <a:cubicBezTo>
                  <a:pt x="12079467" y="463767"/>
                  <a:pt x="12063568" y="479666"/>
                  <a:pt x="12063568" y="499278"/>
                </a:cubicBezTo>
                <a:cubicBezTo>
                  <a:pt x="12063568" y="518890"/>
                  <a:pt x="12079467" y="534789"/>
                  <a:pt x="12099079" y="534789"/>
                </a:cubicBezTo>
                <a:cubicBezTo>
                  <a:pt x="12118691" y="534789"/>
                  <a:pt x="12134590" y="518890"/>
                  <a:pt x="12134590" y="499278"/>
                </a:cubicBezTo>
                <a:cubicBezTo>
                  <a:pt x="12134590" y="479666"/>
                  <a:pt x="12118691" y="463767"/>
                  <a:pt x="12099079" y="463767"/>
                </a:cubicBezTo>
                <a:close/>
                <a:moveTo>
                  <a:pt x="11911169" y="463767"/>
                </a:moveTo>
                <a:cubicBezTo>
                  <a:pt x="11891557" y="463767"/>
                  <a:pt x="11875658" y="479666"/>
                  <a:pt x="11875658" y="499278"/>
                </a:cubicBezTo>
                <a:cubicBezTo>
                  <a:pt x="11875658" y="518890"/>
                  <a:pt x="11891557" y="534789"/>
                  <a:pt x="11911169" y="534789"/>
                </a:cubicBezTo>
                <a:cubicBezTo>
                  <a:pt x="11930781" y="534789"/>
                  <a:pt x="11946680" y="518890"/>
                  <a:pt x="11946680" y="499278"/>
                </a:cubicBezTo>
                <a:cubicBezTo>
                  <a:pt x="11946680" y="479666"/>
                  <a:pt x="11930781" y="463767"/>
                  <a:pt x="11911169" y="463767"/>
                </a:cubicBezTo>
                <a:close/>
                <a:moveTo>
                  <a:pt x="11723259" y="463767"/>
                </a:moveTo>
                <a:cubicBezTo>
                  <a:pt x="11703647" y="463767"/>
                  <a:pt x="11687748" y="479666"/>
                  <a:pt x="11687748" y="499278"/>
                </a:cubicBezTo>
                <a:cubicBezTo>
                  <a:pt x="11687748" y="518890"/>
                  <a:pt x="11703647" y="534789"/>
                  <a:pt x="11723259" y="534789"/>
                </a:cubicBezTo>
                <a:cubicBezTo>
                  <a:pt x="11742871" y="534789"/>
                  <a:pt x="11758770" y="518890"/>
                  <a:pt x="11758770" y="499278"/>
                </a:cubicBezTo>
                <a:cubicBezTo>
                  <a:pt x="11758770" y="479666"/>
                  <a:pt x="11742871" y="463767"/>
                  <a:pt x="11723259" y="463767"/>
                </a:cubicBezTo>
                <a:close/>
                <a:moveTo>
                  <a:pt x="11535349" y="463767"/>
                </a:moveTo>
                <a:cubicBezTo>
                  <a:pt x="11515737" y="463767"/>
                  <a:pt x="11499838" y="479666"/>
                  <a:pt x="11499838" y="499278"/>
                </a:cubicBezTo>
                <a:cubicBezTo>
                  <a:pt x="11499838" y="518890"/>
                  <a:pt x="11515737" y="534789"/>
                  <a:pt x="11535349" y="534789"/>
                </a:cubicBezTo>
                <a:cubicBezTo>
                  <a:pt x="11554961" y="534789"/>
                  <a:pt x="11570860" y="518890"/>
                  <a:pt x="11570860" y="499278"/>
                </a:cubicBezTo>
                <a:cubicBezTo>
                  <a:pt x="11570860" y="479666"/>
                  <a:pt x="11554961" y="463767"/>
                  <a:pt x="11535349" y="463767"/>
                </a:cubicBezTo>
                <a:close/>
                <a:moveTo>
                  <a:pt x="11347439" y="463767"/>
                </a:moveTo>
                <a:cubicBezTo>
                  <a:pt x="11327827" y="463767"/>
                  <a:pt x="11311928" y="479666"/>
                  <a:pt x="11311928" y="499278"/>
                </a:cubicBezTo>
                <a:cubicBezTo>
                  <a:pt x="11311928" y="518890"/>
                  <a:pt x="11327827" y="534789"/>
                  <a:pt x="11347439" y="534789"/>
                </a:cubicBezTo>
                <a:cubicBezTo>
                  <a:pt x="11367051" y="534789"/>
                  <a:pt x="11382950" y="518890"/>
                  <a:pt x="11382950" y="499278"/>
                </a:cubicBezTo>
                <a:cubicBezTo>
                  <a:pt x="11382950" y="479666"/>
                  <a:pt x="11367051" y="463767"/>
                  <a:pt x="11347439" y="463767"/>
                </a:cubicBezTo>
                <a:close/>
                <a:moveTo>
                  <a:pt x="11159529" y="463767"/>
                </a:moveTo>
                <a:cubicBezTo>
                  <a:pt x="11139917" y="463767"/>
                  <a:pt x="11124018" y="479666"/>
                  <a:pt x="11124018" y="499278"/>
                </a:cubicBezTo>
                <a:cubicBezTo>
                  <a:pt x="11124018" y="518890"/>
                  <a:pt x="11139917" y="534789"/>
                  <a:pt x="11159529" y="534789"/>
                </a:cubicBezTo>
                <a:cubicBezTo>
                  <a:pt x="11179141" y="534789"/>
                  <a:pt x="11195040" y="518890"/>
                  <a:pt x="11195040" y="499278"/>
                </a:cubicBezTo>
                <a:cubicBezTo>
                  <a:pt x="11195040" y="479666"/>
                  <a:pt x="11179141" y="463767"/>
                  <a:pt x="11159529" y="463767"/>
                </a:cubicBezTo>
                <a:close/>
                <a:moveTo>
                  <a:pt x="10971619" y="463767"/>
                </a:moveTo>
                <a:cubicBezTo>
                  <a:pt x="10952007" y="463767"/>
                  <a:pt x="10936108" y="479666"/>
                  <a:pt x="10936108" y="499278"/>
                </a:cubicBezTo>
                <a:cubicBezTo>
                  <a:pt x="10936108" y="518890"/>
                  <a:pt x="10952007" y="534789"/>
                  <a:pt x="10971619" y="534789"/>
                </a:cubicBezTo>
                <a:cubicBezTo>
                  <a:pt x="10991231" y="534789"/>
                  <a:pt x="11007130" y="518890"/>
                  <a:pt x="11007130" y="499278"/>
                </a:cubicBezTo>
                <a:cubicBezTo>
                  <a:pt x="11007130" y="479666"/>
                  <a:pt x="10991231" y="463767"/>
                  <a:pt x="10971619" y="463767"/>
                </a:cubicBezTo>
                <a:close/>
                <a:moveTo>
                  <a:pt x="10783709" y="463767"/>
                </a:moveTo>
                <a:cubicBezTo>
                  <a:pt x="10764097" y="463767"/>
                  <a:pt x="10748198" y="479666"/>
                  <a:pt x="10748198" y="499278"/>
                </a:cubicBezTo>
                <a:cubicBezTo>
                  <a:pt x="10748198" y="518890"/>
                  <a:pt x="10764097" y="534789"/>
                  <a:pt x="10783709" y="534789"/>
                </a:cubicBezTo>
                <a:cubicBezTo>
                  <a:pt x="10803321" y="534789"/>
                  <a:pt x="10819220" y="518890"/>
                  <a:pt x="10819220" y="499278"/>
                </a:cubicBezTo>
                <a:cubicBezTo>
                  <a:pt x="10819220" y="479666"/>
                  <a:pt x="10803321" y="463767"/>
                  <a:pt x="10783709" y="463767"/>
                </a:cubicBezTo>
                <a:close/>
                <a:moveTo>
                  <a:pt x="10595799" y="463767"/>
                </a:moveTo>
                <a:cubicBezTo>
                  <a:pt x="10576187" y="463767"/>
                  <a:pt x="10560288" y="479666"/>
                  <a:pt x="10560288" y="499278"/>
                </a:cubicBezTo>
                <a:cubicBezTo>
                  <a:pt x="10560288" y="518890"/>
                  <a:pt x="10576187" y="534789"/>
                  <a:pt x="10595799" y="534789"/>
                </a:cubicBezTo>
                <a:cubicBezTo>
                  <a:pt x="10615411" y="534789"/>
                  <a:pt x="10631310" y="518890"/>
                  <a:pt x="10631310" y="499278"/>
                </a:cubicBezTo>
                <a:cubicBezTo>
                  <a:pt x="10631310" y="479666"/>
                  <a:pt x="10615411" y="463767"/>
                  <a:pt x="10595799" y="463767"/>
                </a:cubicBezTo>
                <a:close/>
                <a:moveTo>
                  <a:pt x="10407889" y="463767"/>
                </a:moveTo>
                <a:cubicBezTo>
                  <a:pt x="10388277" y="463767"/>
                  <a:pt x="10372378" y="479666"/>
                  <a:pt x="10372378" y="499278"/>
                </a:cubicBezTo>
                <a:cubicBezTo>
                  <a:pt x="10372378" y="518890"/>
                  <a:pt x="10388277" y="534789"/>
                  <a:pt x="10407889" y="534789"/>
                </a:cubicBezTo>
                <a:cubicBezTo>
                  <a:pt x="10427501" y="534789"/>
                  <a:pt x="10443400" y="518890"/>
                  <a:pt x="10443400" y="499278"/>
                </a:cubicBezTo>
                <a:cubicBezTo>
                  <a:pt x="10443400" y="479666"/>
                  <a:pt x="10427501" y="463767"/>
                  <a:pt x="10407889" y="463767"/>
                </a:cubicBezTo>
                <a:close/>
                <a:moveTo>
                  <a:pt x="10219979" y="463767"/>
                </a:moveTo>
                <a:cubicBezTo>
                  <a:pt x="10200367" y="463767"/>
                  <a:pt x="10184468" y="479666"/>
                  <a:pt x="10184468" y="499278"/>
                </a:cubicBezTo>
                <a:cubicBezTo>
                  <a:pt x="10184468" y="518890"/>
                  <a:pt x="10200367" y="534789"/>
                  <a:pt x="10219979" y="534789"/>
                </a:cubicBezTo>
                <a:cubicBezTo>
                  <a:pt x="10239591" y="534789"/>
                  <a:pt x="10255490" y="518890"/>
                  <a:pt x="10255490" y="499278"/>
                </a:cubicBezTo>
                <a:cubicBezTo>
                  <a:pt x="10255490" y="479666"/>
                  <a:pt x="10239591" y="463767"/>
                  <a:pt x="10219979" y="463767"/>
                </a:cubicBezTo>
                <a:close/>
                <a:moveTo>
                  <a:pt x="10032069" y="463767"/>
                </a:moveTo>
                <a:cubicBezTo>
                  <a:pt x="10012457" y="463767"/>
                  <a:pt x="9996558" y="479666"/>
                  <a:pt x="9996558" y="499278"/>
                </a:cubicBezTo>
                <a:cubicBezTo>
                  <a:pt x="9996558" y="518890"/>
                  <a:pt x="10012457" y="534789"/>
                  <a:pt x="10032069" y="534789"/>
                </a:cubicBezTo>
                <a:cubicBezTo>
                  <a:pt x="10051681" y="534789"/>
                  <a:pt x="10067580" y="518890"/>
                  <a:pt x="10067580" y="499278"/>
                </a:cubicBezTo>
                <a:cubicBezTo>
                  <a:pt x="10067580" y="479666"/>
                  <a:pt x="10051681" y="463767"/>
                  <a:pt x="10032069" y="463767"/>
                </a:cubicBezTo>
                <a:close/>
                <a:moveTo>
                  <a:pt x="9844159" y="463767"/>
                </a:moveTo>
                <a:cubicBezTo>
                  <a:pt x="9824547" y="463767"/>
                  <a:pt x="9808648" y="479666"/>
                  <a:pt x="9808648" y="499278"/>
                </a:cubicBezTo>
                <a:cubicBezTo>
                  <a:pt x="9808648" y="518890"/>
                  <a:pt x="9824547" y="534789"/>
                  <a:pt x="9844159" y="534789"/>
                </a:cubicBezTo>
                <a:cubicBezTo>
                  <a:pt x="9863771" y="534789"/>
                  <a:pt x="9879670" y="518890"/>
                  <a:pt x="9879670" y="499278"/>
                </a:cubicBezTo>
                <a:cubicBezTo>
                  <a:pt x="9879670" y="479666"/>
                  <a:pt x="9863771" y="463767"/>
                  <a:pt x="9844159" y="463767"/>
                </a:cubicBezTo>
                <a:close/>
                <a:moveTo>
                  <a:pt x="9656249" y="463767"/>
                </a:moveTo>
                <a:cubicBezTo>
                  <a:pt x="9636637" y="463767"/>
                  <a:pt x="9620738" y="479666"/>
                  <a:pt x="9620738" y="499278"/>
                </a:cubicBezTo>
                <a:cubicBezTo>
                  <a:pt x="9620738" y="518890"/>
                  <a:pt x="9636637" y="534789"/>
                  <a:pt x="9656249" y="534789"/>
                </a:cubicBezTo>
                <a:cubicBezTo>
                  <a:pt x="9675861" y="534789"/>
                  <a:pt x="9691760" y="518890"/>
                  <a:pt x="9691760" y="499278"/>
                </a:cubicBezTo>
                <a:cubicBezTo>
                  <a:pt x="9691760" y="479666"/>
                  <a:pt x="9675861" y="463767"/>
                  <a:pt x="9656249" y="463767"/>
                </a:cubicBezTo>
                <a:close/>
                <a:moveTo>
                  <a:pt x="9468339" y="463767"/>
                </a:moveTo>
                <a:cubicBezTo>
                  <a:pt x="9448727" y="463767"/>
                  <a:pt x="9432828" y="479666"/>
                  <a:pt x="9432828" y="499278"/>
                </a:cubicBezTo>
                <a:cubicBezTo>
                  <a:pt x="9432828" y="518890"/>
                  <a:pt x="9448727" y="534789"/>
                  <a:pt x="9468339" y="534789"/>
                </a:cubicBezTo>
                <a:cubicBezTo>
                  <a:pt x="9487951" y="534789"/>
                  <a:pt x="9503850" y="518890"/>
                  <a:pt x="9503850" y="499278"/>
                </a:cubicBezTo>
                <a:cubicBezTo>
                  <a:pt x="9503850" y="479666"/>
                  <a:pt x="9487951" y="463767"/>
                  <a:pt x="9468339" y="463767"/>
                </a:cubicBezTo>
                <a:close/>
                <a:moveTo>
                  <a:pt x="9280429" y="463767"/>
                </a:moveTo>
                <a:cubicBezTo>
                  <a:pt x="9260817" y="463767"/>
                  <a:pt x="9244918" y="479666"/>
                  <a:pt x="9244918" y="499278"/>
                </a:cubicBezTo>
                <a:cubicBezTo>
                  <a:pt x="9244918" y="518890"/>
                  <a:pt x="9260817" y="534789"/>
                  <a:pt x="9280429" y="534789"/>
                </a:cubicBezTo>
                <a:cubicBezTo>
                  <a:pt x="9300041" y="534789"/>
                  <a:pt x="9315940" y="518890"/>
                  <a:pt x="9315940" y="499278"/>
                </a:cubicBezTo>
                <a:cubicBezTo>
                  <a:pt x="9315940" y="479666"/>
                  <a:pt x="9300041" y="463767"/>
                  <a:pt x="9280429" y="463767"/>
                </a:cubicBezTo>
                <a:close/>
                <a:moveTo>
                  <a:pt x="9092519" y="463767"/>
                </a:moveTo>
                <a:cubicBezTo>
                  <a:pt x="9072907" y="463767"/>
                  <a:pt x="9057008" y="479666"/>
                  <a:pt x="9057008" y="499278"/>
                </a:cubicBezTo>
                <a:cubicBezTo>
                  <a:pt x="9057008" y="518890"/>
                  <a:pt x="9072907" y="534789"/>
                  <a:pt x="9092519" y="534789"/>
                </a:cubicBezTo>
                <a:cubicBezTo>
                  <a:pt x="9112131" y="534789"/>
                  <a:pt x="9128030" y="518890"/>
                  <a:pt x="9128030" y="499278"/>
                </a:cubicBezTo>
                <a:cubicBezTo>
                  <a:pt x="9128030" y="479666"/>
                  <a:pt x="9112131" y="463767"/>
                  <a:pt x="9092519" y="463767"/>
                </a:cubicBezTo>
                <a:close/>
                <a:moveTo>
                  <a:pt x="8904609" y="463767"/>
                </a:moveTo>
                <a:cubicBezTo>
                  <a:pt x="8884997" y="463767"/>
                  <a:pt x="8869098" y="479666"/>
                  <a:pt x="8869098" y="499278"/>
                </a:cubicBezTo>
                <a:cubicBezTo>
                  <a:pt x="8869098" y="518890"/>
                  <a:pt x="8884997" y="534789"/>
                  <a:pt x="8904609" y="534789"/>
                </a:cubicBezTo>
                <a:cubicBezTo>
                  <a:pt x="8924221" y="534789"/>
                  <a:pt x="8940120" y="518890"/>
                  <a:pt x="8940120" y="499278"/>
                </a:cubicBezTo>
                <a:cubicBezTo>
                  <a:pt x="8940120" y="479666"/>
                  <a:pt x="8924221" y="463767"/>
                  <a:pt x="8904609" y="463767"/>
                </a:cubicBezTo>
                <a:close/>
                <a:moveTo>
                  <a:pt x="8716699" y="463767"/>
                </a:moveTo>
                <a:cubicBezTo>
                  <a:pt x="8697087" y="463767"/>
                  <a:pt x="8681188" y="479666"/>
                  <a:pt x="8681188" y="499278"/>
                </a:cubicBezTo>
                <a:cubicBezTo>
                  <a:pt x="8681188" y="518890"/>
                  <a:pt x="8697087" y="534789"/>
                  <a:pt x="8716699" y="534789"/>
                </a:cubicBezTo>
                <a:cubicBezTo>
                  <a:pt x="8736311" y="534789"/>
                  <a:pt x="8752210" y="518890"/>
                  <a:pt x="8752210" y="499278"/>
                </a:cubicBezTo>
                <a:cubicBezTo>
                  <a:pt x="8752210" y="479666"/>
                  <a:pt x="8736311" y="463767"/>
                  <a:pt x="8716699" y="463767"/>
                </a:cubicBezTo>
                <a:close/>
                <a:moveTo>
                  <a:pt x="8528789" y="463767"/>
                </a:moveTo>
                <a:cubicBezTo>
                  <a:pt x="8509177" y="463767"/>
                  <a:pt x="8493278" y="479666"/>
                  <a:pt x="8493278" y="499278"/>
                </a:cubicBezTo>
                <a:cubicBezTo>
                  <a:pt x="8493278" y="518890"/>
                  <a:pt x="8509177" y="534789"/>
                  <a:pt x="8528789" y="534789"/>
                </a:cubicBezTo>
                <a:cubicBezTo>
                  <a:pt x="8548401" y="534789"/>
                  <a:pt x="8564300" y="518890"/>
                  <a:pt x="8564300" y="499278"/>
                </a:cubicBezTo>
                <a:cubicBezTo>
                  <a:pt x="8564300" y="479666"/>
                  <a:pt x="8548401" y="463767"/>
                  <a:pt x="8528789" y="463767"/>
                </a:cubicBezTo>
                <a:close/>
                <a:moveTo>
                  <a:pt x="8340879" y="463767"/>
                </a:moveTo>
                <a:cubicBezTo>
                  <a:pt x="8321267" y="463767"/>
                  <a:pt x="8305368" y="479666"/>
                  <a:pt x="8305368" y="499278"/>
                </a:cubicBezTo>
                <a:cubicBezTo>
                  <a:pt x="8305368" y="518890"/>
                  <a:pt x="8321267" y="534789"/>
                  <a:pt x="8340879" y="534789"/>
                </a:cubicBezTo>
                <a:cubicBezTo>
                  <a:pt x="8360491" y="534789"/>
                  <a:pt x="8376390" y="518890"/>
                  <a:pt x="8376390" y="499278"/>
                </a:cubicBezTo>
                <a:cubicBezTo>
                  <a:pt x="8376390" y="479666"/>
                  <a:pt x="8360491" y="463767"/>
                  <a:pt x="8340879" y="463767"/>
                </a:cubicBezTo>
                <a:close/>
                <a:moveTo>
                  <a:pt x="8152969" y="463767"/>
                </a:moveTo>
                <a:cubicBezTo>
                  <a:pt x="8133357" y="463767"/>
                  <a:pt x="8117458" y="479666"/>
                  <a:pt x="8117458" y="499278"/>
                </a:cubicBezTo>
                <a:cubicBezTo>
                  <a:pt x="8117458" y="518890"/>
                  <a:pt x="8133357" y="534789"/>
                  <a:pt x="8152969" y="534789"/>
                </a:cubicBezTo>
                <a:cubicBezTo>
                  <a:pt x="8172581" y="534789"/>
                  <a:pt x="8188480" y="518890"/>
                  <a:pt x="8188480" y="499278"/>
                </a:cubicBezTo>
                <a:cubicBezTo>
                  <a:pt x="8188480" y="479666"/>
                  <a:pt x="8172581" y="463767"/>
                  <a:pt x="8152969" y="463767"/>
                </a:cubicBezTo>
                <a:close/>
                <a:moveTo>
                  <a:pt x="7965059" y="463767"/>
                </a:moveTo>
                <a:cubicBezTo>
                  <a:pt x="7945447" y="463767"/>
                  <a:pt x="7929548" y="479666"/>
                  <a:pt x="7929548" y="499278"/>
                </a:cubicBezTo>
                <a:cubicBezTo>
                  <a:pt x="7929548" y="518890"/>
                  <a:pt x="7945447" y="534789"/>
                  <a:pt x="7965059" y="534789"/>
                </a:cubicBezTo>
                <a:cubicBezTo>
                  <a:pt x="7984671" y="534789"/>
                  <a:pt x="8000570" y="518890"/>
                  <a:pt x="8000570" y="499278"/>
                </a:cubicBezTo>
                <a:cubicBezTo>
                  <a:pt x="8000570" y="479666"/>
                  <a:pt x="7984671" y="463767"/>
                  <a:pt x="7965059" y="463767"/>
                </a:cubicBezTo>
                <a:close/>
                <a:moveTo>
                  <a:pt x="7777149" y="463767"/>
                </a:moveTo>
                <a:cubicBezTo>
                  <a:pt x="7757537" y="463767"/>
                  <a:pt x="7741638" y="479666"/>
                  <a:pt x="7741638" y="499278"/>
                </a:cubicBezTo>
                <a:cubicBezTo>
                  <a:pt x="7741638" y="518890"/>
                  <a:pt x="7757537" y="534789"/>
                  <a:pt x="7777149" y="534789"/>
                </a:cubicBezTo>
                <a:cubicBezTo>
                  <a:pt x="7796761" y="534789"/>
                  <a:pt x="7812660" y="518890"/>
                  <a:pt x="7812660" y="499278"/>
                </a:cubicBezTo>
                <a:cubicBezTo>
                  <a:pt x="7812660" y="479666"/>
                  <a:pt x="7796761" y="463767"/>
                  <a:pt x="7777149" y="463767"/>
                </a:cubicBezTo>
                <a:close/>
                <a:moveTo>
                  <a:pt x="7589239" y="463767"/>
                </a:moveTo>
                <a:cubicBezTo>
                  <a:pt x="7569627" y="463767"/>
                  <a:pt x="7553728" y="479666"/>
                  <a:pt x="7553728" y="499278"/>
                </a:cubicBezTo>
                <a:cubicBezTo>
                  <a:pt x="7553728" y="518890"/>
                  <a:pt x="7569627" y="534789"/>
                  <a:pt x="7589239" y="534789"/>
                </a:cubicBezTo>
                <a:cubicBezTo>
                  <a:pt x="7608851" y="534789"/>
                  <a:pt x="7624750" y="518890"/>
                  <a:pt x="7624750" y="499278"/>
                </a:cubicBezTo>
                <a:cubicBezTo>
                  <a:pt x="7624750" y="479666"/>
                  <a:pt x="7608851" y="463767"/>
                  <a:pt x="7589239" y="463767"/>
                </a:cubicBezTo>
                <a:close/>
                <a:moveTo>
                  <a:pt x="7401329" y="463767"/>
                </a:moveTo>
                <a:cubicBezTo>
                  <a:pt x="7381717" y="463767"/>
                  <a:pt x="7365818" y="479666"/>
                  <a:pt x="7365818" y="499278"/>
                </a:cubicBezTo>
                <a:cubicBezTo>
                  <a:pt x="7365818" y="518890"/>
                  <a:pt x="7381717" y="534789"/>
                  <a:pt x="7401329" y="534789"/>
                </a:cubicBezTo>
                <a:cubicBezTo>
                  <a:pt x="7420941" y="534789"/>
                  <a:pt x="7436840" y="518890"/>
                  <a:pt x="7436840" y="499278"/>
                </a:cubicBezTo>
                <a:cubicBezTo>
                  <a:pt x="7436840" y="479666"/>
                  <a:pt x="7420941" y="463767"/>
                  <a:pt x="7401329" y="463767"/>
                </a:cubicBezTo>
                <a:close/>
                <a:moveTo>
                  <a:pt x="7213419" y="463767"/>
                </a:moveTo>
                <a:cubicBezTo>
                  <a:pt x="7193807" y="463767"/>
                  <a:pt x="7177908" y="479666"/>
                  <a:pt x="7177908" y="499278"/>
                </a:cubicBezTo>
                <a:cubicBezTo>
                  <a:pt x="7177908" y="518890"/>
                  <a:pt x="7193807" y="534789"/>
                  <a:pt x="7213419" y="534789"/>
                </a:cubicBezTo>
                <a:cubicBezTo>
                  <a:pt x="7233031" y="534789"/>
                  <a:pt x="7248930" y="518890"/>
                  <a:pt x="7248930" y="499278"/>
                </a:cubicBezTo>
                <a:cubicBezTo>
                  <a:pt x="7248930" y="479666"/>
                  <a:pt x="7233031" y="463767"/>
                  <a:pt x="7213419" y="463767"/>
                </a:cubicBezTo>
                <a:close/>
                <a:moveTo>
                  <a:pt x="7025509" y="463767"/>
                </a:moveTo>
                <a:cubicBezTo>
                  <a:pt x="7005897" y="463767"/>
                  <a:pt x="6989998" y="479666"/>
                  <a:pt x="6989998" y="499278"/>
                </a:cubicBezTo>
                <a:cubicBezTo>
                  <a:pt x="6989998" y="518890"/>
                  <a:pt x="7005897" y="534789"/>
                  <a:pt x="7025509" y="534789"/>
                </a:cubicBezTo>
                <a:cubicBezTo>
                  <a:pt x="7045121" y="534789"/>
                  <a:pt x="7061020" y="518890"/>
                  <a:pt x="7061020" y="499278"/>
                </a:cubicBezTo>
                <a:cubicBezTo>
                  <a:pt x="7061020" y="479666"/>
                  <a:pt x="7045121" y="463767"/>
                  <a:pt x="7025509" y="463767"/>
                </a:cubicBezTo>
                <a:close/>
                <a:moveTo>
                  <a:pt x="6837599" y="463767"/>
                </a:moveTo>
                <a:cubicBezTo>
                  <a:pt x="6817987" y="463767"/>
                  <a:pt x="6802088" y="479666"/>
                  <a:pt x="6802088" y="499278"/>
                </a:cubicBezTo>
                <a:cubicBezTo>
                  <a:pt x="6802088" y="518890"/>
                  <a:pt x="6817987" y="534789"/>
                  <a:pt x="6837599" y="534789"/>
                </a:cubicBezTo>
                <a:cubicBezTo>
                  <a:pt x="6857211" y="534789"/>
                  <a:pt x="6873110" y="518890"/>
                  <a:pt x="6873110" y="499278"/>
                </a:cubicBezTo>
                <a:cubicBezTo>
                  <a:pt x="6873110" y="479666"/>
                  <a:pt x="6857211" y="463767"/>
                  <a:pt x="6837599" y="463767"/>
                </a:cubicBezTo>
                <a:close/>
                <a:moveTo>
                  <a:pt x="6649689" y="463767"/>
                </a:moveTo>
                <a:cubicBezTo>
                  <a:pt x="6630077" y="463767"/>
                  <a:pt x="6614179" y="479666"/>
                  <a:pt x="6614179" y="499278"/>
                </a:cubicBezTo>
                <a:cubicBezTo>
                  <a:pt x="6614179" y="518890"/>
                  <a:pt x="6630077" y="534789"/>
                  <a:pt x="6649689" y="534789"/>
                </a:cubicBezTo>
                <a:cubicBezTo>
                  <a:pt x="6669301" y="534789"/>
                  <a:pt x="6685200" y="518890"/>
                  <a:pt x="6685200" y="499278"/>
                </a:cubicBezTo>
                <a:cubicBezTo>
                  <a:pt x="6685200" y="479666"/>
                  <a:pt x="6669301" y="463767"/>
                  <a:pt x="6649689" y="463767"/>
                </a:cubicBezTo>
                <a:close/>
                <a:moveTo>
                  <a:pt x="6461779" y="463767"/>
                </a:moveTo>
                <a:cubicBezTo>
                  <a:pt x="6442168" y="463767"/>
                  <a:pt x="6426268" y="479666"/>
                  <a:pt x="6426268" y="499278"/>
                </a:cubicBezTo>
                <a:cubicBezTo>
                  <a:pt x="6426268" y="518890"/>
                  <a:pt x="6442168" y="534789"/>
                  <a:pt x="6461779" y="534789"/>
                </a:cubicBezTo>
                <a:cubicBezTo>
                  <a:pt x="6481392" y="534789"/>
                  <a:pt x="6497290" y="518890"/>
                  <a:pt x="6497290" y="499278"/>
                </a:cubicBezTo>
                <a:cubicBezTo>
                  <a:pt x="6497290" y="479666"/>
                  <a:pt x="6481392" y="463767"/>
                  <a:pt x="6461779" y="463767"/>
                </a:cubicBezTo>
                <a:close/>
                <a:moveTo>
                  <a:pt x="6273870" y="463767"/>
                </a:moveTo>
                <a:cubicBezTo>
                  <a:pt x="6254257" y="463767"/>
                  <a:pt x="6238358" y="479666"/>
                  <a:pt x="6238358" y="499278"/>
                </a:cubicBezTo>
                <a:cubicBezTo>
                  <a:pt x="6238358" y="518890"/>
                  <a:pt x="6254257" y="534789"/>
                  <a:pt x="6273870" y="534789"/>
                </a:cubicBezTo>
                <a:cubicBezTo>
                  <a:pt x="6293481" y="534789"/>
                  <a:pt x="6309381" y="518890"/>
                  <a:pt x="6309381" y="499278"/>
                </a:cubicBezTo>
                <a:cubicBezTo>
                  <a:pt x="6309381" y="479666"/>
                  <a:pt x="6293481" y="463767"/>
                  <a:pt x="6273870" y="463767"/>
                </a:cubicBezTo>
                <a:close/>
                <a:moveTo>
                  <a:pt x="6085959" y="463767"/>
                </a:moveTo>
                <a:cubicBezTo>
                  <a:pt x="6066347" y="463767"/>
                  <a:pt x="6050450" y="479666"/>
                  <a:pt x="6050450" y="499278"/>
                </a:cubicBezTo>
                <a:cubicBezTo>
                  <a:pt x="6050450" y="518890"/>
                  <a:pt x="6066347" y="534789"/>
                  <a:pt x="6085959" y="534789"/>
                </a:cubicBezTo>
                <a:cubicBezTo>
                  <a:pt x="6105571" y="534789"/>
                  <a:pt x="6121470" y="518890"/>
                  <a:pt x="6121470" y="499278"/>
                </a:cubicBezTo>
                <a:cubicBezTo>
                  <a:pt x="6121470" y="479666"/>
                  <a:pt x="6105571" y="463767"/>
                  <a:pt x="6085959" y="463767"/>
                </a:cubicBezTo>
                <a:close/>
                <a:moveTo>
                  <a:pt x="5898050" y="463767"/>
                </a:moveTo>
                <a:cubicBezTo>
                  <a:pt x="5878439" y="463767"/>
                  <a:pt x="5862539" y="479666"/>
                  <a:pt x="5862539" y="499278"/>
                </a:cubicBezTo>
                <a:cubicBezTo>
                  <a:pt x="5862539" y="518890"/>
                  <a:pt x="5878439" y="534789"/>
                  <a:pt x="5898050" y="534789"/>
                </a:cubicBezTo>
                <a:cubicBezTo>
                  <a:pt x="5917663" y="534789"/>
                  <a:pt x="5933561" y="518890"/>
                  <a:pt x="5933561" y="499278"/>
                </a:cubicBezTo>
                <a:cubicBezTo>
                  <a:pt x="5933561" y="479666"/>
                  <a:pt x="5917663" y="463767"/>
                  <a:pt x="5898050" y="463767"/>
                </a:cubicBezTo>
                <a:close/>
                <a:moveTo>
                  <a:pt x="5710141" y="463767"/>
                </a:moveTo>
                <a:cubicBezTo>
                  <a:pt x="5690529" y="463767"/>
                  <a:pt x="5674630" y="479666"/>
                  <a:pt x="5674630" y="499278"/>
                </a:cubicBezTo>
                <a:cubicBezTo>
                  <a:pt x="5674630" y="518890"/>
                  <a:pt x="5690529" y="534789"/>
                  <a:pt x="5710141" y="534789"/>
                </a:cubicBezTo>
                <a:cubicBezTo>
                  <a:pt x="5729752" y="534789"/>
                  <a:pt x="5745653" y="518890"/>
                  <a:pt x="5745653" y="499278"/>
                </a:cubicBezTo>
                <a:cubicBezTo>
                  <a:pt x="5745653" y="479666"/>
                  <a:pt x="5729752" y="463767"/>
                  <a:pt x="5710141" y="463767"/>
                </a:cubicBezTo>
                <a:close/>
                <a:moveTo>
                  <a:pt x="5522233" y="463767"/>
                </a:moveTo>
                <a:cubicBezTo>
                  <a:pt x="5502620" y="463767"/>
                  <a:pt x="5486721" y="479666"/>
                  <a:pt x="5486721" y="499278"/>
                </a:cubicBezTo>
                <a:cubicBezTo>
                  <a:pt x="5486721" y="518890"/>
                  <a:pt x="5502620" y="534789"/>
                  <a:pt x="5522233" y="534789"/>
                </a:cubicBezTo>
                <a:cubicBezTo>
                  <a:pt x="5541843" y="534789"/>
                  <a:pt x="5557742" y="518890"/>
                  <a:pt x="5557742" y="499278"/>
                </a:cubicBezTo>
                <a:cubicBezTo>
                  <a:pt x="5557742" y="479666"/>
                  <a:pt x="5541843" y="463767"/>
                  <a:pt x="5522233" y="463767"/>
                </a:cubicBezTo>
                <a:close/>
                <a:moveTo>
                  <a:pt x="5334321" y="463767"/>
                </a:moveTo>
                <a:cubicBezTo>
                  <a:pt x="5314711" y="463767"/>
                  <a:pt x="5298813" y="479666"/>
                  <a:pt x="5298813" y="499278"/>
                </a:cubicBezTo>
                <a:cubicBezTo>
                  <a:pt x="5298813" y="518890"/>
                  <a:pt x="5314711" y="534789"/>
                  <a:pt x="5334321" y="534789"/>
                </a:cubicBezTo>
                <a:cubicBezTo>
                  <a:pt x="5353934" y="534789"/>
                  <a:pt x="5369832" y="518890"/>
                  <a:pt x="5369832" y="499278"/>
                </a:cubicBezTo>
                <a:cubicBezTo>
                  <a:pt x="5369832" y="479666"/>
                  <a:pt x="5353934" y="463767"/>
                  <a:pt x="5334321" y="463767"/>
                </a:cubicBezTo>
                <a:close/>
                <a:moveTo>
                  <a:pt x="5146412" y="463767"/>
                </a:moveTo>
                <a:cubicBezTo>
                  <a:pt x="5126803" y="463767"/>
                  <a:pt x="5110901" y="479666"/>
                  <a:pt x="5110901" y="499278"/>
                </a:cubicBezTo>
                <a:cubicBezTo>
                  <a:pt x="5110901" y="518890"/>
                  <a:pt x="5126803" y="534789"/>
                  <a:pt x="5146412" y="534789"/>
                </a:cubicBezTo>
                <a:cubicBezTo>
                  <a:pt x="5166021" y="534789"/>
                  <a:pt x="5181923" y="518890"/>
                  <a:pt x="5181923" y="499278"/>
                </a:cubicBezTo>
                <a:cubicBezTo>
                  <a:pt x="5181923" y="479666"/>
                  <a:pt x="5166021" y="463767"/>
                  <a:pt x="5146412" y="463767"/>
                </a:cubicBezTo>
                <a:close/>
                <a:moveTo>
                  <a:pt x="4958502" y="463767"/>
                </a:moveTo>
                <a:cubicBezTo>
                  <a:pt x="4938890" y="463767"/>
                  <a:pt x="4922992" y="479666"/>
                  <a:pt x="4922992" y="499278"/>
                </a:cubicBezTo>
                <a:cubicBezTo>
                  <a:pt x="4922992" y="518890"/>
                  <a:pt x="4938890" y="534789"/>
                  <a:pt x="4958502" y="534789"/>
                </a:cubicBezTo>
                <a:cubicBezTo>
                  <a:pt x="4978115" y="534789"/>
                  <a:pt x="4994015" y="518890"/>
                  <a:pt x="4994015" y="499278"/>
                </a:cubicBezTo>
                <a:cubicBezTo>
                  <a:pt x="4994015" y="479666"/>
                  <a:pt x="4978115" y="463767"/>
                  <a:pt x="4958502" y="463767"/>
                </a:cubicBezTo>
                <a:close/>
                <a:moveTo>
                  <a:pt x="4770595" y="463767"/>
                </a:moveTo>
                <a:cubicBezTo>
                  <a:pt x="4750980" y="463767"/>
                  <a:pt x="4735082" y="479666"/>
                  <a:pt x="4735082" y="499278"/>
                </a:cubicBezTo>
                <a:cubicBezTo>
                  <a:pt x="4735082" y="518890"/>
                  <a:pt x="4750980" y="534789"/>
                  <a:pt x="4770595" y="534789"/>
                </a:cubicBezTo>
                <a:cubicBezTo>
                  <a:pt x="4790206" y="534789"/>
                  <a:pt x="4806102" y="518890"/>
                  <a:pt x="4806102" y="499278"/>
                </a:cubicBezTo>
                <a:cubicBezTo>
                  <a:pt x="4806102" y="479666"/>
                  <a:pt x="4790206" y="463767"/>
                  <a:pt x="4770595" y="463767"/>
                </a:cubicBezTo>
                <a:close/>
                <a:moveTo>
                  <a:pt x="4582682" y="463767"/>
                </a:moveTo>
                <a:cubicBezTo>
                  <a:pt x="4563071" y="463767"/>
                  <a:pt x="4547171" y="479666"/>
                  <a:pt x="4547171" y="499278"/>
                </a:cubicBezTo>
                <a:cubicBezTo>
                  <a:pt x="4547171" y="518890"/>
                  <a:pt x="4563071" y="534789"/>
                  <a:pt x="4582682" y="534789"/>
                </a:cubicBezTo>
                <a:cubicBezTo>
                  <a:pt x="4602294" y="534789"/>
                  <a:pt x="4618193" y="518890"/>
                  <a:pt x="4618193" y="499278"/>
                </a:cubicBezTo>
                <a:cubicBezTo>
                  <a:pt x="4618193" y="479666"/>
                  <a:pt x="4602294" y="463767"/>
                  <a:pt x="4582682" y="463767"/>
                </a:cubicBezTo>
                <a:close/>
                <a:moveTo>
                  <a:pt x="4394773" y="463767"/>
                </a:moveTo>
                <a:cubicBezTo>
                  <a:pt x="4375161" y="463767"/>
                  <a:pt x="4359261" y="479666"/>
                  <a:pt x="4359261" y="499278"/>
                </a:cubicBezTo>
                <a:cubicBezTo>
                  <a:pt x="4359261" y="518890"/>
                  <a:pt x="4375161" y="534789"/>
                  <a:pt x="4394773" y="534789"/>
                </a:cubicBezTo>
                <a:cubicBezTo>
                  <a:pt x="4414385" y="534789"/>
                  <a:pt x="4430285" y="518890"/>
                  <a:pt x="4430285" y="499278"/>
                </a:cubicBezTo>
                <a:cubicBezTo>
                  <a:pt x="4430285" y="479666"/>
                  <a:pt x="4414385" y="463767"/>
                  <a:pt x="4394773" y="463767"/>
                </a:cubicBezTo>
                <a:close/>
                <a:moveTo>
                  <a:pt x="4206863" y="463767"/>
                </a:moveTo>
                <a:cubicBezTo>
                  <a:pt x="4187257" y="463767"/>
                  <a:pt x="4171356" y="479666"/>
                  <a:pt x="4171356" y="499278"/>
                </a:cubicBezTo>
                <a:cubicBezTo>
                  <a:pt x="4171356" y="518890"/>
                  <a:pt x="4187257" y="534789"/>
                  <a:pt x="4206863" y="534789"/>
                </a:cubicBezTo>
                <a:cubicBezTo>
                  <a:pt x="4226473" y="534789"/>
                  <a:pt x="4242372" y="518890"/>
                  <a:pt x="4242372" y="499278"/>
                </a:cubicBezTo>
                <a:cubicBezTo>
                  <a:pt x="4242372" y="479666"/>
                  <a:pt x="4226473" y="463767"/>
                  <a:pt x="4206863" y="463767"/>
                </a:cubicBezTo>
                <a:close/>
                <a:moveTo>
                  <a:pt x="4018959" y="463767"/>
                </a:moveTo>
                <a:cubicBezTo>
                  <a:pt x="3999346" y="463767"/>
                  <a:pt x="3983449" y="479666"/>
                  <a:pt x="3983449" y="499278"/>
                </a:cubicBezTo>
                <a:cubicBezTo>
                  <a:pt x="3983449" y="518890"/>
                  <a:pt x="3999346" y="534789"/>
                  <a:pt x="4018959" y="534789"/>
                </a:cubicBezTo>
                <a:cubicBezTo>
                  <a:pt x="4038571" y="534789"/>
                  <a:pt x="4054470" y="518890"/>
                  <a:pt x="4054470" y="499278"/>
                </a:cubicBezTo>
                <a:cubicBezTo>
                  <a:pt x="4054470" y="479666"/>
                  <a:pt x="4038571" y="463767"/>
                  <a:pt x="4018959" y="463767"/>
                </a:cubicBezTo>
                <a:close/>
                <a:moveTo>
                  <a:pt x="3831047" y="463767"/>
                </a:moveTo>
                <a:cubicBezTo>
                  <a:pt x="3811436" y="463767"/>
                  <a:pt x="3795536" y="479666"/>
                  <a:pt x="3795536" y="499278"/>
                </a:cubicBezTo>
                <a:cubicBezTo>
                  <a:pt x="3795536" y="518890"/>
                  <a:pt x="3811436" y="534789"/>
                  <a:pt x="3831047" y="534789"/>
                </a:cubicBezTo>
                <a:cubicBezTo>
                  <a:pt x="3850660" y="534789"/>
                  <a:pt x="3866559" y="518890"/>
                  <a:pt x="3866559" y="499278"/>
                </a:cubicBezTo>
                <a:cubicBezTo>
                  <a:pt x="3866559" y="479666"/>
                  <a:pt x="3850660" y="463767"/>
                  <a:pt x="3831047" y="463767"/>
                </a:cubicBezTo>
                <a:close/>
                <a:moveTo>
                  <a:pt x="3643135" y="463767"/>
                </a:moveTo>
                <a:cubicBezTo>
                  <a:pt x="3623524" y="463767"/>
                  <a:pt x="3607624" y="479666"/>
                  <a:pt x="3607624" y="499278"/>
                </a:cubicBezTo>
                <a:cubicBezTo>
                  <a:pt x="3607624" y="518890"/>
                  <a:pt x="3623524" y="534789"/>
                  <a:pt x="3643135" y="534789"/>
                </a:cubicBezTo>
                <a:cubicBezTo>
                  <a:pt x="3662748" y="534789"/>
                  <a:pt x="3678648" y="518890"/>
                  <a:pt x="3678648" y="499278"/>
                </a:cubicBezTo>
                <a:cubicBezTo>
                  <a:pt x="3678648" y="479666"/>
                  <a:pt x="3662748" y="463767"/>
                  <a:pt x="3643135" y="463767"/>
                </a:cubicBezTo>
                <a:close/>
                <a:moveTo>
                  <a:pt x="3455228" y="463767"/>
                </a:moveTo>
                <a:cubicBezTo>
                  <a:pt x="3435616" y="463767"/>
                  <a:pt x="3419718" y="479666"/>
                  <a:pt x="3419718" y="499278"/>
                </a:cubicBezTo>
                <a:cubicBezTo>
                  <a:pt x="3419718" y="518890"/>
                  <a:pt x="3435616" y="534789"/>
                  <a:pt x="3455228" y="534789"/>
                </a:cubicBezTo>
                <a:cubicBezTo>
                  <a:pt x="3474841" y="534789"/>
                  <a:pt x="3490738" y="518890"/>
                  <a:pt x="3490738" y="499278"/>
                </a:cubicBezTo>
                <a:cubicBezTo>
                  <a:pt x="3490738" y="479666"/>
                  <a:pt x="3474841" y="463767"/>
                  <a:pt x="3455228" y="463767"/>
                </a:cubicBezTo>
                <a:close/>
                <a:moveTo>
                  <a:pt x="3267322" y="463767"/>
                </a:moveTo>
                <a:cubicBezTo>
                  <a:pt x="3247709" y="463767"/>
                  <a:pt x="3231812" y="479666"/>
                  <a:pt x="3231812" y="499278"/>
                </a:cubicBezTo>
                <a:cubicBezTo>
                  <a:pt x="3231812" y="518890"/>
                  <a:pt x="3247709" y="534789"/>
                  <a:pt x="3267322" y="534789"/>
                </a:cubicBezTo>
                <a:cubicBezTo>
                  <a:pt x="3286933" y="534789"/>
                  <a:pt x="3302832" y="518890"/>
                  <a:pt x="3302832" y="499278"/>
                </a:cubicBezTo>
                <a:cubicBezTo>
                  <a:pt x="3302832" y="479666"/>
                  <a:pt x="3286933" y="463767"/>
                  <a:pt x="3267322" y="463767"/>
                </a:cubicBezTo>
                <a:close/>
                <a:moveTo>
                  <a:pt x="3079409" y="463767"/>
                </a:moveTo>
                <a:cubicBezTo>
                  <a:pt x="3059798" y="463767"/>
                  <a:pt x="3043899" y="479666"/>
                  <a:pt x="3043899" y="499278"/>
                </a:cubicBezTo>
                <a:cubicBezTo>
                  <a:pt x="3043899" y="518890"/>
                  <a:pt x="3059798" y="534789"/>
                  <a:pt x="3079409" y="534789"/>
                </a:cubicBezTo>
                <a:cubicBezTo>
                  <a:pt x="3099022" y="534789"/>
                  <a:pt x="3114921" y="518890"/>
                  <a:pt x="3114921" y="499278"/>
                </a:cubicBezTo>
                <a:cubicBezTo>
                  <a:pt x="3114921" y="479666"/>
                  <a:pt x="3099022" y="463767"/>
                  <a:pt x="3079409" y="463767"/>
                </a:cubicBezTo>
                <a:close/>
                <a:moveTo>
                  <a:pt x="2891500" y="463767"/>
                </a:moveTo>
                <a:cubicBezTo>
                  <a:pt x="2871887" y="463767"/>
                  <a:pt x="2855988" y="479666"/>
                  <a:pt x="2855988" y="499278"/>
                </a:cubicBezTo>
                <a:cubicBezTo>
                  <a:pt x="2855988" y="518890"/>
                  <a:pt x="2871887" y="534789"/>
                  <a:pt x="2891500" y="534789"/>
                </a:cubicBezTo>
                <a:cubicBezTo>
                  <a:pt x="2911111" y="534789"/>
                  <a:pt x="2927011" y="518890"/>
                  <a:pt x="2927011" y="499278"/>
                </a:cubicBezTo>
                <a:cubicBezTo>
                  <a:pt x="2927011" y="479666"/>
                  <a:pt x="2911111" y="463767"/>
                  <a:pt x="2891500" y="463767"/>
                </a:cubicBezTo>
                <a:close/>
                <a:moveTo>
                  <a:pt x="2703588" y="463767"/>
                </a:moveTo>
                <a:cubicBezTo>
                  <a:pt x="2683978" y="463767"/>
                  <a:pt x="2668078" y="479666"/>
                  <a:pt x="2668078" y="499278"/>
                </a:cubicBezTo>
                <a:cubicBezTo>
                  <a:pt x="2668078" y="518890"/>
                  <a:pt x="2683978" y="534789"/>
                  <a:pt x="2703588" y="534789"/>
                </a:cubicBezTo>
                <a:cubicBezTo>
                  <a:pt x="2723201" y="534789"/>
                  <a:pt x="2739100" y="518890"/>
                  <a:pt x="2739100" y="499278"/>
                </a:cubicBezTo>
                <a:cubicBezTo>
                  <a:pt x="2739100" y="479666"/>
                  <a:pt x="2723201" y="463767"/>
                  <a:pt x="2703588" y="463767"/>
                </a:cubicBezTo>
                <a:close/>
                <a:moveTo>
                  <a:pt x="2515679" y="463767"/>
                </a:moveTo>
                <a:cubicBezTo>
                  <a:pt x="2496067" y="463767"/>
                  <a:pt x="2480169" y="479666"/>
                  <a:pt x="2480169" y="499278"/>
                </a:cubicBezTo>
                <a:cubicBezTo>
                  <a:pt x="2480169" y="518890"/>
                  <a:pt x="2496067" y="534789"/>
                  <a:pt x="2515679" y="534789"/>
                </a:cubicBezTo>
                <a:cubicBezTo>
                  <a:pt x="2535292" y="534789"/>
                  <a:pt x="2551191" y="518890"/>
                  <a:pt x="2551191" y="499278"/>
                </a:cubicBezTo>
                <a:cubicBezTo>
                  <a:pt x="2551191" y="479666"/>
                  <a:pt x="2535292" y="463767"/>
                  <a:pt x="2515679" y="463767"/>
                </a:cubicBezTo>
                <a:close/>
                <a:moveTo>
                  <a:pt x="2327769" y="463767"/>
                </a:moveTo>
                <a:cubicBezTo>
                  <a:pt x="2308158" y="463767"/>
                  <a:pt x="2292259" y="479666"/>
                  <a:pt x="2292259" y="499278"/>
                </a:cubicBezTo>
                <a:cubicBezTo>
                  <a:pt x="2292259" y="518890"/>
                  <a:pt x="2308158" y="534789"/>
                  <a:pt x="2327769" y="534789"/>
                </a:cubicBezTo>
                <a:cubicBezTo>
                  <a:pt x="2347382" y="534789"/>
                  <a:pt x="2363281" y="518890"/>
                  <a:pt x="2363281" y="499278"/>
                </a:cubicBezTo>
                <a:cubicBezTo>
                  <a:pt x="2363281" y="479666"/>
                  <a:pt x="2347382" y="463767"/>
                  <a:pt x="2327769" y="463767"/>
                </a:cubicBezTo>
                <a:close/>
                <a:moveTo>
                  <a:pt x="2139862" y="463767"/>
                </a:moveTo>
                <a:cubicBezTo>
                  <a:pt x="2120248" y="463767"/>
                  <a:pt x="2104350" y="479666"/>
                  <a:pt x="2104350" y="499278"/>
                </a:cubicBezTo>
                <a:cubicBezTo>
                  <a:pt x="2104350" y="518890"/>
                  <a:pt x="2120248" y="534789"/>
                  <a:pt x="2139862" y="534789"/>
                </a:cubicBezTo>
                <a:cubicBezTo>
                  <a:pt x="2159472" y="534789"/>
                  <a:pt x="2175372" y="518890"/>
                  <a:pt x="2175372" y="499278"/>
                </a:cubicBezTo>
                <a:cubicBezTo>
                  <a:pt x="2175372" y="479666"/>
                  <a:pt x="2159472" y="463767"/>
                  <a:pt x="2139862" y="463767"/>
                </a:cubicBezTo>
                <a:close/>
                <a:moveTo>
                  <a:pt x="1951951" y="463767"/>
                </a:moveTo>
                <a:cubicBezTo>
                  <a:pt x="1932339" y="463767"/>
                  <a:pt x="1916440" y="479666"/>
                  <a:pt x="1916440" y="499278"/>
                </a:cubicBezTo>
                <a:cubicBezTo>
                  <a:pt x="1916440" y="518890"/>
                  <a:pt x="1932339" y="534789"/>
                  <a:pt x="1951951" y="534789"/>
                </a:cubicBezTo>
                <a:cubicBezTo>
                  <a:pt x="1971563" y="534789"/>
                  <a:pt x="1987463" y="518890"/>
                  <a:pt x="1987463" y="499278"/>
                </a:cubicBezTo>
                <a:cubicBezTo>
                  <a:pt x="1987463" y="479666"/>
                  <a:pt x="1971563" y="463767"/>
                  <a:pt x="1951951" y="463767"/>
                </a:cubicBezTo>
                <a:close/>
                <a:moveTo>
                  <a:pt x="1764042" y="463767"/>
                </a:moveTo>
                <a:cubicBezTo>
                  <a:pt x="1744430" y="463767"/>
                  <a:pt x="1728531" y="479666"/>
                  <a:pt x="1728531" y="499278"/>
                </a:cubicBezTo>
                <a:cubicBezTo>
                  <a:pt x="1728531" y="518890"/>
                  <a:pt x="1744430" y="534789"/>
                  <a:pt x="1764042" y="534789"/>
                </a:cubicBezTo>
                <a:cubicBezTo>
                  <a:pt x="1783654" y="534789"/>
                  <a:pt x="1799553" y="518890"/>
                  <a:pt x="1799553" y="499278"/>
                </a:cubicBezTo>
                <a:cubicBezTo>
                  <a:pt x="1799553" y="479666"/>
                  <a:pt x="1783654" y="463767"/>
                  <a:pt x="1764042" y="463767"/>
                </a:cubicBezTo>
                <a:close/>
                <a:moveTo>
                  <a:pt x="1576132" y="463767"/>
                </a:moveTo>
                <a:cubicBezTo>
                  <a:pt x="1556520" y="463767"/>
                  <a:pt x="1540621" y="479666"/>
                  <a:pt x="1540621" y="499278"/>
                </a:cubicBezTo>
                <a:cubicBezTo>
                  <a:pt x="1540621" y="518890"/>
                  <a:pt x="1556520" y="534789"/>
                  <a:pt x="1576132" y="534789"/>
                </a:cubicBezTo>
                <a:cubicBezTo>
                  <a:pt x="1595744" y="534789"/>
                  <a:pt x="1611643" y="518890"/>
                  <a:pt x="1611643" y="499278"/>
                </a:cubicBezTo>
                <a:cubicBezTo>
                  <a:pt x="1611643" y="479666"/>
                  <a:pt x="1595744" y="463767"/>
                  <a:pt x="1576132" y="463767"/>
                </a:cubicBezTo>
                <a:close/>
                <a:moveTo>
                  <a:pt x="1388222" y="463767"/>
                </a:moveTo>
                <a:cubicBezTo>
                  <a:pt x="1368610" y="463767"/>
                  <a:pt x="1352711" y="479666"/>
                  <a:pt x="1352711" y="499278"/>
                </a:cubicBezTo>
                <a:cubicBezTo>
                  <a:pt x="1352711" y="518890"/>
                  <a:pt x="1368610" y="534789"/>
                  <a:pt x="1388222" y="534789"/>
                </a:cubicBezTo>
                <a:cubicBezTo>
                  <a:pt x="1407834" y="534789"/>
                  <a:pt x="1423733" y="518890"/>
                  <a:pt x="1423733" y="499278"/>
                </a:cubicBezTo>
                <a:cubicBezTo>
                  <a:pt x="1423733" y="479666"/>
                  <a:pt x="1407834" y="463767"/>
                  <a:pt x="1388222" y="463767"/>
                </a:cubicBezTo>
                <a:close/>
                <a:moveTo>
                  <a:pt x="1200313" y="463767"/>
                </a:moveTo>
                <a:cubicBezTo>
                  <a:pt x="1180701" y="463767"/>
                  <a:pt x="1164802" y="479666"/>
                  <a:pt x="1164802" y="499278"/>
                </a:cubicBezTo>
                <a:cubicBezTo>
                  <a:pt x="1164802" y="518890"/>
                  <a:pt x="1180701" y="534789"/>
                  <a:pt x="1200313" y="534789"/>
                </a:cubicBezTo>
                <a:cubicBezTo>
                  <a:pt x="1219925" y="534789"/>
                  <a:pt x="1235824" y="518890"/>
                  <a:pt x="1235824" y="499278"/>
                </a:cubicBezTo>
                <a:cubicBezTo>
                  <a:pt x="1235824" y="479666"/>
                  <a:pt x="1219925" y="463767"/>
                  <a:pt x="1200313" y="463767"/>
                </a:cubicBezTo>
                <a:close/>
                <a:moveTo>
                  <a:pt x="1012403" y="463767"/>
                </a:moveTo>
                <a:cubicBezTo>
                  <a:pt x="992791" y="463767"/>
                  <a:pt x="976892" y="479666"/>
                  <a:pt x="976892" y="499278"/>
                </a:cubicBezTo>
                <a:cubicBezTo>
                  <a:pt x="976892" y="518890"/>
                  <a:pt x="992791" y="534789"/>
                  <a:pt x="1012403" y="534789"/>
                </a:cubicBezTo>
                <a:cubicBezTo>
                  <a:pt x="1032015" y="534789"/>
                  <a:pt x="1047914" y="518890"/>
                  <a:pt x="1047914" y="499278"/>
                </a:cubicBezTo>
                <a:cubicBezTo>
                  <a:pt x="1047914" y="479666"/>
                  <a:pt x="1032015" y="463767"/>
                  <a:pt x="1012403" y="463767"/>
                </a:cubicBezTo>
                <a:close/>
                <a:moveTo>
                  <a:pt x="824493" y="463767"/>
                </a:moveTo>
                <a:cubicBezTo>
                  <a:pt x="804881" y="463767"/>
                  <a:pt x="788982" y="479666"/>
                  <a:pt x="788982" y="499278"/>
                </a:cubicBezTo>
                <a:cubicBezTo>
                  <a:pt x="788982" y="518890"/>
                  <a:pt x="804881" y="534789"/>
                  <a:pt x="824493" y="534789"/>
                </a:cubicBezTo>
                <a:cubicBezTo>
                  <a:pt x="844105" y="534789"/>
                  <a:pt x="860004" y="518890"/>
                  <a:pt x="860004" y="499278"/>
                </a:cubicBezTo>
                <a:cubicBezTo>
                  <a:pt x="860004" y="479666"/>
                  <a:pt x="844105" y="463767"/>
                  <a:pt x="824493" y="463767"/>
                </a:cubicBezTo>
                <a:close/>
                <a:moveTo>
                  <a:pt x="636584" y="463767"/>
                </a:moveTo>
                <a:cubicBezTo>
                  <a:pt x="616972" y="463767"/>
                  <a:pt x="601072" y="479666"/>
                  <a:pt x="601072" y="499278"/>
                </a:cubicBezTo>
                <a:cubicBezTo>
                  <a:pt x="601072" y="518890"/>
                  <a:pt x="616972" y="534789"/>
                  <a:pt x="636584" y="534789"/>
                </a:cubicBezTo>
                <a:cubicBezTo>
                  <a:pt x="656196" y="534789"/>
                  <a:pt x="672094" y="518890"/>
                  <a:pt x="672094" y="499278"/>
                </a:cubicBezTo>
                <a:cubicBezTo>
                  <a:pt x="672094" y="479666"/>
                  <a:pt x="656196" y="463767"/>
                  <a:pt x="636584" y="463767"/>
                </a:cubicBezTo>
                <a:close/>
                <a:moveTo>
                  <a:pt x="448674" y="463767"/>
                </a:moveTo>
                <a:cubicBezTo>
                  <a:pt x="429062" y="463767"/>
                  <a:pt x="413163" y="479666"/>
                  <a:pt x="413163" y="499278"/>
                </a:cubicBezTo>
                <a:cubicBezTo>
                  <a:pt x="413163" y="518890"/>
                  <a:pt x="429062" y="534789"/>
                  <a:pt x="448674" y="534789"/>
                </a:cubicBezTo>
                <a:cubicBezTo>
                  <a:pt x="468286" y="534789"/>
                  <a:pt x="484185" y="518890"/>
                  <a:pt x="484185" y="499278"/>
                </a:cubicBezTo>
                <a:cubicBezTo>
                  <a:pt x="484185" y="479666"/>
                  <a:pt x="468286" y="463767"/>
                  <a:pt x="448674" y="463767"/>
                </a:cubicBezTo>
                <a:close/>
                <a:moveTo>
                  <a:pt x="260764" y="463767"/>
                </a:moveTo>
                <a:cubicBezTo>
                  <a:pt x="241152" y="463767"/>
                  <a:pt x="225253" y="479666"/>
                  <a:pt x="225253" y="499278"/>
                </a:cubicBezTo>
                <a:cubicBezTo>
                  <a:pt x="225253" y="518890"/>
                  <a:pt x="241152" y="534789"/>
                  <a:pt x="260764" y="534789"/>
                </a:cubicBezTo>
                <a:cubicBezTo>
                  <a:pt x="280376" y="534789"/>
                  <a:pt x="296275" y="518890"/>
                  <a:pt x="296275" y="499278"/>
                </a:cubicBezTo>
                <a:cubicBezTo>
                  <a:pt x="296275" y="479666"/>
                  <a:pt x="280376" y="463767"/>
                  <a:pt x="260764" y="463767"/>
                </a:cubicBezTo>
                <a:close/>
                <a:moveTo>
                  <a:pt x="78816" y="463766"/>
                </a:moveTo>
                <a:cubicBezTo>
                  <a:pt x="59203" y="463766"/>
                  <a:pt x="43304" y="479665"/>
                  <a:pt x="43304" y="499277"/>
                </a:cubicBezTo>
                <a:cubicBezTo>
                  <a:pt x="43304" y="518889"/>
                  <a:pt x="59203" y="534788"/>
                  <a:pt x="78816" y="534788"/>
                </a:cubicBezTo>
                <a:cubicBezTo>
                  <a:pt x="98427" y="534788"/>
                  <a:pt x="114326" y="518889"/>
                  <a:pt x="114326" y="499277"/>
                </a:cubicBezTo>
                <a:cubicBezTo>
                  <a:pt x="114326" y="479665"/>
                  <a:pt x="98427" y="463766"/>
                  <a:pt x="78816" y="463766"/>
                </a:cubicBezTo>
                <a:close/>
                <a:moveTo>
                  <a:pt x="12007004" y="311367"/>
                </a:moveTo>
                <a:cubicBezTo>
                  <a:pt x="11987392" y="311367"/>
                  <a:pt x="11971493" y="327266"/>
                  <a:pt x="11971493" y="346878"/>
                </a:cubicBezTo>
                <a:cubicBezTo>
                  <a:pt x="11971493" y="366490"/>
                  <a:pt x="11987392" y="382389"/>
                  <a:pt x="12007004" y="382389"/>
                </a:cubicBezTo>
                <a:cubicBezTo>
                  <a:pt x="12026616" y="382389"/>
                  <a:pt x="12042515" y="366490"/>
                  <a:pt x="12042515" y="346878"/>
                </a:cubicBezTo>
                <a:cubicBezTo>
                  <a:pt x="12042515" y="327266"/>
                  <a:pt x="12026616" y="311367"/>
                  <a:pt x="12007004" y="311367"/>
                </a:cubicBezTo>
                <a:close/>
                <a:moveTo>
                  <a:pt x="11819094" y="311367"/>
                </a:moveTo>
                <a:cubicBezTo>
                  <a:pt x="11799482" y="311367"/>
                  <a:pt x="11783583" y="327266"/>
                  <a:pt x="11783583" y="346878"/>
                </a:cubicBezTo>
                <a:cubicBezTo>
                  <a:pt x="11783583" y="366490"/>
                  <a:pt x="11799482" y="382389"/>
                  <a:pt x="11819094" y="382389"/>
                </a:cubicBezTo>
                <a:cubicBezTo>
                  <a:pt x="11838706" y="382389"/>
                  <a:pt x="11854605" y="366490"/>
                  <a:pt x="11854605" y="346878"/>
                </a:cubicBezTo>
                <a:cubicBezTo>
                  <a:pt x="11854605" y="327266"/>
                  <a:pt x="11838706" y="311367"/>
                  <a:pt x="11819094" y="311367"/>
                </a:cubicBezTo>
                <a:close/>
                <a:moveTo>
                  <a:pt x="11631184" y="311367"/>
                </a:moveTo>
                <a:cubicBezTo>
                  <a:pt x="11611572" y="311367"/>
                  <a:pt x="11595673" y="327266"/>
                  <a:pt x="11595673" y="346878"/>
                </a:cubicBezTo>
                <a:cubicBezTo>
                  <a:pt x="11595673" y="366490"/>
                  <a:pt x="11611572" y="382389"/>
                  <a:pt x="11631184" y="382389"/>
                </a:cubicBezTo>
                <a:cubicBezTo>
                  <a:pt x="11650796" y="382389"/>
                  <a:pt x="11666695" y="366490"/>
                  <a:pt x="11666695" y="346878"/>
                </a:cubicBezTo>
                <a:cubicBezTo>
                  <a:pt x="11666695" y="327266"/>
                  <a:pt x="11650796" y="311367"/>
                  <a:pt x="11631184" y="311367"/>
                </a:cubicBezTo>
                <a:close/>
                <a:moveTo>
                  <a:pt x="11443274" y="311367"/>
                </a:moveTo>
                <a:cubicBezTo>
                  <a:pt x="11423662" y="311367"/>
                  <a:pt x="11407763" y="327266"/>
                  <a:pt x="11407763" y="346878"/>
                </a:cubicBezTo>
                <a:cubicBezTo>
                  <a:pt x="11407763" y="366490"/>
                  <a:pt x="11423662" y="382389"/>
                  <a:pt x="11443274" y="382389"/>
                </a:cubicBezTo>
                <a:cubicBezTo>
                  <a:pt x="11462886" y="382389"/>
                  <a:pt x="11478785" y="366490"/>
                  <a:pt x="11478785" y="346878"/>
                </a:cubicBezTo>
                <a:cubicBezTo>
                  <a:pt x="11478785" y="327266"/>
                  <a:pt x="11462886" y="311367"/>
                  <a:pt x="11443274" y="311367"/>
                </a:cubicBezTo>
                <a:close/>
                <a:moveTo>
                  <a:pt x="11255364" y="311367"/>
                </a:moveTo>
                <a:cubicBezTo>
                  <a:pt x="11235752" y="311367"/>
                  <a:pt x="11219853" y="327266"/>
                  <a:pt x="11219853" y="346878"/>
                </a:cubicBezTo>
                <a:cubicBezTo>
                  <a:pt x="11219853" y="366490"/>
                  <a:pt x="11235752" y="382389"/>
                  <a:pt x="11255364" y="382389"/>
                </a:cubicBezTo>
                <a:cubicBezTo>
                  <a:pt x="11274976" y="382389"/>
                  <a:pt x="11290875" y="366490"/>
                  <a:pt x="11290875" y="346878"/>
                </a:cubicBezTo>
                <a:cubicBezTo>
                  <a:pt x="11290875" y="327266"/>
                  <a:pt x="11274976" y="311367"/>
                  <a:pt x="11255364" y="311367"/>
                </a:cubicBezTo>
                <a:close/>
                <a:moveTo>
                  <a:pt x="11067454" y="311367"/>
                </a:moveTo>
                <a:cubicBezTo>
                  <a:pt x="11047842" y="311367"/>
                  <a:pt x="11031943" y="327266"/>
                  <a:pt x="11031943" y="346878"/>
                </a:cubicBezTo>
                <a:cubicBezTo>
                  <a:pt x="11031943" y="366490"/>
                  <a:pt x="11047842" y="382389"/>
                  <a:pt x="11067454" y="382389"/>
                </a:cubicBezTo>
                <a:cubicBezTo>
                  <a:pt x="11087066" y="382389"/>
                  <a:pt x="11102965" y="366490"/>
                  <a:pt x="11102965" y="346878"/>
                </a:cubicBezTo>
                <a:cubicBezTo>
                  <a:pt x="11102965" y="327266"/>
                  <a:pt x="11087066" y="311367"/>
                  <a:pt x="11067454" y="311367"/>
                </a:cubicBezTo>
                <a:close/>
                <a:moveTo>
                  <a:pt x="10879544" y="311367"/>
                </a:moveTo>
                <a:cubicBezTo>
                  <a:pt x="10859932" y="311367"/>
                  <a:pt x="10844033" y="327266"/>
                  <a:pt x="10844033" y="346878"/>
                </a:cubicBezTo>
                <a:cubicBezTo>
                  <a:pt x="10844033" y="366490"/>
                  <a:pt x="10859932" y="382389"/>
                  <a:pt x="10879544" y="382389"/>
                </a:cubicBezTo>
                <a:cubicBezTo>
                  <a:pt x="10899156" y="382389"/>
                  <a:pt x="10915055" y="366490"/>
                  <a:pt x="10915055" y="346878"/>
                </a:cubicBezTo>
                <a:cubicBezTo>
                  <a:pt x="10915055" y="327266"/>
                  <a:pt x="10899156" y="311367"/>
                  <a:pt x="10879544" y="311367"/>
                </a:cubicBezTo>
                <a:close/>
                <a:moveTo>
                  <a:pt x="10691634" y="311367"/>
                </a:moveTo>
                <a:cubicBezTo>
                  <a:pt x="10672022" y="311367"/>
                  <a:pt x="10656123" y="327266"/>
                  <a:pt x="10656123" y="346878"/>
                </a:cubicBezTo>
                <a:cubicBezTo>
                  <a:pt x="10656123" y="366490"/>
                  <a:pt x="10672022" y="382389"/>
                  <a:pt x="10691634" y="382389"/>
                </a:cubicBezTo>
                <a:cubicBezTo>
                  <a:pt x="10711246" y="382389"/>
                  <a:pt x="10727145" y="366490"/>
                  <a:pt x="10727145" y="346878"/>
                </a:cubicBezTo>
                <a:cubicBezTo>
                  <a:pt x="10727145" y="327266"/>
                  <a:pt x="10711246" y="311367"/>
                  <a:pt x="10691634" y="311367"/>
                </a:cubicBezTo>
                <a:close/>
                <a:moveTo>
                  <a:pt x="10503724" y="311367"/>
                </a:moveTo>
                <a:cubicBezTo>
                  <a:pt x="10484112" y="311367"/>
                  <a:pt x="10468213" y="327266"/>
                  <a:pt x="10468213" y="346878"/>
                </a:cubicBezTo>
                <a:cubicBezTo>
                  <a:pt x="10468213" y="366490"/>
                  <a:pt x="10484112" y="382389"/>
                  <a:pt x="10503724" y="382389"/>
                </a:cubicBezTo>
                <a:cubicBezTo>
                  <a:pt x="10523336" y="382389"/>
                  <a:pt x="10539235" y="366490"/>
                  <a:pt x="10539235" y="346878"/>
                </a:cubicBezTo>
                <a:cubicBezTo>
                  <a:pt x="10539235" y="327266"/>
                  <a:pt x="10523336" y="311367"/>
                  <a:pt x="10503724" y="311367"/>
                </a:cubicBezTo>
                <a:close/>
                <a:moveTo>
                  <a:pt x="10315814" y="311367"/>
                </a:moveTo>
                <a:cubicBezTo>
                  <a:pt x="10296202" y="311367"/>
                  <a:pt x="10280303" y="327266"/>
                  <a:pt x="10280303" y="346878"/>
                </a:cubicBezTo>
                <a:cubicBezTo>
                  <a:pt x="10280303" y="366490"/>
                  <a:pt x="10296202" y="382389"/>
                  <a:pt x="10315814" y="382389"/>
                </a:cubicBezTo>
                <a:cubicBezTo>
                  <a:pt x="10335426" y="382389"/>
                  <a:pt x="10351325" y="366490"/>
                  <a:pt x="10351325" y="346878"/>
                </a:cubicBezTo>
                <a:cubicBezTo>
                  <a:pt x="10351325" y="327266"/>
                  <a:pt x="10335426" y="311367"/>
                  <a:pt x="10315814" y="311367"/>
                </a:cubicBezTo>
                <a:close/>
                <a:moveTo>
                  <a:pt x="10127904" y="311367"/>
                </a:moveTo>
                <a:cubicBezTo>
                  <a:pt x="10108292" y="311367"/>
                  <a:pt x="10092393" y="327266"/>
                  <a:pt x="10092393" y="346878"/>
                </a:cubicBezTo>
                <a:cubicBezTo>
                  <a:pt x="10092393" y="366490"/>
                  <a:pt x="10108292" y="382389"/>
                  <a:pt x="10127904" y="382389"/>
                </a:cubicBezTo>
                <a:cubicBezTo>
                  <a:pt x="10147516" y="382389"/>
                  <a:pt x="10163415" y="366490"/>
                  <a:pt x="10163415" y="346878"/>
                </a:cubicBezTo>
                <a:cubicBezTo>
                  <a:pt x="10163415" y="327266"/>
                  <a:pt x="10147516" y="311367"/>
                  <a:pt x="10127904" y="311367"/>
                </a:cubicBezTo>
                <a:close/>
                <a:moveTo>
                  <a:pt x="9939994" y="311367"/>
                </a:moveTo>
                <a:cubicBezTo>
                  <a:pt x="9920382" y="311367"/>
                  <a:pt x="9904483" y="327266"/>
                  <a:pt x="9904483" y="346878"/>
                </a:cubicBezTo>
                <a:cubicBezTo>
                  <a:pt x="9904483" y="366490"/>
                  <a:pt x="9920382" y="382389"/>
                  <a:pt x="9939994" y="382389"/>
                </a:cubicBezTo>
                <a:cubicBezTo>
                  <a:pt x="9959606" y="382389"/>
                  <a:pt x="9975505" y="366490"/>
                  <a:pt x="9975505" y="346878"/>
                </a:cubicBezTo>
                <a:cubicBezTo>
                  <a:pt x="9975505" y="327266"/>
                  <a:pt x="9959606" y="311367"/>
                  <a:pt x="9939994" y="311367"/>
                </a:cubicBezTo>
                <a:close/>
                <a:moveTo>
                  <a:pt x="9752084" y="311367"/>
                </a:moveTo>
                <a:cubicBezTo>
                  <a:pt x="9732472" y="311367"/>
                  <a:pt x="9716573" y="327266"/>
                  <a:pt x="9716573" y="346878"/>
                </a:cubicBezTo>
                <a:cubicBezTo>
                  <a:pt x="9716573" y="366490"/>
                  <a:pt x="9732472" y="382389"/>
                  <a:pt x="9752084" y="382389"/>
                </a:cubicBezTo>
                <a:cubicBezTo>
                  <a:pt x="9771696" y="382389"/>
                  <a:pt x="9787595" y="366490"/>
                  <a:pt x="9787595" y="346878"/>
                </a:cubicBezTo>
                <a:cubicBezTo>
                  <a:pt x="9787595" y="327266"/>
                  <a:pt x="9771696" y="311367"/>
                  <a:pt x="9752084" y="311367"/>
                </a:cubicBezTo>
                <a:close/>
                <a:moveTo>
                  <a:pt x="9564174" y="311367"/>
                </a:moveTo>
                <a:cubicBezTo>
                  <a:pt x="9544562" y="311367"/>
                  <a:pt x="9528663" y="327266"/>
                  <a:pt x="9528663" y="346878"/>
                </a:cubicBezTo>
                <a:cubicBezTo>
                  <a:pt x="9528663" y="366490"/>
                  <a:pt x="9544562" y="382389"/>
                  <a:pt x="9564174" y="382389"/>
                </a:cubicBezTo>
                <a:cubicBezTo>
                  <a:pt x="9583786" y="382389"/>
                  <a:pt x="9599685" y="366490"/>
                  <a:pt x="9599685" y="346878"/>
                </a:cubicBezTo>
                <a:cubicBezTo>
                  <a:pt x="9599685" y="327266"/>
                  <a:pt x="9583786" y="311367"/>
                  <a:pt x="9564174" y="311367"/>
                </a:cubicBezTo>
                <a:close/>
                <a:moveTo>
                  <a:pt x="9376264" y="311367"/>
                </a:moveTo>
                <a:cubicBezTo>
                  <a:pt x="9356652" y="311367"/>
                  <a:pt x="9340753" y="327266"/>
                  <a:pt x="9340753" y="346878"/>
                </a:cubicBezTo>
                <a:cubicBezTo>
                  <a:pt x="9340753" y="366490"/>
                  <a:pt x="9356652" y="382389"/>
                  <a:pt x="9376264" y="382389"/>
                </a:cubicBezTo>
                <a:cubicBezTo>
                  <a:pt x="9395876" y="382389"/>
                  <a:pt x="9411775" y="366490"/>
                  <a:pt x="9411775" y="346878"/>
                </a:cubicBezTo>
                <a:cubicBezTo>
                  <a:pt x="9411775" y="327266"/>
                  <a:pt x="9395876" y="311367"/>
                  <a:pt x="9376264" y="311367"/>
                </a:cubicBezTo>
                <a:close/>
                <a:moveTo>
                  <a:pt x="9188354" y="311367"/>
                </a:moveTo>
                <a:cubicBezTo>
                  <a:pt x="9168742" y="311367"/>
                  <a:pt x="9152843" y="327266"/>
                  <a:pt x="9152843" y="346878"/>
                </a:cubicBezTo>
                <a:cubicBezTo>
                  <a:pt x="9152843" y="366490"/>
                  <a:pt x="9168742" y="382389"/>
                  <a:pt x="9188354" y="382389"/>
                </a:cubicBezTo>
                <a:cubicBezTo>
                  <a:pt x="9207966" y="382389"/>
                  <a:pt x="9223865" y="366490"/>
                  <a:pt x="9223865" y="346878"/>
                </a:cubicBezTo>
                <a:cubicBezTo>
                  <a:pt x="9223865" y="327266"/>
                  <a:pt x="9207966" y="311367"/>
                  <a:pt x="9188354" y="311367"/>
                </a:cubicBezTo>
                <a:close/>
                <a:moveTo>
                  <a:pt x="9000444" y="311367"/>
                </a:moveTo>
                <a:cubicBezTo>
                  <a:pt x="8980832" y="311367"/>
                  <a:pt x="8964933" y="327266"/>
                  <a:pt x="8964933" y="346878"/>
                </a:cubicBezTo>
                <a:cubicBezTo>
                  <a:pt x="8964933" y="366490"/>
                  <a:pt x="8980832" y="382389"/>
                  <a:pt x="9000444" y="382389"/>
                </a:cubicBezTo>
                <a:cubicBezTo>
                  <a:pt x="9020056" y="382389"/>
                  <a:pt x="9035955" y="366490"/>
                  <a:pt x="9035955" y="346878"/>
                </a:cubicBezTo>
                <a:cubicBezTo>
                  <a:pt x="9035955" y="327266"/>
                  <a:pt x="9020056" y="311367"/>
                  <a:pt x="9000444" y="311367"/>
                </a:cubicBezTo>
                <a:close/>
                <a:moveTo>
                  <a:pt x="8812534" y="311367"/>
                </a:moveTo>
                <a:cubicBezTo>
                  <a:pt x="8792922" y="311367"/>
                  <a:pt x="8777023" y="327266"/>
                  <a:pt x="8777023" y="346878"/>
                </a:cubicBezTo>
                <a:cubicBezTo>
                  <a:pt x="8777023" y="366490"/>
                  <a:pt x="8792922" y="382389"/>
                  <a:pt x="8812534" y="382389"/>
                </a:cubicBezTo>
                <a:cubicBezTo>
                  <a:pt x="8832146" y="382389"/>
                  <a:pt x="8848045" y="366490"/>
                  <a:pt x="8848045" y="346878"/>
                </a:cubicBezTo>
                <a:cubicBezTo>
                  <a:pt x="8848045" y="327266"/>
                  <a:pt x="8832146" y="311367"/>
                  <a:pt x="8812534" y="311367"/>
                </a:cubicBezTo>
                <a:close/>
                <a:moveTo>
                  <a:pt x="8624624" y="311367"/>
                </a:moveTo>
                <a:cubicBezTo>
                  <a:pt x="8605012" y="311367"/>
                  <a:pt x="8589113" y="327266"/>
                  <a:pt x="8589113" y="346878"/>
                </a:cubicBezTo>
                <a:cubicBezTo>
                  <a:pt x="8589113" y="366490"/>
                  <a:pt x="8605012" y="382389"/>
                  <a:pt x="8624624" y="382389"/>
                </a:cubicBezTo>
                <a:cubicBezTo>
                  <a:pt x="8644236" y="382389"/>
                  <a:pt x="8660135" y="366490"/>
                  <a:pt x="8660135" y="346878"/>
                </a:cubicBezTo>
                <a:cubicBezTo>
                  <a:pt x="8660135" y="327266"/>
                  <a:pt x="8644236" y="311367"/>
                  <a:pt x="8624624" y="311367"/>
                </a:cubicBezTo>
                <a:close/>
                <a:moveTo>
                  <a:pt x="8436714" y="311367"/>
                </a:moveTo>
                <a:cubicBezTo>
                  <a:pt x="8417102" y="311367"/>
                  <a:pt x="8401203" y="327266"/>
                  <a:pt x="8401203" y="346878"/>
                </a:cubicBezTo>
                <a:cubicBezTo>
                  <a:pt x="8401203" y="366490"/>
                  <a:pt x="8417102" y="382389"/>
                  <a:pt x="8436714" y="382389"/>
                </a:cubicBezTo>
                <a:cubicBezTo>
                  <a:pt x="8456326" y="382389"/>
                  <a:pt x="8472225" y="366490"/>
                  <a:pt x="8472225" y="346878"/>
                </a:cubicBezTo>
                <a:cubicBezTo>
                  <a:pt x="8472225" y="327266"/>
                  <a:pt x="8456326" y="311367"/>
                  <a:pt x="8436714" y="311367"/>
                </a:cubicBezTo>
                <a:close/>
                <a:moveTo>
                  <a:pt x="8248804" y="311367"/>
                </a:moveTo>
                <a:cubicBezTo>
                  <a:pt x="8229192" y="311367"/>
                  <a:pt x="8213293" y="327266"/>
                  <a:pt x="8213293" y="346878"/>
                </a:cubicBezTo>
                <a:cubicBezTo>
                  <a:pt x="8213293" y="366490"/>
                  <a:pt x="8229192" y="382389"/>
                  <a:pt x="8248804" y="382389"/>
                </a:cubicBezTo>
                <a:cubicBezTo>
                  <a:pt x="8268416" y="382389"/>
                  <a:pt x="8284315" y="366490"/>
                  <a:pt x="8284315" y="346878"/>
                </a:cubicBezTo>
                <a:cubicBezTo>
                  <a:pt x="8284315" y="327266"/>
                  <a:pt x="8268416" y="311367"/>
                  <a:pt x="8248804" y="311367"/>
                </a:cubicBezTo>
                <a:close/>
                <a:moveTo>
                  <a:pt x="8060894" y="311367"/>
                </a:moveTo>
                <a:cubicBezTo>
                  <a:pt x="8041282" y="311367"/>
                  <a:pt x="8025383" y="327266"/>
                  <a:pt x="8025383" y="346878"/>
                </a:cubicBezTo>
                <a:cubicBezTo>
                  <a:pt x="8025383" y="366490"/>
                  <a:pt x="8041282" y="382389"/>
                  <a:pt x="8060894" y="382389"/>
                </a:cubicBezTo>
                <a:cubicBezTo>
                  <a:pt x="8080506" y="382389"/>
                  <a:pt x="8096405" y="366490"/>
                  <a:pt x="8096405" y="346878"/>
                </a:cubicBezTo>
                <a:cubicBezTo>
                  <a:pt x="8096405" y="327266"/>
                  <a:pt x="8080506" y="311367"/>
                  <a:pt x="8060894" y="311367"/>
                </a:cubicBezTo>
                <a:close/>
                <a:moveTo>
                  <a:pt x="7872984" y="311367"/>
                </a:moveTo>
                <a:cubicBezTo>
                  <a:pt x="7853372" y="311367"/>
                  <a:pt x="7837473" y="327266"/>
                  <a:pt x="7837473" y="346878"/>
                </a:cubicBezTo>
                <a:cubicBezTo>
                  <a:pt x="7837473" y="366490"/>
                  <a:pt x="7853372" y="382389"/>
                  <a:pt x="7872984" y="382389"/>
                </a:cubicBezTo>
                <a:cubicBezTo>
                  <a:pt x="7892596" y="382389"/>
                  <a:pt x="7908495" y="366490"/>
                  <a:pt x="7908495" y="346878"/>
                </a:cubicBezTo>
                <a:cubicBezTo>
                  <a:pt x="7908495" y="327266"/>
                  <a:pt x="7892596" y="311367"/>
                  <a:pt x="7872984" y="311367"/>
                </a:cubicBezTo>
                <a:close/>
                <a:moveTo>
                  <a:pt x="7685074" y="311367"/>
                </a:moveTo>
                <a:cubicBezTo>
                  <a:pt x="7665462" y="311367"/>
                  <a:pt x="7649563" y="327266"/>
                  <a:pt x="7649563" y="346878"/>
                </a:cubicBezTo>
                <a:cubicBezTo>
                  <a:pt x="7649563" y="366490"/>
                  <a:pt x="7665462" y="382389"/>
                  <a:pt x="7685074" y="382389"/>
                </a:cubicBezTo>
                <a:cubicBezTo>
                  <a:pt x="7704686" y="382389"/>
                  <a:pt x="7720585" y="366490"/>
                  <a:pt x="7720585" y="346878"/>
                </a:cubicBezTo>
                <a:cubicBezTo>
                  <a:pt x="7720585" y="327266"/>
                  <a:pt x="7704686" y="311367"/>
                  <a:pt x="7685074" y="311367"/>
                </a:cubicBezTo>
                <a:close/>
                <a:moveTo>
                  <a:pt x="7497164" y="311367"/>
                </a:moveTo>
                <a:cubicBezTo>
                  <a:pt x="7477552" y="311367"/>
                  <a:pt x="7461653" y="327266"/>
                  <a:pt x="7461653" y="346878"/>
                </a:cubicBezTo>
                <a:cubicBezTo>
                  <a:pt x="7461653" y="366490"/>
                  <a:pt x="7477552" y="382389"/>
                  <a:pt x="7497164" y="382389"/>
                </a:cubicBezTo>
                <a:cubicBezTo>
                  <a:pt x="7516776" y="382389"/>
                  <a:pt x="7532675" y="366490"/>
                  <a:pt x="7532675" y="346878"/>
                </a:cubicBezTo>
                <a:cubicBezTo>
                  <a:pt x="7532675" y="327266"/>
                  <a:pt x="7516776" y="311367"/>
                  <a:pt x="7497164" y="311367"/>
                </a:cubicBezTo>
                <a:close/>
                <a:moveTo>
                  <a:pt x="7309254" y="311367"/>
                </a:moveTo>
                <a:cubicBezTo>
                  <a:pt x="7289642" y="311367"/>
                  <a:pt x="7273743" y="327266"/>
                  <a:pt x="7273743" y="346878"/>
                </a:cubicBezTo>
                <a:cubicBezTo>
                  <a:pt x="7273743" y="366490"/>
                  <a:pt x="7289642" y="382389"/>
                  <a:pt x="7309254" y="382389"/>
                </a:cubicBezTo>
                <a:cubicBezTo>
                  <a:pt x="7328866" y="382389"/>
                  <a:pt x="7344765" y="366490"/>
                  <a:pt x="7344765" y="346878"/>
                </a:cubicBezTo>
                <a:cubicBezTo>
                  <a:pt x="7344765" y="327266"/>
                  <a:pt x="7328866" y="311367"/>
                  <a:pt x="7309254" y="311367"/>
                </a:cubicBezTo>
                <a:close/>
                <a:moveTo>
                  <a:pt x="7121344" y="311367"/>
                </a:moveTo>
                <a:cubicBezTo>
                  <a:pt x="7101732" y="311367"/>
                  <a:pt x="7085833" y="327266"/>
                  <a:pt x="7085833" y="346878"/>
                </a:cubicBezTo>
                <a:cubicBezTo>
                  <a:pt x="7085833" y="366490"/>
                  <a:pt x="7101732" y="382389"/>
                  <a:pt x="7121344" y="382389"/>
                </a:cubicBezTo>
                <a:cubicBezTo>
                  <a:pt x="7140956" y="382389"/>
                  <a:pt x="7156855" y="366490"/>
                  <a:pt x="7156855" y="346878"/>
                </a:cubicBezTo>
                <a:cubicBezTo>
                  <a:pt x="7156855" y="327266"/>
                  <a:pt x="7140956" y="311367"/>
                  <a:pt x="7121344" y="311367"/>
                </a:cubicBezTo>
                <a:close/>
                <a:moveTo>
                  <a:pt x="6933434" y="311367"/>
                </a:moveTo>
                <a:cubicBezTo>
                  <a:pt x="6913822" y="311367"/>
                  <a:pt x="6897923" y="327266"/>
                  <a:pt x="6897923" y="346878"/>
                </a:cubicBezTo>
                <a:cubicBezTo>
                  <a:pt x="6897923" y="366490"/>
                  <a:pt x="6913822" y="382389"/>
                  <a:pt x="6933434" y="382389"/>
                </a:cubicBezTo>
                <a:cubicBezTo>
                  <a:pt x="6953046" y="382389"/>
                  <a:pt x="6968945" y="366490"/>
                  <a:pt x="6968945" y="346878"/>
                </a:cubicBezTo>
                <a:cubicBezTo>
                  <a:pt x="6968945" y="327266"/>
                  <a:pt x="6953046" y="311367"/>
                  <a:pt x="6933434" y="311367"/>
                </a:cubicBezTo>
                <a:close/>
                <a:moveTo>
                  <a:pt x="6745524" y="311367"/>
                </a:moveTo>
                <a:cubicBezTo>
                  <a:pt x="6725912" y="311367"/>
                  <a:pt x="6710013" y="327266"/>
                  <a:pt x="6710013" y="346878"/>
                </a:cubicBezTo>
                <a:cubicBezTo>
                  <a:pt x="6710013" y="366490"/>
                  <a:pt x="6725912" y="382389"/>
                  <a:pt x="6745524" y="382389"/>
                </a:cubicBezTo>
                <a:cubicBezTo>
                  <a:pt x="6765136" y="382389"/>
                  <a:pt x="6781035" y="366490"/>
                  <a:pt x="6781035" y="346878"/>
                </a:cubicBezTo>
                <a:cubicBezTo>
                  <a:pt x="6781035" y="327266"/>
                  <a:pt x="6765136" y="311367"/>
                  <a:pt x="6745524" y="311367"/>
                </a:cubicBezTo>
                <a:close/>
                <a:moveTo>
                  <a:pt x="6557614" y="311367"/>
                </a:moveTo>
                <a:cubicBezTo>
                  <a:pt x="6538003" y="311367"/>
                  <a:pt x="6522103" y="327266"/>
                  <a:pt x="6522103" y="346878"/>
                </a:cubicBezTo>
                <a:cubicBezTo>
                  <a:pt x="6522103" y="366490"/>
                  <a:pt x="6538003" y="382389"/>
                  <a:pt x="6557614" y="382389"/>
                </a:cubicBezTo>
                <a:cubicBezTo>
                  <a:pt x="6577227" y="382389"/>
                  <a:pt x="6593125" y="366490"/>
                  <a:pt x="6593125" y="346878"/>
                </a:cubicBezTo>
                <a:cubicBezTo>
                  <a:pt x="6593125" y="327266"/>
                  <a:pt x="6577227" y="311367"/>
                  <a:pt x="6557614" y="311367"/>
                </a:cubicBezTo>
                <a:close/>
                <a:moveTo>
                  <a:pt x="6369705" y="311367"/>
                </a:moveTo>
                <a:cubicBezTo>
                  <a:pt x="6350092" y="311367"/>
                  <a:pt x="6334193" y="327266"/>
                  <a:pt x="6334193" y="346878"/>
                </a:cubicBezTo>
                <a:cubicBezTo>
                  <a:pt x="6334193" y="366490"/>
                  <a:pt x="6350092" y="382389"/>
                  <a:pt x="6369705" y="382389"/>
                </a:cubicBezTo>
                <a:cubicBezTo>
                  <a:pt x="6389316" y="382389"/>
                  <a:pt x="6405216" y="366490"/>
                  <a:pt x="6405216" y="346878"/>
                </a:cubicBezTo>
                <a:cubicBezTo>
                  <a:pt x="6405216" y="327266"/>
                  <a:pt x="6389316" y="311367"/>
                  <a:pt x="6369705" y="311367"/>
                </a:cubicBezTo>
                <a:close/>
                <a:moveTo>
                  <a:pt x="6181794" y="311367"/>
                </a:moveTo>
                <a:cubicBezTo>
                  <a:pt x="6162182" y="311367"/>
                  <a:pt x="6146284" y="327266"/>
                  <a:pt x="6146284" y="346878"/>
                </a:cubicBezTo>
                <a:cubicBezTo>
                  <a:pt x="6146284" y="366490"/>
                  <a:pt x="6162182" y="382389"/>
                  <a:pt x="6181794" y="382389"/>
                </a:cubicBezTo>
                <a:cubicBezTo>
                  <a:pt x="6201406" y="382389"/>
                  <a:pt x="6217305" y="366490"/>
                  <a:pt x="6217305" y="346878"/>
                </a:cubicBezTo>
                <a:cubicBezTo>
                  <a:pt x="6217305" y="327266"/>
                  <a:pt x="6201406" y="311367"/>
                  <a:pt x="6181794" y="311367"/>
                </a:cubicBezTo>
                <a:close/>
                <a:moveTo>
                  <a:pt x="5993886" y="311367"/>
                </a:moveTo>
                <a:cubicBezTo>
                  <a:pt x="5974274" y="311367"/>
                  <a:pt x="5958374" y="327266"/>
                  <a:pt x="5958374" y="346878"/>
                </a:cubicBezTo>
                <a:cubicBezTo>
                  <a:pt x="5958374" y="366490"/>
                  <a:pt x="5974274" y="382389"/>
                  <a:pt x="5993886" y="382389"/>
                </a:cubicBezTo>
                <a:cubicBezTo>
                  <a:pt x="6013498" y="382389"/>
                  <a:pt x="6029396" y="366490"/>
                  <a:pt x="6029396" y="346878"/>
                </a:cubicBezTo>
                <a:cubicBezTo>
                  <a:pt x="6029396" y="327266"/>
                  <a:pt x="6013498" y="311367"/>
                  <a:pt x="5993886" y="311367"/>
                </a:cubicBezTo>
                <a:close/>
                <a:moveTo>
                  <a:pt x="5805976" y="311367"/>
                </a:moveTo>
                <a:cubicBezTo>
                  <a:pt x="5786364" y="311367"/>
                  <a:pt x="5770466" y="327266"/>
                  <a:pt x="5770466" y="346878"/>
                </a:cubicBezTo>
                <a:cubicBezTo>
                  <a:pt x="5770466" y="366490"/>
                  <a:pt x="5786364" y="382389"/>
                  <a:pt x="5805976" y="382389"/>
                </a:cubicBezTo>
                <a:cubicBezTo>
                  <a:pt x="5825590" y="382389"/>
                  <a:pt x="5841488" y="366490"/>
                  <a:pt x="5841488" y="346878"/>
                </a:cubicBezTo>
                <a:cubicBezTo>
                  <a:pt x="5841488" y="327266"/>
                  <a:pt x="5825590" y="311367"/>
                  <a:pt x="5805976" y="311367"/>
                </a:cubicBezTo>
                <a:close/>
                <a:moveTo>
                  <a:pt x="5618068" y="311367"/>
                </a:moveTo>
                <a:cubicBezTo>
                  <a:pt x="5598457" y="311367"/>
                  <a:pt x="5582558" y="327266"/>
                  <a:pt x="5582558" y="346878"/>
                </a:cubicBezTo>
                <a:cubicBezTo>
                  <a:pt x="5582558" y="366490"/>
                  <a:pt x="5598457" y="382389"/>
                  <a:pt x="5618068" y="382389"/>
                </a:cubicBezTo>
                <a:cubicBezTo>
                  <a:pt x="5637680" y="382389"/>
                  <a:pt x="5653580" y="366490"/>
                  <a:pt x="5653580" y="346878"/>
                </a:cubicBezTo>
                <a:cubicBezTo>
                  <a:pt x="5653580" y="327266"/>
                  <a:pt x="5637680" y="311367"/>
                  <a:pt x="5618068" y="311367"/>
                </a:cubicBezTo>
                <a:close/>
                <a:moveTo>
                  <a:pt x="5430160" y="311367"/>
                </a:moveTo>
                <a:cubicBezTo>
                  <a:pt x="5410549" y="311367"/>
                  <a:pt x="5394648" y="327266"/>
                  <a:pt x="5394648" y="346878"/>
                </a:cubicBezTo>
                <a:cubicBezTo>
                  <a:pt x="5394648" y="366490"/>
                  <a:pt x="5410549" y="382389"/>
                  <a:pt x="5430160" y="382389"/>
                </a:cubicBezTo>
                <a:cubicBezTo>
                  <a:pt x="5449772" y="382389"/>
                  <a:pt x="5465670" y="366490"/>
                  <a:pt x="5465670" y="346878"/>
                </a:cubicBezTo>
                <a:cubicBezTo>
                  <a:pt x="5465670" y="327266"/>
                  <a:pt x="5449772" y="311367"/>
                  <a:pt x="5430160" y="311367"/>
                </a:cubicBezTo>
                <a:close/>
                <a:moveTo>
                  <a:pt x="5242249" y="311367"/>
                </a:moveTo>
                <a:cubicBezTo>
                  <a:pt x="5222636" y="311367"/>
                  <a:pt x="5206737" y="327266"/>
                  <a:pt x="5206737" y="346878"/>
                </a:cubicBezTo>
                <a:cubicBezTo>
                  <a:pt x="5206737" y="366490"/>
                  <a:pt x="5222636" y="382389"/>
                  <a:pt x="5242249" y="382389"/>
                </a:cubicBezTo>
                <a:cubicBezTo>
                  <a:pt x="5261862" y="382389"/>
                  <a:pt x="5277760" y="366490"/>
                  <a:pt x="5277760" y="346878"/>
                </a:cubicBezTo>
                <a:cubicBezTo>
                  <a:pt x="5277760" y="327266"/>
                  <a:pt x="5261862" y="311367"/>
                  <a:pt x="5242249" y="311367"/>
                </a:cubicBezTo>
                <a:close/>
                <a:moveTo>
                  <a:pt x="5054338" y="311367"/>
                </a:moveTo>
                <a:cubicBezTo>
                  <a:pt x="5034726" y="311367"/>
                  <a:pt x="5018828" y="327266"/>
                  <a:pt x="5018828" y="346878"/>
                </a:cubicBezTo>
                <a:cubicBezTo>
                  <a:pt x="5018828" y="366490"/>
                  <a:pt x="5034726" y="382389"/>
                  <a:pt x="5054338" y="382389"/>
                </a:cubicBezTo>
                <a:cubicBezTo>
                  <a:pt x="5073951" y="382389"/>
                  <a:pt x="5089851" y="366490"/>
                  <a:pt x="5089851" y="346878"/>
                </a:cubicBezTo>
                <a:cubicBezTo>
                  <a:pt x="5089851" y="327266"/>
                  <a:pt x="5073951" y="311367"/>
                  <a:pt x="5054338" y="311367"/>
                </a:cubicBezTo>
                <a:close/>
                <a:moveTo>
                  <a:pt x="4866431" y="311367"/>
                </a:moveTo>
                <a:cubicBezTo>
                  <a:pt x="4846819" y="311367"/>
                  <a:pt x="4830924" y="327266"/>
                  <a:pt x="4830924" y="346878"/>
                </a:cubicBezTo>
                <a:cubicBezTo>
                  <a:pt x="4830924" y="366490"/>
                  <a:pt x="4846819" y="382389"/>
                  <a:pt x="4866431" y="382389"/>
                </a:cubicBezTo>
                <a:cubicBezTo>
                  <a:pt x="4886041" y="382389"/>
                  <a:pt x="4901941" y="366490"/>
                  <a:pt x="4901941" y="346878"/>
                </a:cubicBezTo>
                <a:cubicBezTo>
                  <a:pt x="4901941" y="327266"/>
                  <a:pt x="4886041" y="311367"/>
                  <a:pt x="4866431" y="311367"/>
                </a:cubicBezTo>
                <a:close/>
                <a:moveTo>
                  <a:pt x="4678519" y="311367"/>
                </a:moveTo>
                <a:cubicBezTo>
                  <a:pt x="4658907" y="311367"/>
                  <a:pt x="4643007" y="327266"/>
                  <a:pt x="4643007" y="346878"/>
                </a:cubicBezTo>
                <a:cubicBezTo>
                  <a:pt x="4643007" y="366490"/>
                  <a:pt x="4658907" y="382389"/>
                  <a:pt x="4678519" y="382389"/>
                </a:cubicBezTo>
                <a:cubicBezTo>
                  <a:pt x="4698131" y="382389"/>
                  <a:pt x="4714030" y="366490"/>
                  <a:pt x="4714030" y="346878"/>
                </a:cubicBezTo>
                <a:cubicBezTo>
                  <a:pt x="4714030" y="327266"/>
                  <a:pt x="4698131" y="311367"/>
                  <a:pt x="4678519" y="311367"/>
                </a:cubicBezTo>
                <a:close/>
                <a:moveTo>
                  <a:pt x="4490610" y="311367"/>
                </a:moveTo>
                <a:cubicBezTo>
                  <a:pt x="4470999" y="311367"/>
                  <a:pt x="4455098" y="327266"/>
                  <a:pt x="4455098" y="346878"/>
                </a:cubicBezTo>
                <a:cubicBezTo>
                  <a:pt x="4455098" y="366490"/>
                  <a:pt x="4470999" y="382389"/>
                  <a:pt x="4490610" y="382389"/>
                </a:cubicBezTo>
                <a:cubicBezTo>
                  <a:pt x="4510220" y="382389"/>
                  <a:pt x="4526119" y="366490"/>
                  <a:pt x="4526119" y="346878"/>
                </a:cubicBezTo>
                <a:cubicBezTo>
                  <a:pt x="4526119" y="327266"/>
                  <a:pt x="4510220" y="311367"/>
                  <a:pt x="4490610" y="311367"/>
                </a:cubicBezTo>
                <a:close/>
                <a:moveTo>
                  <a:pt x="4302699" y="311367"/>
                </a:moveTo>
                <a:cubicBezTo>
                  <a:pt x="4283086" y="311367"/>
                  <a:pt x="4267187" y="327266"/>
                  <a:pt x="4267187" y="346878"/>
                </a:cubicBezTo>
                <a:cubicBezTo>
                  <a:pt x="4267187" y="366490"/>
                  <a:pt x="4283086" y="382389"/>
                  <a:pt x="4302699" y="382389"/>
                </a:cubicBezTo>
                <a:cubicBezTo>
                  <a:pt x="4322311" y="382389"/>
                  <a:pt x="4338210" y="366490"/>
                  <a:pt x="4338210" y="346878"/>
                </a:cubicBezTo>
                <a:cubicBezTo>
                  <a:pt x="4338210" y="327266"/>
                  <a:pt x="4322311" y="311367"/>
                  <a:pt x="4302699" y="311367"/>
                </a:cubicBezTo>
                <a:close/>
                <a:moveTo>
                  <a:pt x="4114802" y="311367"/>
                </a:moveTo>
                <a:cubicBezTo>
                  <a:pt x="4095188" y="311367"/>
                  <a:pt x="4079291" y="327266"/>
                  <a:pt x="4079291" y="346878"/>
                </a:cubicBezTo>
                <a:cubicBezTo>
                  <a:pt x="4079291" y="366490"/>
                  <a:pt x="4095188" y="382389"/>
                  <a:pt x="4114802" y="382389"/>
                </a:cubicBezTo>
                <a:cubicBezTo>
                  <a:pt x="4134411" y="382389"/>
                  <a:pt x="4150308" y="366490"/>
                  <a:pt x="4150308" y="346878"/>
                </a:cubicBezTo>
                <a:cubicBezTo>
                  <a:pt x="4150308" y="327266"/>
                  <a:pt x="4134411" y="311367"/>
                  <a:pt x="4114802" y="311367"/>
                </a:cubicBezTo>
                <a:close/>
                <a:moveTo>
                  <a:pt x="3926888" y="311367"/>
                </a:moveTo>
                <a:cubicBezTo>
                  <a:pt x="3907279" y="311367"/>
                  <a:pt x="3891378" y="327266"/>
                  <a:pt x="3891378" y="346878"/>
                </a:cubicBezTo>
                <a:cubicBezTo>
                  <a:pt x="3891378" y="366490"/>
                  <a:pt x="3907279" y="382389"/>
                  <a:pt x="3926888" y="382389"/>
                </a:cubicBezTo>
                <a:cubicBezTo>
                  <a:pt x="3946503" y="382389"/>
                  <a:pt x="3962401" y="366490"/>
                  <a:pt x="3962401" y="346878"/>
                </a:cubicBezTo>
                <a:cubicBezTo>
                  <a:pt x="3962401" y="327266"/>
                  <a:pt x="3946503" y="311367"/>
                  <a:pt x="3926888" y="311367"/>
                </a:cubicBezTo>
                <a:close/>
                <a:moveTo>
                  <a:pt x="3738979" y="311367"/>
                </a:moveTo>
                <a:cubicBezTo>
                  <a:pt x="3719366" y="311367"/>
                  <a:pt x="3703467" y="327266"/>
                  <a:pt x="3703467" y="346878"/>
                </a:cubicBezTo>
                <a:cubicBezTo>
                  <a:pt x="3703467" y="366490"/>
                  <a:pt x="3719366" y="382389"/>
                  <a:pt x="3738979" y="382389"/>
                </a:cubicBezTo>
                <a:cubicBezTo>
                  <a:pt x="3758591" y="382389"/>
                  <a:pt x="3774489" y="366490"/>
                  <a:pt x="3774489" y="346878"/>
                </a:cubicBezTo>
                <a:cubicBezTo>
                  <a:pt x="3774489" y="327266"/>
                  <a:pt x="3758591" y="311367"/>
                  <a:pt x="3738979" y="311367"/>
                </a:cubicBezTo>
                <a:close/>
                <a:moveTo>
                  <a:pt x="3551069" y="311367"/>
                </a:moveTo>
                <a:cubicBezTo>
                  <a:pt x="3531458" y="311367"/>
                  <a:pt x="3515557" y="327266"/>
                  <a:pt x="3515557" y="346878"/>
                </a:cubicBezTo>
                <a:cubicBezTo>
                  <a:pt x="3515557" y="366490"/>
                  <a:pt x="3531458" y="382389"/>
                  <a:pt x="3551069" y="382389"/>
                </a:cubicBezTo>
                <a:cubicBezTo>
                  <a:pt x="3570679" y="382389"/>
                  <a:pt x="3586579" y="366490"/>
                  <a:pt x="3586579" y="346878"/>
                </a:cubicBezTo>
                <a:cubicBezTo>
                  <a:pt x="3586579" y="327266"/>
                  <a:pt x="3570679" y="311367"/>
                  <a:pt x="3551069" y="311367"/>
                </a:cubicBezTo>
                <a:close/>
                <a:moveTo>
                  <a:pt x="3363163" y="311367"/>
                </a:moveTo>
                <a:cubicBezTo>
                  <a:pt x="3343550" y="311367"/>
                  <a:pt x="3327653" y="327266"/>
                  <a:pt x="3327653" y="346878"/>
                </a:cubicBezTo>
                <a:cubicBezTo>
                  <a:pt x="3327653" y="366490"/>
                  <a:pt x="3343550" y="382389"/>
                  <a:pt x="3363163" y="382389"/>
                </a:cubicBezTo>
                <a:cubicBezTo>
                  <a:pt x="3382774" y="382389"/>
                  <a:pt x="3398674" y="366490"/>
                  <a:pt x="3398674" y="346878"/>
                </a:cubicBezTo>
                <a:cubicBezTo>
                  <a:pt x="3398674" y="327266"/>
                  <a:pt x="3382774" y="311367"/>
                  <a:pt x="3363163" y="311367"/>
                </a:cubicBezTo>
                <a:close/>
                <a:moveTo>
                  <a:pt x="3175253" y="311367"/>
                </a:moveTo>
                <a:cubicBezTo>
                  <a:pt x="3155640" y="311367"/>
                  <a:pt x="3139740" y="327266"/>
                  <a:pt x="3139740" y="346878"/>
                </a:cubicBezTo>
                <a:cubicBezTo>
                  <a:pt x="3139740" y="366490"/>
                  <a:pt x="3155640" y="382389"/>
                  <a:pt x="3175253" y="382389"/>
                </a:cubicBezTo>
                <a:cubicBezTo>
                  <a:pt x="3194866" y="382389"/>
                  <a:pt x="3210767" y="366490"/>
                  <a:pt x="3210767" y="346878"/>
                </a:cubicBezTo>
                <a:cubicBezTo>
                  <a:pt x="3210767" y="327266"/>
                  <a:pt x="3194866" y="311367"/>
                  <a:pt x="3175253" y="311367"/>
                </a:cubicBezTo>
                <a:close/>
                <a:moveTo>
                  <a:pt x="2987343" y="311367"/>
                </a:moveTo>
                <a:cubicBezTo>
                  <a:pt x="2967728" y="311367"/>
                  <a:pt x="2951833" y="327266"/>
                  <a:pt x="2951833" y="346878"/>
                </a:cubicBezTo>
                <a:cubicBezTo>
                  <a:pt x="2951833" y="366490"/>
                  <a:pt x="2967728" y="382389"/>
                  <a:pt x="2987343" y="382389"/>
                </a:cubicBezTo>
                <a:cubicBezTo>
                  <a:pt x="3006954" y="382389"/>
                  <a:pt x="3022854" y="366490"/>
                  <a:pt x="3022854" y="346878"/>
                </a:cubicBezTo>
                <a:cubicBezTo>
                  <a:pt x="3022854" y="327266"/>
                  <a:pt x="3006954" y="311367"/>
                  <a:pt x="2987343" y="311367"/>
                </a:cubicBezTo>
                <a:close/>
                <a:moveTo>
                  <a:pt x="2799432" y="311367"/>
                </a:moveTo>
                <a:cubicBezTo>
                  <a:pt x="2779821" y="311367"/>
                  <a:pt x="2763919" y="327266"/>
                  <a:pt x="2763919" y="346878"/>
                </a:cubicBezTo>
                <a:cubicBezTo>
                  <a:pt x="2763919" y="366490"/>
                  <a:pt x="2779821" y="382389"/>
                  <a:pt x="2799432" y="382389"/>
                </a:cubicBezTo>
                <a:cubicBezTo>
                  <a:pt x="2819042" y="382389"/>
                  <a:pt x="2834941" y="366490"/>
                  <a:pt x="2834941" y="346878"/>
                </a:cubicBezTo>
                <a:cubicBezTo>
                  <a:pt x="2834941" y="327266"/>
                  <a:pt x="2819042" y="311367"/>
                  <a:pt x="2799432" y="311367"/>
                </a:cubicBezTo>
                <a:close/>
                <a:moveTo>
                  <a:pt x="2611522" y="311367"/>
                </a:moveTo>
                <a:cubicBezTo>
                  <a:pt x="2591910" y="311367"/>
                  <a:pt x="2576011" y="327266"/>
                  <a:pt x="2576011" y="346878"/>
                </a:cubicBezTo>
                <a:cubicBezTo>
                  <a:pt x="2576011" y="366490"/>
                  <a:pt x="2591910" y="382389"/>
                  <a:pt x="2611522" y="382389"/>
                </a:cubicBezTo>
                <a:cubicBezTo>
                  <a:pt x="2631134" y="382389"/>
                  <a:pt x="2647033" y="366490"/>
                  <a:pt x="2647033" y="346878"/>
                </a:cubicBezTo>
                <a:cubicBezTo>
                  <a:pt x="2647033" y="327266"/>
                  <a:pt x="2631134" y="311367"/>
                  <a:pt x="2611522" y="311367"/>
                </a:cubicBezTo>
                <a:close/>
                <a:moveTo>
                  <a:pt x="2423611" y="311367"/>
                </a:moveTo>
                <a:cubicBezTo>
                  <a:pt x="2403999" y="311367"/>
                  <a:pt x="2388100" y="327266"/>
                  <a:pt x="2388100" y="346878"/>
                </a:cubicBezTo>
                <a:cubicBezTo>
                  <a:pt x="2388100" y="366490"/>
                  <a:pt x="2403999" y="382389"/>
                  <a:pt x="2423611" y="382389"/>
                </a:cubicBezTo>
                <a:cubicBezTo>
                  <a:pt x="2443223" y="382389"/>
                  <a:pt x="2459122" y="366490"/>
                  <a:pt x="2459122" y="346878"/>
                </a:cubicBezTo>
                <a:cubicBezTo>
                  <a:pt x="2459122" y="327266"/>
                  <a:pt x="2443223" y="311367"/>
                  <a:pt x="2423611" y="311367"/>
                </a:cubicBezTo>
                <a:close/>
                <a:moveTo>
                  <a:pt x="2235702" y="311367"/>
                </a:moveTo>
                <a:cubicBezTo>
                  <a:pt x="2216091" y="311367"/>
                  <a:pt x="2200189" y="327266"/>
                  <a:pt x="2200189" y="346878"/>
                </a:cubicBezTo>
                <a:cubicBezTo>
                  <a:pt x="2200189" y="366490"/>
                  <a:pt x="2216091" y="382389"/>
                  <a:pt x="2235702" y="382389"/>
                </a:cubicBezTo>
                <a:cubicBezTo>
                  <a:pt x="2255313" y="382389"/>
                  <a:pt x="2271213" y="366490"/>
                  <a:pt x="2271213" y="346878"/>
                </a:cubicBezTo>
                <a:cubicBezTo>
                  <a:pt x="2271213" y="327266"/>
                  <a:pt x="2255313" y="311367"/>
                  <a:pt x="2235702" y="311367"/>
                </a:cubicBezTo>
                <a:close/>
                <a:moveTo>
                  <a:pt x="2047794" y="311367"/>
                </a:moveTo>
                <a:cubicBezTo>
                  <a:pt x="2028182" y="311367"/>
                  <a:pt x="2012282" y="327266"/>
                  <a:pt x="2012282" y="346878"/>
                </a:cubicBezTo>
                <a:cubicBezTo>
                  <a:pt x="2012282" y="366490"/>
                  <a:pt x="2028182" y="382389"/>
                  <a:pt x="2047794" y="382389"/>
                </a:cubicBezTo>
                <a:cubicBezTo>
                  <a:pt x="2067406" y="382389"/>
                  <a:pt x="2083304" y="366490"/>
                  <a:pt x="2083304" y="346878"/>
                </a:cubicBezTo>
                <a:cubicBezTo>
                  <a:pt x="2083304" y="327266"/>
                  <a:pt x="2067406" y="311367"/>
                  <a:pt x="2047794" y="311367"/>
                </a:cubicBezTo>
                <a:close/>
                <a:moveTo>
                  <a:pt x="1859883" y="311367"/>
                </a:moveTo>
                <a:cubicBezTo>
                  <a:pt x="1840271" y="311367"/>
                  <a:pt x="1824372" y="327266"/>
                  <a:pt x="1824372" y="346878"/>
                </a:cubicBezTo>
                <a:cubicBezTo>
                  <a:pt x="1824372" y="366490"/>
                  <a:pt x="1840271" y="382389"/>
                  <a:pt x="1859883" y="382389"/>
                </a:cubicBezTo>
                <a:cubicBezTo>
                  <a:pt x="1879496" y="382389"/>
                  <a:pt x="1895394" y="366490"/>
                  <a:pt x="1895394" y="346878"/>
                </a:cubicBezTo>
                <a:cubicBezTo>
                  <a:pt x="1895394" y="327266"/>
                  <a:pt x="1879496" y="311367"/>
                  <a:pt x="1859883" y="311367"/>
                </a:cubicBezTo>
                <a:close/>
                <a:moveTo>
                  <a:pt x="1671974" y="311367"/>
                </a:moveTo>
                <a:cubicBezTo>
                  <a:pt x="1652361" y="311367"/>
                  <a:pt x="1636462" y="327266"/>
                  <a:pt x="1636462" y="346878"/>
                </a:cubicBezTo>
                <a:cubicBezTo>
                  <a:pt x="1636462" y="366490"/>
                  <a:pt x="1652361" y="382389"/>
                  <a:pt x="1671974" y="382389"/>
                </a:cubicBezTo>
                <a:cubicBezTo>
                  <a:pt x="1691586" y="382389"/>
                  <a:pt x="1707484" y="366490"/>
                  <a:pt x="1707484" y="346878"/>
                </a:cubicBezTo>
                <a:cubicBezTo>
                  <a:pt x="1707484" y="327266"/>
                  <a:pt x="1691586" y="311367"/>
                  <a:pt x="1671974" y="311367"/>
                </a:cubicBezTo>
                <a:close/>
                <a:moveTo>
                  <a:pt x="1484064" y="311367"/>
                </a:moveTo>
                <a:cubicBezTo>
                  <a:pt x="1464452" y="311367"/>
                  <a:pt x="1448553" y="327266"/>
                  <a:pt x="1448553" y="346878"/>
                </a:cubicBezTo>
                <a:cubicBezTo>
                  <a:pt x="1448553" y="366490"/>
                  <a:pt x="1464452" y="382389"/>
                  <a:pt x="1484064" y="382389"/>
                </a:cubicBezTo>
                <a:cubicBezTo>
                  <a:pt x="1503675" y="382389"/>
                  <a:pt x="1519574" y="366490"/>
                  <a:pt x="1519574" y="346878"/>
                </a:cubicBezTo>
                <a:cubicBezTo>
                  <a:pt x="1519574" y="327266"/>
                  <a:pt x="1503675" y="311367"/>
                  <a:pt x="1484064" y="311367"/>
                </a:cubicBezTo>
                <a:close/>
                <a:moveTo>
                  <a:pt x="1296154" y="311367"/>
                </a:moveTo>
                <a:cubicBezTo>
                  <a:pt x="1276542" y="311367"/>
                  <a:pt x="1260643" y="327266"/>
                  <a:pt x="1260643" y="346878"/>
                </a:cubicBezTo>
                <a:cubicBezTo>
                  <a:pt x="1260643" y="366490"/>
                  <a:pt x="1276542" y="382389"/>
                  <a:pt x="1296154" y="382389"/>
                </a:cubicBezTo>
                <a:cubicBezTo>
                  <a:pt x="1315766" y="382389"/>
                  <a:pt x="1331665" y="366490"/>
                  <a:pt x="1331665" y="346878"/>
                </a:cubicBezTo>
                <a:cubicBezTo>
                  <a:pt x="1331665" y="327266"/>
                  <a:pt x="1315766" y="311367"/>
                  <a:pt x="1296154" y="311367"/>
                </a:cubicBezTo>
                <a:close/>
                <a:moveTo>
                  <a:pt x="1108244" y="311367"/>
                </a:moveTo>
                <a:cubicBezTo>
                  <a:pt x="1088632" y="311367"/>
                  <a:pt x="1072733" y="327266"/>
                  <a:pt x="1072733" y="346878"/>
                </a:cubicBezTo>
                <a:cubicBezTo>
                  <a:pt x="1072733" y="366490"/>
                  <a:pt x="1088632" y="382389"/>
                  <a:pt x="1108244" y="382389"/>
                </a:cubicBezTo>
                <a:cubicBezTo>
                  <a:pt x="1127857" y="382389"/>
                  <a:pt x="1143754" y="366490"/>
                  <a:pt x="1143754" y="346878"/>
                </a:cubicBezTo>
                <a:cubicBezTo>
                  <a:pt x="1143754" y="327266"/>
                  <a:pt x="1127857" y="311367"/>
                  <a:pt x="1108244" y="311367"/>
                </a:cubicBezTo>
                <a:close/>
                <a:moveTo>
                  <a:pt x="920335" y="311367"/>
                </a:moveTo>
                <a:cubicBezTo>
                  <a:pt x="900722" y="311367"/>
                  <a:pt x="884823" y="327266"/>
                  <a:pt x="884823" y="346878"/>
                </a:cubicBezTo>
                <a:cubicBezTo>
                  <a:pt x="884823" y="366490"/>
                  <a:pt x="900722" y="382389"/>
                  <a:pt x="920335" y="382389"/>
                </a:cubicBezTo>
                <a:cubicBezTo>
                  <a:pt x="939946" y="382389"/>
                  <a:pt x="955845" y="366490"/>
                  <a:pt x="955845" y="346878"/>
                </a:cubicBezTo>
                <a:cubicBezTo>
                  <a:pt x="955845" y="327266"/>
                  <a:pt x="939946" y="311367"/>
                  <a:pt x="920335" y="311367"/>
                </a:cubicBezTo>
                <a:close/>
                <a:moveTo>
                  <a:pt x="732425" y="311367"/>
                </a:moveTo>
                <a:cubicBezTo>
                  <a:pt x="712812" y="311367"/>
                  <a:pt x="696913" y="327266"/>
                  <a:pt x="696913" y="346878"/>
                </a:cubicBezTo>
                <a:cubicBezTo>
                  <a:pt x="696913" y="366490"/>
                  <a:pt x="712812" y="382389"/>
                  <a:pt x="732425" y="382389"/>
                </a:cubicBezTo>
                <a:cubicBezTo>
                  <a:pt x="752037" y="382389"/>
                  <a:pt x="767935" y="366490"/>
                  <a:pt x="767935" y="346878"/>
                </a:cubicBezTo>
                <a:cubicBezTo>
                  <a:pt x="767935" y="327266"/>
                  <a:pt x="752037" y="311367"/>
                  <a:pt x="732425" y="311367"/>
                </a:cubicBezTo>
                <a:close/>
                <a:moveTo>
                  <a:pt x="544515" y="311367"/>
                </a:moveTo>
                <a:cubicBezTo>
                  <a:pt x="524902" y="311367"/>
                  <a:pt x="509004" y="327266"/>
                  <a:pt x="509004" y="346878"/>
                </a:cubicBezTo>
                <a:cubicBezTo>
                  <a:pt x="509004" y="366490"/>
                  <a:pt x="524902" y="382389"/>
                  <a:pt x="544515" y="382389"/>
                </a:cubicBezTo>
                <a:cubicBezTo>
                  <a:pt x="564127" y="382389"/>
                  <a:pt x="580026" y="366490"/>
                  <a:pt x="580026" y="346878"/>
                </a:cubicBezTo>
                <a:cubicBezTo>
                  <a:pt x="580026" y="327266"/>
                  <a:pt x="564127" y="311367"/>
                  <a:pt x="544515" y="311367"/>
                </a:cubicBezTo>
                <a:close/>
                <a:moveTo>
                  <a:pt x="356605" y="311367"/>
                </a:moveTo>
                <a:cubicBezTo>
                  <a:pt x="336993" y="311367"/>
                  <a:pt x="321094" y="327266"/>
                  <a:pt x="321094" y="346878"/>
                </a:cubicBezTo>
                <a:cubicBezTo>
                  <a:pt x="321094" y="366490"/>
                  <a:pt x="336993" y="382389"/>
                  <a:pt x="356605" y="382389"/>
                </a:cubicBezTo>
                <a:cubicBezTo>
                  <a:pt x="376218" y="382389"/>
                  <a:pt x="392116" y="366490"/>
                  <a:pt x="392116" y="346878"/>
                </a:cubicBezTo>
                <a:cubicBezTo>
                  <a:pt x="392116" y="327266"/>
                  <a:pt x="376218" y="311367"/>
                  <a:pt x="356605" y="311367"/>
                </a:cubicBezTo>
                <a:close/>
                <a:moveTo>
                  <a:pt x="168695" y="311367"/>
                </a:moveTo>
                <a:cubicBezTo>
                  <a:pt x="149083" y="311367"/>
                  <a:pt x="133184" y="327266"/>
                  <a:pt x="133184" y="346878"/>
                </a:cubicBezTo>
                <a:cubicBezTo>
                  <a:pt x="133184" y="366490"/>
                  <a:pt x="149083" y="382389"/>
                  <a:pt x="168695" y="382389"/>
                </a:cubicBezTo>
                <a:cubicBezTo>
                  <a:pt x="188307" y="382389"/>
                  <a:pt x="204207" y="366490"/>
                  <a:pt x="204207" y="346878"/>
                </a:cubicBezTo>
                <a:cubicBezTo>
                  <a:pt x="204207" y="327266"/>
                  <a:pt x="188307" y="311367"/>
                  <a:pt x="168695" y="311367"/>
                </a:cubicBezTo>
                <a:close/>
                <a:moveTo>
                  <a:pt x="12099079" y="163036"/>
                </a:moveTo>
                <a:cubicBezTo>
                  <a:pt x="12079467" y="163036"/>
                  <a:pt x="12063568" y="178935"/>
                  <a:pt x="12063568" y="198547"/>
                </a:cubicBezTo>
                <a:cubicBezTo>
                  <a:pt x="12063568" y="218159"/>
                  <a:pt x="12079467" y="234058"/>
                  <a:pt x="12099079" y="234058"/>
                </a:cubicBezTo>
                <a:cubicBezTo>
                  <a:pt x="12118691" y="234058"/>
                  <a:pt x="12134590" y="218159"/>
                  <a:pt x="12134590" y="198547"/>
                </a:cubicBezTo>
                <a:cubicBezTo>
                  <a:pt x="12134590" y="178935"/>
                  <a:pt x="12118691" y="163036"/>
                  <a:pt x="12099079" y="163036"/>
                </a:cubicBezTo>
                <a:close/>
                <a:moveTo>
                  <a:pt x="11911169" y="163036"/>
                </a:moveTo>
                <a:cubicBezTo>
                  <a:pt x="11891557" y="163036"/>
                  <a:pt x="11875658" y="178935"/>
                  <a:pt x="11875658" y="198547"/>
                </a:cubicBezTo>
                <a:cubicBezTo>
                  <a:pt x="11875658" y="218159"/>
                  <a:pt x="11891557" y="234058"/>
                  <a:pt x="11911169" y="234058"/>
                </a:cubicBezTo>
                <a:cubicBezTo>
                  <a:pt x="11930781" y="234058"/>
                  <a:pt x="11946680" y="218159"/>
                  <a:pt x="11946680" y="198547"/>
                </a:cubicBezTo>
                <a:cubicBezTo>
                  <a:pt x="11946680" y="178935"/>
                  <a:pt x="11930781" y="163036"/>
                  <a:pt x="11911169" y="163036"/>
                </a:cubicBezTo>
                <a:close/>
                <a:moveTo>
                  <a:pt x="11723259" y="163036"/>
                </a:moveTo>
                <a:cubicBezTo>
                  <a:pt x="11703647" y="163036"/>
                  <a:pt x="11687748" y="178935"/>
                  <a:pt x="11687748" y="198547"/>
                </a:cubicBezTo>
                <a:cubicBezTo>
                  <a:pt x="11687748" y="218159"/>
                  <a:pt x="11703647" y="234058"/>
                  <a:pt x="11723259" y="234058"/>
                </a:cubicBezTo>
                <a:cubicBezTo>
                  <a:pt x="11742871" y="234058"/>
                  <a:pt x="11758770" y="218159"/>
                  <a:pt x="11758770" y="198547"/>
                </a:cubicBezTo>
                <a:cubicBezTo>
                  <a:pt x="11758770" y="178935"/>
                  <a:pt x="11742871" y="163036"/>
                  <a:pt x="11723259" y="163036"/>
                </a:cubicBezTo>
                <a:close/>
                <a:moveTo>
                  <a:pt x="11535349" y="163036"/>
                </a:moveTo>
                <a:cubicBezTo>
                  <a:pt x="11515737" y="163036"/>
                  <a:pt x="11499838" y="178935"/>
                  <a:pt x="11499838" y="198547"/>
                </a:cubicBezTo>
                <a:cubicBezTo>
                  <a:pt x="11499838" y="218159"/>
                  <a:pt x="11515737" y="234058"/>
                  <a:pt x="11535349" y="234058"/>
                </a:cubicBezTo>
                <a:cubicBezTo>
                  <a:pt x="11554961" y="234058"/>
                  <a:pt x="11570860" y="218159"/>
                  <a:pt x="11570860" y="198547"/>
                </a:cubicBezTo>
                <a:cubicBezTo>
                  <a:pt x="11570860" y="178935"/>
                  <a:pt x="11554961" y="163036"/>
                  <a:pt x="11535349" y="163036"/>
                </a:cubicBezTo>
                <a:close/>
                <a:moveTo>
                  <a:pt x="11347439" y="163036"/>
                </a:moveTo>
                <a:cubicBezTo>
                  <a:pt x="11327827" y="163036"/>
                  <a:pt x="11311928" y="178935"/>
                  <a:pt x="11311928" y="198547"/>
                </a:cubicBezTo>
                <a:cubicBezTo>
                  <a:pt x="11311928" y="218159"/>
                  <a:pt x="11327827" y="234058"/>
                  <a:pt x="11347439" y="234058"/>
                </a:cubicBezTo>
                <a:cubicBezTo>
                  <a:pt x="11367051" y="234058"/>
                  <a:pt x="11382950" y="218159"/>
                  <a:pt x="11382950" y="198547"/>
                </a:cubicBezTo>
                <a:cubicBezTo>
                  <a:pt x="11382950" y="178935"/>
                  <a:pt x="11367051" y="163036"/>
                  <a:pt x="11347439" y="163036"/>
                </a:cubicBezTo>
                <a:close/>
                <a:moveTo>
                  <a:pt x="11159529" y="163036"/>
                </a:moveTo>
                <a:cubicBezTo>
                  <a:pt x="11139917" y="163036"/>
                  <a:pt x="11124018" y="178935"/>
                  <a:pt x="11124018" y="198547"/>
                </a:cubicBezTo>
                <a:cubicBezTo>
                  <a:pt x="11124018" y="218159"/>
                  <a:pt x="11139917" y="234058"/>
                  <a:pt x="11159529" y="234058"/>
                </a:cubicBezTo>
                <a:cubicBezTo>
                  <a:pt x="11179141" y="234058"/>
                  <a:pt x="11195040" y="218159"/>
                  <a:pt x="11195040" y="198547"/>
                </a:cubicBezTo>
                <a:cubicBezTo>
                  <a:pt x="11195040" y="178935"/>
                  <a:pt x="11179141" y="163036"/>
                  <a:pt x="11159529" y="163036"/>
                </a:cubicBezTo>
                <a:close/>
                <a:moveTo>
                  <a:pt x="10971619" y="163036"/>
                </a:moveTo>
                <a:cubicBezTo>
                  <a:pt x="10952007" y="163036"/>
                  <a:pt x="10936108" y="178935"/>
                  <a:pt x="10936108" y="198547"/>
                </a:cubicBezTo>
                <a:cubicBezTo>
                  <a:pt x="10936108" y="218159"/>
                  <a:pt x="10952007" y="234058"/>
                  <a:pt x="10971619" y="234058"/>
                </a:cubicBezTo>
                <a:cubicBezTo>
                  <a:pt x="10991231" y="234058"/>
                  <a:pt x="11007130" y="218159"/>
                  <a:pt x="11007130" y="198547"/>
                </a:cubicBezTo>
                <a:cubicBezTo>
                  <a:pt x="11007130" y="178935"/>
                  <a:pt x="10991231" y="163036"/>
                  <a:pt x="10971619" y="163036"/>
                </a:cubicBezTo>
                <a:close/>
                <a:moveTo>
                  <a:pt x="10783709" y="163036"/>
                </a:moveTo>
                <a:cubicBezTo>
                  <a:pt x="10764097" y="163036"/>
                  <a:pt x="10748198" y="178935"/>
                  <a:pt x="10748198" y="198547"/>
                </a:cubicBezTo>
                <a:cubicBezTo>
                  <a:pt x="10748198" y="218159"/>
                  <a:pt x="10764097" y="234058"/>
                  <a:pt x="10783709" y="234058"/>
                </a:cubicBezTo>
                <a:cubicBezTo>
                  <a:pt x="10803321" y="234058"/>
                  <a:pt x="10819220" y="218159"/>
                  <a:pt x="10819220" y="198547"/>
                </a:cubicBezTo>
                <a:cubicBezTo>
                  <a:pt x="10819220" y="178935"/>
                  <a:pt x="10803321" y="163036"/>
                  <a:pt x="10783709" y="163036"/>
                </a:cubicBezTo>
                <a:close/>
                <a:moveTo>
                  <a:pt x="10595799" y="163036"/>
                </a:moveTo>
                <a:cubicBezTo>
                  <a:pt x="10576187" y="163036"/>
                  <a:pt x="10560288" y="178935"/>
                  <a:pt x="10560288" y="198547"/>
                </a:cubicBezTo>
                <a:cubicBezTo>
                  <a:pt x="10560288" y="218159"/>
                  <a:pt x="10576187" y="234058"/>
                  <a:pt x="10595799" y="234058"/>
                </a:cubicBezTo>
                <a:cubicBezTo>
                  <a:pt x="10615411" y="234058"/>
                  <a:pt x="10631310" y="218159"/>
                  <a:pt x="10631310" y="198547"/>
                </a:cubicBezTo>
                <a:cubicBezTo>
                  <a:pt x="10631310" y="178935"/>
                  <a:pt x="10615411" y="163036"/>
                  <a:pt x="10595799" y="163036"/>
                </a:cubicBezTo>
                <a:close/>
                <a:moveTo>
                  <a:pt x="10407889" y="163036"/>
                </a:moveTo>
                <a:cubicBezTo>
                  <a:pt x="10388277" y="163036"/>
                  <a:pt x="10372378" y="178935"/>
                  <a:pt x="10372378" y="198547"/>
                </a:cubicBezTo>
                <a:cubicBezTo>
                  <a:pt x="10372378" y="218159"/>
                  <a:pt x="10388277" y="234058"/>
                  <a:pt x="10407889" y="234058"/>
                </a:cubicBezTo>
                <a:cubicBezTo>
                  <a:pt x="10427501" y="234058"/>
                  <a:pt x="10443400" y="218159"/>
                  <a:pt x="10443400" y="198547"/>
                </a:cubicBezTo>
                <a:cubicBezTo>
                  <a:pt x="10443400" y="178935"/>
                  <a:pt x="10427501" y="163036"/>
                  <a:pt x="10407889" y="163036"/>
                </a:cubicBezTo>
                <a:close/>
                <a:moveTo>
                  <a:pt x="10219979" y="163036"/>
                </a:moveTo>
                <a:cubicBezTo>
                  <a:pt x="10200367" y="163036"/>
                  <a:pt x="10184468" y="178935"/>
                  <a:pt x="10184468" y="198547"/>
                </a:cubicBezTo>
                <a:cubicBezTo>
                  <a:pt x="10184468" y="218159"/>
                  <a:pt x="10200367" y="234058"/>
                  <a:pt x="10219979" y="234058"/>
                </a:cubicBezTo>
                <a:cubicBezTo>
                  <a:pt x="10239591" y="234058"/>
                  <a:pt x="10255490" y="218159"/>
                  <a:pt x="10255490" y="198547"/>
                </a:cubicBezTo>
                <a:cubicBezTo>
                  <a:pt x="10255490" y="178935"/>
                  <a:pt x="10239591" y="163036"/>
                  <a:pt x="10219979" y="163036"/>
                </a:cubicBezTo>
                <a:close/>
                <a:moveTo>
                  <a:pt x="10032069" y="163036"/>
                </a:moveTo>
                <a:cubicBezTo>
                  <a:pt x="10012457" y="163036"/>
                  <a:pt x="9996558" y="178935"/>
                  <a:pt x="9996558" y="198547"/>
                </a:cubicBezTo>
                <a:cubicBezTo>
                  <a:pt x="9996558" y="218159"/>
                  <a:pt x="10012457" y="234058"/>
                  <a:pt x="10032069" y="234058"/>
                </a:cubicBezTo>
                <a:cubicBezTo>
                  <a:pt x="10051681" y="234058"/>
                  <a:pt x="10067580" y="218159"/>
                  <a:pt x="10067580" y="198547"/>
                </a:cubicBezTo>
                <a:cubicBezTo>
                  <a:pt x="10067580" y="178935"/>
                  <a:pt x="10051681" y="163036"/>
                  <a:pt x="10032069" y="163036"/>
                </a:cubicBezTo>
                <a:close/>
                <a:moveTo>
                  <a:pt x="9844159" y="163036"/>
                </a:moveTo>
                <a:cubicBezTo>
                  <a:pt x="9824547" y="163036"/>
                  <a:pt x="9808648" y="178935"/>
                  <a:pt x="9808648" y="198547"/>
                </a:cubicBezTo>
                <a:cubicBezTo>
                  <a:pt x="9808648" y="218159"/>
                  <a:pt x="9824547" y="234058"/>
                  <a:pt x="9844159" y="234058"/>
                </a:cubicBezTo>
                <a:cubicBezTo>
                  <a:pt x="9863771" y="234058"/>
                  <a:pt x="9879670" y="218159"/>
                  <a:pt x="9879670" y="198547"/>
                </a:cubicBezTo>
                <a:cubicBezTo>
                  <a:pt x="9879670" y="178935"/>
                  <a:pt x="9863771" y="163036"/>
                  <a:pt x="9844159" y="163036"/>
                </a:cubicBezTo>
                <a:close/>
                <a:moveTo>
                  <a:pt x="9656249" y="163036"/>
                </a:moveTo>
                <a:cubicBezTo>
                  <a:pt x="9636637" y="163036"/>
                  <a:pt x="9620738" y="178935"/>
                  <a:pt x="9620738" y="198547"/>
                </a:cubicBezTo>
                <a:cubicBezTo>
                  <a:pt x="9620738" y="218159"/>
                  <a:pt x="9636637" y="234058"/>
                  <a:pt x="9656249" y="234058"/>
                </a:cubicBezTo>
                <a:cubicBezTo>
                  <a:pt x="9675861" y="234058"/>
                  <a:pt x="9691760" y="218159"/>
                  <a:pt x="9691760" y="198547"/>
                </a:cubicBezTo>
                <a:cubicBezTo>
                  <a:pt x="9691760" y="178935"/>
                  <a:pt x="9675861" y="163036"/>
                  <a:pt x="9656249" y="163036"/>
                </a:cubicBezTo>
                <a:close/>
                <a:moveTo>
                  <a:pt x="9468339" y="163036"/>
                </a:moveTo>
                <a:cubicBezTo>
                  <a:pt x="9448727" y="163036"/>
                  <a:pt x="9432828" y="178935"/>
                  <a:pt x="9432828" y="198547"/>
                </a:cubicBezTo>
                <a:cubicBezTo>
                  <a:pt x="9432828" y="218159"/>
                  <a:pt x="9448727" y="234058"/>
                  <a:pt x="9468339" y="234058"/>
                </a:cubicBezTo>
                <a:cubicBezTo>
                  <a:pt x="9487951" y="234058"/>
                  <a:pt x="9503850" y="218159"/>
                  <a:pt x="9503850" y="198547"/>
                </a:cubicBezTo>
                <a:cubicBezTo>
                  <a:pt x="9503850" y="178935"/>
                  <a:pt x="9487951" y="163036"/>
                  <a:pt x="9468339" y="163036"/>
                </a:cubicBezTo>
                <a:close/>
                <a:moveTo>
                  <a:pt x="9280429" y="163036"/>
                </a:moveTo>
                <a:cubicBezTo>
                  <a:pt x="9260817" y="163036"/>
                  <a:pt x="9244918" y="178935"/>
                  <a:pt x="9244918" y="198547"/>
                </a:cubicBezTo>
                <a:cubicBezTo>
                  <a:pt x="9244918" y="218159"/>
                  <a:pt x="9260817" y="234058"/>
                  <a:pt x="9280429" y="234058"/>
                </a:cubicBezTo>
                <a:cubicBezTo>
                  <a:pt x="9300041" y="234058"/>
                  <a:pt x="9315940" y="218159"/>
                  <a:pt x="9315940" y="198547"/>
                </a:cubicBezTo>
                <a:cubicBezTo>
                  <a:pt x="9315940" y="178935"/>
                  <a:pt x="9300041" y="163036"/>
                  <a:pt x="9280429" y="163036"/>
                </a:cubicBezTo>
                <a:close/>
                <a:moveTo>
                  <a:pt x="9092519" y="163036"/>
                </a:moveTo>
                <a:cubicBezTo>
                  <a:pt x="9072907" y="163036"/>
                  <a:pt x="9057008" y="178935"/>
                  <a:pt x="9057008" y="198547"/>
                </a:cubicBezTo>
                <a:cubicBezTo>
                  <a:pt x="9057008" y="218159"/>
                  <a:pt x="9072907" y="234058"/>
                  <a:pt x="9092519" y="234058"/>
                </a:cubicBezTo>
                <a:cubicBezTo>
                  <a:pt x="9112131" y="234058"/>
                  <a:pt x="9128030" y="218159"/>
                  <a:pt x="9128030" y="198547"/>
                </a:cubicBezTo>
                <a:cubicBezTo>
                  <a:pt x="9128030" y="178935"/>
                  <a:pt x="9112131" y="163036"/>
                  <a:pt x="9092519" y="163036"/>
                </a:cubicBezTo>
                <a:close/>
                <a:moveTo>
                  <a:pt x="8904609" y="163036"/>
                </a:moveTo>
                <a:cubicBezTo>
                  <a:pt x="8884997" y="163036"/>
                  <a:pt x="8869098" y="178935"/>
                  <a:pt x="8869098" y="198547"/>
                </a:cubicBezTo>
                <a:cubicBezTo>
                  <a:pt x="8869098" y="218159"/>
                  <a:pt x="8884997" y="234058"/>
                  <a:pt x="8904609" y="234058"/>
                </a:cubicBezTo>
                <a:cubicBezTo>
                  <a:pt x="8924221" y="234058"/>
                  <a:pt x="8940120" y="218159"/>
                  <a:pt x="8940120" y="198547"/>
                </a:cubicBezTo>
                <a:cubicBezTo>
                  <a:pt x="8940120" y="178935"/>
                  <a:pt x="8924221" y="163036"/>
                  <a:pt x="8904609" y="163036"/>
                </a:cubicBezTo>
                <a:close/>
                <a:moveTo>
                  <a:pt x="8716699" y="163036"/>
                </a:moveTo>
                <a:cubicBezTo>
                  <a:pt x="8697087" y="163036"/>
                  <a:pt x="8681188" y="178935"/>
                  <a:pt x="8681188" y="198547"/>
                </a:cubicBezTo>
                <a:cubicBezTo>
                  <a:pt x="8681188" y="218159"/>
                  <a:pt x="8697087" y="234058"/>
                  <a:pt x="8716699" y="234058"/>
                </a:cubicBezTo>
                <a:cubicBezTo>
                  <a:pt x="8736311" y="234058"/>
                  <a:pt x="8752210" y="218159"/>
                  <a:pt x="8752210" y="198547"/>
                </a:cubicBezTo>
                <a:cubicBezTo>
                  <a:pt x="8752210" y="178935"/>
                  <a:pt x="8736311" y="163036"/>
                  <a:pt x="8716699" y="163036"/>
                </a:cubicBezTo>
                <a:close/>
                <a:moveTo>
                  <a:pt x="8528789" y="163036"/>
                </a:moveTo>
                <a:cubicBezTo>
                  <a:pt x="8509177" y="163036"/>
                  <a:pt x="8493278" y="178935"/>
                  <a:pt x="8493278" y="198547"/>
                </a:cubicBezTo>
                <a:cubicBezTo>
                  <a:pt x="8493278" y="218159"/>
                  <a:pt x="8509177" y="234058"/>
                  <a:pt x="8528789" y="234058"/>
                </a:cubicBezTo>
                <a:cubicBezTo>
                  <a:pt x="8548401" y="234058"/>
                  <a:pt x="8564300" y="218159"/>
                  <a:pt x="8564300" y="198547"/>
                </a:cubicBezTo>
                <a:cubicBezTo>
                  <a:pt x="8564300" y="178935"/>
                  <a:pt x="8548401" y="163036"/>
                  <a:pt x="8528789" y="163036"/>
                </a:cubicBezTo>
                <a:close/>
                <a:moveTo>
                  <a:pt x="8340879" y="163036"/>
                </a:moveTo>
                <a:cubicBezTo>
                  <a:pt x="8321267" y="163036"/>
                  <a:pt x="8305368" y="178935"/>
                  <a:pt x="8305368" y="198547"/>
                </a:cubicBezTo>
                <a:cubicBezTo>
                  <a:pt x="8305368" y="218159"/>
                  <a:pt x="8321267" y="234058"/>
                  <a:pt x="8340879" y="234058"/>
                </a:cubicBezTo>
                <a:cubicBezTo>
                  <a:pt x="8360491" y="234058"/>
                  <a:pt x="8376390" y="218159"/>
                  <a:pt x="8376390" y="198547"/>
                </a:cubicBezTo>
                <a:cubicBezTo>
                  <a:pt x="8376390" y="178935"/>
                  <a:pt x="8360491" y="163036"/>
                  <a:pt x="8340879" y="163036"/>
                </a:cubicBezTo>
                <a:close/>
                <a:moveTo>
                  <a:pt x="8152969" y="163036"/>
                </a:moveTo>
                <a:cubicBezTo>
                  <a:pt x="8133357" y="163036"/>
                  <a:pt x="8117458" y="178935"/>
                  <a:pt x="8117458" y="198547"/>
                </a:cubicBezTo>
                <a:cubicBezTo>
                  <a:pt x="8117458" y="218159"/>
                  <a:pt x="8133357" y="234058"/>
                  <a:pt x="8152969" y="234058"/>
                </a:cubicBezTo>
                <a:cubicBezTo>
                  <a:pt x="8172581" y="234058"/>
                  <a:pt x="8188480" y="218159"/>
                  <a:pt x="8188480" y="198547"/>
                </a:cubicBezTo>
                <a:cubicBezTo>
                  <a:pt x="8188480" y="178935"/>
                  <a:pt x="8172581" y="163036"/>
                  <a:pt x="8152969" y="163036"/>
                </a:cubicBezTo>
                <a:close/>
                <a:moveTo>
                  <a:pt x="7965059" y="163036"/>
                </a:moveTo>
                <a:cubicBezTo>
                  <a:pt x="7945447" y="163036"/>
                  <a:pt x="7929548" y="178935"/>
                  <a:pt x="7929548" y="198547"/>
                </a:cubicBezTo>
                <a:cubicBezTo>
                  <a:pt x="7929548" y="218159"/>
                  <a:pt x="7945447" y="234058"/>
                  <a:pt x="7965059" y="234058"/>
                </a:cubicBezTo>
                <a:cubicBezTo>
                  <a:pt x="7984671" y="234058"/>
                  <a:pt x="8000570" y="218159"/>
                  <a:pt x="8000570" y="198547"/>
                </a:cubicBezTo>
                <a:cubicBezTo>
                  <a:pt x="8000570" y="178935"/>
                  <a:pt x="7984671" y="163036"/>
                  <a:pt x="7965059" y="163036"/>
                </a:cubicBezTo>
                <a:close/>
                <a:moveTo>
                  <a:pt x="7777149" y="163036"/>
                </a:moveTo>
                <a:cubicBezTo>
                  <a:pt x="7757537" y="163036"/>
                  <a:pt x="7741638" y="178935"/>
                  <a:pt x="7741638" y="198547"/>
                </a:cubicBezTo>
                <a:cubicBezTo>
                  <a:pt x="7741638" y="218159"/>
                  <a:pt x="7757537" y="234058"/>
                  <a:pt x="7777149" y="234058"/>
                </a:cubicBezTo>
                <a:cubicBezTo>
                  <a:pt x="7796761" y="234058"/>
                  <a:pt x="7812660" y="218159"/>
                  <a:pt x="7812660" y="198547"/>
                </a:cubicBezTo>
                <a:cubicBezTo>
                  <a:pt x="7812660" y="178935"/>
                  <a:pt x="7796761" y="163036"/>
                  <a:pt x="7777149" y="163036"/>
                </a:cubicBezTo>
                <a:close/>
                <a:moveTo>
                  <a:pt x="7589239" y="163036"/>
                </a:moveTo>
                <a:cubicBezTo>
                  <a:pt x="7569627" y="163036"/>
                  <a:pt x="7553728" y="178935"/>
                  <a:pt x="7553728" y="198547"/>
                </a:cubicBezTo>
                <a:cubicBezTo>
                  <a:pt x="7553728" y="218159"/>
                  <a:pt x="7569627" y="234058"/>
                  <a:pt x="7589239" y="234058"/>
                </a:cubicBezTo>
                <a:cubicBezTo>
                  <a:pt x="7608851" y="234058"/>
                  <a:pt x="7624750" y="218159"/>
                  <a:pt x="7624750" y="198547"/>
                </a:cubicBezTo>
                <a:cubicBezTo>
                  <a:pt x="7624750" y="178935"/>
                  <a:pt x="7608851" y="163036"/>
                  <a:pt x="7589239" y="163036"/>
                </a:cubicBezTo>
                <a:close/>
                <a:moveTo>
                  <a:pt x="7401329" y="163036"/>
                </a:moveTo>
                <a:cubicBezTo>
                  <a:pt x="7381717" y="163036"/>
                  <a:pt x="7365818" y="178935"/>
                  <a:pt x="7365818" y="198547"/>
                </a:cubicBezTo>
                <a:cubicBezTo>
                  <a:pt x="7365818" y="218159"/>
                  <a:pt x="7381717" y="234058"/>
                  <a:pt x="7401329" y="234058"/>
                </a:cubicBezTo>
                <a:cubicBezTo>
                  <a:pt x="7420941" y="234058"/>
                  <a:pt x="7436840" y="218159"/>
                  <a:pt x="7436840" y="198547"/>
                </a:cubicBezTo>
                <a:cubicBezTo>
                  <a:pt x="7436840" y="178935"/>
                  <a:pt x="7420941" y="163036"/>
                  <a:pt x="7401329" y="163036"/>
                </a:cubicBezTo>
                <a:close/>
                <a:moveTo>
                  <a:pt x="7213419" y="163036"/>
                </a:moveTo>
                <a:cubicBezTo>
                  <a:pt x="7193807" y="163036"/>
                  <a:pt x="7177908" y="178935"/>
                  <a:pt x="7177908" y="198547"/>
                </a:cubicBezTo>
                <a:cubicBezTo>
                  <a:pt x="7177908" y="218159"/>
                  <a:pt x="7193807" y="234058"/>
                  <a:pt x="7213419" y="234058"/>
                </a:cubicBezTo>
                <a:cubicBezTo>
                  <a:pt x="7233031" y="234058"/>
                  <a:pt x="7248930" y="218159"/>
                  <a:pt x="7248930" y="198547"/>
                </a:cubicBezTo>
                <a:cubicBezTo>
                  <a:pt x="7248930" y="178935"/>
                  <a:pt x="7233031" y="163036"/>
                  <a:pt x="7213419" y="163036"/>
                </a:cubicBezTo>
                <a:close/>
                <a:moveTo>
                  <a:pt x="7025509" y="163036"/>
                </a:moveTo>
                <a:cubicBezTo>
                  <a:pt x="7005897" y="163036"/>
                  <a:pt x="6989998" y="178935"/>
                  <a:pt x="6989998" y="198547"/>
                </a:cubicBezTo>
                <a:cubicBezTo>
                  <a:pt x="6989998" y="218159"/>
                  <a:pt x="7005897" y="234058"/>
                  <a:pt x="7025509" y="234058"/>
                </a:cubicBezTo>
                <a:cubicBezTo>
                  <a:pt x="7045121" y="234058"/>
                  <a:pt x="7061020" y="218159"/>
                  <a:pt x="7061020" y="198547"/>
                </a:cubicBezTo>
                <a:cubicBezTo>
                  <a:pt x="7061020" y="178935"/>
                  <a:pt x="7045121" y="163036"/>
                  <a:pt x="7025509" y="163036"/>
                </a:cubicBezTo>
                <a:close/>
                <a:moveTo>
                  <a:pt x="6837599" y="163036"/>
                </a:moveTo>
                <a:cubicBezTo>
                  <a:pt x="6817987" y="163036"/>
                  <a:pt x="6802088" y="178935"/>
                  <a:pt x="6802088" y="198547"/>
                </a:cubicBezTo>
                <a:cubicBezTo>
                  <a:pt x="6802088" y="218159"/>
                  <a:pt x="6817987" y="234058"/>
                  <a:pt x="6837599" y="234058"/>
                </a:cubicBezTo>
                <a:cubicBezTo>
                  <a:pt x="6857211" y="234058"/>
                  <a:pt x="6873110" y="218159"/>
                  <a:pt x="6873110" y="198547"/>
                </a:cubicBezTo>
                <a:cubicBezTo>
                  <a:pt x="6873110" y="178935"/>
                  <a:pt x="6857211" y="163036"/>
                  <a:pt x="6837599" y="163036"/>
                </a:cubicBezTo>
                <a:close/>
                <a:moveTo>
                  <a:pt x="6649689" y="163036"/>
                </a:moveTo>
                <a:cubicBezTo>
                  <a:pt x="6630077" y="163036"/>
                  <a:pt x="6614179" y="178935"/>
                  <a:pt x="6614179" y="198547"/>
                </a:cubicBezTo>
                <a:cubicBezTo>
                  <a:pt x="6614179" y="218159"/>
                  <a:pt x="6630077" y="234058"/>
                  <a:pt x="6649689" y="234058"/>
                </a:cubicBezTo>
                <a:cubicBezTo>
                  <a:pt x="6669301" y="234058"/>
                  <a:pt x="6685200" y="218159"/>
                  <a:pt x="6685200" y="198547"/>
                </a:cubicBezTo>
                <a:cubicBezTo>
                  <a:pt x="6685200" y="178935"/>
                  <a:pt x="6669301" y="163036"/>
                  <a:pt x="6649689" y="163036"/>
                </a:cubicBezTo>
                <a:close/>
                <a:moveTo>
                  <a:pt x="6461779" y="163036"/>
                </a:moveTo>
                <a:cubicBezTo>
                  <a:pt x="6442168" y="163036"/>
                  <a:pt x="6426268" y="178935"/>
                  <a:pt x="6426268" y="198547"/>
                </a:cubicBezTo>
                <a:cubicBezTo>
                  <a:pt x="6426268" y="218159"/>
                  <a:pt x="6442168" y="234058"/>
                  <a:pt x="6461779" y="234058"/>
                </a:cubicBezTo>
                <a:cubicBezTo>
                  <a:pt x="6481392" y="234058"/>
                  <a:pt x="6497290" y="218159"/>
                  <a:pt x="6497290" y="198547"/>
                </a:cubicBezTo>
                <a:cubicBezTo>
                  <a:pt x="6497290" y="178935"/>
                  <a:pt x="6481392" y="163036"/>
                  <a:pt x="6461779" y="163036"/>
                </a:cubicBezTo>
                <a:close/>
                <a:moveTo>
                  <a:pt x="6273870" y="163036"/>
                </a:moveTo>
                <a:cubicBezTo>
                  <a:pt x="6254257" y="163036"/>
                  <a:pt x="6238358" y="178935"/>
                  <a:pt x="6238358" y="198547"/>
                </a:cubicBezTo>
                <a:cubicBezTo>
                  <a:pt x="6238358" y="218159"/>
                  <a:pt x="6254257" y="234058"/>
                  <a:pt x="6273870" y="234058"/>
                </a:cubicBezTo>
                <a:cubicBezTo>
                  <a:pt x="6293481" y="234058"/>
                  <a:pt x="6309381" y="218159"/>
                  <a:pt x="6309381" y="198547"/>
                </a:cubicBezTo>
                <a:cubicBezTo>
                  <a:pt x="6309381" y="178935"/>
                  <a:pt x="6293481" y="163036"/>
                  <a:pt x="6273870" y="163036"/>
                </a:cubicBezTo>
                <a:close/>
                <a:moveTo>
                  <a:pt x="6085959" y="163036"/>
                </a:moveTo>
                <a:cubicBezTo>
                  <a:pt x="6066347" y="163036"/>
                  <a:pt x="6050450" y="178935"/>
                  <a:pt x="6050450" y="198547"/>
                </a:cubicBezTo>
                <a:cubicBezTo>
                  <a:pt x="6050450" y="218159"/>
                  <a:pt x="6066347" y="234058"/>
                  <a:pt x="6085959" y="234058"/>
                </a:cubicBezTo>
                <a:cubicBezTo>
                  <a:pt x="6105571" y="234058"/>
                  <a:pt x="6121470" y="218159"/>
                  <a:pt x="6121470" y="198547"/>
                </a:cubicBezTo>
                <a:cubicBezTo>
                  <a:pt x="6121470" y="178935"/>
                  <a:pt x="6105571" y="163036"/>
                  <a:pt x="6085959" y="163036"/>
                </a:cubicBezTo>
                <a:close/>
                <a:moveTo>
                  <a:pt x="5898050" y="163036"/>
                </a:moveTo>
                <a:cubicBezTo>
                  <a:pt x="5878439" y="163036"/>
                  <a:pt x="5862539" y="178935"/>
                  <a:pt x="5862539" y="198547"/>
                </a:cubicBezTo>
                <a:cubicBezTo>
                  <a:pt x="5862539" y="218159"/>
                  <a:pt x="5878439" y="234058"/>
                  <a:pt x="5898050" y="234058"/>
                </a:cubicBezTo>
                <a:cubicBezTo>
                  <a:pt x="5917663" y="234058"/>
                  <a:pt x="5933561" y="218159"/>
                  <a:pt x="5933561" y="198547"/>
                </a:cubicBezTo>
                <a:cubicBezTo>
                  <a:pt x="5933561" y="178935"/>
                  <a:pt x="5917663" y="163036"/>
                  <a:pt x="5898050" y="163036"/>
                </a:cubicBezTo>
                <a:close/>
                <a:moveTo>
                  <a:pt x="5710141" y="163036"/>
                </a:moveTo>
                <a:cubicBezTo>
                  <a:pt x="5690529" y="163036"/>
                  <a:pt x="5674630" y="178935"/>
                  <a:pt x="5674630" y="198547"/>
                </a:cubicBezTo>
                <a:cubicBezTo>
                  <a:pt x="5674630" y="218159"/>
                  <a:pt x="5690529" y="234058"/>
                  <a:pt x="5710141" y="234058"/>
                </a:cubicBezTo>
                <a:cubicBezTo>
                  <a:pt x="5729752" y="234058"/>
                  <a:pt x="5745653" y="218159"/>
                  <a:pt x="5745653" y="198547"/>
                </a:cubicBezTo>
                <a:cubicBezTo>
                  <a:pt x="5745653" y="178935"/>
                  <a:pt x="5729752" y="163036"/>
                  <a:pt x="5710141" y="163036"/>
                </a:cubicBezTo>
                <a:close/>
                <a:moveTo>
                  <a:pt x="5522233" y="163036"/>
                </a:moveTo>
                <a:cubicBezTo>
                  <a:pt x="5502620" y="163036"/>
                  <a:pt x="5486721" y="178935"/>
                  <a:pt x="5486721" y="198547"/>
                </a:cubicBezTo>
                <a:cubicBezTo>
                  <a:pt x="5486721" y="218159"/>
                  <a:pt x="5502620" y="234058"/>
                  <a:pt x="5522233" y="234058"/>
                </a:cubicBezTo>
                <a:cubicBezTo>
                  <a:pt x="5541843" y="234058"/>
                  <a:pt x="5557742" y="218159"/>
                  <a:pt x="5557742" y="198547"/>
                </a:cubicBezTo>
                <a:cubicBezTo>
                  <a:pt x="5557742" y="178935"/>
                  <a:pt x="5541843" y="163036"/>
                  <a:pt x="5522233" y="163036"/>
                </a:cubicBezTo>
                <a:close/>
                <a:moveTo>
                  <a:pt x="5334321" y="163036"/>
                </a:moveTo>
                <a:cubicBezTo>
                  <a:pt x="5314711" y="163036"/>
                  <a:pt x="5298813" y="178935"/>
                  <a:pt x="5298813" y="198547"/>
                </a:cubicBezTo>
                <a:cubicBezTo>
                  <a:pt x="5298813" y="218159"/>
                  <a:pt x="5314711" y="234058"/>
                  <a:pt x="5334321" y="234058"/>
                </a:cubicBezTo>
                <a:cubicBezTo>
                  <a:pt x="5353934" y="234058"/>
                  <a:pt x="5369832" y="218159"/>
                  <a:pt x="5369832" y="198547"/>
                </a:cubicBezTo>
                <a:cubicBezTo>
                  <a:pt x="5369832" y="178935"/>
                  <a:pt x="5353934" y="163036"/>
                  <a:pt x="5334321" y="163036"/>
                </a:cubicBezTo>
                <a:close/>
                <a:moveTo>
                  <a:pt x="5146412" y="163036"/>
                </a:moveTo>
                <a:cubicBezTo>
                  <a:pt x="5126803" y="163036"/>
                  <a:pt x="5110901" y="178935"/>
                  <a:pt x="5110901" y="198547"/>
                </a:cubicBezTo>
                <a:cubicBezTo>
                  <a:pt x="5110901" y="218159"/>
                  <a:pt x="5126803" y="234058"/>
                  <a:pt x="5146412" y="234058"/>
                </a:cubicBezTo>
                <a:cubicBezTo>
                  <a:pt x="5166021" y="234058"/>
                  <a:pt x="5181923" y="218159"/>
                  <a:pt x="5181923" y="198547"/>
                </a:cubicBezTo>
                <a:cubicBezTo>
                  <a:pt x="5181923" y="178935"/>
                  <a:pt x="5166021" y="163036"/>
                  <a:pt x="5146412" y="163036"/>
                </a:cubicBezTo>
                <a:close/>
                <a:moveTo>
                  <a:pt x="4958502" y="163036"/>
                </a:moveTo>
                <a:cubicBezTo>
                  <a:pt x="4938890" y="163036"/>
                  <a:pt x="4922992" y="178935"/>
                  <a:pt x="4922992" y="198547"/>
                </a:cubicBezTo>
                <a:cubicBezTo>
                  <a:pt x="4922992" y="218159"/>
                  <a:pt x="4938890" y="234058"/>
                  <a:pt x="4958502" y="234058"/>
                </a:cubicBezTo>
                <a:cubicBezTo>
                  <a:pt x="4978115" y="234058"/>
                  <a:pt x="4994015" y="218159"/>
                  <a:pt x="4994015" y="198547"/>
                </a:cubicBezTo>
                <a:cubicBezTo>
                  <a:pt x="4994015" y="178935"/>
                  <a:pt x="4978115" y="163036"/>
                  <a:pt x="4958502" y="163036"/>
                </a:cubicBezTo>
                <a:close/>
                <a:moveTo>
                  <a:pt x="4770595" y="163036"/>
                </a:moveTo>
                <a:cubicBezTo>
                  <a:pt x="4750980" y="163036"/>
                  <a:pt x="4735082" y="178935"/>
                  <a:pt x="4735082" y="198547"/>
                </a:cubicBezTo>
                <a:cubicBezTo>
                  <a:pt x="4735082" y="218159"/>
                  <a:pt x="4750980" y="234058"/>
                  <a:pt x="4770595" y="234058"/>
                </a:cubicBezTo>
                <a:cubicBezTo>
                  <a:pt x="4790206" y="234058"/>
                  <a:pt x="4806102" y="218159"/>
                  <a:pt x="4806102" y="198547"/>
                </a:cubicBezTo>
                <a:cubicBezTo>
                  <a:pt x="4806102" y="178935"/>
                  <a:pt x="4790206" y="163036"/>
                  <a:pt x="4770595" y="163036"/>
                </a:cubicBezTo>
                <a:close/>
                <a:moveTo>
                  <a:pt x="4582682" y="163036"/>
                </a:moveTo>
                <a:cubicBezTo>
                  <a:pt x="4563071" y="163036"/>
                  <a:pt x="4547171" y="178935"/>
                  <a:pt x="4547171" y="198547"/>
                </a:cubicBezTo>
                <a:cubicBezTo>
                  <a:pt x="4547171" y="218159"/>
                  <a:pt x="4563071" y="234058"/>
                  <a:pt x="4582682" y="234058"/>
                </a:cubicBezTo>
                <a:cubicBezTo>
                  <a:pt x="4602294" y="234058"/>
                  <a:pt x="4618193" y="218159"/>
                  <a:pt x="4618193" y="198547"/>
                </a:cubicBezTo>
                <a:cubicBezTo>
                  <a:pt x="4618193" y="178935"/>
                  <a:pt x="4602294" y="163036"/>
                  <a:pt x="4582682" y="163036"/>
                </a:cubicBezTo>
                <a:close/>
                <a:moveTo>
                  <a:pt x="4394773" y="163036"/>
                </a:moveTo>
                <a:cubicBezTo>
                  <a:pt x="4375161" y="163036"/>
                  <a:pt x="4359261" y="178935"/>
                  <a:pt x="4359261" y="198547"/>
                </a:cubicBezTo>
                <a:cubicBezTo>
                  <a:pt x="4359261" y="218159"/>
                  <a:pt x="4375161" y="234058"/>
                  <a:pt x="4394773" y="234058"/>
                </a:cubicBezTo>
                <a:cubicBezTo>
                  <a:pt x="4414385" y="234058"/>
                  <a:pt x="4430285" y="218159"/>
                  <a:pt x="4430285" y="198547"/>
                </a:cubicBezTo>
                <a:cubicBezTo>
                  <a:pt x="4430285" y="178935"/>
                  <a:pt x="4414385" y="163036"/>
                  <a:pt x="4394773" y="163036"/>
                </a:cubicBezTo>
                <a:close/>
                <a:moveTo>
                  <a:pt x="4206863" y="163036"/>
                </a:moveTo>
                <a:cubicBezTo>
                  <a:pt x="4187257" y="163036"/>
                  <a:pt x="4171356" y="178935"/>
                  <a:pt x="4171356" y="198547"/>
                </a:cubicBezTo>
                <a:cubicBezTo>
                  <a:pt x="4171356" y="218159"/>
                  <a:pt x="4187257" y="234058"/>
                  <a:pt x="4206863" y="234058"/>
                </a:cubicBezTo>
                <a:cubicBezTo>
                  <a:pt x="4226473" y="234058"/>
                  <a:pt x="4242372" y="218159"/>
                  <a:pt x="4242372" y="198547"/>
                </a:cubicBezTo>
                <a:cubicBezTo>
                  <a:pt x="4242372" y="178935"/>
                  <a:pt x="4226473" y="163036"/>
                  <a:pt x="4206863" y="163036"/>
                </a:cubicBezTo>
                <a:close/>
                <a:moveTo>
                  <a:pt x="4018959" y="163036"/>
                </a:moveTo>
                <a:cubicBezTo>
                  <a:pt x="3999346" y="163036"/>
                  <a:pt x="3983449" y="178935"/>
                  <a:pt x="3983449" y="198547"/>
                </a:cubicBezTo>
                <a:cubicBezTo>
                  <a:pt x="3983449" y="218159"/>
                  <a:pt x="3999346" y="234058"/>
                  <a:pt x="4018959" y="234058"/>
                </a:cubicBezTo>
                <a:cubicBezTo>
                  <a:pt x="4038571" y="234058"/>
                  <a:pt x="4054470" y="218159"/>
                  <a:pt x="4054470" y="198547"/>
                </a:cubicBezTo>
                <a:cubicBezTo>
                  <a:pt x="4054470" y="178935"/>
                  <a:pt x="4038571" y="163036"/>
                  <a:pt x="4018959" y="163036"/>
                </a:cubicBezTo>
                <a:close/>
                <a:moveTo>
                  <a:pt x="3831047" y="163036"/>
                </a:moveTo>
                <a:cubicBezTo>
                  <a:pt x="3811436" y="163036"/>
                  <a:pt x="3795536" y="178935"/>
                  <a:pt x="3795536" y="198547"/>
                </a:cubicBezTo>
                <a:cubicBezTo>
                  <a:pt x="3795536" y="218159"/>
                  <a:pt x="3811436" y="234058"/>
                  <a:pt x="3831047" y="234058"/>
                </a:cubicBezTo>
                <a:cubicBezTo>
                  <a:pt x="3850660" y="234058"/>
                  <a:pt x="3866559" y="218159"/>
                  <a:pt x="3866559" y="198547"/>
                </a:cubicBezTo>
                <a:cubicBezTo>
                  <a:pt x="3866559" y="178935"/>
                  <a:pt x="3850660" y="163036"/>
                  <a:pt x="3831047" y="163036"/>
                </a:cubicBezTo>
                <a:close/>
                <a:moveTo>
                  <a:pt x="3643135" y="163036"/>
                </a:moveTo>
                <a:cubicBezTo>
                  <a:pt x="3623524" y="163036"/>
                  <a:pt x="3607624" y="178935"/>
                  <a:pt x="3607624" y="198547"/>
                </a:cubicBezTo>
                <a:cubicBezTo>
                  <a:pt x="3607624" y="218159"/>
                  <a:pt x="3623524" y="234058"/>
                  <a:pt x="3643135" y="234058"/>
                </a:cubicBezTo>
                <a:cubicBezTo>
                  <a:pt x="3662748" y="234058"/>
                  <a:pt x="3678648" y="218159"/>
                  <a:pt x="3678648" y="198547"/>
                </a:cubicBezTo>
                <a:cubicBezTo>
                  <a:pt x="3678648" y="178935"/>
                  <a:pt x="3662748" y="163036"/>
                  <a:pt x="3643135" y="163036"/>
                </a:cubicBezTo>
                <a:close/>
                <a:moveTo>
                  <a:pt x="3455228" y="163036"/>
                </a:moveTo>
                <a:cubicBezTo>
                  <a:pt x="3435616" y="163036"/>
                  <a:pt x="3419718" y="178935"/>
                  <a:pt x="3419718" y="198547"/>
                </a:cubicBezTo>
                <a:cubicBezTo>
                  <a:pt x="3419718" y="218159"/>
                  <a:pt x="3435616" y="234058"/>
                  <a:pt x="3455228" y="234058"/>
                </a:cubicBezTo>
                <a:cubicBezTo>
                  <a:pt x="3474841" y="234058"/>
                  <a:pt x="3490738" y="218159"/>
                  <a:pt x="3490738" y="198547"/>
                </a:cubicBezTo>
                <a:cubicBezTo>
                  <a:pt x="3490738" y="178935"/>
                  <a:pt x="3474841" y="163036"/>
                  <a:pt x="3455228" y="163036"/>
                </a:cubicBezTo>
                <a:close/>
                <a:moveTo>
                  <a:pt x="3267322" y="163036"/>
                </a:moveTo>
                <a:cubicBezTo>
                  <a:pt x="3247709" y="163036"/>
                  <a:pt x="3231812" y="178935"/>
                  <a:pt x="3231812" y="198547"/>
                </a:cubicBezTo>
                <a:cubicBezTo>
                  <a:pt x="3231812" y="218159"/>
                  <a:pt x="3247709" y="234058"/>
                  <a:pt x="3267322" y="234058"/>
                </a:cubicBezTo>
                <a:cubicBezTo>
                  <a:pt x="3286933" y="234058"/>
                  <a:pt x="3302832" y="218159"/>
                  <a:pt x="3302832" y="198547"/>
                </a:cubicBezTo>
                <a:cubicBezTo>
                  <a:pt x="3302832" y="178935"/>
                  <a:pt x="3286933" y="163036"/>
                  <a:pt x="3267322" y="163036"/>
                </a:cubicBezTo>
                <a:close/>
                <a:moveTo>
                  <a:pt x="3079409" y="163036"/>
                </a:moveTo>
                <a:cubicBezTo>
                  <a:pt x="3059798" y="163036"/>
                  <a:pt x="3043899" y="178935"/>
                  <a:pt x="3043899" y="198547"/>
                </a:cubicBezTo>
                <a:cubicBezTo>
                  <a:pt x="3043899" y="218159"/>
                  <a:pt x="3059798" y="234058"/>
                  <a:pt x="3079409" y="234058"/>
                </a:cubicBezTo>
                <a:cubicBezTo>
                  <a:pt x="3099022" y="234058"/>
                  <a:pt x="3114921" y="218159"/>
                  <a:pt x="3114921" y="198547"/>
                </a:cubicBezTo>
                <a:cubicBezTo>
                  <a:pt x="3114921" y="178935"/>
                  <a:pt x="3099022" y="163036"/>
                  <a:pt x="3079409" y="163036"/>
                </a:cubicBezTo>
                <a:close/>
                <a:moveTo>
                  <a:pt x="2891500" y="163036"/>
                </a:moveTo>
                <a:cubicBezTo>
                  <a:pt x="2871887" y="163036"/>
                  <a:pt x="2855988" y="178935"/>
                  <a:pt x="2855988" y="198547"/>
                </a:cubicBezTo>
                <a:cubicBezTo>
                  <a:pt x="2855988" y="218159"/>
                  <a:pt x="2871887" y="234058"/>
                  <a:pt x="2891500" y="234058"/>
                </a:cubicBezTo>
                <a:cubicBezTo>
                  <a:pt x="2911111" y="234058"/>
                  <a:pt x="2927011" y="218159"/>
                  <a:pt x="2927011" y="198547"/>
                </a:cubicBezTo>
                <a:cubicBezTo>
                  <a:pt x="2927011" y="178935"/>
                  <a:pt x="2911111" y="163036"/>
                  <a:pt x="2891500" y="163036"/>
                </a:cubicBezTo>
                <a:close/>
                <a:moveTo>
                  <a:pt x="2703588" y="163036"/>
                </a:moveTo>
                <a:cubicBezTo>
                  <a:pt x="2683978" y="163036"/>
                  <a:pt x="2668078" y="178935"/>
                  <a:pt x="2668078" y="198547"/>
                </a:cubicBezTo>
                <a:cubicBezTo>
                  <a:pt x="2668078" y="218159"/>
                  <a:pt x="2683978" y="234058"/>
                  <a:pt x="2703588" y="234058"/>
                </a:cubicBezTo>
                <a:cubicBezTo>
                  <a:pt x="2723201" y="234058"/>
                  <a:pt x="2739100" y="218159"/>
                  <a:pt x="2739100" y="198547"/>
                </a:cubicBezTo>
                <a:cubicBezTo>
                  <a:pt x="2739100" y="178935"/>
                  <a:pt x="2723201" y="163036"/>
                  <a:pt x="2703588" y="163036"/>
                </a:cubicBezTo>
                <a:close/>
                <a:moveTo>
                  <a:pt x="2515679" y="163036"/>
                </a:moveTo>
                <a:cubicBezTo>
                  <a:pt x="2496067" y="163036"/>
                  <a:pt x="2480169" y="178935"/>
                  <a:pt x="2480169" y="198547"/>
                </a:cubicBezTo>
                <a:cubicBezTo>
                  <a:pt x="2480169" y="218159"/>
                  <a:pt x="2496067" y="234058"/>
                  <a:pt x="2515679" y="234058"/>
                </a:cubicBezTo>
                <a:cubicBezTo>
                  <a:pt x="2535292" y="234058"/>
                  <a:pt x="2551191" y="218159"/>
                  <a:pt x="2551191" y="198547"/>
                </a:cubicBezTo>
                <a:cubicBezTo>
                  <a:pt x="2551191" y="178935"/>
                  <a:pt x="2535292" y="163036"/>
                  <a:pt x="2515679" y="163036"/>
                </a:cubicBezTo>
                <a:close/>
                <a:moveTo>
                  <a:pt x="2327769" y="163036"/>
                </a:moveTo>
                <a:cubicBezTo>
                  <a:pt x="2308158" y="163036"/>
                  <a:pt x="2292259" y="178935"/>
                  <a:pt x="2292259" y="198547"/>
                </a:cubicBezTo>
                <a:cubicBezTo>
                  <a:pt x="2292259" y="218159"/>
                  <a:pt x="2308158" y="234058"/>
                  <a:pt x="2327769" y="234058"/>
                </a:cubicBezTo>
                <a:cubicBezTo>
                  <a:pt x="2347382" y="234058"/>
                  <a:pt x="2363281" y="218159"/>
                  <a:pt x="2363281" y="198547"/>
                </a:cubicBezTo>
                <a:cubicBezTo>
                  <a:pt x="2363281" y="178935"/>
                  <a:pt x="2347382" y="163036"/>
                  <a:pt x="2327769" y="163036"/>
                </a:cubicBezTo>
                <a:close/>
                <a:moveTo>
                  <a:pt x="2139862" y="163036"/>
                </a:moveTo>
                <a:cubicBezTo>
                  <a:pt x="2120248" y="163036"/>
                  <a:pt x="2104350" y="178935"/>
                  <a:pt x="2104350" y="198547"/>
                </a:cubicBezTo>
                <a:cubicBezTo>
                  <a:pt x="2104350" y="218159"/>
                  <a:pt x="2120248" y="234058"/>
                  <a:pt x="2139862" y="234058"/>
                </a:cubicBezTo>
                <a:cubicBezTo>
                  <a:pt x="2159472" y="234058"/>
                  <a:pt x="2175372" y="218159"/>
                  <a:pt x="2175372" y="198547"/>
                </a:cubicBezTo>
                <a:cubicBezTo>
                  <a:pt x="2175372" y="178935"/>
                  <a:pt x="2159472" y="163036"/>
                  <a:pt x="2139862" y="163036"/>
                </a:cubicBezTo>
                <a:close/>
                <a:moveTo>
                  <a:pt x="1951951" y="163036"/>
                </a:moveTo>
                <a:cubicBezTo>
                  <a:pt x="1932339" y="163036"/>
                  <a:pt x="1916440" y="178935"/>
                  <a:pt x="1916440" y="198547"/>
                </a:cubicBezTo>
                <a:cubicBezTo>
                  <a:pt x="1916440" y="218159"/>
                  <a:pt x="1932339" y="234058"/>
                  <a:pt x="1951951" y="234058"/>
                </a:cubicBezTo>
                <a:cubicBezTo>
                  <a:pt x="1971563" y="234058"/>
                  <a:pt x="1987463" y="218159"/>
                  <a:pt x="1987463" y="198547"/>
                </a:cubicBezTo>
                <a:cubicBezTo>
                  <a:pt x="1987463" y="178935"/>
                  <a:pt x="1971563" y="163036"/>
                  <a:pt x="1951951" y="163036"/>
                </a:cubicBezTo>
                <a:close/>
                <a:moveTo>
                  <a:pt x="1764042" y="163036"/>
                </a:moveTo>
                <a:cubicBezTo>
                  <a:pt x="1744430" y="163036"/>
                  <a:pt x="1728531" y="178935"/>
                  <a:pt x="1728531" y="198547"/>
                </a:cubicBezTo>
                <a:cubicBezTo>
                  <a:pt x="1728531" y="218159"/>
                  <a:pt x="1744430" y="234058"/>
                  <a:pt x="1764042" y="234058"/>
                </a:cubicBezTo>
                <a:cubicBezTo>
                  <a:pt x="1783654" y="234058"/>
                  <a:pt x="1799553" y="218159"/>
                  <a:pt x="1799553" y="198547"/>
                </a:cubicBezTo>
                <a:cubicBezTo>
                  <a:pt x="1799553" y="178935"/>
                  <a:pt x="1783654" y="163036"/>
                  <a:pt x="1764042" y="163036"/>
                </a:cubicBezTo>
                <a:close/>
                <a:moveTo>
                  <a:pt x="1576132" y="163036"/>
                </a:moveTo>
                <a:cubicBezTo>
                  <a:pt x="1556520" y="163036"/>
                  <a:pt x="1540621" y="178935"/>
                  <a:pt x="1540621" y="198547"/>
                </a:cubicBezTo>
                <a:cubicBezTo>
                  <a:pt x="1540621" y="218159"/>
                  <a:pt x="1556520" y="234058"/>
                  <a:pt x="1576132" y="234058"/>
                </a:cubicBezTo>
                <a:cubicBezTo>
                  <a:pt x="1595744" y="234058"/>
                  <a:pt x="1611643" y="218159"/>
                  <a:pt x="1611643" y="198547"/>
                </a:cubicBezTo>
                <a:cubicBezTo>
                  <a:pt x="1611643" y="178935"/>
                  <a:pt x="1595744" y="163036"/>
                  <a:pt x="1576132" y="163036"/>
                </a:cubicBezTo>
                <a:close/>
                <a:moveTo>
                  <a:pt x="1388222" y="163036"/>
                </a:moveTo>
                <a:cubicBezTo>
                  <a:pt x="1368610" y="163036"/>
                  <a:pt x="1352711" y="178935"/>
                  <a:pt x="1352711" y="198547"/>
                </a:cubicBezTo>
                <a:cubicBezTo>
                  <a:pt x="1352711" y="218159"/>
                  <a:pt x="1368610" y="234058"/>
                  <a:pt x="1388222" y="234058"/>
                </a:cubicBezTo>
                <a:cubicBezTo>
                  <a:pt x="1407834" y="234058"/>
                  <a:pt x="1423733" y="218159"/>
                  <a:pt x="1423733" y="198547"/>
                </a:cubicBezTo>
                <a:cubicBezTo>
                  <a:pt x="1423733" y="178935"/>
                  <a:pt x="1407834" y="163036"/>
                  <a:pt x="1388222" y="163036"/>
                </a:cubicBezTo>
                <a:close/>
                <a:moveTo>
                  <a:pt x="1200313" y="163036"/>
                </a:moveTo>
                <a:cubicBezTo>
                  <a:pt x="1180701" y="163036"/>
                  <a:pt x="1164802" y="178935"/>
                  <a:pt x="1164802" y="198547"/>
                </a:cubicBezTo>
                <a:cubicBezTo>
                  <a:pt x="1164802" y="218159"/>
                  <a:pt x="1180701" y="234058"/>
                  <a:pt x="1200313" y="234058"/>
                </a:cubicBezTo>
                <a:cubicBezTo>
                  <a:pt x="1219925" y="234058"/>
                  <a:pt x="1235824" y="218159"/>
                  <a:pt x="1235824" y="198547"/>
                </a:cubicBezTo>
                <a:cubicBezTo>
                  <a:pt x="1235824" y="178935"/>
                  <a:pt x="1219925" y="163036"/>
                  <a:pt x="1200313" y="163036"/>
                </a:cubicBezTo>
                <a:close/>
                <a:moveTo>
                  <a:pt x="1012403" y="163036"/>
                </a:moveTo>
                <a:cubicBezTo>
                  <a:pt x="992791" y="163036"/>
                  <a:pt x="976892" y="178935"/>
                  <a:pt x="976892" y="198547"/>
                </a:cubicBezTo>
                <a:cubicBezTo>
                  <a:pt x="976892" y="218159"/>
                  <a:pt x="992791" y="234058"/>
                  <a:pt x="1012403" y="234058"/>
                </a:cubicBezTo>
                <a:cubicBezTo>
                  <a:pt x="1032015" y="234058"/>
                  <a:pt x="1047914" y="218159"/>
                  <a:pt x="1047914" y="198547"/>
                </a:cubicBezTo>
                <a:cubicBezTo>
                  <a:pt x="1047914" y="178935"/>
                  <a:pt x="1032015" y="163036"/>
                  <a:pt x="1012403" y="163036"/>
                </a:cubicBezTo>
                <a:close/>
                <a:moveTo>
                  <a:pt x="824493" y="163036"/>
                </a:moveTo>
                <a:cubicBezTo>
                  <a:pt x="804881" y="163036"/>
                  <a:pt x="788982" y="178935"/>
                  <a:pt x="788982" y="198547"/>
                </a:cubicBezTo>
                <a:cubicBezTo>
                  <a:pt x="788982" y="218159"/>
                  <a:pt x="804881" y="234058"/>
                  <a:pt x="824493" y="234058"/>
                </a:cubicBezTo>
                <a:cubicBezTo>
                  <a:pt x="844105" y="234058"/>
                  <a:pt x="860004" y="218159"/>
                  <a:pt x="860004" y="198547"/>
                </a:cubicBezTo>
                <a:cubicBezTo>
                  <a:pt x="860004" y="178935"/>
                  <a:pt x="844105" y="163036"/>
                  <a:pt x="824493" y="163036"/>
                </a:cubicBezTo>
                <a:close/>
                <a:moveTo>
                  <a:pt x="636584" y="163036"/>
                </a:moveTo>
                <a:cubicBezTo>
                  <a:pt x="616972" y="163036"/>
                  <a:pt x="601072" y="178935"/>
                  <a:pt x="601072" y="198547"/>
                </a:cubicBezTo>
                <a:cubicBezTo>
                  <a:pt x="601072" y="218159"/>
                  <a:pt x="616972" y="234058"/>
                  <a:pt x="636584" y="234058"/>
                </a:cubicBezTo>
                <a:cubicBezTo>
                  <a:pt x="656196" y="234058"/>
                  <a:pt x="672094" y="218159"/>
                  <a:pt x="672094" y="198547"/>
                </a:cubicBezTo>
                <a:cubicBezTo>
                  <a:pt x="672094" y="178935"/>
                  <a:pt x="656196" y="163036"/>
                  <a:pt x="636584" y="163036"/>
                </a:cubicBezTo>
                <a:close/>
                <a:moveTo>
                  <a:pt x="448674" y="163036"/>
                </a:moveTo>
                <a:cubicBezTo>
                  <a:pt x="429062" y="163036"/>
                  <a:pt x="413163" y="178935"/>
                  <a:pt x="413163" y="198547"/>
                </a:cubicBezTo>
                <a:cubicBezTo>
                  <a:pt x="413163" y="218159"/>
                  <a:pt x="429062" y="234058"/>
                  <a:pt x="448674" y="234058"/>
                </a:cubicBezTo>
                <a:cubicBezTo>
                  <a:pt x="468286" y="234058"/>
                  <a:pt x="484185" y="218159"/>
                  <a:pt x="484185" y="198547"/>
                </a:cubicBezTo>
                <a:cubicBezTo>
                  <a:pt x="484185" y="178935"/>
                  <a:pt x="468286" y="163036"/>
                  <a:pt x="448674" y="163036"/>
                </a:cubicBezTo>
                <a:close/>
                <a:moveTo>
                  <a:pt x="260764" y="163036"/>
                </a:moveTo>
                <a:cubicBezTo>
                  <a:pt x="241152" y="163036"/>
                  <a:pt x="225253" y="178935"/>
                  <a:pt x="225253" y="198547"/>
                </a:cubicBezTo>
                <a:cubicBezTo>
                  <a:pt x="225253" y="218159"/>
                  <a:pt x="241152" y="234058"/>
                  <a:pt x="260764" y="234058"/>
                </a:cubicBezTo>
                <a:cubicBezTo>
                  <a:pt x="280376" y="234058"/>
                  <a:pt x="296275" y="218159"/>
                  <a:pt x="296275" y="198547"/>
                </a:cubicBezTo>
                <a:cubicBezTo>
                  <a:pt x="296275" y="178935"/>
                  <a:pt x="280376" y="163036"/>
                  <a:pt x="260764" y="163036"/>
                </a:cubicBezTo>
                <a:close/>
                <a:moveTo>
                  <a:pt x="78816" y="163035"/>
                </a:moveTo>
                <a:cubicBezTo>
                  <a:pt x="59203" y="163035"/>
                  <a:pt x="43304" y="178934"/>
                  <a:pt x="43304" y="198546"/>
                </a:cubicBezTo>
                <a:cubicBezTo>
                  <a:pt x="43304" y="218158"/>
                  <a:pt x="59203" y="234057"/>
                  <a:pt x="78816" y="234057"/>
                </a:cubicBezTo>
                <a:cubicBezTo>
                  <a:pt x="98427" y="234057"/>
                  <a:pt x="114326" y="218158"/>
                  <a:pt x="114326" y="198546"/>
                </a:cubicBezTo>
                <a:cubicBezTo>
                  <a:pt x="114326" y="178934"/>
                  <a:pt x="98427" y="163035"/>
                  <a:pt x="78816" y="163035"/>
                </a:cubicBezTo>
                <a:close/>
                <a:moveTo>
                  <a:pt x="12007004" y="10636"/>
                </a:moveTo>
                <a:cubicBezTo>
                  <a:pt x="11987392" y="10636"/>
                  <a:pt x="11971493" y="26535"/>
                  <a:pt x="11971493" y="46147"/>
                </a:cubicBezTo>
                <a:cubicBezTo>
                  <a:pt x="11971493" y="65759"/>
                  <a:pt x="11987392" y="81658"/>
                  <a:pt x="12007004" y="81658"/>
                </a:cubicBezTo>
                <a:cubicBezTo>
                  <a:pt x="12026616" y="81658"/>
                  <a:pt x="12042515" y="65759"/>
                  <a:pt x="12042515" y="46147"/>
                </a:cubicBezTo>
                <a:cubicBezTo>
                  <a:pt x="12042515" y="26535"/>
                  <a:pt x="12026616" y="10636"/>
                  <a:pt x="12007004" y="10636"/>
                </a:cubicBezTo>
                <a:close/>
                <a:moveTo>
                  <a:pt x="11819094" y="10636"/>
                </a:moveTo>
                <a:cubicBezTo>
                  <a:pt x="11799482" y="10636"/>
                  <a:pt x="11783583" y="26535"/>
                  <a:pt x="11783583" y="46147"/>
                </a:cubicBezTo>
                <a:cubicBezTo>
                  <a:pt x="11783583" y="65759"/>
                  <a:pt x="11799482" y="81658"/>
                  <a:pt x="11819094" y="81658"/>
                </a:cubicBezTo>
                <a:cubicBezTo>
                  <a:pt x="11838706" y="81658"/>
                  <a:pt x="11854605" y="65759"/>
                  <a:pt x="11854605" y="46147"/>
                </a:cubicBezTo>
                <a:cubicBezTo>
                  <a:pt x="11854605" y="26535"/>
                  <a:pt x="11838706" y="10636"/>
                  <a:pt x="11819094" y="10636"/>
                </a:cubicBezTo>
                <a:close/>
                <a:moveTo>
                  <a:pt x="11631184" y="10636"/>
                </a:moveTo>
                <a:cubicBezTo>
                  <a:pt x="11611572" y="10636"/>
                  <a:pt x="11595673" y="26535"/>
                  <a:pt x="11595673" y="46147"/>
                </a:cubicBezTo>
                <a:cubicBezTo>
                  <a:pt x="11595673" y="65759"/>
                  <a:pt x="11611572" y="81658"/>
                  <a:pt x="11631184" y="81658"/>
                </a:cubicBezTo>
                <a:cubicBezTo>
                  <a:pt x="11650796" y="81658"/>
                  <a:pt x="11666695" y="65759"/>
                  <a:pt x="11666695" y="46147"/>
                </a:cubicBezTo>
                <a:cubicBezTo>
                  <a:pt x="11666695" y="26535"/>
                  <a:pt x="11650796" y="10636"/>
                  <a:pt x="11631184" y="10636"/>
                </a:cubicBezTo>
                <a:close/>
                <a:moveTo>
                  <a:pt x="11443274" y="10636"/>
                </a:moveTo>
                <a:cubicBezTo>
                  <a:pt x="11423662" y="10636"/>
                  <a:pt x="11407763" y="26535"/>
                  <a:pt x="11407763" y="46147"/>
                </a:cubicBezTo>
                <a:cubicBezTo>
                  <a:pt x="11407763" y="65759"/>
                  <a:pt x="11423662" y="81658"/>
                  <a:pt x="11443274" y="81658"/>
                </a:cubicBezTo>
                <a:cubicBezTo>
                  <a:pt x="11462886" y="81658"/>
                  <a:pt x="11478785" y="65759"/>
                  <a:pt x="11478785" y="46147"/>
                </a:cubicBezTo>
                <a:cubicBezTo>
                  <a:pt x="11478785" y="26535"/>
                  <a:pt x="11462886" y="10636"/>
                  <a:pt x="11443274" y="10636"/>
                </a:cubicBezTo>
                <a:close/>
                <a:moveTo>
                  <a:pt x="11255364" y="10636"/>
                </a:moveTo>
                <a:cubicBezTo>
                  <a:pt x="11235752" y="10636"/>
                  <a:pt x="11219853" y="26535"/>
                  <a:pt x="11219853" y="46147"/>
                </a:cubicBezTo>
                <a:cubicBezTo>
                  <a:pt x="11219853" y="65759"/>
                  <a:pt x="11235752" y="81658"/>
                  <a:pt x="11255364" y="81658"/>
                </a:cubicBezTo>
                <a:cubicBezTo>
                  <a:pt x="11274976" y="81658"/>
                  <a:pt x="11290875" y="65759"/>
                  <a:pt x="11290875" y="46147"/>
                </a:cubicBezTo>
                <a:cubicBezTo>
                  <a:pt x="11290875" y="26535"/>
                  <a:pt x="11274976" y="10636"/>
                  <a:pt x="11255364" y="10636"/>
                </a:cubicBezTo>
                <a:close/>
                <a:moveTo>
                  <a:pt x="11067454" y="10636"/>
                </a:moveTo>
                <a:cubicBezTo>
                  <a:pt x="11047842" y="10636"/>
                  <a:pt x="11031943" y="26535"/>
                  <a:pt x="11031943" y="46147"/>
                </a:cubicBezTo>
                <a:cubicBezTo>
                  <a:pt x="11031943" y="65759"/>
                  <a:pt x="11047842" y="81658"/>
                  <a:pt x="11067454" y="81658"/>
                </a:cubicBezTo>
                <a:cubicBezTo>
                  <a:pt x="11087066" y="81658"/>
                  <a:pt x="11102965" y="65759"/>
                  <a:pt x="11102965" y="46147"/>
                </a:cubicBezTo>
                <a:cubicBezTo>
                  <a:pt x="11102965" y="26535"/>
                  <a:pt x="11087066" y="10636"/>
                  <a:pt x="11067454" y="10636"/>
                </a:cubicBezTo>
                <a:close/>
                <a:moveTo>
                  <a:pt x="10879544" y="10636"/>
                </a:moveTo>
                <a:cubicBezTo>
                  <a:pt x="10859932" y="10636"/>
                  <a:pt x="10844033" y="26535"/>
                  <a:pt x="10844033" y="46147"/>
                </a:cubicBezTo>
                <a:cubicBezTo>
                  <a:pt x="10844033" y="65759"/>
                  <a:pt x="10859932" y="81658"/>
                  <a:pt x="10879544" y="81658"/>
                </a:cubicBezTo>
                <a:cubicBezTo>
                  <a:pt x="10899156" y="81658"/>
                  <a:pt x="10915055" y="65759"/>
                  <a:pt x="10915055" y="46147"/>
                </a:cubicBezTo>
                <a:cubicBezTo>
                  <a:pt x="10915055" y="26535"/>
                  <a:pt x="10899156" y="10636"/>
                  <a:pt x="10879544" y="10636"/>
                </a:cubicBezTo>
                <a:close/>
                <a:moveTo>
                  <a:pt x="10691634" y="10636"/>
                </a:moveTo>
                <a:cubicBezTo>
                  <a:pt x="10672022" y="10636"/>
                  <a:pt x="10656123" y="26535"/>
                  <a:pt x="10656123" y="46147"/>
                </a:cubicBezTo>
                <a:cubicBezTo>
                  <a:pt x="10656123" y="65759"/>
                  <a:pt x="10672022" y="81658"/>
                  <a:pt x="10691634" y="81658"/>
                </a:cubicBezTo>
                <a:cubicBezTo>
                  <a:pt x="10711246" y="81658"/>
                  <a:pt x="10727145" y="65759"/>
                  <a:pt x="10727145" y="46147"/>
                </a:cubicBezTo>
                <a:cubicBezTo>
                  <a:pt x="10727145" y="26535"/>
                  <a:pt x="10711246" y="10636"/>
                  <a:pt x="10691634" y="10636"/>
                </a:cubicBezTo>
                <a:close/>
                <a:moveTo>
                  <a:pt x="10503724" y="10636"/>
                </a:moveTo>
                <a:cubicBezTo>
                  <a:pt x="10484112" y="10636"/>
                  <a:pt x="10468213" y="26535"/>
                  <a:pt x="10468213" y="46147"/>
                </a:cubicBezTo>
                <a:cubicBezTo>
                  <a:pt x="10468213" y="65759"/>
                  <a:pt x="10484112" y="81658"/>
                  <a:pt x="10503724" y="81658"/>
                </a:cubicBezTo>
                <a:cubicBezTo>
                  <a:pt x="10523336" y="81658"/>
                  <a:pt x="10539235" y="65759"/>
                  <a:pt x="10539235" y="46147"/>
                </a:cubicBezTo>
                <a:cubicBezTo>
                  <a:pt x="10539235" y="26535"/>
                  <a:pt x="10523336" y="10636"/>
                  <a:pt x="10503724" y="10636"/>
                </a:cubicBezTo>
                <a:close/>
                <a:moveTo>
                  <a:pt x="10315814" y="10636"/>
                </a:moveTo>
                <a:cubicBezTo>
                  <a:pt x="10296202" y="10636"/>
                  <a:pt x="10280303" y="26535"/>
                  <a:pt x="10280303" y="46147"/>
                </a:cubicBezTo>
                <a:cubicBezTo>
                  <a:pt x="10280303" y="65759"/>
                  <a:pt x="10296202" y="81658"/>
                  <a:pt x="10315814" y="81658"/>
                </a:cubicBezTo>
                <a:cubicBezTo>
                  <a:pt x="10335426" y="81658"/>
                  <a:pt x="10351325" y="65759"/>
                  <a:pt x="10351325" y="46147"/>
                </a:cubicBezTo>
                <a:cubicBezTo>
                  <a:pt x="10351325" y="26535"/>
                  <a:pt x="10335426" y="10636"/>
                  <a:pt x="10315814" y="10636"/>
                </a:cubicBezTo>
                <a:close/>
                <a:moveTo>
                  <a:pt x="10127904" y="10636"/>
                </a:moveTo>
                <a:cubicBezTo>
                  <a:pt x="10108292" y="10636"/>
                  <a:pt x="10092393" y="26535"/>
                  <a:pt x="10092393" y="46147"/>
                </a:cubicBezTo>
                <a:cubicBezTo>
                  <a:pt x="10092393" y="65759"/>
                  <a:pt x="10108292" y="81658"/>
                  <a:pt x="10127904" y="81658"/>
                </a:cubicBezTo>
                <a:cubicBezTo>
                  <a:pt x="10147516" y="81658"/>
                  <a:pt x="10163415" y="65759"/>
                  <a:pt x="10163415" y="46147"/>
                </a:cubicBezTo>
                <a:cubicBezTo>
                  <a:pt x="10163415" y="26535"/>
                  <a:pt x="10147516" y="10636"/>
                  <a:pt x="10127904" y="10636"/>
                </a:cubicBezTo>
                <a:close/>
                <a:moveTo>
                  <a:pt x="9939994" y="10636"/>
                </a:moveTo>
                <a:cubicBezTo>
                  <a:pt x="9920382" y="10636"/>
                  <a:pt x="9904483" y="26535"/>
                  <a:pt x="9904483" y="46147"/>
                </a:cubicBezTo>
                <a:cubicBezTo>
                  <a:pt x="9904483" y="65759"/>
                  <a:pt x="9920382" y="81658"/>
                  <a:pt x="9939994" y="81658"/>
                </a:cubicBezTo>
                <a:cubicBezTo>
                  <a:pt x="9959606" y="81658"/>
                  <a:pt x="9975505" y="65759"/>
                  <a:pt x="9975505" y="46147"/>
                </a:cubicBezTo>
                <a:cubicBezTo>
                  <a:pt x="9975505" y="26535"/>
                  <a:pt x="9959606" y="10636"/>
                  <a:pt x="9939994" y="10636"/>
                </a:cubicBezTo>
                <a:close/>
                <a:moveTo>
                  <a:pt x="9752084" y="10636"/>
                </a:moveTo>
                <a:cubicBezTo>
                  <a:pt x="9732472" y="10636"/>
                  <a:pt x="9716573" y="26535"/>
                  <a:pt x="9716573" y="46147"/>
                </a:cubicBezTo>
                <a:cubicBezTo>
                  <a:pt x="9716573" y="65759"/>
                  <a:pt x="9732472" y="81658"/>
                  <a:pt x="9752084" y="81658"/>
                </a:cubicBezTo>
                <a:cubicBezTo>
                  <a:pt x="9771696" y="81658"/>
                  <a:pt x="9787595" y="65759"/>
                  <a:pt x="9787595" y="46147"/>
                </a:cubicBezTo>
                <a:cubicBezTo>
                  <a:pt x="9787595" y="26535"/>
                  <a:pt x="9771696" y="10636"/>
                  <a:pt x="9752084" y="10636"/>
                </a:cubicBezTo>
                <a:close/>
                <a:moveTo>
                  <a:pt x="9564174" y="10636"/>
                </a:moveTo>
                <a:cubicBezTo>
                  <a:pt x="9544562" y="10636"/>
                  <a:pt x="9528663" y="26535"/>
                  <a:pt x="9528663" y="46147"/>
                </a:cubicBezTo>
                <a:cubicBezTo>
                  <a:pt x="9528663" y="65759"/>
                  <a:pt x="9544562" y="81658"/>
                  <a:pt x="9564174" y="81658"/>
                </a:cubicBezTo>
                <a:cubicBezTo>
                  <a:pt x="9583786" y="81658"/>
                  <a:pt x="9599685" y="65759"/>
                  <a:pt x="9599685" y="46147"/>
                </a:cubicBezTo>
                <a:cubicBezTo>
                  <a:pt x="9599685" y="26535"/>
                  <a:pt x="9583786" y="10636"/>
                  <a:pt x="9564174" y="10636"/>
                </a:cubicBezTo>
                <a:close/>
                <a:moveTo>
                  <a:pt x="9376264" y="10636"/>
                </a:moveTo>
                <a:cubicBezTo>
                  <a:pt x="9356652" y="10636"/>
                  <a:pt x="9340753" y="26535"/>
                  <a:pt x="9340753" y="46147"/>
                </a:cubicBezTo>
                <a:cubicBezTo>
                  <a:pt x="9340753" y="65759"/>
                  <a:pt x="9356652" y="81658"/>
                  <a:pt x="9376264" y="81658"/>
                </a:cubicBezTo>
                <a:cubicBezTo>
                  <a:pt x="9395876" y="81658"/>
                  <a:pt x="9411775" y="65759"/>
                  <a:pt x="9411775" y="46147"/>
                </a:cubicBezTo>
                <a:cubicBezTo>
                  <a:pt x="9411775" y="26535"/>
                  <a:pt x="9395876" y="10636"/>
                  <a:pt x="9376264" y="10636"/>
                </a:cubicBezTo>
                <a:close/>
                <a:moveTo>
                  <a:pt x="9188354" y="10636"/>
                </a:moveTo>
                <a:cubicBezTo>
                  <a:pt x="9168742" y="10636"/>
                  <a:pt x="9152843" y="26535"/>
                  <a:pt x="9152843" y="46147"/>
                </a:cubicBezTo>
                <a:cubicBezTo>
                  <a:pt x="9152843" y="65759"/>
                  <a:pt x="9168742" y="81658"/>
                  <a:pt x="9188354" y="81658"/>
                </a:cubicBezTo>
                <a:cubicBezTo>
                  <a:pt x="9207966" y="81658"/>
                  <a:pt x="9223865" y="65759"/>
                  <a:pt x="9223865" y="46147"/>
                </a:cubicBezTo>
                <a:cubicBezTo>
                  <a:pt x="9223865" y="26535"/>
                  <a:pt x="9207966" y="10636"/>
                  <a:pt x="9188354" y="10636"/>
                </a:cubicBezTo>
                <a:close/>
                <a:moveTo>
                  <a:pt x="9000444" y="10636"/>
                </a:moveTo>
                <a:cubicBezTo>
                  <a:pt x="8980832" y="10636"/>
                  <a:pt x="8964933" y="26535"/>
                  <a:pt x="8964933" y="46147"/>
                </a:cubicBezTo>
                <a:cubicBezTo>
                  <a:pt x="8964933" y="65759"/>
                  <a:pt x="8980832" y="81658"/>
                  <a:pt x="9000444" y="81658"/>
                </a:cubicBezTo>
                <a:cubicBezTo>
                  <a:pt x="9020056" y="81658"/>
                  <a:pt x="9035955" y="65759"/>
                  <a:pt x="9035955" y="46147"/>
                </a:cubicBezTo>
                <a:cubicBezTo>
                  <a:pt x="9035955" y="26535"/>
                  <a:pt x="9020056" y="10636"/>
                  <a:pt x="9000444" y="10636"/>
                </a:cubicBezTo>
                <a:close/>
                <a:moveTo>
                  <a:pt x="8812534" y="10636"/>
                </a:moveTo>
                <a:cubicBezTo>
                  <a:pt x="8792922" y="10636"/>
                  <a:pt x="8777023" y="26535"/>
                  <a:pt x="8777023" y="46147"/>
                </a:cubicBezTo>
                <a:cubicBezTo>
                  <a:pt x="8777023" y="65759"/>
                  <a:pt x="8792922" y="81658"/>
                  <a:pt x="8812534" y="81658"/>
                </a:cubicBezTo>
                <a:cubicBezTo>
                  <a:pt x="8832146" y="81658"/>
                  <a:pt x="8848045" y="65759"/>
                  <a:pt x="8848045" y="46147"/>
                </a:cubicBezTo>
                <a:cubicBezTo>
                  <a:pt x="8848045" y="26535"/>
                  <a:pt x="8832146" y="10636"/>
                  <a:pt x="8812534" y="10636"/>
                </a:cubicBezTo>
                <a:close/>
                <a:moveTo>
                  <a:pt x="8624624" y="10636"/>
                </a:moveTo>
                <a:cubicBezTo>
                  <a:pt x="8605012" y="10636"/>
                  <a:pt x="8589113" y="26535"/>
                  <a:pt x="8589113" y="46147"/>
                </a:cubicBezTo>
                <a:cubicBezTo>
                  <a:pt x="8589113" y="65759"/>
                  <a:pt x="8605012" y="81658"/>
                  <a:pt x="8624624" y="81658"/>
                </a:cubicBezTo>
                <a:cubicBezTo>
                  <a:pt x="8644236" y="81658"/>
                  <a:pt x="8660135" y="65759"/>
                  <a:pt x="8660135" y="46147"/>
                </a:cubicBezTo>
                <a:cubicBezTo>
                  <a:pt x="8660135" y="26535"/>
                  <a:pt x="8644236" y="10636"/>
                  <a:pt x="8624624" y="10636"/>
                </a:cubicBezTo>
                <a:close/>
                <a:moveTo>
                  <a:pt x="8436714" y="10636"/>
                </a:moveTo>
                <a:cubicBezTo>
                  <a:pt x="8417102" y="10636"/>
                  <a:pt x="8401203" y="26535"/>
                  <a:pt x="8401203" y="46147"/>
                </a:cubicBezTo>
                <a:cubicBezTo>
                  <a:pt x="8401203" y="65759"/>
                  <a:pt x="8417102" y="81658"/>
                  <a:pt x="8436714" y="81658"/>
                </a:cubicBezTo>
                <a:cubicBezTo>
                  <a:pt x="8456326" y="81658"/>
                  <a:pt x="8472225" y="65759"/>
                  <a:pt x="8472225" y="46147"/>
                </a:cubicBezTo>
                <a:cubicBezTo>
                  <a:pt x="8472225" y="26535"/>
                  <a:pt x="8456326" y="10636"/>
                  <a:pt x="8436714" y="10636"/>
                </a:cubicBezTo>
                <a:close/>
                <a:moveTo>
                  <a:pt x="8248804" y="10636"/>
                </a:moveTo>
                <a:cubicBezTo>
                  <a:pt x="8229192" y="10636"/>
                  <a:pt x="8213293" y="26535"/>
                  <a:pt x="8213293" y="46147"/>
                </a:cubicBezTo>
                <a:cubicBezTo>
                  <a:pt x="8213293" y="65759"/>
                  <a:pt x="8229192" y="81658"/>
                  <a:pt x="8248804" y="81658"/>
                </a:cubicBezTo>
                <a:cubicBezTo>
                  <a:pt x="8268416" y="81658"/>
                  <a:pt x="8284315" y="65759"/>
                  <a:pt x="8284315" y="46147"/>
                </a:cubicBezTo>
                <a:cubicBezTo>
                  <a:pt x="8284315" y="26535"/>
                  <a:pt x="8268416" y="10636"/>
                  <a:pt x="8248804" y="10636"/>
                </a:cubicBezTo>
                <a:close/>
                <a:moveTo>
                  <a:pt x="8060894" y="10636"/>
                </a:moveTo>
                <a:cubicBezTo>
                  <a:pt x="8041282" y="10636"/>
                  <a:pt x="8025383" y="26535"/>
                  <a:pt x="8025383" y="46147"/>
                </a:cubicBezTo>
                <a:cubicBezTo>
                  <a:pt x="8025383" y="65759"/>
                  <a:pt x="8041282" y="81658"/>
                  <a:pt x="8060894" y="81658"/>
                </a:cubicBezTo>
                <a:cubicBezTo>
                  <a:pt x="8080506" y="81658"/>
                  <a:pt x="8096405" y="65759"/>
                  <a:pt x="8096405" y="46147"/>
                </a:cubicBezTo>
                <a:cubicBezTo>
                  <a:pt x="8096405" y="26535"/>
                  <a:pt x="8080506" y="10636"/>
                  <a:pt x="8060894" y="10636"/>
                </a:cubicBezTo>
                <a:close/>
                <a:moveTo>
                  <a:pt x="7872984" y="10636"/>
                </a:moveTo>
                <a:cubicBezTo>
                  <a:pt x="7853372" y="10636"/>
                  <a:pt x="7837473" y="26535"/>
                  <a:pt x="7837473" y="46147"/>
                </a:cubicBezTo>
                <a:cubicBezTo>
                  <a:pt x="7837473" y="65759"/>
                  <a:pt x="7853372" y="81658"/>
                  <a:pt x="7872984" y="81658"/>
                </a:cubicBezTo>
                <a:cubicBezTo>
                  <a:pt x="7892596" y="81658"/>
                  <a:pt x="7908495" y="65759"/>
                  <a:pt x="7908495" y="46147"/>
                </a:cubicBezTo>
                <a:cubicBezTo>
                  <a:pt x="7908495" y="26535"/>
                  <a:pt x="7892596" y="10636"/>
                  <a:pt x="7872984" y="10636"/>
                </a:cubicBezTo>
                <a:close/>
                <a:moveTo>
                  <a:pt x="7685074" y="10636"/>
                </a:moveTo>
                <a:cubicBezTo>
                  <a:pt x="7665462" y="10636"/>
                  <a:pt x="7649563" y="26535"/>
                  <a:pt x="7649563" y="46147"/>
                </a:cubicBezTo>
                <a:cubicBezTo>
                  <a:pt x="7649563" y="65759"/>
                  <a:pt x="7665462" y="81658"/>
                  <a:pt x="7685074" y="81658"/>
                </a:cubicBezTo>
                <a:cubicBezTo>
                  <a:pt x="7704686" y="81658"/>
                  <a:pt x="7720585" y="65759"/>
                  <a:pt x="7720585" y="46147"/>
                </a:cubicBezTo>
                <a:cubicBezTo>
                  <a:pt x="7720585" y="26535"/>
                  <a:pt x="7704686" y="10636"/>
                  <a:pt x="7685074" y="10636"/>
                </a:cubicBezTo>
                <a:close/>
                <a:moveTo>
                  <a:pt x="7497164" y="10636"/>
                </a:moveTo>
                <a:cubicBezTo>
                  <a:pt x="7477552" y="10636"/>
                  <a:pt x="7461653" y="26535"/>
                  <a:pt x="7461653" y="46147"/>
                </a:cubicBezTo>
                <a:cubicBezTo>
                  <a:pt x="7461653" y="65759"/>
                  <a:pt x="7477552" y="81658"/>
                  <a:pt x="7497164" y="81658"/>
                </a:cubicBezTo>
                <a:cubicBezTo>
                  <a:pt x="7516776" y="81658"/>
                  <a:pt x="7532675" y="65759"/>
                  <a:pt x="7532675" y="46147"/>
                </a:cubicBezTo>
                <a:cubicBezTo>
                  <a:pt x="7532675" y="26535"/>
                  <a:pt x="7516776" y="10636"/>
                  <a:pt x="7497164" y="10636"/>
                </a:cubicBezTo>
                <a:close/>
                <a:moveTo>
                  <a:pt x="7309254" y="10636"/>
                </a:moveTo>
                <a:cubicBezTo>
                  <a:pt x="7289642" y="10636"/>
                  <a:pt x="7273743" y="26535"/>
                  <a:pt x="7273743" y="46147"/>
                </a:cubicBezTo>
                <a:cubicBezTo>
                  <a:pt x="7273743" y="65759"/>
                  <a:pt x="7289642" y="81658"/>
                  <a:pt x="7309254" y="81658"/>
                </a:cubicBezTo>
                <a:cubicBezTo>
                  <a:pt x="7328866" y="81658"/>
                  <a:pt x="7344765" y="65759"/>
                  <a:pt x="7344765" y="46147"/>
                </a:cubicBezTo>
                <a:cubicBezTo>
                  <a:pt x="7344765" y="26535"/>
                  <a:pt x="7328866" y="10636"/>
                  <a:pt x="7309254" y="10636"/>
                </a:cubicBezTo>
                <a:close/>
                <a:moveTo>
                  <a:pt x="7121344" y="10636"/>
                </a:moveTo>
                <a:cubicBezTo>
                  <a:pt x="7101732" y="10636"/>
                  <a:pt x="7085833" y="26535"/>
                  <a:pt x="7085833" y="46147"/>
                </a:cubicBezTo>
                <a:cubicBezTo>
                  <a:pt x="7085833" y="65759"/>
                  <a:pt x="7101732" y="81658"/>
                  <a:pt x="7121344" y="81658"/>
                </a:cubicBezTo>
                <a:cubicBezTo>
                  <a:pt x="7140956" y="81658"/>
                  <a:pt x="7156855" y="65759"/>
                  <a:pt x="7156855" y="46147"/>
                </a:cubicBezTo>
                <a:cubicBezTo>
                  <a:pt x="7156855" y="26535"/>
                  <a:pt x="7140956" y="10636"/>
                  <a:pt x="7121344" y="10636"/>
                </a:cubicBezTo>
                <a:close/>
                <a:moveTo>
                  <a:pt x="6933434" y="10636"/>
                </a:moveTo>
                <a:cubicBezTo>
                  <a:pt x="6913822" y="10636"/>
                  <a:pt x="6897923" y="26535"/>
                  <a:pt x="6897923" y="46147"/>
                </a:cubicBezTo>
                <a:cubicBezTo>
                  <a:pt x="6897923" y="65759"/>
                  <a:pt x="6913822" y="81658"/>
                  <a:pt x="6933434" y="81658"/>
                </a:cubicBezTo>
                <a:cubicBezTo>
                  <a:pt x="6953046" y="81658"/>
                  <a:pt x="6968945" y="65759"/>
                  <a:pt x="6968945" y="46147"/>
                </a:cubicBezTo>
                <a:cubicBezTo>
                  <a:pt x="6968945" y="26535"/>
                  <a:pt x="6953046" y="10636"/>
                  <a:pt x="6933434" y="10636"/>
                </a:cubicBezTo>
                <a:close/>
                <a:moveTo>
                  <a:pt x="6745524" y="10636"/>
                </a:moveTo>
                <a:cubicBezTo>
                  <a:pt x="6725912" y="10636"/>
                  <a:pt x="6710013" y="26535"/>
                  <a:pt x="6710013" y="46147"/>
                </a:cubicBezTo>
                <a:cubicBezTo>
                  <a:pt x="6710013" y="65759"/>
                  <a:pt x="6725912" y="81658"/>
                  <a:pt x="6745524" y="81658"/>
                </a:cubicBezTo>
                <a:cubicBezTo>
                  <a:pt x="6765136" y="81658"/>
                  <a:pt x="6781035" y="65759"/>
                  <a:pt x="6781035" y="46147"/>
                </a:cubicBezTo>
                <a:cubicBezTo>
                  <a:pt x="6781035" y="26535"/>
                  <a:pt x="6765136" y="10636"/>
                  <a:pt x="6745524" y="10636"/>
                </a:cubicBezTo>
                <a:close/>
                <a:moveTo>
                  <a:pt x="6557614" y="10636"/>
                </a:moveTo>
                <a:cubicBezTo>
                  <a:pt x="6538003" y="10636"/>
                  <a:pt x="6522103" y="26535"/>
                  <a:pt x="6522103" y="46147"/>
                </a:cubicBezTo>
                <a:cubicBezTo>
                  <a:pt x="6522103" y="65759"/>
                  <a:pt x="6538003" y="81658"/>
                  <a:pt x="6557614" y="81658"/>
                </a:cubicBezTo>
                <a:cubicBezTo>
                  <a:pt x="6577227" y="81658"/>
                  <a:pt x="6593125" y="65759"/>
                  <a:pt x="6593125" y="46147"/>
                </a:cubicBezTo>
                <a:cubicBezTo>
                  <a:pt x="6593125" y="26535"/>
                  <a:pt x="6577227" y="10636"/>
                  <a:pt x="6557614" y="10636"/>
                </a:cubicBezTo>
                <a:close/>
                <a:moveTo>
                  <a:pt x="6369705" y="10636"/>
                </a:moveTo>
                <a:cubicBezTo>
                  <a:pt x="6350092" y="10636"/>
                  <a:pt x="6334193" y="26535"/>
                  <a:pt x="6334193" y="46147"/>
                </a:cubicBezTo>
                <a:cubicBezTo>
                  <a:pt x="6334193" y="65759"/>
                  <a:pt x="6350092" y="81658"/>
                  <a:pt x="6369705" y="81658"/>
                </a:cubicBezTo>
                <a:cubicBezTo>
                  <a:pt x="6389316" y="81658"/>
                  <a:pt x="6405216" y="65759"/>
                  <a:pt x="6405216" y="46147"/>
                </a:cubicBezTo>
                <a:cubicBezTo>
                  <a:pt x="6405216" y="26535"/>
                  <a:pt x="6389316" y="10636"/>
                  <a:pt x="6369705" y="10636"/>
                </a:cubicBezTo>
                <a:close/>
                <a:moveTo>
                  <a:pt x="6181794" y="10636"/>
                </a:moveTo>
                <a:cubicBezTo>
                  <a:pt x="6162182" y="10636"/>
                  <a:pt x="6146284" y="26535"/>
                  <a:pt x="6146284" y="46147"/>
                </a:cubicBezTo>
                <a:cubicBezTo>
                  <a:pt x="6146284" y="65759"/>
                  <a:pt x="6162182" y="81658"/>
                  <a:pt x="6181794" y="81658"/>
                </a:cubicBezTo>
                <a:cubicBezTo>
                  <a:pt x="6201406" y="81658"/>
                  <a:pt x="6217305" y="65759"/>
                  <a:pt x="6217305" y="46147"/>
                </a:cubicBezTo>
                <a:cubicBezTo>
                  <a:pt x="6217305" y="26535"/>
                  <a:pt x="6201406" y="10636"/>
                  <a:pt x="6181794" y="10636"/>
                </a:cubicBezTo>
                <a:close/>
                <a:moveTo>
                  <a:pt x="5993886" y="10636"/>
                </a:moveTo>
                <a:cubicBezTo>
                  <a:pt x="5974274" y="10636"/>
                  <a:pt x="5958374" y="26535"/>
                  <a:pt x="5958374" y="46147"/>
                </a:cubicBezTo>
                <a:cubicBezTo>
                  <a:pt x="5958374" y="65759"/>
                  <a:pt x="5974274" y="81658"/>
                  <a:pt x="5993886" y="81658"/>
                </a:cubicBezTo>
                <a:cubicBezTo>
                  <a:pt x="6013498" y="81658"/>
                  <a:pt x="6029396" y="65759"/>
                  <a:pt x="6029396" y="46147"/>
                </a:cubicBezTo>
                <a:cubicBezTo>
                  <a:pt x="6029396" y="26535"/>
                  <a:pt x="6013498" y="10636"/>
                  <a:pt x="5993886" y="10636"/>
                </a:cubicBezTo>
                <a:close/>
                <a:moveTo>
                  <a:pt x="5805976" y="10636"/>
                </a:moveTo>
                <a:cubicBezTo>
                  <a:pt x="5786364" y="10636"/>
                  <a:pt x="5770466" y="26535"/>
                  <a:pt x="5770466" y="46147"/>
                </a:cubicBezTo>
                <a:cubicBezTo>
                  <a:pt x="5770466" y="65759"/>
                  <a:pt x="5786364" y="81658"/>
                  <a:pt x="5805976" y="81658"/>
                </a:cubicBezTo>
                <a:cubicBezTo>
                  <a:pt x="5825590" y="81658"/>
                  <a:pt x="5841488" y="65759"/>
                  <a:pt x="5841488" y="46147"/>
                </a:cubicBezTo>
                <a:cubicBezTo>
                  <a:pt x="5841488" y="26535"/>
                  <a:pt x="5825590" y="10636"/>
                  <a:pt x="5805976" y="10636"/>
                </a:cubicBezTo>
                <a:close/>
                <a:moveTo>
                  <a:pt x="5618068" y="10636"/>
                </a:moveTo>
                <a:cubicBezTo>
                  <a:pt x="5598457" y="10636"/>
                  <a:pt x="5582558" y="26535"/>
                  <a:pt x="5582558" y="46147"/>
                </a:cubicBezTo>
                <a:cubicBezTo>
                  <a:pt x="5582558" y="65759"/>
                  <a:pt x="5598457" y="81658"/>
                  <a:pt x="5618068" y="81658"/>
                </a:cubicBezTo>
                <a:cubicBezTo>
                  <a:pt x="5637680" y="81658"/>
                  <a:pt x="5653580" y="65759"/>
                  <a:pt x="5653580" y="46147"/>
                </a:cubicBezTo>
                <a:cubicBezTo>
                  <a:pt x="5653580" y="26535"/>
                  <a:pt x="5637680" y="10636"/>
                  <a:pt x="5618068" y="10636"/>
                </a:cubicBezTo>
                <a:close/>
                <a:moveTo>
                  <a:pt x="5430160" y="10636"/>
                </a:moveTo>
                <a:cubicBezTo>
                  <a:pt x="5410549" y="10636"/>
                  <a:pt x="5394648" y="26535"/>
                  <a:pt x="5394648" y="46147"/>
                </a:cubicBezTo>
                <a:cubicBezTo>
                  <a:pt x="5394648" y="65759"/>
                  <a:pt x="5410549" y="81658"/>
                  <a:pt x="5430160" y="81658"/>
                </a:cubicBezTo>
                <a:cubicBezTo>
                  <a:pt x="5449772" y="81658"/>
                  <a:pt x="5465670" y="65759"/>
                  <a:pt x="5465670" y="46147"/>
                </a:cubicBezTo>
                <a:cubicBezTo>
                  <a:pt x="5465670" y="26535"/>
                  <a:pt x="5449772" y="10636"/>
                  <a:pt x="5430160" y="10636"/>
                </a:cubicBezTo>
                <a:close/>
                <a:moveTo>
                  <a:pt x="5242249" y="10636"/>
                </a:moveTo>
                <a:cubicBezTo>
                  <a:pt x="5222636" y="10636"/>
                  <a:pt x="5206737" y="26535"/>
                  <a:pt x="5206737" y="46147"/>
                </a:cubicBezTo>
                <a:cubicBezTo>
                  <a:pt x="5206737" y="65759"/>
                  <a:pt x="5222636" y="81658"/>
                  <a:pt x="5242249" y="81658"/>
                </a:cubicBezTo>
                <a:cubicBezTo>
                  <a:pt x="5261862" y="81658"/>
                  <a:pt x="5277760" y="65759"/>
                  <a:pt x="5277760" y="46147"/>
                </a:cubicBezTo>
                <a:cubicBezTo>
                  <a:pt x="5277760" y="26535"/>
                  <a:pt x="5261862" y="10636"/>
                  <a:pt x="5242249" y="10636"/>
                </a:cubicBezTo>
                <a:close/>
                <a:moveTo>
                  <a:pt x="5054338" y="10636"/>
                </a:moveTo>
                <a:cubicBezTo>
                  <a:pt x="5034726" y="10636"/>
                  <a:pt x="5018828" y="26535"/>
                  <a:pt x="5018828" y="46147"/>
                </a:cubicBezTo>
                <a:cubicBezTo>
                  <a:pt x="5018828" y="65759"/>
                  <a:pt x="5034726" y="81658"/>
                  <a:pt x="5054338" y="81658"/>
                </a:cubicBezTo>
                <a:cubicBezTo>
                  <a:pt x="5073951" y="81658"/>
                  <a:pt x="5089851" y="65759"/>
                  <a:pt x="5089851" y="46147"/>
                </a:cubicBezTo>
                <a:cubicBezTo>
                  <a:pt x="5089851" y="26535"/>
                  <a:pt x="5073951" y="10636"/>
                  <a:pt x="5054338" y="10636"/>
                </a:cubicBezTo>
                <a:close/>
                <a:moveTo>
                  <a:pt x="4866431" y="10636"/>
                </a:moveTo>
                <a:cubicBezTo>
                  <a:pt x="4846819" y="10636"/>
                  <a:pt x="4830924" y="26535"/>
                  <a:pt x="4830924" y="46147"/>
                </a:cubicBezTo>
                <a:cubicBezTo>
                  <a:pt x="4830924" y="65759"/>
                  <a:pt x="4846819" y="81658"/>
                  <a:pt x="4866431" y="81658"/>
                </a:cubicBezTo>
                <a:cubicBezTo>
                  <a:pt x="4886041" y="81658"/>
                  <a:pt x="4901941" y="65759"/>
                  <a:pt x="4901941" y="46147"/>
                </a:cubicBezTo>
                <a:cubicBezTo>
                  <a:pt x="4901941" y="26535"/>
                  <a:pt x="4886041" y="10636"/>
                  <a:pt x="4866431" y="10636"/>
                </a:cubicBezTo>
                <a:close/>
                <a:moveTo>
                  <a:pt x="4678519" y="10636"/>
                </a:moveTo>
                <a:cubicBezTo>
                  <a:pt x="4658907" y="10636"/>
                  <a:pt x="4643007" y="26535"/>
                  <a:pt x="4643007" y="46147"/>
                </a:cubicBezTo>
                <a:cubicBezTo>
                  <a:pt x="4643007" y="65759"/>
                  <a:pt x="4658907" y="81658"/>
                  <a:pt x="4678519" y="81658"/>
                </a:cubicBezTo>
                <a:cubicBezTo>
                  <a:pt x="4698131" y="81658"/>
                  <a:pt x="4714030" y="65759"/>
                  <a:pt x="4714030" y="46147"/>
                </a:cubicBezTo>
                <a:cubicBezTo>
                  <a:pt x="4714030" y="26535"/>
                  <a:pt x="4698131" y="10636"/>
                  <a:pt x="4678519" y="10636"/>
                </a:cubicBezTo>
                <a:close/>
                <a:moveTo>
                  <a:pt x="4490610" y="10636"/>
                </a:moveTo>
                <a:cubicBezTo>
                  <a:pt x="4470999" y="10636"/>
                  <a:pt x="4455098" y="26535"/>
                  <a:pt x="4455098" y="46147"/>
                </a:cubicBezTo>
                <a:cubicBezTo>
                  <a:pt x="4455098" y="65759"/>
                  <a:pt x="4470999" y="81658"/>
                  <a:pt x="4490610" y="81658"/>
                </a:cubicBezTo>
                <a:cubicBezTo>
                  <a:pt x="4510220" y="81658"/>
                  <a:pt x="4526119" y="65759"/>
                  <a:pt x="4526119" y="46147"/>
                </a:cubicBezTo>
                <a:cubicBezTo>
                  <a:pt x="4526119" y="26535"/>
                  <a:pt x="4510220" y="10636"/>
                  <a:pt x="4490610" y="10636"/>
                </a:cubicBezTo>
                <a:close/>
                <a:moveTo>
                  <a:pt x="4302699" y="10636"/>
                </a:moveTo>
                <a:cubicBezTo>
                  <a:pt x="4283086" y="10636"/>
                  <a:pt x="4267187" y="26535"/>
                  <a:pt x="4267187" y="46147"/>
                </a:cubicBezTo>
                <a:cubicBezTo>
                  <a:pt x="4267187" y="65759"/>
                  <a:pt x="4283086" y="81658"/>
                  <a:pt x="4302699" y="81658"/>
                </a:cubicBezTo>
                <a:cubicBezTo>
                  <a:pt x="4322311" y="81658"/>
                  <a:pt x="4338210" y="65759"/>
                  <a:pt x="4338210" y="46147"/>
                </a:cubicBezTo>
                <a:cubicBezTo>
                  <a:pt x="4338210" y="26535"/>
                  <a:pt x="4322311" y="10636"/>
                  <a:pt x="4302699" y="10636"/>
                </a:cubicBezTo>
                <a:close/>
                <a:moveTo>
                  <a:pt x="4114802" y="10636"/>
                </a:moveTo>
                <a:cubicBezTo>
                  <a:pt x="4095188" y="10636"/>
                  <a:pt x="4079291" y="26535"/>
                  <a:pt x="4079291" y="46147"/>
                </a:cubicBezTo>
                <a:cubicBezTo>
                  <a:pt x="4079291" y="65759"/>
                  <a:pt x="4095188" y="81658"/>
                  <a:pt x="4114802" y="81658"/>
                </a:cubicBezTo>
                <a:cubicBezTo>
                  <a:pt x="4134411" y="81658"/>
                  <a:pt x="4150308" y="65759"/>
                  <a:pt x="4150308" y="46147"/>
                </a:cubicBezTo>
                <a:cubicBezTo>
                  <a:pt x="4150308" y="26535"/>
                  <a:pt x="4134411" y="10636"/>
                  <a:pt x="4114802" y="10636"/>
                </a:cubicBezTo>
                <a:close/>
                <a:moveTo>
                  <a:pt x="3926888" y="10636"/>
                </a:moveTo>
                <a:cubicBezTo>
                  <a:pt x="3907279" y="10636"/>
                  <a:pt x="3891378" y="26535"/>
                  <a:pt x="3891378" y="46147"/>
                </a:cubicBezTo>
                <a:cubicBezTo>
                  <a:pt x="3891378" y="65759"/>
                  <a:pt x="3907279" y="81658"/>
                  <a:pt x="3926888" y="81658"/>
                </a:cubicBezTo>
                <a:cubicBezTo>
                  <a:pt x="3946503" y="81658"/>
                  <a:pt x="3962401" y="65759"/>
                  <a:pt x="3962401" y="46147"/>
                </a:cubicBezTo>
                <a:cubicBezTo>
                  <a:pt x="3962401" y="26535"/>
                  <a:pt x="3946503" y="10636"/>
                  <a:pt x="3926888" y="10636"/>
                </a:cubicBezTo>
                <a:close/>
                <a:moveTo>
                  <a:pt x="3738979" y="10636"/>
                </a:moveTo>
                <a:cubicBezTo>
                  <a:pt x="3719366" y="10636"/>
                  <a:pt x="3703467" y="26535"/>
                  <a:pt x="3703467" y="46147"/>
                </a:cubicBezTo>
                <a:cubicBezTo>
                  <a:pt x="3703467" y="65759"/>
                  <a:pt x="3719366" y="81658"/>
                  <a:pt x="3738979" y="81658"/>
                </a:cubicBezTo>
                <a:cubicBezTo>
                  <a:pt x="3758591" y="81658"/>
                  <a:pt x="3774489" y="65759"/>
                  <a:pt x="3774489" y="46147"/>
                </a:cubicBezTo>
                <a:cubicBezTo>
                  <a:pt x="3774489" y="26535"/>
                  <a:pt x="3758591" y="10636"/>
                  <a:pt x="3738979" y="10636"/>
                </a:cubicBezTo>
                <a:close/>
                <a:moveTo>
                  <a:pt x="3551069" y="10636"/>
                </a:moveTo>
                <a:cubicBezTo>
                  <a:pt x="3531458" y="10636"/>
                  <a:pt x="3515557" y="26535"/>
                  <a:pt x="3515557" y="46147"/>
                </a:cubicBezTo>
                <a:cubicBezTo>
                  <a:pt x="3515557" y="65759"/>
                  <a:pt x="3531458" y="81658"/>
                  <a:pt x="3551069" y="81658"/>
                </a:cubicBezTo>
                <a:cubicBezTo>
                  <a:pt x="3570679" y="81658"/>
                  <a:pt x="3586579" y="65759"/>
                  <a:pt x="3586579" y="46147"/>
                </a:cubicBezTo>
                <a:cubicBezTo>
                  <a:pt x="3586579" y="26535"/>
                  <a:pt x="3570679" y="10636"/>
                  <a:pt x="3551069" y="10636"/>
                </a:cubicBezTo>
                <a:close/>
                <a:moveTo>
                  <a:pt x="3363163" y="10636"/>
                </a:moveTo>
                <a:cubicBezTo>
                  <a:pt x="3343550" y="10636"/>
                  <a:pt x="3327653" y="26535"/>
                  <a:pt x="3327653" y="46147"/>
                </a:cubicBezTo>
                <a:cubicBezTo>
                  <a:pt x="3327653" y="65759"/>
                  <a:pt x="3343550" y="81658"/>
                  <a:pt x="3363163" y="81658"/>
                </a:cubicBezTo>
                <a:cubicBezTo>
                  <a:pt x="3382774" y="81658"/>
                  <a:pt x="3398674" y="65759"/>
                  <a:pt x="3398674" y="46147"/>
                </a:cubicBezTo>
                <a:cubicBezTo>
                  <a:pt x="3398674" y="26535"/>
                  <a:pt x="3382774" y="10636"/>
                  <a:pt x="3363163" y="10636"/>
                </a:cubicBezTo>
                <a:close/>
                <a:moveTo>
                  <a:pt x="3175253" y="10636"/>
                </a:moveTo>
                <a:cubicBezTo>
                  <a:pt x="3155640" y="10636"/>
                  <a:pt x="3139740" y="26535"/>
                  <a:pt x="3139740" y="46147"/>
                </a:cubicBezTo>
                <a:cubicBezTo>
                  <a:pt x="3139740" y="65759"/>
                  <a:pt x="3155640" y="81658"/>
                  <a:pt x="3175253" y="81658"/>
                </a:cubicBezTo>
                <a:cubicBezTo>
                  <a:pt x="3194866" y="81658"/>
                  <a:pt x="3210767" y="65759"/>
                  <a:pt x="3210767" y="46147"/>
                </a:cubicBezTo>
                <a:cubicBezTo>
                  <a:pt x="3210767" y="26535"/>
                  <a:pt x="3194866" y="10636"/>
                  <a:pt x="3175253" y="10636"/>
                </a:cubicBezTo>
                <a:close/>
                <a:moveTo>
                  <a:pt x="2987343" y="10636"/>
                </a:moveTo>
                <a:cubicBezTo>
                  <a:pt x="2967728" y="10636"/>
                  <a:pt x="2951833" y="26535"/>
                  <a:pt x="2951833" y="46147"/>
                </a:cubicBezTo>
                <a:cubicBezTo>
                  <a:pt x="2951833" y="65759"/>
                  <a:pt x="2967728" y="81658"/>
                  <a:pt x="2987343" y="81658"/>
                </a:cubicBezTo>
                <a:cubicBezTo>
                  <a:pt x="3006954" y="81658"/>
                  <a:pt x="3022854" y="65759"/>
                  <a:pt x="3022854" y="46147"/>
                </a:cubicBezTo>
                <a:cubicBezTo>
                  <a:pt x="3022854" y="26535"/>
                  <a:pt x="3006954" y="10636"/>
                  <a:pt x="2987343" y="10636"/>
                </a:cubicBezTo>
                <a:close/>
                <a:moveTo>
                  <a:pt x="2799432" y="10636"/>
                </a:moveTo>
                <a:cubicBezTo>
                  <a:pt x="2779821" y="10636"/>
                  <a:pt x="2763919" y="26535"/>
                  <a:pt x="2763919" y="46147"/>
                </a:cubicBezTo>
                <a:cubicBezTo>
                  <a:pt x="2763919" y="65759"/>
                  <a:pt x="2779821" y="81658"/>
                  <a:pt x="2799432" y="81658"/>
                </a:cubicBezTo>
                <a:cubicBezTo>
                  <a:pt x="2819042" y="81658"/>
                  <a:pt x="2834941" y="65759"/>
                  <a:pt x="2834941" y="46147"/>
                </a:cubicBezTo>
                <a:cubicBezTo>
                  <a:pt x="2834941" y="26535"/>
                  <a:pt x="2819042" y="10636"/>
                  <a:pt x="2799432" y="10636"/>
                </a:cubicBezTo>
                <a:close/>
                <a:moveTo>
                  <a:pt x="2611522" y="10636"/>
                </a:moveTo>
                <a:cubicBezTo>
                  <a:pt x="2591910" y="10636"/>
                  <a:pt x="2576011" y="26535"/>
                  <a:pt x="2576011" y="46147"/>
                </a:cubicBezTo>
                <a:cubicBezTo>
                  <a:pt x="2576011" y="65759"/>
                  <a:pt x="2591910" y="81658"/>
                  <a:pt x="2611522" y="81658"/>
                </a:cubicBezTo>
                <a:cubicBezTo>
                  <a:pt x="2631134" y="81658"/>
                  <a:pt x="2647033" y="65759"/>
                  <a:pt x="2647033" y="46147"/>
                </a:cubicBezTo>
                <a:cubicBezTo>
                  <a:pt x="2647033" y="26535"/>
                  <a:pt x="2631134" y="10636"/>
                  <a:pt x="2611522" y="10636"/>
                </a:cubicBezTo>
                <a:close/>
                <a:moveTo>
                  <a:pt x="2423611" y="10636"/>
                </a:moveTo>
                <a:cubicBezTo>
                  <a:pt x="2403999" y="10636"/>
                  <a:pt x="2388100" y="26535"/>
                  <a:pt x="2388100" y="46147"/>
                </a:cubicBezTo>
                <a:cubicBezTo>
                  <a:pt x="2388100" y="65759"/>
                  <a:pt x="2403999" y="81658"/>
                  <a:pt x="2423611" y="81658"/>
                </a:cubicBezTo>
                <a:cubicBezTo>
                  <a:pt x="2443223" y="81658"/>
                  <a:pt x="2459122" y="65759"/>
                  <a:pt x="2459122" y="46147"/>
                </a:cubicBezTo>
                <a:cubicBezTo>
                  <a:pt x="2459122" y="26535"/>
                  <a:pt x="2443223" y="10636"/>
                  <a:pt x="2423611" y="10636"/>
                </a:cubicBezTo>
                <a:close/>
                <a:moveTo>
                  <a:pt x="2235702" y="10636"/>
                </a:moveTo>
                <a:cubicBezTo>
                  <a:pt x="2216091" y="10636"/>
                  <a:pt x="2200189" y="26535"/>
                  <a:pt x="2200189" y="46147"/>
                </a:cubicBezTo>
                <a:cubicBezTo>
                  <a:pt x="2200189" y="65759"/>
                  <a:pt x="2216091" y="81658"/>
                  <a:pt x="2235702" y="81658"/>
                </a:cubicBezTo>
                <a:cubicBezTo>
                  <a:pt x="2255313" y="81658"/>
                  <a:pt x="2271213" y="65759"/>
                  <a:pt x="2271213" y="46147"/>
                </a:cubicBezTo>
                <a:cubicBezTo>
                  <a:pt x="2271213" y="26535"/>
                  <a:pt x="2255313" y="10636"/>
                  <a:pt x="2235702" y="10636"/>
                </a:cubicBezTo>
                <a:close/>
                <a:moveTo>
                  <a:pt x="2047794" y="10636"/>
                </a:moveTo>
                <a:cubicBezTo>
                  <a:pt x="2028182" y="10636"/>
                  <a:pt x="2012282" y="26535"/>
                  <a:pt x="2012282" y="46147"/>
                </a:cubicBezTo>
                <a:cubicBezTo>
                  <a:pt x="2012282" y="65759"/>
                  <a:pt x="2028182" y="81658"/>
                  <a:pt x="2047794" y="81658"/>
                </a:cubicBezTo>
                <a:cubicBezTo>
                  <a:pt x="2067406" y="81658"/>
                  <a:pt x="2083304" y="65759"/>
                  <a:pt x="2083304" y="46147"/>
                </a:cubicBezTo>
                <a:cubicBezTo>
                  <a:pt x="2083304" y="26535"/>
                  <a:pt x="2067406" y="10636"/>
                  <a:pt x="2047794" y="10636"/>
                </a:cubicBezTo>
                <a:close/>
                <a:moveTo>
                  <a:pt x="1859883" y="10636"/>
                </a:moveTo>
                <a:cubicBezTo>
                  <a:pt x="1840271" y="10636"/>
                  <a:pt x="1824372" y="26535"/>
                  <a:pt x="1824372" y="46147"/>
                </a:cubicBezTo>
                <a:cubicBezTo>
                  <a:pt x="1824372" y="65759"/>
                  <a:pt x="1840271" y="81658"/>
                  <a:pt x="1859883" y="81658"/>
                </a:cubicBezTo>
                <a:cubicBezTo>
                  <a:pt x="1879496" y="81658"/>
                  <a:pt x="1895394" y="65759"/>
                  <a:pt x="1895394" y="46147"/>
                </a:cubicBezTo>
                <a:cubicBezTo>
                  <a:pt x="1895394" y="26535"/>
                  <a:pt x="1879496" y="10636"/>
                  <a:pt x="1859883" y="10636"/>
                </a:cubicBezTo>
                <a:close/>
                <a:moveTo>
                  <a:pt x="1671974" y="10636"/>
                </a:moveTo>
                <a:cubicBezTo>
                  <a:pt x="1652361" y="10636"/>
                  <a:pt x="1636462" y="26535"/>
                  <a:pt x="1636462" y="46147"/>
                </a:cubicBezTo>
                <a:cubicBezTo>
                  <a:pt x="1636462" y="65759"/>
                  <a:pt x="1652361" y="81658"/>
                  <a:pt x="1671974" y="81658"/>
                </a:cubicBezTo>
                <a:cubicBezTo>
                  <a:pt x="1691586" y="81658"/>
                  <a:pt x="1707484" y="65759"/>
                  <a:pt x="1707484" y="46147"/>
                </a:cubicBezTo>
                <a:cubicBezTo>
                  <a:pt x="1707484" y="26535"/>
                  <a:pt x="1691586" y="10636"/>
                  <a:pt x="1671974" y="10636"/>
                </a:cubicBezTo>
                <a:close/>
                <a:moveTo>
                  <a:pt x="1484064" y="10636"/>
                </a:moveTo>
                <a:cubicBezTo>
                  <a:pt x="1464452" y="10636"/>
                  <a:pt x="1448553" y="26535"/>
                  <a:pt x="1448553" y="46147"/>
                </a:cubicBezTo>
                <a:cubicBezTo>
                  <a:pt x="1448553" y="65759"/>
                  <a:pt x="1464452" y="81658"/>
                  <a:pt x="1484064" y="81658"/>
                </a:cubicBezTo>
                <a:cubicBezTo>
                  <a:pt x="1503675" y="81658"/>
                  <a:pt x="1519574" y="65759"/>
                  <a:pt x="1519574" y="46147"/>
                </a:cubicBezTo>
                <a:cubicBezTo>
                  <a:pt x="1519574" y="26535"/>
                  <a:pt x="1503675" y="10636"/>
                  <a:pt x="1484064" y="10636"/>
                </a:cubicBezTo>
                <a:close/>
                <a:moveTo>
                  <a:pt x="1296154" y="10636"/>
                </a:moveTo>
                <a:cubicBezTo>
                  <a:pt x="1276542" y="10636"/>
                  <a:pt x="1260643" y="26535"/>
                  <a:pt x="1260643" y="46147"/>
                </a:cubicBezTo>
                <a:cubicBezTo>
                  <a:pt x="1260643" y="65759"/>
                  <a:pt x="1276542" y="81658"/>
                  <a:pt x="1296154" y="81658"/>
                </a:cubicBezTo>
                <a:cubicBezTo>
                  <a:pt x="1315766" y="81658"/>
                  <a:pt x="1331665" y="65759"/>
                  <a:pt x="1331665" y="46147"/>
                </a:cubicBezTo>
                <a:cubicBezTo>
                  <a:pt x="1331665" y="26535"/>
                  <a:pt x="1315766" y="10636"/>
                  <a:pt x="1296154" y="10636"/>
                </a:cubicBezTo>
                <a:close/>
                <a:moveTo>
                  <a:pt x="1108244" y="10636"/>
                </a:moveTo>
                <a:cubicBezTo>
                  <a:pt x="1088632" y="10636"/>
                  <a:pt x="1072733" y="26535"/>
                  <a:pt x="1072733" y="46147"/>
                </a:cubicBezTo>
                <a:cubicBezTo>
                  <a:pt x="1072733" y="65759"/>
                  <a:pt x="1088632" y="81658"/>
                  <a:pt x="1108244" y="81658"/>
                </a:cubicBezTo>
                <a:cubicBezTo>
                  <a:pt x="1127857" y="81658"/>
                  <a:pt x="1143754" y="65759"/>
                  <a:pt x="1143754" y="46147"/>
                </a:cubicBezTo>
                <a:cubicBezTo>
                  <a:pt x="1143754" y="26535"/>
                  <a:pt x="1127857" y="10636"/>
                  <a:pt x="1108244" y="10636"/>
                </a:cubicBezTo>
                <a:close/>
                <a:moveTo>
                  <a:pt x="920335" y="10636"/>
                </a:moveTo>
                <a:cubicBezTo>
                  <a:pt x="900722" y="10636"/>
                  <a:pt x="884823" y="26535"/>
                  <a:pt x="884823" y="46147"/>
                </a:cubicBezTo>
                <a:cubicBezTo>
                  <a:pt x="884823" y="65759"/>
                  <a:pt x="900722" y="81658"/>
                  <a:pt x="920335" y="81658"/>
                </a:cubicBezTo>
                <a:cubicBezTo>
                  <a:pt x="939946" y="81658"/>
                  <a:pt x="955845" y="65759"/>
                  <a:pt x="955845" y="46147"/>
                </a:cubicBezTo>
                <a:cubicBezTo>
                  <a:pt x="955845" y="26535"/>
                  <a:pt x="939946" y="10636"/>
                  <a:pt x="920335" y="10636"/>
                </a:cubicBezTo>
                <a:close/>
                <a:moveTo>
                  <a:pt x="732425" y="10636"/>
                </a:moveTo>
                <a:cubicBezTo>
                  <a:pt x="712812" y="10636"/>
                  <a:pt x="696913" y="26535"/>
                  <a:pt x="696913" y="46147"/>
                </a:cubicBezTo>
                <a:cubicBezTo>
                  <a:pt x="696913" y="65759"/>
                  <a:pt x="712812" y="81658"/>
                  <a:pt x="732425" y="81658"/>
                </a:cubicBezTo>
                <a:cubicBezTo>
                  <a:pt x="752037" y="81658"/>
                  <a:pt x="767935" y="65759"/>
                  <a:pt x="767935" y="46147"/>
                </a:cubicBezTo>
                <a:cubicBezTo>
                  <a:pt x="767935" y="26535"/>
                  <a:pt x="752037" y="10636"/>
                  <a:pt x="732425" y="10636"/>
                </a:cubicBezTo>
                <a:close/>
                <a:moveTo>
                  <a:pt x="544515" y="10636"/>
                </a:moveTo>
                <a:cubicBezTo>
                  <a:pt x="524902" y="10636"/>
                  <a:pt x="509004" y="26535"/>
                  <a:pt x="509004" y="46147"/>
                </a:cubicBezTo>
                <a:cubicBezTo>
                  <a:pt x="509004" y="65759"/>
                  <a:pt x="524902" y="81658"/>
                  <a:pt x="544515" y="81658"/>
                </a:cubicBezTo>
                <a:cubicBezTo>
                  <a:pt x="564127" y="81658"/>
                  <a:pt x="580026" y="65759"/>
                  <a:pt x="580026" y="46147"/>
                </a:cubicBezTo>
                <a:cubicBezTo>
                  <a:pt x="580026" y="26535"/>
                  <a:pt x="564127" y="10636"/>
                  <a:pt x="544515" y="10636"/>
                </a:cubicBezTo>
                <a:close/>
                <a:moveTo>
                  <a:pt x="356605" y="10636"/>
                </a:moveTo>
                <a:cubicBezTo>
                  <a:pt x="336993" y="10636"/>
                  <a:pt x="321094" y="26535"/>
                  <a:pt x="321094" y="46147"/>
                </a:cubicBezTo>
                <a:cubicBezTo>
                  <a:pt x="321094" y="65759"/>
                  <a:pt x="336993" y="81658"/>
                  <a:pt x="356605" y="81658"/>
                </a:cubicBezTo>
                <a:cubicBezTo>
                  <a:pt x="376218" y="81658"/>
                  <a:pt x="392116" y="65759"/>
                  <a:pt x="392116" y="46147"/>
                </a:cubicBezTo>
                <a:cubicBezTo>
                  <a:pt x="392116" y="26535"/>
                  <a:pt x="376218" y="10636"/>
                  <a:pt x="356605" y="10636"/>
                </a:cubicBezTo>
                <a:close/>
                <a:moveTo>
                  <a:pt x="168695" y="10636"/>
                </a:moveTo>
                <a:cubicBezTo>
                  <a:pt x="149083" y="10636"/>
                  <a:pt x="133184" y="26535"/>
                  <a:pt x="133184" y="46147"/>
                </a:cubicBezTo>
                <a:cubicBezTo>
                  <a:pt x="133184" y="65759"/>
                  <a:pt x="149083" y="81658"/>
                  <a:pt x="168695" y="81658"/>
                </a:cubicBezTo>
                <a:cubicBezTo>
                  <a:pt x="188307" y="81658"/>
                  <a:pt x="204207" y="65759"/>
                  <a:pt x="204207" y="46147"/>
                </a:cubicBezTo>
                <a:cubicBezTo>
                  <a:pt x="204207" y="26535"/>
                  <a:pt x="188307" y="10636"/>
                  <a:pt x="168695" y="1063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887636"/>
                </a:lnTo>
                <a:lnTo>
                  <a:pt x="0" y="887636"/>
                </a:lnTo>
                <a:close/>
              </a:path>
            </a:pathLst>
          </a:custGeom>
          <a:gradFill flip="none" rotWithShape="1">
            <a:gsLst>
              <a:gs pos="0">
                <a:srgbClr val="282B34"/>
              </a:gs>
              <a:gs pos="100000">
                <a:srgbClr val="0F1015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2400" b="1" i="1" kern="0" dirty="0">
                <a:solidFill>
                  <a:prstClr val="white"/>
                </a:solidFill>
              </a:rPr>
              <a:t>PPT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ko-KR" sz="700" kern="0" dirty="0">
                <a:solidFill>
                  <a:prstClr val="white"/>
                </a:solidFill>
              </a:rPr>
              <a:t>Enjoy your stylish business and campus life with BIZCAM</a:t>
            </a: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406385"/>
              </p:ext>
            </p:extLst>
          </p:nvPr>
        </p:nvGraphicFramePr>
        <p:xfrm>
          <a:off x="1390648" y="1664604"/>
          <a:ext cx="9601201" cy="4437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292"/>
                <a:gridCol w="1464769"/>
                <a:gridCol w="3772103"/>
                <a:gridCol w="2475037"/>
              </a:tblGrid>
              <a:tr h="1109437">
                <a:tc rowSpan="4">
                  <a:txBody>
                    <a:bodyPr/>
                    <a:lstStyle/>
                    <a:p>
                      <a:pPr lvl="0" algn="l" latinLnBrk="1">
                        <a:lnSpc>
                          <a:spcPct val="150000"/>
                        </a:lnSpc>
                      </a:pPr>
                      <a:r>
                        <a:rPr lang="en-US" altLang="ko-KR" sz="2000" dirty="0" smtClean="0">
                          <a:solidFill>
                            <a:srgbClr val="FF0000"/>
                          </a:solidFill>
                        </a:rPr>
                        <a:t>SWOT</a:t>
                      </a:r>
                    </a:p>
                    <a:p>
                      <a:pPr lvl="0" algn="l" latinLnBrk="1">
                        <a:lnSpc>
                          <a:spcPct val="150000"/>
                        </a:lnSpc>
                      </a:pPr>
                      <a:r>
                        <a:rPr lang="en-US" altLang="ko-KR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Analysis </a:t>
                      </a:r>
                      <a:endParaRPr lang="ko-KR" alt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16000" marT="2160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5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Strength</a:t>
                      </a:r>
                      <a:endParaRPr lang="en-US" altLang="ko-KR" sz="12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50000"/>
                        </a:lnSpc>
                      </a:pPr>
                      <a:r>
                        <a:rPr lang="ja-JP" altLang="en-US" sz="1050" b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企業の環境分析を通じて強みと弱み、機会と脅威要因を規定し、これを土台にマーケティング戦略を樹立する技法</a:t>
                      </a:r>
                      <a:endParaRPr lang="ko-KR" altLang="en-US" sz="105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50000"/>
                        </a:lnSpc>
                      </a:pPr>
                      <a:r>
                        <a:rPr lang="en-US" altLang="ja-JP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PAPOZIP</a:t>
                      </a:r>
                      <a:r>
                        <a:rPr lang="ja-JP" altLang="en-US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と一緒に</a:t>
                      </a:r>
                      <a:r>
                        <a:rPr lang="en-US" altLang="ja-JP" sz="105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ppt</a:t>
                      </a:r>
                      <a:r>
                        <a:rPr lang="ja-JP" altLang="en-US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を作る楽しさを感じてください</a:t>
                      </a:r>
                    </a:p>
                  </a:txBody>
                  <a:tcPr marL="216000" anchor="ctr">
                    <a:lnL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09437">
                <a:tc vMerge="1">
                  <a:txBody>
                    <a:bodyPr/>
                    <a:lstStyle/>
                    <a:p>
                      <a:pPr lvl="0" algn="ctr" latinLnBrk="1"/>
                      <a:endParaRPr lang="ko-KR" altLang="en-US" sz="1100" dirty="0">
                        <a:solidFill>
                          <a:srgbClr val="3ECFC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50000"/>
                        </a:lnSpc>
                      </a:pPr>
                      <a:r>
                        <a:rPr lang="en-US" altLang="ko-KR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Weakness</a:t>
                      </a:r>
                      <a:endParaRPr lang="en-US" altLang="ko-KR" sz="14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1600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50000"/>
                        </a:lnSpc>
                      </a:pPr>
                      <a:r>
                        <a:rPr lang="ja-JP" altLang="en-US" sz="1100" b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企業の環境分析を通じて強みと弱み、機会と脅威要因を規定し、これを土台にマーケティング戦略を樹立する技法</a:t>
                      </a:r>
                      <a:endParaRPr lang="ko-KR" altLang="en-US" sz="11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16000" anchor="ctr">
                    <a:lnL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PAPOZIP</a:t>
                      </a:r>
                      <a:r>
                        <a:rPr lang="ja-JP" altLang="en-US" sz="110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と一緒に</a:t>
                      </a:r>
                      <a:r>
                        <a:rPr lang="en-US" altLang="ja-JP" sz="110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ppt</a:t>
                      </a:r>
                      <a:r>
                        <a:rPr lang="ja-JP" altLang="en-US" sz="110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を作る楽しさを感じてください</a:t>
                      </a:r>
                    </a:p>
                  </a:txBody>
                  <a:tcPr marL="216000" anchor="ctr">
                    <a:lnL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9000"/>
                      </a:srgbClr>
                    </a:solidFill>
                  </a:tcPr>
                </a:tc>
              </a:tr>
              <a:tr h="1109437">
                <a:tc vMerge="1">
                  <a:txBody>
                    <a:bodyPr/>
                    <a:lstStyle/>
                    <a:p>
                      <a:pPr lvl="0" algn="ctr" latinLnBrk="1"/>
                      <a:endParaRPr lang="ko-KR" altLang="en-US" sz="1100" dirty="0">
                        <a:solidFill>
                          <a:srgbClr val="3ECFC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5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Opportunity</a:t>
                      </a:r>
                      <a:endParaRPr lang="en-US" altLang="ko-KR" sz="12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50000"/>
                        </a:lnSpc>
                      </a:pPr>
                      <a:r>
                        <a:rPr lang="ja-JP" altLang="en-US" sz="1050" b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企業の環境分析を通じて強みと弱み、機会と脅威要因を規定し、これを土台にマーケティング戦略を樹立する技法</a:t>
                      </a:r>
                      <a:endParaRPr lang="ko-KR" altLang="en-US" sz="105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PAPOZIP</a:t>
                      </a:r>
                      <a:r>
                        <a:rPr lang="ja-JP" altLang="en-US" sz="105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と一緒に</a:t>
                      </a:r>
                      <a:r>
                        <a:rPr lang="en-US" altLang="ja-JP" sz="105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ppt</a:t>
                      </a:r>
                      <a:r>
                        <a:rPr lang="ja-JP" altLang="en-US" sz="105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を作る楽しさを感じてください</a:t>
                      </a:r>
                    </a:p>
                  </a:txBody>
                  <a:tcPr marL="216000" anchor="ctr">
                    <a:lnL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09437">
                <a:tc vMerge="1">
                  <a:txBody>
                    <a:bodyPr/>
                    <a:lstStyle/>
                    <a:p>
                      <a:pPr lvl="0" algn="ctr" latinLnBrk="1"/>
                      <a:endParaRPr lang="ko-KR" altLang="en-US" sz="1100" dirty="0">
                        <a:solidFill>
                          <a:srgbClr val="3ECFC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50000"/>
                        </a:lnSpc>
                      </a:pPr>
                      <a:r>
                        <a:rPr lang="en-US" altLang="ko-KR" sz="12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Threat</a:t>
                      </a:r>
                      <a:endParaRPr lang="en-US" altLang="ko-KR" sz="12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 latinLnBrk="1">
                        <a:lnSpc>
                          <a:spcPct val="150000"/>
                        </a:lnSpc>
                      </a:pPr>
                      <a:r>
                        <a:rPr lang="ja-JP" altLang="en-US" sz="105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企業の環境分析を通じて強みと弱み、機会と脅威要因を規定し、これを土台にマーケティング戦略を樹立する技法</a:t>
                      </a:r>
                      <a:endParaRPr lang="ko-KR" altLang="en-US" sz="105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PAPOZIP</a:t>
                      </a:r>
                      <a:r>
                        <a:rPr lang="ja-JP" altLang="en-US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と一緒に</a:t>
                      </a:r>
                      <a:r>
                        <a:rPr lang="en-US" altLang="ja-JP" sz="105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ppt</a:t>
                      </a:r>
                      <a:r>
                        <a:rPr lang="ja-JP" altLang="en-US" sz="10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を作る楽しさを感じてください</a:t>
                      </a:r>
                    </a:p>
                  </a:txBody>
                  <a:tcPr marL="216000" anchor="ctr">
                    <a:lnL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88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0" name="그룹 9"/>
          <p:cNvGrpSpPr/>
          <p:nvPr/>
        </p:nvGrpSpPr>
        <p:grpSpPr>
          <a:xfrm>
            <a:off x="3109765" y="2639019"/>
            <a:ext cx="416222" cy="416222"/>
            <a:chOff x="943440" y="1949747"/>
            <a:chExt cx="476182" cy="476182"/>
          </a:xfrm>
          <a:effectLst/>
        </p:grpSpPr>
        <p:sp>
          <p:nvSpPr>
            <p:cNvPr id="11" name="타원 10"/>
            <p:cNvSpPr/>
            <p:nvPr/>
          </p:nvSpPr>
          <p:spPr>
            <a:xfrm>
              <a:off x="943440" y="1949747"/>
              <a:ext cx="476182" cy="476182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prstClr val="white"/>
                </a:solidFill>
              </a:endParaRPr>
            </a:p>
          </p:txBody>
        </p:sp>
        <p:sp>
          <p:nvSpPr>
            <p:cNvPr id="12" name="자유형 11"/>
            <p:cNvSpPr/>
            <p:nvPr/>
          </p:nvSpPr>
          <p:spPr>
            <a:xfrm rot="14400000">
              <a:off x="1115495" y="2081363"/>
              <a:ext cx="147707" cy="218308"/>
            </a:xfrm>
            <a:custGeom>
              <a:avLst/>
              <a:gdLst>
                <a:gd name="connsiteX0" fmla="*/ 28584 w 390845"/>
                <a:gd name="connsiteY0" fmla="*/ 9071 h 577661"/>
                <a:gd name="connsiteX1" fmla="*/ 28584 w 390845"/>
                <a:gd name="connsiteY1" fmla="*/ 9071 h 577661"/>
                <a:gd name="connsiteX2" fmla="*/ 28583 w 390845"/>
                <a:gd name="connsiteY2" fmla="*/ 9071 h 577661"/>
                <a:gd name="connsiteX3" fmla="*/ 369453 w 390845"/>
                <a:gd name="connsiteY3" fmla="*/ 554985 h 577661"/>
                <a:gd name="connsiteX4" fmla="*/ 352434 w 390845"/>
                <a:gd name="connsiteY4" fmla="*/ 569997 h 577661"/>
                <a:gd name="connsiteX5" fmla="*/ 352433 w 390845"/>
                <a:gd name="connsiteY5" fmla="*/ 569996 h 577661"/>
                <a:gd name="connsiteX6" fmla="*/ 274365 w 390845"/>
                <a:gd name="connsiteY6" fmla="*/ 549078 h 577661"/>
                <a:gd name="connsiteX7" fmla="*/ 7666 w 390845"/>
                <a:gd name="connsiteY7" fmla="*/ 87139 h 577661"/>
                <a:gd name="connsiteX8" fmla="*/ 11565 w 390845"/>
                <a:gd name="connsiteY8" fmla="*/ 24083 h 577661"/>
                <a:gd name="connsiteX9" fmla="*/ 28584 w 390845"/>
                <a:gd name="connsiteY9" fmla="*/ 9071 h 577661"/>
                <a:gd name="connsiteX10" fmla="*/ 50094 w 390845"/>
                <a:gd name="connsiteY10" fmla="*/ 1838 h 577661"/>
                <a:gd name="connsiteX11" fmla="*/ 71950 w 390845"/>
                <a:gd name="connsiteY11" fmla="*/ 3362 h 577661"/>
                <a:gd name="connsiteX12" fmla="*/ 75589 w 390845"/>
                <a:gd name="connsiteY12" fmla="*/ 5138 h 577661"/>
                <a:gd name="connsiteX13" fmla="*/ 87994 w 390845"/>
                <a:gd name="connsiteY13" fmla="*/ 0 h 577661"/>
                <a:gd name="connsiteX14" fmla="*/ 333695 w 390845"/>
                <a:gd name="connsiteY14" fmla="*/ 0 h 577661"/>
                <a:gd name="connsiteX15" fmla="*/ 390845 w 390845"/>
                <a:gd name="connsiteY15" fmla="*/ 57150 h 577661"/>
                <a:gd name="connsiteX16" fmla="*/ 390844 w 390845"/>
                <a:gd name="connsiteY16" fmla="*/ 57150 h 577661"/>
                <a:gd name="connsiteX17" fmla="*/ 333694 w 390845"/>
                <a:gd name="connsiteY17" fmla="*/ 114300 h 577661"/>
                <a:gd name="connsiteX18" fmla="*/ 155328 w 390845"/>
                <a:gd name="connsiteY18" fmla="*/ 114299 h 577661"/>
                <a:gd name="connsiteX19" fmla="*/ 373352 w 390845"/>
                <a:gd name="connsiteY19" fmla="*/ 491929 h 577661"/>
                <a:gd name="connsiteX20" fmla="*/ 369453 w 390845"/>
                <a:gd name="connsiteY20" fmla="*/ 554985 h 577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90845" h="577661">
                  <a:moveTo>
                    <a:pt x="28584" y="9071"/>
                  </a:moveTo>
                  <a:lnTo>
                    <a:pt x="28584" y="9071"/>
                  </a:lnTo>
                  <a:lnTo>
                    <a:pt x="28583" y="9071"/>
                  </a:lnTo>
                  <a:close/>
                  <a:moveTo>
                    <a:pt x="369453" y="554985"/>
                  </a:moveTo>
                  <a:cubicBezTo>
                    <a:pt x="364978" y="560908"/>
                    <a:pt x="359267" y="566051"/>
                    <a:pt x="352434" y="569997"/>
                  </a:cubicBezTo>
                  <a:lnTo>
                    <a:pt x="352433" y="569996"/>
                  </a:lnTo>
                  <a:cubicBezTo>
                    <a:pt x="325099" y="585777"/>
                    <a:pt x="290146" y="576412"/>
                    <a:pt x="274365" y="549078"/>
                  </a:cubicBezTo>
                  <a:lnTo>
                    <a:pt x="7666" y="87139"/>
                  </a:lnTo>
                  <a:cubicBezTo>
                    <a:pt x="-4170" y="66638"/>
                    <a:pt x="-1861" y="41852"/>
                    <a:pt x="11565" y="24083"/>
                  </a:cubicBezTo>
                  <a:lnTo>
                    <a:pt x="28584" y="9071"/>
                  </a:lnTo>
                  <a:lnTo>
                    <a:pt x="50094" y="1838"/>
                  </a:lnTo>
                  <a:cubicBezTo>
                    <a:pt x="57461" y="924"/>
                    <a:pt x="64886" y="1469"/>
                    <a:pt x="71950" y="3362"/>
                  </a:cubicBezTo>
                  <a:lnTo>
                    <a:pt x="75589" y="5138"/>
                  </a:lnTo>
                  <a:lnTo>
                    <a:pt x="87994" y="0"/>
                  </a:lnTo>
                  <a:lnTo>
                    <a:pt x="333695" y="0"/>
                  </a:lnTo>
                  <a:cubicBezTo>
                    <a:pt x="365258" y="0"/>
                    <a:pt x="390845" y="25587"/>
                    <a:pt x="390845" y="57150"/>
                  </a:cubicBezTo>
                  <a:lnTo>
                    <a:pt x="390844" y="57150"/>
                  </a:lnTo>
                  <a:cubicBezTo>
                    <a:pt x="390844" y="88713"/>
                    <a:pt x="365257" y="114300"/>
                    <a:pt x="333694" y="114300"/>
                  </a:cubicBezTo>
                  <a:lnTo>
                    <a:pt x="155328" y="114299"/>
                  </a:lnTo>
                  <a:lnTo>
                    <a:pt x="373352" y="491929"/>
                  </a:lnTo>
                  <a:cubicBezTo>
                    <a:pt x="385188" y="512429"/>
                    <a:pt x="382879" y="537215"/>
                    <a:pt x="369453" y="55498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prstClr val="white"/>
                </a:solidFill>
              </a:endParaRPr>
            </a:p>
          </p:txBody>
        </p:sp>
      </p:grpSp>
      <p:sp>
        <p:nvSpPr>
          <p:cNvPr id="14" name="직사각형 13">
            <a:extLst>
              <a:ext uri="{FF2B5EF4-FFF2-40B4-BE49-F238E27FC236}">
                <a16:creationId xmlns:a16="http://schemas.microsoft.com/office/drawing/2014/main" xmlns="" id="{6A75284B-CBFA-4EC2-85C1-5AFB88B8951A}"/>
              </a:ext>
            </a:extLst>
          </p:cNvPr>
          <p:cNvSpPr/>
          <p:nvPr/>
        </p:nvSpPr>
        <p:spPr>
          <a:xfrm>
            <a:off x="1138148" y="3771683"/>
            <a:ext cx="1862228" cy="987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cxnSp>
        <p:nvCxnSpPr>
          <p:cNvPr id="4" name="구부러진 연결선 3"/>
          <p:cNvCxnSpPr>
            <a:stCxn id="11" idx="3"/>
            <a:endCxn id="14" idx="0"/>
          </p:cNvCxnSpPr>
          <p:nvPr/>
        </p:nvCxnSpPr>
        <p:spPr>
          <a:xfrm rot="5400000">
            <a:off x="2231293" y="2832257"/>
            <a:ext cx="777396" cy="1101457"/>
          </a:xfrm>
          <a:prstGeom prst="curvedConnector3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217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6131528" y="2061904"/>
            <a:ext cx="2516714" cy="2516714"/>
          </a:xfrm>
          <a:prstGeom prst="ellipse">
            <a:avLst/>
          </a:prstGeom>
          <a:solidFill>
            <a:srgbClr val="7880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</a:t>
            </a:r>
            <a:r>
              <a:rPr lang="en-US" altLang="ko-KR" sz="2400" b="1" dirty="0" smtClean="0">
                <a:solidFill>
                  <a:prstClr val="white"/>
                </a:solidFill>
              </a:rPr>
              <a:t>120</a:t>
            </a:r>
            <a:endParaRPr lang="en-US" altLang="ko-KR" sz="2400" b="1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</a:t>
            </a:r>
            <a:r>
              <a:rPr lang="en-US" altLang="ko-KR" sz="2400" b="1" dirty="0" smtClean="0">
                <a:solidFill>
                  <a:prstClr val="white"/>
                </a:solidFill>
              </a:rPr>
              <a:t>128</a:t>
            </a:r>
            <a:endParaRPr lang="en-US" altLang="ko-KR" sz="2400" b="1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</a:t>
            </a:r>
            <a:r>
              <a:rPr lang="en-US" altLang="ko-KR" sz="2400" b="1" dirty="0" smtClean="0">
                <a:solidFill>
                  <a:prstClr val="white"/>
                </a:solidFill>
              </a:rPr>
              <a:t>141</a:t>
            </a:r>
            <a:endParaRPr lang="en-US" altLang="ko-KR" sz="2400" b="1" dirty="0">
              <a:solidFill>
                <a:prstClr val="white"/>
              </a:solidFill>
            </a:endParaRPr>
          </a:p>
        </p:txBody>
      </p:sp>
      <p:sp>
        <p:nvSpPr>
          <p:cNvPr id="6" name="타원 5"/>
          <p:cNvSpPr/>
          <p:nvPr/>
        </p:nvSpPr>
        <p:spPr>
          <a:xfrm>
            <a:off x="3182382" y="2061904"/>
            <a:ext cx="2516714" cy="2516714"/>
          </a:xfrm>
          <a:prstGeom prst="ellipse">
            <a:avLst/>
          </a:prstGeom>
          <a:solidFill>
            <a:srgbClr val="282B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</a:t>
            </a:r>
            <a:r>
              <a:rPr lang="en-US" altLang="ko-KR" sz="2400" b="1" dirty="0" smtClean="0">
                <a:solidFill>
                  <a:prstClr val="white"/>
                </a:solidFill>
              </a:rPr>
              <a:t>40</a:t>
            </a:r>
            <a:endParaRPr lang="en-US" altLang="ko-KR" sz="2400" b="1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</a:t>
            </a:r>
            <a:r>
              <a:rPr lang="en-US" altLang="ko-KR" sz="2400" b="1" dirty="0" smtClean="0">
                <a:solidFill>
                  <a:prstClr val="white"/>
                </a:solidFill>
              </a:rPr>
              <a:t>43</a:t>
            </a:r>
            <a:endParaRPr lang="en-US" altLang="ko-KR" sz="2400" b="1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</a:t>
            </a:r>
            <a:r>
              <a:rPr lang="en-US" altLang="ko-KR" sz="2400" b="1" dirty="0" smtClean="0">
                <a:solidFill>
                  <a:prstClr val="white"/>
                </a:solidFill>
              </a:rPr>
              <a:t>52</a:t>
            </a:r>
            <a:endParaRPr lang="en-US" altLang="ko-KR" sz="2400" b="1" dirty="0">
              <a:solidFill>
                <a:prstClr val="white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73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9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494</Words>
  <Application>Microsoft Office PowerPoint</Application>
  <PresentationFormat>와이드스크린</PresentationFormat>
  <Paragraphs>39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0" baseType="lpstr">
      <vt:lpstr>ＭＳ Ｐゴシック</vt:lpstr>
      <vt:lpstr>Tmon몬소리 Black</vt:lpstr>
      <vt:lpstr>맑은 고딕</vt:lpstr>
      <vt:lpstr>游ゴシック</vt:lpstr>
      <vt:lpstr>Arial</vt:lpstr>
      <vt:lpstr>19_Office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3</cp:revision>
  <dcterms:created xsi:type="dcterms:W3CDTF">2021-01-21T07:22:59Z</dcterms:created>
  <dcterms:modified xsi:type="dcterms:W3CDTF">2024-12-11T04:13:01Z</dcterms:modified>
</cp:coreProperties>
</file>