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03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70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010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36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34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35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873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87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52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945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57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394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81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xmlns="" id="{A05BE232-005E-44EB-998B-733564EC0603}"/>
              </a:ext>
            </a:extLst>
          </p:cNvPr>
          <p:cNvCxnSpPr>
            <a:cxnSpLocks/>
          </p:cNvCxnSpPr>
          <p:nvPr/>
        </p:nvCxnSpPr>
        <p:spPr>
          <a:xfrm>
            <a:off x="9744984" y="3317875"/>
            <a:ext cx="2448000" cy="0"/>
          </a:xfrm>
          <a:prstGeom prst="line">
            <a:avLst/>
          </a:prstGeom>
          <a:ln w="9525">
            <a:gradFill flip="none" rotWithShape="1">
              <a:gsLst>
                <a:gs pos="0">
                  <a:srgbClr val="0064F0"/>
                </a:gs>
                <a:gs pos="100000">
                  <a:srgbClr val="02F07F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사각형: 둥근 모서리 5">
            <a:extLst>
              <a:ext uri="{FF2B5EF4-FFF2-40B4-BE49-F238E27FC236}">
                <a16:creationId xmlns:a16="http://schemas.microsoft.com/office/drawing/2014/main" xmlns="" id="{29433077-90B3-4432-AB1E-87BD95D8FF5C}"/>
              </a:ext>
            </a:extLst>
          </p:cNvPr>
          <p:cNvSpPr/>
          <p:nvPr/>
        </p:nvSpPr>
        <p:spPr>
          <a:xfrm>
            <a:off x="2197100" y="2994025"/>
            <a:ext cx="7547884" cy="6477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064F0"/>
              </a:gs>
              <a:gs pos="100000">
                <a:srgbClr val="02F07F"/>
              </a:gs>
            </a:gsLst>
            <a:lin ang="0" scaled="1"/>
            <a:tileRect/>
          </a:gradFill>
          <a:ln>
            <a:noFill/>
          </a:ln>
          <a:effectLst>
            <a:outerShdw blurRad="190500" dist="381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lvl="0" latinLnBrk="0">
              <a:defRPr/>
            </a:pPr>
            <a:r>
              <a:rPr lang="en-US" altLang="ja-JP" sz="28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r>
              <a:rPr lang="en-US" altLang="ja-JP" sz="1000" kern="0" dirty="0">
                <a:solidFill>
                  <a:schemeClr val="bg1"/>
                </a:solidFill>
              </a:rPr>
              <a:t>PAPOZIP</a:t>
            </a:r>
            <a:r>
              <a:rPr lang="ja-JP" altLang="en-US" sz="10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1000" kern="0" dirty="0" err="1">
                <a:solidFill>
                  <a:schemeClr val="bg1"/>
                </a:solidFill>
              </a:rPr>
              <a:t>ppt</a:t>
            </a:r>
            <a:r>
              <a:rPr lang="ja-JP" altLang="en-US" sz="10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800" kern="0" dirty="0">
              <a:solidFill>
                <a:schemeClr val="bg1"/>
              </a:solidFill>
            </a:endParaRP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xmlns="" id="{A05BE232-005E-44EB-998B-733564EC0603}"/>
              </a:ext>
            </a:extLst>
          </p:cNvPr>
          <p:cNvCxnSpPr>
            <a:cxnSpLocks/>
          </p:cNvCxnSpPr>
          <p:nvPr/>
        </p:nvCxnSpPr>
        <p:spPr>
          <a:xfrm>
            <a:off x="29484" y="4206875"/>
            <a:ext cx="2448000" cy="0"/>
          </a:xfrm>
          <a:prstGeom prst="line">
            <a:avLst/>
          </a:prstGeom>
          <a:ln w="9525">
            <a:gradFill flip="none" rotWithShape="1">
              <a:gsLst>
                <a:gs pos="0">
                  <a:srgbClr val="0064F0"/>
                </a:gs>
                <a:gs pos="100000">
                  <a:srgbClr val="02F07F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630225" y="4076070"/>
            <a:ext cx="14638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経営 </a:t>
            </a: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20123457 </a:t>
            </a:r>
            <a:r>
              <a:rPr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炫錫</a:t>
            </a:r>
          </a:p>
        </p:txBody>
      </p:sp>
    </p:spTree>
    <p:extLst>
      <p:ext uri="{BB962C8B-B14F-4D97-AF65-F5344CB8AC3E}">
        <p14:creationId xmlns:p14="http://schemas.microsoft.com/office/powerpoint/2010/main" val="249950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xmlns="" id="{48679C26-843B-44F8-ACF1-5093C25C42AB}"/>
              </a:ext>
            </a:extLst>
          </p:cNvPr>
          <p:cNvSpPr/>
          <p:nvPr/>
        </p:nvSpPr>
        <p:spPr>
          <a:xfrm>
            <a:off x="478516" y="390525"/>
            <a:ext cx="2038351" cy="647700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381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8000" rtlCol="0" anchor="ctr"/>
          <a:lstStyle/>
          <a:p>
            <a:r>
              <a:rPr lang="en-US" altLang="ko-KR" sz="1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3C Analysis</a:t>
            </a:r>
            <a:endParaRPr lang="ko-KR" altLang="en-US" sz="14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타원 2">
            <a:extLst>
              <a:ext uri="{FF2B5EF4-FFF2-40B4-BE49-F238E27FC236}">
                <a16:creationId xmlns:a16="http://schemas.microsoft.com/office/drawing/2014/main" xmlns="" id="{8E81CED6-4B9C-472E-AA1E-64FCC1FD8809}"/>
              </a:ext>
            </a:extLst>
          </p:cNvPr>
          <p:cNvSpPr/>
          <p:nvPr/>
        </p:nvSpPr>
        <p:spPr>
          <a:xfrm>
            <a:off x="597579" y="469105"/>
            <a:ext cx="485775" cy="485775"/>
          </a:xfrm>
          <a:prstGeom prst="ellipse">
            <a:avLst/>
          </a:prstGeom>
          <a:noFill/>
          <a:ln w="53975">
            <a:gradFill>
              <a:gsLst>
                <a:gs pos="0">
                  <a:srgbClr val="0064F0"/>
                </a:gs>
                <a:gs pos="100000">
                  <a:srgbClr val="02F07F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600" dirty="0">
                <a:solidFill>
                  <a:prstClr val="black">
                    <a:lumMod val="85000"/>
                    <a:lumOff val="15000"/>
                  </a:prstClr>
                </a:solidFill>
              </a:rPr>
              <a:t>01</a:t>
            </a:r>
            <a:endParaRPr lang="ko-KR" altLang="en-US" sz="16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xmlns="" id="{29433077-90B3-4432-AB1E-87BD95D8FF5C}"/>
              </a:ext>
            </a:extLst>
          </p:cNvPr>
          <p:cNvSpPr/>
          <p:nvPr/>
        </p:nvSpPr>
        <p:spPr>
          <a:xfrm>
            <a:off x="2635930" y="390525"/>
            <a:ext cx="9077554" cy="6477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064F0"/>
              </a:gs>
              <a:gs pos="100000">
                <a:srgbClr val="02F07F"/>
              </a:gs>
            </a:gsLst>
            <a:lin ang="0" scaled="1"/>
            <a:tileRect/>
          </a:gradFill>
          <a:ln>
            <a:noFill/>
          </a:ln>
          <a:effectLst>
            <a:outerShdw blurRad="190500" dist="381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lvl="0" latinLnBrk="0">
              <a:defRPr/>
            </a:pPr>
            <a:r>
              <a:rPr lang="en-US" altLang="ja-JP" sz="2800" b="1" i="1" kern="0" dirty="0">
                <a:solidFill>
                  <a:prstClr val="whit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prstClr val="whit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r>
              <a:rPr lang="en-US" altLang="ja-JP" sz="1000" kern="0" dirty="0">
                <a:solidFill>
                  <a:prstClr val="white"/>
                </a:solidFill>
              </a:rPr>
              <a:t>PAPOZIP</a:t>
            </a:r>
            <a:r>
              <a:rPr lang="ja-JP" altLang="en-US" sz="10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000" kern="0" dirty="0" err="1">
                <a:solidFill>
                  <a:prstClr val="white"/>
                </a:solidFill>
              </a:rPr>
              <a:t>ppt</a:t>
            </a:r>
            <a:r>
              <a:rPr lang="ja-JP" altLang="en-US" sz="10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800" kern="0" dirty="0">
              <a:solidFill>
                <a:prstClr val="white"/>
              </a:solidFill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xmlns="" id="{621145C1-25F2-47DC-AB5C-4255644EDC57}"/>
              </a:ext>
            </a:extLst>
          </p:cNvPr>
          <p:cNvSpPr/>
          <p:nvPr/>
        </p:nvSpPr>
        <p:spPr>
          <a:xfrm>
            <a:off x="478516" y="1293262"/>
            <a:ext cx="11234967" cy="5564738"/>
          </a:xfrm>
          <a:prstGeom prst="round2SameRect">
            <a:avLst>
              <a:gd name="adj1" fmla="val 4800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>
              <a:defRPr/>
            </a:pPr>
            <a:endParaRPr lang="en-US" altLang="ko-KR" sz="400" kern="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원호 6">
            <a:extLst>
              <a:ext uri="{FF2B5EF4-FFF2-40B4-BE49-F238E27FC236}">
                <a16:creationId xmlns:a16="http://schemas.microsoft.com/office/drawing/2014/main" xmlns="" id="{8E81CED6-4B9C-472E-AA1E-64FCC1FD8809}"/>
              </a:ext>
            </a:extLst>
          </p:cNvPr>
          <p:cNvSpPr/>
          <p:nvPr/>
        </p:nvSpPr>
        <p:spPr>
          <a:xfrm>
            <a:off x="6272505" y="1966676"/>
            <a:ext cx="1788062" cy="1788062"/>
          </a:xfrm>
          <a:prstGeom prst="arc">
            <a:avLst>
              <a:gd name="adj1" fmla="val 16200000"/>
              <a:gd name="adj2" fmla="val 10663117"/>
            </a:avLst>
          </a:prstGeom>
          <a:noFill/>
          <a:ln w="53975">
            <a:gradFill>
              <a:gsLst>
                <a:gs pos="0">
                  <a:srgbClr val="0064F0"/>
                </a:gs>
                <a:gs pos="100000">
                  <a:srgbClr val="02F07F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75</a:t>
            </a: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0BBBF6AD-4A71-4EA4-B988-DB11D73EE67F}"/>
              </a:ext>
            </a:extLst>
          </p:cNvPr>
          <p:cNvSpPr/>
          <p:nvPr/>
        </p:nvSpPr>
        <p:spPr>
          <a:xfrm>
            <a:off x="8342060" y="2224182"/>
            <a:ext cx="2949012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2" name="원호 11">
            <a:extLst>
              <a:ext uri="{FF2B5EF4-FFF2-40B4-BE49-F238E27FC236}">
                <a16:creationId xmlns:a16="http://schemas.microsoft.com/office/drawing/2014/main" xmlns="" id="{8E81CED6-4B9C-472E-AA1E-64FCC1FD8809}"/>
              </a:ext>
            </a:extLst>
          </p:cNvPr>
          <p:cNvSpPr/>
          <p:nvPr/>
        </p:nvSpPr>
        <p:spPr>
          <a:xfrm>
            <a:off x="6272505" y="4442372"/>
            <a:ext cx="1788062" cy="1788062"/>
          </a:xfrm>
          <a:prstGeom prst="arc">
            <a:avLst>
              <a:gd name="adj1" fmla="val 16200000"/>
              <a:gd name="adj2" fmla="val 10663117"/>
            </a:avLst>
          </a:prstGeom>
          <a:noFill/>
          <a:ln w="53975">
            <a:gradFill>
              <a:gsLst>
                <a:gs pos="0">
                  <a:srgbClr val="0064F0"/>
                </a:gs>
                <a:gs pos="100000">
                  <a:srgbClr val="02F07F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75</a:t>
            </a: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0BBBF6AD-4A71-4EA4-B988-DB11D73EE67F}"/>
              </a:ext>
            </a:extLst>
          </p:cNvPr>
          <p:cNvSpPr/>
          <p:nvPr/>
        </p:nvSpPr>
        <p:spPr>
          <a:xfrm>
            <a:off x="8342060" y="4699878"/>
            <a:ext cx="2949012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5" name="원호 14">
            <a:extLst>
              <a:ext uri="{FF2B5EF4-FFF2-40B4-BE49-F238E27FC236}">
                <a16:creationId xmlns:a16="http://schemas.microsoft.com/office/drawing/2014/main" xmlns="" id="{8E81CED6-4B9C-472E-AA1E-64FCC1FD8809}"/>
              </a:ext>
            </a:extLst>
          </p:cNvPr>
          <p:cNvSpPr/>
          <p:nvPr/>
        </p:nvSpPr>
        <p:spPr>
          <a:xfrm>
            <a:off x="4070013" y="1966676"/>
            <a:ext cx="1788062" cy="1788062"/>
          </a:xfrm>
          <a:prstGeom prst="arc">
            <a:avLst>
              <a:gd name="adj1" fmla="val 16200000"/>
              <a:gd name="adj2" fmla="val 10663117"/>
            </a:avLst>
          </a:prstGeom>
          <a:noFill/>
          <a:ln w="53975">
            <a:gradFill>
              <a:gsLst>
                <a:gs pos="0">
                  <a:srgbClr val="0064F0"/>
                </a:gs>
                <a:gs pos="100000">
                  <a:srgbClr val="02F07F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75</a:t>
            </a: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0BBBF6AD-4A71-4EA4-B988-DB11D73EE67F}"/>
              </a:ext>
            </a:extLst>
          </p:cNvPr>
          <p:cNvSpPr/>
          <p:nvPr/>
        </p:nvSpPr>
        <p:spPr>
          <a:xfrm>
            <a:off x="817932" y="2271564"/>
            <a:ext cx="2949012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 lvl="0" algn="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7" name="원호 16">
            <a:extLst>
              <a:ext uri="{FF2B5EF4-FFF2-40B4-BE49-F238E27FC236}">
                <a16:creationId xmlns:a16="http://schemas.microsoft.com/office/drawing/2014/main" xmlns="" id="{8E81CED6-4B9C-472E-AA1E-64FCC1FD8809}"/>
              </a:ext>
            </a:extLst>
          </p:cNvPr>
          <p:cNvSpPr/>
          <p:nvPr/>
        </p:nvSpPr>
        <p:spPr>
          <a:xfrm>
            <a:off x="4070013" y="4442372"/>
            <a:ext cx="1788062" cy="1788062"/>
          </a:xfrm>
          <a:prstGeom prst="arc">
            <a:avLst>
              <a:gd name="adj1" fmla="val 16200000"/>
              <a:gd name="adj2" fmla="val 10663117"/>
            </a:avLst>
          </a:prstGeom>
          <a:noFill/>
          <a:ln w="53975">
            <a:gradFill>
              <a:gsLst>
                <a:gs pos="0">
                  <a:srgbClr val="0064F0"/>
                </a:gs>
                <a:gs pos="100000">
                  <a:srgbClr val="02F07F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75</a:t>
            </a: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xmlns="" id="{0BBBF6AD-4A71-4EA4-B988-DB11D73EE67F}"/>
              </a:ext>
            </a:extLst>
          </p:cNvPr>
          <p:cNvSpPr/>
          <p:nvPr/>
        </p:nvSpPr>
        <p:spPr>
          <a:xfrm>
            <a:off x="817932" y="4747260"/>
            <a:ext cx="2949012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 lvl="0" algn="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55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사각형: 둥근 모서리 7">
            <a:extLst>
              <a:ext uri="{FF2B5EF4-FFF2-40B4-BE49-F238E27FC236}">
                <a16:creationId xmlns:a16="http://schemas.microsoft.com/office/drawing/2014/main" xmlns="" id="{621145C1-25F2-47DC-AB5C-4255644EDC57}"/>
              </a:ext>
            </a:extLst>
          </p:cNvPr>
          <p:cNvSpPr/>
          <p:nvPr/>
        </p:nvSpPr>
        <p:spPr>
          <a:xfrm>
            <a:off x="478516" y="1293262"/>
            <a:ext cx="11234967" cy="5564738"/>
          </a:xfrm>
          <a:prstGeom prst="round2SameRect">
            <a:avLst>
              <a:gd name="adj1" fmla="val 4800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>
              <a:defRPr/>
            </a:pPr>
            <a:endParaRPr lang="en-US" altLang="ko-KR" sz="400" kern="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xmlns="" id="{48679C26-843B-44F8-ACF1-5093C25C42AB}"/>
              </a:ext>
            </a:extLst>
          </p:cNvPr>
          <p:cNvSpPr/>
          <p:nvPr/>
        </p:nvSpPr>
        <p:spPr>
          <a:xfrm>
            <a:off x="478516" y="390525"/>
            <a:ext cx="2038351" cy="647700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381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8000" rtlCol="0" anchor="ctr"/>
          <a:lstStyle/>
          <a:p>
            <a:r>
              <a:rPr lang="en-US" altLang="ko-KR" sz="1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3C Analysis</a:t>
            </a:r>
            <a:endParaRPr lang="ko-KR" altLang="en-US" sz="14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타원 2">
            <a:extLst>
              <a:ext uri="{FF2B5EF4-FFF2-40B4-BE49-F238E27FC236}">
                <a16:creationId xmlns:a16="http://schemas.microsoft.com/office/drawing/2014/main" xmlns="" id="{8E81CED6-4B9C-472E-AA1E-64FCC1FD8809}"/>
              </a:ext>
            </a:extLst>
          </p:cNvPr>
          <p:cNvSpPr/>
          <p:nvPr/>
        </p:nvSpPr>
        <p:spPr>
          <a:xfrm>
            <a:off x="597579" y="469105"/>
            <a:ext cx="485775" cy="485775"/>
          </a:xfrm>
          <a:prstGeom prst="ellipse">
            <a:avLst/>
          </a:prstGeom>
          <a:noFill/>
          <a:ln w="53975">
            <a:gradFill>
              <a:gsLst>
                <a:gs pos="0">
                  <a:srgbClr val="0064F0"/>
                </a:gs>
                <a:gs pos="100000">
                  <a:srgbClr val="02F07F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600" dirty="0">
                <a:solidFill>
                  <a:prstClr val="black">
                    <a:lumMod val="85000"/>
                    <a:lumOff val="15000"/>
                  </a:prstClr>
                </a:solidFill>
              </a:rPr>
              <a:t>01</a:t>
            </a:r>
            <a:endParaRPr lang="ko-KR" altLang="en-US" sz="16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xmlns="" id="{29433077-90B3-4432-AB1E-87BD95D8FF5C}"/>
              </a:ext>
            </a:extLst>
          </p:cNvPr>
          <p:cNvSpPr/>
          <p:nvPr/>
        </p:nvSpPr>
        <p:spPr>
          <a:xfrm>
            <a:off x="2635930" y="390525"/>
            <a:ext cx="9077554" cy="6477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064F0"/>
              </a:gs>
              <a:gs pos="100000">
                <a:srgbClr val="02F07F"/>
              </a:gs>
            </a:gsLst>
            <a:lin ang="0" scaled="1"/>
            <a:tileRect/>
          </a:gradFill>
          <a:ln>
            <a:noFill/>
          </a:ln>
          <a:effectLst>
            <a:outerShdw blurRad="190500" dist="381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lvl="0" latinLnBrk="0">
              <a:defRPr/>
            </a:pPr>
            <a:r>
              <a:rPr lang="en-US" altLang="ja-JP" sz="2800" b="1" i="1" kern="0" dirty="0">
                <a:solidFill>
                  <a:prstClr val="whit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prstClr val="whit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r>
              <a:rPr lang="en-US" altLang="ja-JP" sz="1000" kern="0" dirty="0">
                <a:solidFill>
                  <a:prstClr val="white"/>
                </a:solidFill>
              </a:rPr>
              <a:t>PAPOZIP</a:t>
            </a:r>
            <a:r>
              <a:rPr lang="ja-JP" altLang="en-US" sz="10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000" kern="0" dirty="0" err="1">
                <a:solidFill>
                  <a:prstClr val="white"/>
                </a:solidFill>
              </a:rPr>
              <a:t>ppt</a:t>
            </a:r>
            <a:r>
              <a:rPr lang="ja-JP" altLang="en-US" sz="10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800" kern="0" dirty="0">
              <a:solidFill>
                <a:prstClr val="white"/>
              </a:solidFill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009499"/>
              </p:ext>
            </p:extLst>
          </p:nvPr>
        </p:nvGraphicFramePr>
        <p:xfrm>
          <a:off x="965199" y="1958669"/>
          <a:ext cx="10248001" cy="3785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537"/>
                <a:gridCol w="4621396"/>
                <a:gridCol w="2586068"/>
              </a:tblGrid>
              <a:tr h="3799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  <a:endParaRPr kumimoji="0" lang="ko-KR" alt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CONTENTS</a:t>
                      </a:r>
                      <a:endParaRPr kumimoji="0" lang="ko-KR" alt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513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コンテンツについての内容を記します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9050" cap="flat" cmpd="sng" algn="ctr">
                      <a:solidFill>
                        <a:srgbClr val="0066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TEXT A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9050" cap="flat" cmpd="sng" algn="ctr">
                      <a:solidFill>
                        <a:srgbClr val="0066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E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●●●●●●●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●●●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9050" cap="flat" cmpd="sng" algn="ctr">
                      <a:solidFill>
                        <a:srgbClr val="0066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13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コンテンツについての内容を記します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66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66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TEXT B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  <a:endParaRPr kumimoji="0" lang="ko-KR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E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●●●●●●●●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●●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rgbClr val="0066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13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コンテンツについての内容を記します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66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TEXT C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  <a:endParaRPr kumimoji="0" lang="ko-KR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66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E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●●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●●●●●●●●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66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13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コンテンツについての内容を記します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TEXT D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  <a:endParaRPr kumimoji="0" lang="ko-KR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E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●●●●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●●●●●●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모서리가 둥근 직사각형 9"/>
          <p:cNvSpPr/>
          <p:nvPr/>
        </p:nvSpPr>
        <p:spPr>
          <a:xfrm>
            <a:off x="9217025" y="5991225"/>
            <a:ext cx="1428750" cy="2857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>
            <a:solidFill>
              <a:srgbClr val="0066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AVG</a:t>
            </a:r>
            <a:r>
              <a:rPr lang="ko-KR" altLang="en-US" sz="11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altLang="ko-KR" sz="11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: </a:t>
            </a:r>
            <a:r>
              <a:rPr lang="en-US" altLang="ko-KR" sz="1100" b="1" dirty="0">
                <a:solidFill>
                  <a:srgbClr val="0066EF"/>
                </a:solidFill>
              </a:rPr>
              <a:t>67.3% </a:t>
            </a:r>
            <a:endParaRPr lang="ko-KR" altLang="en-US" sz="1100" b="1" dirty="0">
              <a:solidFill>
                <a:srgbClr val="0066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4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사각형: 둥근 모서리 7">
            <a:extLst>
              <a:ext uri="{FF2B5EF4-FFF2-40B4-BE49-F238E27FC236}">
                <a16:creationId xmlns:a16="http://schemas.microsoft.com/office/drawing/2014/main" xmlns="" id="{621145C1-25F2-47DC-AB5C-4255644EDC57}"/>
              </a:ext>
            </a:extLst>
          </p:cNvPr>
          <p:cNvSpPr/>
          <p:nvPr/>
        </p:nvSpPr>
        <p:spPr>
          <a:xfrm>
            <a:off x="478516" y="1293262"/>
            <a:ext cx="11234967" cy="5564738"/>
          </a:xfrm>
          <a:prstGeom prst="round2SameRect">
            <a:avLst>
              <a:gd name="adj1" fmla="val 4800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>
              <a:defRPr/>
            </a:pPr>
            <a:endParaRPr lang="en-US" altLang="ko-KR" sz="400" kern="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xmlns="" id="{48679C26-843B-44F8-ACF1-5093C25C42AB}"/>
              </a:ext>
            </a:extLst>
          </p:cNvPr>
          <p:cNvSpPr/>
          <p:nvPr/>
        </p:nvSpPr>
        <p:spPr>
          <a:xfrm>
            <a:off x="478516" y="390525"/>
            <a:ext cx="2038351" cy="647700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381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8000" rtlCol="0" anchor="ctr"/>
          <a:lstStyle/>
          <a:p>
            <a:r>
              <a:rPr lang="en-US" altLang="ko-KR" sz="1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3C Analysis</a:t>
            </a:r>
            <a:endParaRPr lang="ko-KR" altLang="en-US" sz="14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타원 2">
            <a:extLst>
              <a:ext uri="{FF2B5EF4-FFF2-40B4-BE49-F238E27FC236}">
                <a16:creationId xmlns:a16="http://schemas.microsoft.com/office/drawing/2014/main" xmlns="" id="{8E81CED6-4B9C-472E-AA1E-64FCC1FD8809}"/>
              </a:ext>
            </a:extLst>
          </p:cNvPr>
          <p:cNvSpPr/>
          <p:nvPr/>
        </p:nvSpPr>
        <p:spPr>
          <a:xfrm>
            <a:off x="597579" y="469105"/>
            <a:ext cx="485775" cy="485775"/>
          </a:xfrm>
          <a:prstGeom prst="ellipse">
            <a:avLst/>
          </a:prstGeom>
          <a:noFill/>
          <a:ln w="53975">
            <a:gradFill>
              <a:gsLst>
                <a:gs pos="0">
                  <a:srgbClr val="0064F0"/>
                </a:gs>
                <a:gs pos="100000">
                  <a:srgbClr val="02F07F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600" dirty="0">
                <a:solidFill>
                  <a:prstClr val="black">
                    <a:lumMod val="85000"/>
                    <a:lumOff val="15000"/>
                  </a:prstClr>
                </a:solidFill>
              </a:rPr>
              <a:t>01</a:t>
            </a:r>
            <a:endParaRPr lang="ko-KR" altLang="en-US" sz="16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xmlns="" id="{29433077-90B3-4432-AB1E-87BD95D8FF5C}"/>
              </a:ext>
            </a:extLst>
          </p:cNvPr>
          <p:cNvSpPr/>
          <p:nvPr/>
        </p:nvSpPr>
        <p:spPr>
          <a:xfrm>
            <a:off x="2635930" y="390525"/>
            <a:ext cx="9077554" cy="6477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064F0"/>
              </a:gs>
              <a:gs pos="100000">
                <a:srgbClr val="02F07F"/>
              </a:gs>
            </a:gsLst>
            <a:lin ang="0" scaled="1"/>
            <a:tileRect/>
          </a:gradFill>
          <a:ln>
            <a:noFill/>
          </a:ln>
          <a:effectLst>
            <a:outerShdw blurRad="190500" dist="381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lvl="0" latinLnBrk="0">
              <a:defRPr/>
            </a:pPr>
            <a:r>
              <a:rPr lang="en-US" altLang="ja-JP" sz="2800" b="1" i="1" kern="0" dirty="0">
                <a:solidFill>
                  <a:prstClr val="whit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prstClr val="whit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r>
              <a:rPr lang="en-US" altLang="ja-JP" sz="1000" kern="0" dirty="0">
                <a:solidFill>
                  <a:prstClr val="white"/>
                </a:solidFill>
              </a:rPr>
              <a:t>PAPOZIP</a:t>
            </a:r>
            <a:r>
              <a:rPr lang="ja-JP" altLang="en-US" sz="10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000" kern="0" dirty="0" err="1">
                <a:solidFill>
                  <a:prstClr val="white"/>
                </a:solidFill>
              </a:rPr>
              <a:t>ppt</a:t>
            </a:r>
            <a:r>
              <a:rPr lang="ja-JP" altLang="en-US" sz="10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800" kern="0" dirty="0">
              <a:solidFill>
                <a:prstClr val="white"/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xmlns="" id="{DD6677B1-EEBB-4E45-A2C6-FAB7F64FAE07}"/>
              </a:ext>
            </a:extLst>
          </p:cNvPr>
          <p:cNvSpPr/>
          <p:nvPr/>
        </p:nvSpPr>
        <p:spPr>
          <a:xfrm>
            <a:off x="519888" y="3458795"/>
            <a:ext cx="3300020" cy="1315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b="1" dirty="0">
                <a:solidFill>
                  <a:srgbClr val="0066EF"/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xmlns="" id="{0BBBF6AD-4A71-4EA4-B988-DB11D73EE67F}"/>
              </a:ext>
            </a:extLst>
          </p:cNvPr>
          <p:cNvSpPr/>
          <p:nvPr/>
        </p:nvSpPr>
        <p:spPr>
          <a:xfrm>
            <a:off x="8654762" y="4898357"/>
            <a:ext cx="2949012" cy="1638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00B050"/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105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xmlns="" id="{A545732C-28E9-40DC-A1CB-6396B8B1D60D}"/>
              </a:ext>
            </a:extLst>
          </p:cNvPr>
          <p:cNvSpPr/>
          <p:nvPr/>
        </p:nvSpPr>
        <p:spPr>
          <a:xfrm>
            <a:off x="5215969" y="2983865"/>
            <a:ext cx="1786545" cy="178654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BBD116B-6344-4033-8E53-1981C42FA88B}"/>
              </a:ext>
            </a:extLst>
          </p:cNvPr>
          <p:cNvSpPr txBox="1"/>
          <p:nvPr/>
        </p:nvSpPr>
        <p:spPr>
          <a:xfrm>
            <a:off x="877006" y="2119625"/>
            <a:ext cx="266352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3600" b="1" dirty="0">
                <a:solidFill>
                  <a:srgbClr val="0066EF"/>
                </a:solidFill>
              </a:rPr>
              <a:t>60</a:t>
            </a:r>
            <a:r>
              <a:rPr lang="en-US" altLang="ko-KR" sz="1600" b="1" dirty="0">
                <a:solidFill>
                  <a:srgbClr val="0066EF"/>
                </a:solidFill>
              </a:rPr>
              <a:t>%</a:t>
            </a:r>
            <a:endParaRPr lang="en-US" altLang="ko-KR" sz="3600" b="1" dirty="0">
              <a:solidFill>
                <a:srgbClr val="0066EF"/>
              </a:solidFill>
            </a:endParaRPr>
          </a:p>
          <a:p>
            <a:pPr algn="r">
              <a:lnSpc>
                <a:spcPct val="150000"/>
              </a:lnSpc>
            </a:pPr>
            <a:r>
              <a:rPr lang="ko-KR" altLang="en-US" dirty="0">
                <a:solidFill>
                  <a:prstClr val="white">
                    <a:lumMod val="75000"/>
                  </a:prstClr>
                </a:solidFill>
              </a:rPr>
              <a:t>●●●●</a:t>
            </a:r>
            <a:r>
              <a:rPr lang="ko-KR" altLang="en-US" dirty="0">
                <a:solidFill>
                  <a:srgbClr val="0066EF"/>
                </a:solidFill>
              </a:rPr>
              <a:t>● ●●●●●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EDC544BB-A447-4D89-81C5-84E5BA3E8019}"/>
              </a:ext>
            </a:extLst>
          </p:cNvPr>
          <p:cNvSpPr txBox="1"/>
          <p:nvPr/>
        </p:nvSpPr>
        <p:spPr>
          <a:xfrm>
            <a:off x="8660579" y="3482099"/>
            <a:ext cx="266352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600" b="1" dirty="0">
                <a:solidFill>
                  <a:srgbClr val="00B050"/>
                </a:solidFill>
              </a:rPr>
              <a:t>30</a:t>
            </a:r>
            <a:r>
              <a:rPr lang="en-US" altLang="ko-KR" b="1" dirty="0">
                <a:solidFill>
                  <a:srgbClr val="00B050"/>
                </a:solidFill>
              </a:rPr>
              <a:t>%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B050"/>
                </a:solidFill>
              </a:rPr>
              <a:t>●●●</a:t>
            </a:r>
            <a:r>
              <a:rPr lang="ko-KR" altLang="en-US" dirty="0">
                <a:solidFill>
                  <a:prstClr val="white">
                    <a:lumMod val="75000"/>
                  </a:prstClr>
                </a:solidFill>
              </a:rPr>
              <a:t>●● ●●●●●</a:t>
            </a:r>
          </a:p>
        </p:txBody>
      </p:sp>
      <p:grpSp>
        <p:nvGrpSpPr>
          <p:cNvPr id="19" name="그룹 18">
            <a:extLst>
              <a:ext uri="{FF2B5EF4-FFF2-40B4-BE49-F238E27FC236}">
                <a16:creationId xmlns:a16="http://schemas.microsoft.com/office/drawing/2014/main" xmlns="" id="{80409E9B-0AA2-44CE-9254-2228977B1C6F}"/>
              </a:ext>
            </a:extLst>
          </p:cNvPr>
          <p:cNvGrpSpPr/>
          <p:nvPr/>
        </p:nvGrpSpPr>
        <p:grpSpPr>
          <a:xfrm>
            <a:off x="3702020" y="2358566"/>
            <a:ext cx="514036" cy="514036"/>
            <a:chOff x="3694803" y="4399671"/>
            <a:chExt cx="514036" cy="514036"/>
          </a:xfrm>
        </p:grpSpPr>
        <p:sp>
          <p:nvSpPr>
            <p:cNvPr id="20" name="타원 19">
              <a:extLst>
                <a:ext uri="{FF2B5EF4-FFF2-40B4-BE49-F238E27FC236}">
                  <a16:creationId xmlns:a16="http://schemas.microsoft.com/office/drawing/2014/main" xmlns="" id="{64112ECF-187B-4FC7-905A-A3D4970D9C07}"/>
                </a:ext>
              </a:extLst>
            </p:cNvPr>
            <p:cNvSpPr/>
            <p:nvPr/>
          </p:nvSpPr>
          <p:spPr>
            <a:xfrm>
              <a:off x="3694803" y="4399671"/>
              <a:ext cx="514036" cy="5140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0066E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xmlns="" id="{F8A87207-D7F7-475C-AFE3-3AF2C45D0E2D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3812692" y="4529291"/>
              <a:ext cx="287896" cy="255248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rgbClr val="0066E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그룹 22">
            <a:extLst>
              <a:ext uri="{FF2B5EF4-FFF2-40B4-BE49-F238E27FC236}">
                <a16:creationId xmlns:a16="http://schemas.microsoft.com/office/drawing/2014/main" xmlns="" id="{46CC8B73-04B0-4FBF-8CCF-96C494946F42}"/>
              </a:ext>
            </a:extLst>
          </p:cNvPr>
          <p:cNvGrpSpPr/>
          <p:nvPr/>
        </p:nvGrpSpPr>
        <p:grpSpPr>
          <a:xfrm rot="19800000">
            <a:off x="4681320" y="1927773"/>
            <a:ext cx="2870732" cy="3935959"/>
            <a:chOff x="4782285" y="1559966"/>
            <a:chExt cx="2870732" cy="3935959"/>
          </a:xfrm>
          <a:effectLst/>
        </p:grpSpPr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xmlns="" id="{D624C9E4-8F0F-46C7-83DC-572F0BF733B5}"/>
                </a:ext>
              </a:extLst>
            </p:cNvPr>
            <p:cNvGrpSpPr/>
            <p:nvPr/>
          </p:nvGrpSpPr>
          <p:grpSpPr>
            <a:xfrm>
              <a:off x="4873279" y="2183570"/>
              <a:ext cx="2688751" cy="3312355"/>
              <a:chOff x="4873279" y="2183570"/>
              <a:chExt cx="2688751" cy="3312355"/>
            </a:xfrm>
          </p:grpSpPr>
          <p:sp>
            <p:nvSpPr>
              <p:cNvPr id="30" name="원호 29">
                <a:extLst>
                  <a:ext uri="{FF2B5EF4-FFF2-40B4-BE49-F238E27FC236}">
                    <a16:creationId xmlns:a16="http://schemas.microsoft.com/office/drawing/2014/main" xmlns="" id="{55FA33E4-263D-4B6B-AC23-FBD5A357F64E}"/>
                  </a:ext>
                </a:extLst>
              </p:cNvPr>
              <p:cNvSpPr/>
              <p:nvPr/>
            </p:nvSpPr>
            <p:spPr>
              <a:xfrm rot="19800000">
                <a:off x="4873279" y="2183570"/>
                <a:ext cx="2688751" cy="2688751"/>
              </a:xfrm>
              <a:prstGeom prst="arc">
                <a:avLst>
                  <a:gd name="adj1" fmla="val 16498352"/>
                  <a:gd name="adj2" fmla="val 5414193"/>
                </a:avLst>
              </a:prstGeom>
              <a:noFill/>
              <a:ln w="25400">
                <a:solidFill>
                  <a:schemeClr val="tx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1" name="직선 연결선 30">
                <a:extLst>
                  <a:ext uri="{FF2B5EF4-FFF2-40B4-BE49-F238E27FC236}">
                    <a16:creationId xmlns:a16="http://schemas.microsoft.com/office/drawing/2014/main" xmlns="" id="{0E0BF185-7DEF-4325-8DC9-43C0DF97C53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874878" y="4689995"/>
                <a:ext cx="459372" cy="805930"/>
              </a:xfrm>
              <a:prstGeom prst="line">
                <a:avLst/>
              </a:prstGeom>
              <a:ln w="254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xmlns="" id="{65E5B7EC-8D3E-49FF-ADB1-945D5D8CD056}"/>
                </a:ext>
              </a:extLst>
            </p:cNvPr>
            <p:cNvGrpSpPr/>
            <p:nvPr/>
          </p:nvGrpSpPr>
          <p:grpSpPr>
            <a:xfrm rot="10800000">
              <a:off x="4873277" y="1559966"/>
              <a:ext cx="2688751" cy="3312355"/>
              <a:chOff x="4873278" y="2183570"/>
              <a:chExt cx="2688751" cy="3312355"/>
            </a:xfrm>
          </p:grpSpPr>
          <p:sp>
            <p:nvSpPr>
              <p:cNvPr id="28" name="원호 27">
                <a:extLst>
                  <a:ext uri="{FF2B5EF4-FFF2-40B4-BE49-F238E27FC236}">
                    <a16:creationId xmlns:a16="http://schemas.microsoft.com/office/drawing/2014/main" xmlns="" id="{B43026E3-21F6-40D9-83D6-A8E4B55DBBBC}"/>
                  </a:ext>
                </a:extLst>
              </p:cNvPr>
              <p:cNvSpPr/>
              <p:nvPr/>
            </p:nvSpPr>
            <p:spPr>
              <a:xfrm rot="19800000">
                <a:off x="4873278" y="2183570"/>
                <a:ext cx="2688751" cy="2688751"/>
              </a:xfrm>
              <a:prstGeom prst="arc">
                <a:avLst>
                  <a:gd name="adj1" fmla="val 16511169"/>
                  <a:gd name="adj2" fmla="val 5414193"/>
                </a:avLst>
              </a:prstGeom>
              <a:noFill/>
              <a:ln w="25400">
                <a:solidFill>
                  <a:srgbClr val="0066EF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29" name="직선 연결선 28">
                <a:extLst>
                  <a:ext uri="{FF2B5EF4-FFF2-40B4-BE49-F238E27FC236}">
                    <a16:creationId xmlns:a16="http://schemas.microsoft.com/office/drawing/2014/main" xmlns="" id="{65C2AD73-05A3-4735-94F7-CCADACD0647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874878" y="4689995"/>
                <a:ext cx="459372" cy="805930"/>
              </a:xfrm>
              <a:prstGeom prst="line">
                <a:avLst/>
              </a:prstGeom>
              <a:ln w="25400">
                <a:solidFill>
                  <a:srgbClr val="0066E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원호 25">
              <a:extLst>
                <a:ext uri="{FF2B5EF4-FFF2-40B4-BE49-F238E27FC236}">
                  <a16:creationId xmlns:a16="http://schemas.microsoft.com/office/drawing/2014/main" xmlns="" id="{A9787F92-40FF-476C-A64F-9F2BF3AD6D6F}"/>
                </a:ext>
              </a:extLst>
            </p:cNvPr>
            <p:cNvSpPr/>
            <p:nvPr/>
          </p:nvSpPr>
          <p:spPr>
            <a:xfrm rot="19800000">
              <a:off x="4782286" y="2092579"/>
              <a:ext cx="2870731" cy="2870731"/>
            </a:xfrm>
            <a:prstGeom prst="arc">
              <a:avLst>
                <a:gd name="adj1" fmla="val 16498352"/>
                <a:gd name="adj2" fmla="val 5133702"/>
              </a:avLst>
            </a:prstGeom>
            <a:noFill/>
            <a:ln w="2540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원호 26">
              <a:extLst>
                <a:ext uri="{FF2B5EF4-FFF2-40B4-BE49-F238E27FC236}">
                  <a16:creationId xmlns:a16="http://schemas.microsoft.com/office/drawing/2014/main" xmlns="" id="{CC25F121-99CE-4110-9E44-DB8035FA68B4}"/>
                </a:ext>
              </a:extLst>
            </p:cNvPr>
            <p:cNvSpPr/>
            <p:nvPr/>
          </p:nvSpPr>
          <p:spPr>
            <a:xfrm rot="9000000">
              <a:off x="4782285" y="2085345"/>
              <a:ext cx="2870731" cy="2870731"/>
            </a:xfrm>
            <a:prstGeom prst="arc">
              <a:avLst>
                <a:gd name="adj1" fmla="val 16498352"/>
                <a:gd name="adj2" fmla="val 5133702"/>
              </a:avLst>
            </a:prstGeom>
            <a:noFill/>
            <a:ln w="25400">
              <a:solidFill>
                <a:srgbClr val="0066E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xmlns="" id="{8311CF6B-632C-471C-91BE-3A1A7772252B}"/>
              </a:ext>
            </a:extLst>
          </p:cNvPr>
          <p:cNvGrpSpPr/>
          <p:nvPr/>
        </p:nvGrpSpPr>
        <p:grpSpPr>
          <a:xfrm>
            <a:off x="8017319" y="4890197"/>
            <a:ext cx="514036" cy="514036"/>
            <a:chOff x="9215214" y="2068825"/>
            <a:chExt cx="514036" cy="514036"/>
          </a:xfrm>
        </p:grpSpPr>
        <p:sp>
          <p:nvSpPr>
            <p:cNvPr id="17" name="타원 16">
              <a:extLst>
                <a:ext uri="{FF2B5EF4-FFF2-40B4-BE49-F238E27FC236}">
                  <a16:creationId xmlns:a16="http://schemas.microsoft.com/office/drawing/2014/main" xmlns="" id="{27508BF8-1C13-4F9E-9E77-B24DF9D0E960}"/>
                </a:ext>
              </a:extLst>
            </p:cNvPr>
            <p:cNvSpPr/>
            <p:nvPr/>
          </p:nvSpPr>
          <p:spPr>
            <a:xfrm>
              <a:off x="9215214" y="2068825"/>
              <a:ext cx="514036" cy="5140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자유형 23">
              <a:extLst>
                <a:ext uri="{FF2B5EF4-FFF2-40B4-BE49-F238E27FC236}">
                  <a16:creationId xmlns:a16="http://schemas.microsoft.com/office/drawing/2014/main" xmlns="" id="{DE8D4439-3ED4-4FB0-BCA3-8FD0628AE93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9773" y="2201163"/>
              <a:ext cx="284918" cy="249359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089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사각형: 둥근 모서리 7">
            <a:extLst>
              <a:ext uri="{FF2B5EF4-FFF2-40B4-BE49-F238E27FC236}">
                <a16:creationId xmlns:a16="http://schemas.microsoft.com/office/drawing/2014/main" xmlns="" id="{621145C1-25F2-47DC-AB5C-4255644EDC57}"/>
              </a:ext>
            </a:extLst>
          </p:cNvPr>
          <p:cNvSpPr/>
          <p:nvPr/>
        </p:nvSpPr>
        <p:spPr>
          <a:xfrm>
            <a:off x="478516" y="1293262"/>
            <a:ext cx="11234967" cy="5564738"/>
          </a:xfrm>
          <a:prstGeom prst="round2SameRect">
            <a:avLst>
              <a:gd name="adj1" fmla="val 4800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>
              <a:defRPr/>
            </a:pPr>
            <a:endParaRPr lang="en-US" altLang="ko-KR" sz="400" kern="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xmlns="" id="{48679C26-843B-44F8-ACF1-5093C25C42AB}"/>
              </a:ext>
            </a:extLst>
          </p:cNvPr>
          <p:cNvSpPr/>
          <p:nvPr/>
        </p:nvSpPr>
        <p:spPr>
          <a:xfrm>
            <a:off x="478516" y="390525"/>
            <a:ext cx="2038351" cy="647700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381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8000" rtlCol="0" anchor="ctr"/>
          <a:lstStyle/>
          <a:p>
            <a:r>
              <a:rPr lang="en-US" altLang="ko-KR" sz="1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3C Analysis</a:t>
            </a:r>
            <a:endParaRPr lang="ko-KR" altLang="en-US" sz="14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타원 2">
            <a:extLst>
              <a:ext uri="{FF2B5EF4-FFF2-40B4-BE49-F238E27FC236}">
                <a16:creationId xmlns:a16="http://schemas.microsoft.com/office/drawing/2014/main" xmlns="" id="{8E81CED6-4B9C-472E-AA1E-64FCC1FD8809}"/>
              </a:ext>
            </a:extLst>
          </p:cNvPr>
          <p:cNvSpPr/>
          <p:nvPr/>
        </p:nvSpPr>
        <p:spPr>
          <a:xfrm>
            <a:off x="597579" y="469105"/>
            <a:ext cx="485775" cy="485775"/>
          </a:xfrm>
          <a:prstGeom prst="ellipse">
            <a:avLst/>
          </a:prstGeom>
          <a:noFill/>
          <a:ln w="53975">
            <a:gradFill>
              <a:gsLst>
                <a:gs pos="0">
                  <a:srgbClr val="0064F0"/>
                </a:gs>
                <a:gs pos="100000">
                  <a:srgbClr val="02F07F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600" dirty="0">
                <a:solidFill>
                  <a:prstClr val="black">
                    <a:lumMod val="85000"/>
                    <a:lumOff val="15000"/>
                  </a:prstClr>
                </a:solidFill>
              </a:rPr>
              <a:t>01</a:t>
            </a:r>
            <a:endParaRPr lang="ko-KR" altLang="en-US" sz="16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xmlns="" id="{29433077-90B3-4432-AB1E-87BD95D8FF5C}"/>
              </a:ext>
            </a:extLst>
          </p:cNvPr>
          <p:cNvSpPr/>
          <p:nvPr/>
        </p:nvSpPr>
        <p:spPr>
          <a:xfrm>
            <a:off x="2635930" y="390525"/>
            <a:ext cx="9077554" cy="6477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064F0"/>
              </a:gs>
              <a:gs pos="100000">
                <a:srgbClr val="02F07F"/>
              </a:gs>
            </a:gsLst>
            <a:lin ang="0" scaled="1"/>
            <a:tileRect/>
          </a:gradFill>
          <a:ln>
            <a:noFill/>
          </a:ln>
          <a:effectLst>
            <a:outerShdw blurRad="190500" dist="381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lvl="0" latinLnBrk="0">
              <a:defRPr/>
            </a:pPr>
            <a:r>
              <a:rPr lang="en-US" altLang="ja-JP" sz="2800" b="1" i="1" kern="0" dirty="0">
                <a:solidFill>
                  <a:prstClr val="whit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prstClr val="whit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r>
              <a:rPr lang="en-US" altLang="ja-JP" sz="1000" kern="0" dirty="0">
                <a:solidFill>
                  <a:prstClr val="white"/>
                </a:solidFill>
              </a:rPr>
              <a:t>PAPOZIP</a:t>
            </a:r>
            <a:r>
              <a:rPr lang="ja-JP" altLang="en-US" sz="10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000" kern="0" dirty="0" err="1">
                <a:solidFill>
                  <a:prstClr val="white"/>
                </a:solidFill>
              </a:rPr>
              <a:t>ppt</a:t>
            </a:r>
            <a:r>
              <a:rPr lang="ja-JP" altLang="en-US" sz="10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800" kern="0" dirty="0">
              <a:solidFill>
                <a:prstClr val="white"/>
              </a:solidFill>
            </a:endParaRPr>
          </a:p>
        </p:txBody>
      </p:sp>
      <p:sp>
        <p:nvSpPr>
          <p:cNvPr id="33" name="대각선 방향의 모서리가 둥근 사각형 32"/>
          <p:cNvSpPr/>
          <p:nvPr/>
        </p:nvSpPr>
        <p:spPr>
          <a:xfrm flipH="1">
            <a:off x="1179991" y="3114060"/>
            <a:ext cx="2859314" cy="1596571"/>
          </a:xfrm>
          <a:prstGeom prst="round2DiagRect">
            <a:avLst>
              <a:gd name="adj1" fmla="val 23031"/>
              <a:gd name="adj2" fmla="val 0"/>
            </a:avLst>
          </a:prstGeom>
          <a:solidFill>
            <a:schemeClr val="bg1"/>
          </a:solidFill>
          <a:ln>
            <a:solidFill>
              <a:srgbClr val="00EF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4" name="직각 삼각형 33"/>
          <p:cNvSpPr/>
          <p:nvPr/>
        </p:nvSpPr>
        <p:spPr>
          <a:xfrm rot="5400000">
            <a:off x="1189517" y="3123586"/>
            <a:ext cx="468085" cy="468085"/>
          </a:xfrm>
          <a:prstGeom prst="rtTriangle">
            <a:avLst/>
          </a:prstGeom>
          <a:solidFill>
            <a:srgbClr val="00EF80"/>
          </a:solidFill>
          <a:ln>
            <a:solidFill>
              <a:srgbClr val="00EF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1179992" y="5031291"/>
            <a:ext cx="294684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1189517" y="3123586"/>
            <a:ext cx="3481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>
                <a:solidFill>
                  <a:prstClr val="white"/>
                </a:solidFill>
              </a:rPr>
              <a:t>A</a:t>
            </a:r>
            <a:r>
              <a:rPr lang="ko-KR" altLang="en-US" sz="1200" b="1" dirty="0">
                <a:solidFill>
                  <a:prstClr val="white"/>
                </a:solidFill>
              </a:rPr>
              <a:t> </a:t>
            </a:r>
            <a:endParaRPr lang="ko-KR" altLang="en-US" sz="1200" b="1" dirty="0">
              <a:solidFill>
                <a:prstClr val="black"/>
              </a:solidFill>
            </a:endParaRPr>
          </a:p>
        </p:txBody>
      </p:sp>
      <p:sp>
        <p:nvSpPr>
          <p:cNvPr id="37" name="대각선 방향의 모서리가 둥근 사각형 36"/>
          <p:cNvSpPr/>
          <p:nvPr/>
        </p:nvSpPr>
        <p:spPr>
          <a:xfrm flipH="1">
            <a:off x="4666342" y="3114060"/>
            <a:ext cx="2859314" cy="1596571"/>
          </a:xfrm>
          <a:prstGeom prst="round2DiagRect">
            <a:avLst>
              <a:gd name="adj1" fmla="val 23031"/>
              <a:gd name="adj2" fmla="val 0"/>
            </a:avLst>
          </a:prstGeom>
          <a:solidFill>
            <a:schemeClr val="bg1"/>
          </a:solidFill>
          <a:ln>
            <a:solidFill>
              <a:srgbClr val="00EF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8" name="직각 삼각형 37"/>
          <p:cNvSpPr/>
          <p:nvPr/>
        </p:nvSpPr>
        <p:spPr>
          <a:xfrm rot="5400000">
            <a:off x="4675868" y="3123586"/>
            <a:ext cx="468085" cy="468085"/>
          </a:xfrm>
          <a:prstGeom prst="rtTriangle">
            <a:avLst/>
          </a:prstGeom>
          <a:solidFill>
            <a:srgbClr val="00EF80"/>
          </a:solidFill>
          <a:ln>
            <a:solidFill>
              <a:srgbClr val="00EF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4675868" y="3123586"/>
            <a:ext cx="3369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>
                <a:solidFill>
                  <a:prstClr val="white"/>
                </a:solidFill>
              </a:rPr>
              <a:t>B</a:t>
            </a:r>
            <a:r>
              <a:rPr lang="ko-KR" altLang="en-US" sz="1200" b="1" dirty="0">
                <a:solidFill>
                  <a:prstClr val="white"/>
                </a:solidFill>
              </a:rPr>
              <a:t> </a:t>
            </a:r>
            <a:endParaRPr lang="ko-KR" altLang="en-US" sz="1200" b="1" dirty="0">
              <a:solidFill>
                <a:prstClr val="black"/>
              </a:solidFill>
            </a:endParaRPr>
          </a:p>
        </p:txBody>
      </p:sp>
      <p:sp>
        <p:nvSpPr>
          <p:cNvPr id="41" name="대각선 방향의 모서리가 둥근 사각형 40"/>
          <p:cNvSpPr/>
          <p:nvPr/>
        </p:nvSpPr>
        <p:spPr>
          <a:xfrm flipH="1">
            <a:off x="7983607" y="3123586"/>
            <a:ext cx="2859314" cy="1596571"/>
          </a:xfrm>
          <a:prstGeom prst="round2DiagRect">
            <a:avLst>
              <a:gd name="adj1" fmla="val 23031"/>
              <a:gd name="adj2" fmla="val 0"/>
            </a:avLst>
          </a:prstGeom>
          <a:solidFill>
            <a:schemeClr val="bg1"/>
          </a:solidFill>
          <a:ln>
            <a:solidFill>
              <a:srgbClr val="00EF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2" name="직각 삼각형 41"/>
          <p:cNvSpPr/>
          <p:nvPr/>
        </p:nvSpPr>
        <p:spPr>
          <a:xfrm rot="5400000">
            <a:off x="7993133" y="3133112"/>
            <a:ext cx="468085" cy="468085"/>
          </a:xfrm>
          <a:prstGeom prst="rtTriangle">
            <a:avLst/>
          </a:prstGeom>
          <a:solidFill>
            <a:srgbClr val="00EF80"/>
          </a:solidFill>
          <a:ln>
            <a:solidFill>
              <a:srgbClr val="00EF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7993133" y="3133112"/>
            <a:ext cx="3369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>
                <a:solidFill>
                  <a:prstClr val="white"/>
                </a:solidFill>
              </a:rPr>
              <a:t>C</a:t>
            </a:r>
            <a:r>
              <a:rPr lang="ko-KR" altLang="en-US" sz="1200" b="1" dirty="0">
                <a:solidFill>
                  <a:prstClr val="white"/>
                </a:solidFill>
              </a:rPr>
              <a:t> </a:t>
            </a:r>
            <a:endParaRPr lang="ko-KR" altLang="en-US" sz="1200" b="1" dirty="0">
              <a:solidFill>
                <a:prstClr val="black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3184499" y="1718455"/>
            <a:ext cx="5823002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  <a:p>
            <a:pPr algn="ctr">
              <a:lnSpc>
                <a:spcPct val="150000"/>
              </a:lnSpc>
            </a:pPr>
            <a:r>
              <a:rPr lang="en-US" altLang="ko-KR" sz="1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PowerPoint </a:t>
            </a: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is a computer program created by Microsoft Office</a:t>
            </a:r>
          </a:p>
          <a:p>
            <a:pPr algn="ctr"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Microsoft Office PowerPoint is the presentation program used the most in the world.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4578816" y="5031291"/>
            <a:ext cx="294684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977640" y="5031291"/>
            <a:ext cx="294684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43929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6131528" y="2061904"/>
            <a:ext cx="2516714" cy="2516714"/>
          </a:xfrm>
          <a:prstGeom prst="ellipse">
            <a:avLst/>
          </a:prstGeom>
          <a:solidFill>
            <a:srgbClr val="02F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240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127</a:t>
            </a:r>
          </a:p>
        </p:txBody>
      </p:sp>
      <p:sp>
        <p:nvSpPr>
          <p:cNvPr id="6" name="타원 5"/>
          <p:cNvSpPr/>
          <p:nvPr/>
        </p:nvSpPr>
        <p:spPr>
          <a:xfrm>
            <a:off x="3182382" y="2061904"/>
            <a:ext cx="2516714" cy="2516714"/>
          </a:xfrm>
          <a:prstGeom prst="ellipse">
            <a:avLst/>
          </a:prstGeom>
          <a:solidFill>
            <a:srgbClr val="0064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100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240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94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7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812</Words>
  <Application>Microsoft Office PowerPoint</Application>
  <PresentationFormat>와이드스크린</PresentationFormat>
  <Paragraphs>88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ＭＳ Ｐゴシック</vt:lpstr>
      <vt:lpstr>Tmon몬소리 Black</vt:lpstr>
      <vt:lpstr>맑은 고딕</vt:lpstr>
      <vt:lpstr>游ゴシック</vt:lpstr>
      <vt:lpstr>Arial</vt:lpstr>
      <vt:lpstr>27_Office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2021-01-21T03:27:49Z</dcterms:created>
  <dcterms:modified xsi:type="dcterms:W3CDTF">2024-12-11T04:07:14Z</dcterms:modified>
</cp:coreProperties>
</file>