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1293" r:id="rId2"/>
    <p:sldId id="1294" r:id="rId3"/>
    <p:sldId id="1308" r:id="rId4"/>
    <p:sldId id="1309" r:id="rId5"/>
    <p:sldId id="1310" r:id="rId6"/>
    <p:sldId id="131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EAFA"/>
    <a:srgbClr val="743786"/>
    <a:srgbClr val="F9FAFE"/>
    <a:srgbClr val="E05670"/>
    <a:srgbClr val="EEB500"/>
    <a:srgbClr val="757575"/>
    <a:srgbClr val="ABCC49"/>
    <a:srgbClr val="4E3073"/>
    <a:srgbClr val="00EF80"/>
    <a:srgbClr val="0066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3" autoAdjust="0"/>
    <p:restoredTop sz="96429" autoAdjust="0"/>
  </p:normalViewPr>
  <p:slideViewPr>
    <p:cSldViewPr snapToGrid="0">
      <p:cViewPr varScale="1">
        <p:scale>
          <a:sx n="78" d="100"/>
          <a:sy n="78" d="100"/>
        </p:scale>
        <p:origin x="132" y="492"/>
      </p:cViewPr>
      <p:guideLst>
        <p:guide orient="horz" pos="2137"/>
        <p:guide pos="3840"/>
      </p:guideLst>
    </p:cSldViewPr>
  </p:slideViewPr>
  <p:notesTextViewPr>
    <p:cViewPr>
      <p:scale>
        <a:sx n="200" d="100"/>
        <a:sy n="2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계열 1</c:v>
                </c:pt>
              </c:strCache>
            </c:strRef>
          </c:tx>
          <c:spPr>
            <a:solidFill>
              <a:schemeClr val="bg1"/>
            </a:solidFill>
            <a:ln>
              <a:noFill/>
            </a:ln>
            <a:effectLst/>
          </c:spPr>
          <c:cat>
            <c:strRef>
              <c:f>Sheet1!$A$2:$A$8</c:f>
              <c:strCache>
                <c:ptCount val="7"/>
                <c:pt idx="0">
                  <c:v>2012년</c:v>
                </c:pt>
                <c:pt idx="1">
                  <c:v>2013년</c:v>
                </c:pt>
                <c:pt idx="2">
                  <c:v>2014년</c:v>
                </c:pt>
                <c:pt idx="3">
                  <c:v>2015년</c:v>
                </c:pt>
                <c:pt idx="4">
                  <c:v>2016년</c:v>
                </c:pt>
                <c:pt idx="5">
                  <c:v>2017년</c:v>
                </c:pt>
                <c:pt idx="6">
                  <c:v>2018년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8</c:v>
                </c:pt>
                <c:pt idx="5">
                  <c:v>15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계열 2</c:v>
                </c:pt>
              </c:strCache>
            </c:strRef>
          </c:tx>
          <c:spPr>
            <a:solidFill>
              <a:srgbClr val="313540"/>
            </a:solidFill>
            <a:ln>
              <a:noFill/>
            </a:ln>
            <a:effectLst/>
          </c:spPr>
          <c:cat>
            <c:strRef>
              <c:f>Sheet1!$A$2:$A$8</c:f>
              <c:strCache>
                <c:ptCount val="7"/>
                <c:pt idx="0">
                  <c:v>2012년</c:v>
                </c:pt>
                <c:pt idx="1">
                  <c:v>2013년</c:v>
                </c:pt>
                <c:pt idx="2">
                  <c:v>2014년</c:v>
                </c:pt>
                <c:pt idx="3">
                  <c:v>2015년</c:v>
                </c:pt>
                <c:pt idx="4">
                  <c:v>2016년</c:v>
                </c:pt>
                <c:pt idx="5">
                  <c:v>2017년</c:v>
                </c:pt>
                <c:pt idx="6">
                  <c:v>2018년</c:v>
                </c:pt>
              </c:strCache>
            </c:strRef>
          </c:cat>
          <c:val>
            <c:numRef>
              <c:f>Sheet1!$C$2:$C$8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11</c:v>
                </c:pt>
                <c:pt idx="6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230542016"/>
        <c:axId val="-1230540384"/>
      </c:areaChart>
      <c:catAx>
        <c:axId val="-123054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230540384"/>
        <c:crosses val="autoZero"/>
        <c:auto val="1"/>
        <c:lblAlgn val="ctr"/>
        <c:lblOffset val="100"/>
        <c:noMultiLvlLbl val="0"/>
      </c:catAx>
      <c:valAx>
        <c:axId val="-12305403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-12305420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ko-K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xmlns="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740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469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xmlns="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xmlns="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09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87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20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298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xmlns="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xmlns="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xmlns="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xmlns="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xmlns="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xmlns="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49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xmlns="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xmlns="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xmlns="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70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xmlns="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xmlns="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xmlns="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620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xmlns="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247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xmlns="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xmlns="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xmlns="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xmlns="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xmlns="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31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xmlns="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xmlns="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xmlns="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2024-12-10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xmlns="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xmlns="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81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grayscl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1A34896D-BD41-4C0B-99E4-46CF36F19830}"/>
              </a:ext>
            </a:extLst>
          </p:cNvPr>
          <p:cNvSpPr/>
          <p:nvPr/>
        </p:nvSpPr>
        <p:spPr>
          <a:xfrm>
            <a:off x="4181248" y="736600"/>
            <a:ext cx="3829504" cy="53848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14000"/>
                </a:schemeClr>
              </a:gs>
              <a:gs pos="55000">
                <a:srgbClr val="85F1FB">
                  <a:alpha val="57000"/>
                </a:srgbClr>
              </a:gs>
              <a:gs pos="87000">
                <a:srgbClr val="04EAFA"/>
              </a:gs>
            </a:gsLst>
            <a:lin ang="5400000" scaled="1"/>
          </a:gradFill>
          <a:ln>
            <a:noFill/>
          </a:ln>
          <a:effectLst>
            <a:outerShdw blurRad="215900" dist="304800" dir="8100000" algn="tr" rotWithShape="0">
              <a:prstClr val="black">
                <a:alpha val="9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0">
              <a:lnSpc>
                <a:spcPct val="150000"/>
              </a:lnSpc>
              <a:defRPr/>
            </a:pPr>
            <a:endParaRPr lang="en-US" altLang="ko-KR" sz="2400" b="1" i="1" kern="0" dirty="0">
              <a:solidFill>
                <a:schemeClr val="bg1"/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endParaRPr lang="en-US" altLang="ko-KR" sz="2400" b="1" i="1" kern="0" dirty="0">
              <a:solidFill>
                <a:schemeClr val="bg1"/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endParaRPr lang="en-US" altLang="ko-KR" sz="2400" b="1" i="1" kern="0" dirty="0">
              <a:solidFill>
                <a:schemeClr val="bg1"/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endParaRPr lang="en-US" altLang="ko-KR" sz="2400" b="1" i="1" kern="0" dirty="0">
              <a:solidFill>
                <a:schemeClr val="bg1"/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endParaRPr lang="en-US" altLang="ko-KR" sz="2400" b="1" i="1" kern="0" dirty="0">
              <a:solidFill>
                <a:schemeClr val="bg1"/>
              </a:solidFill>
            </a:endParaRPr>
          </a:p>
          <a:p>
            <a:pPr algn="ctr" latinLnBrk="0">
              <a:lnSpc>
                <a:spcPct val="150000"/>
              </a:lnSpc>
              <a:defRPr/>
            </a:pPr>
            <a:endParaRPr lang="en-US" altLang="ko-KR" sz="2400" b="1" i="1" kern="0" dirty="0">
              <a:solidFill>
                <a:schemeClr val="bg1"/>
              </a:solidFill>
            </a:endParaRPr>
          </a:p>
          <a:p>
            <a:pPr lvl="0" algn="ctr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lvl="0" algn="ctr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47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grayscl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직사각형 27">
            <a:extLst>
              <a:ext uri="{FF2B5EF4-FFF2-40B4-BE49-F238E27FC236}">
                <a16:creationId xmlns:a16="http://schemas.microsoft.com/office/drawing/2014/main" xmlns="" id="{117D0234-A082-461F-9BFC-DFF3FB1CB7EF}"/>
              </a:ext>
            </a:extLst>
          </p:cNvPr>
          <p:cNvSpPr/>
          <p:nvPr/>
        </p:nvSpPr>
        <p:spPr>
          <a:xfrm>
            <a:off x="312624" y="1205592"/>
            <a:ext cx="11566752" cy="529590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68000"/>
                </a:schemeClr>
              </a:gs>
              <a:gs pos="87000">
                <a:schemeClr val="bg1"/>
              </a:gs>
            </a:gsLst>
            <a:lin ang="10800000" scaled="1"/>
            <a:tileRect/>
          </a:gradFill>
          <a:ln>
            <a:noFill/>
          </a:ln>
          <a:effectLst>
            <a:outerShdw blurRad="215900" dist="304800" dir="8100000" algn="tr" rotWithShape="0">
              <a:prstClr val="black">
                <a:alpha val="4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lnSpc>
                <a:spcPct val="150000"/>
              </a:lnSpc>
              <a:defRPr/>
            </a:pPr>
            <a:endParaRPr lang="en-US" altLang="ko-KR" sz="700" kern="0" dirty="0">
              <a:solidFill>
                <a:prstClr val="white"/>
              </a:solidFill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1A34896D-BD41-4C0B-99E4-46CF36F19830}"/>
              </a:ext>
            </a:extLst>
          </p:cNvPr>
          <p:cNvSpPr/>
          <p:nvPr/>
        </p:nvSpPr>
        <p:spPr>
          <a:xfrm>
            <a:off x="305934" y="225878"/>
            <a:ext cx="11566752" cy="86269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14000"/>
                </a:schemeClr>
              </a:gs>
              <a:gs pos="55000">
                <a:srgbClr val="85F1FB">
                  <a:alpha val="57000"/>
                </a:srgbClr>
              </a:gs>
              <a:gs pos="87000">
                <a:srgbClr val="04EAFA"/>
              </a:gs>
            </a:gsLst>
            <a:lin ang="10800000" scaled="1"/>
            <a:tileRect/>
          </a:gradFill>
          <a:ln>
            <a:noFill/>
          </a:ln>
          <a:effectLst>
            <a:outerShdw blurRad="215900" dist="304800" dir="8100000" algn="tr" rotWithShape="0">
              <a:prstClr val="black">
                <a:alpha val="4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marL="185738" lvl="0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graphicFrame>
        <p:nvGraphicFramePr>
          <p:cNvPr id="19" name="차트 18"/>
          <p:cNvGraphicFramePr/>
          <p:nvPr>
            <p:extLst>
              <p:ext uri="{D42A27DB-BD31-4B8C-83A1-F6EECF244321}">
                <p14:modId xmlns:p14="http://schemas.microsoft.com/office/powerpoint/2010/main" val="2036443325"/>
              </p:ext>
            </p:extLst>
          </p:nvPr>
        </p:nvGraphicFramePr>
        <p:xfrm>
          <a:off x="997313" y="2176040"/>
          <a:ext cx="10531072" cy="4170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직사각형 19"/>
          <p:cNvSpPr/>
          <p:nvPr/>
        </p:nvSpPr>
        <p:spPr>
          <a:xfrm>
            <a:off x="1768939" y="1799364"/>
            <a:ext cx="4593682" cy="9764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ko-KR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PowerPoint </a:t>
            </a: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is a computer program created by Microsoft Office</a:t>
            </a:r>
          </a:p>
          <a:p>
            <a:pPr>
              <a:lnSpc>
                <a:spcPct val="150000"/>
              </a:lnSpc>
            </a:pPr>
            <a:r>
              <a:rPr lang="en-US" altLang="ko-KR" sz="1050" dirty="0">
                <a:solidFill>
                  <a:prstClr val="black">
                    <a:lumMod val="65000"/>
                    <a:lumOff val="35000"/>
                  </a:prstClr>
                </a:solidFill>
              </a:rPr>
              <a:t>Microsoft Office PowerPoint is the presentation program used the most in the world</a:t>
            </a:r>
            <a:r>
              <a:rPr lang="en-US" altLang="ko-KR" sz="1050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.</a:t>
            </a:r>
          </a:p>
        </p:txBody>
      </p:sp>
      <p:sp>
        <p:nvSpPr>
          <p:cNvPr id="21" name="모서리가 둥근 직사각형 20"/>
          <p:cNvSpPr/>
          <p:nvPr/>
        </p:nvSpPr>
        <p:spPr>
          <a:xfrm>
            <a:off x="1768939" y="2933103"/>
            <a:ext cx="1273289" cy="367419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solidFill>
              <a:srgbClr val="04E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srgbClr val="43CBD7"/>
                </a:solidFill>
              </a:rPr>
              <a:t>CONTENTS</a:t>
            </a:r>
            <a:endParaRPr lang="ko-KR" altLang="en-US" sz="1200" b="1" dirty="0">
              <a:solidFill>
                <a:srgbClr val="43CBD7"/>
              </a:solidFill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4910101" y="2965975"/>
            <a:ext cx="4593682" cy="97641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150000"/>
              </a:lnSpc>
            </a:pP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PowerPoint </a:t>
            </a: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is a computer program created by Microsoft Office</a:t>
            </a:r>
          </a:p>
          <a:p>
            <a:pPr algn="r">
              <a:lnSpc>
                <a:spcPct val="150000"/>
              </a:lnSpc>
            </a:pPr>
            <a:r>
              <a:rPr lang="en-US" altLang="ko-KR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Microsoft Office PowerPoint is the presentation program used the most in the world</a:t>
            </a:r>
            <a:r>
              <a:rPr lang="en-US" altLang="ko-KR" sz="105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</p:txBody>
      </p:sp>
      <p:sp>
        <p:nvSpPr>
          <p:cNvPr id="23" name="모서리가 둥근 직사각형 22"/>
          <p:cNvSpPr/>
          <p:nvPr/>
        </p:nvSpPr>
        <p:spPr>
          <a:xfrm>
            <a:off x="8230494" y="2465972"/>
            <a:ext cx="1273289" cy="367419"/>
          </a:xfrm>
          <a:prstGeom prst="roundRect">
            <a:avLst>
              <a:gd name="adj" fmla="val 50000"/>
            </a:avLst>
          </a:prstGeom>
          <a:solidFill>
            <a:srgbClr val="04EAFA"/>
          </a:solidFill>
          <a:ln>
            <a:solidFill>
              <a:srgbClr val="04EAF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>
                <a:solidFill>
                  <a:prstClr val="white"/>
                </a:solidFill>
              </a:rPr>
              <a:t>CONTENTS</a:t>
            </a:r>
            <a:endParaRPr lang="ko-KR" altLang="en-US" sz="1200" b="1" dirty="0">
              <a:solidFill>
                <a:prstClr val="white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854853" y="2158195"/>
            <a:ext cx="58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solidFill>
                  <a:schemeClr val="bg1"/>
                </a:solidFill>
              </a:rPr>
              <a:t>80</a:t>
            </a:r>
            <a:r>
              <a:rPr lang="en-US" altLang="ko-KR" sz="1100" dirty="0" smtClean="0">
                <a:solidFill>
                  <a:schemeClr val="bg1"/>
                </a:solidFill>
              </a:rPr>
              <a:t>%</a:t>
            </a:r>
            <a:endParaRPr lang="en-US" altLang="ko-KR" sz="700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259067" y="3753131"/>
            <a:ext cx="5849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>
                <a:solidFill>
                  <a:schemeClr val="bg1"/>
                </a:solidFill>
              </a:rPr>
              <a:t>6</a:t>
            </a:r>
            <a:r>
              <a:rPr lang="en-US" altLang="ko-KR" dirty="0" smtClean="0">
                <a:solidFill>
                  <a:schemeClr val="bg1"/>
                </a:solidFill>
              </a:rPr>
              <a:t>0</a:t>
            </a:r>
            <a:r>
              <a:rPr lang="en-US" altLang="ko-KR" sz="1100" dirty="0" smtClean="0">
                <a:solidFill>
                  <a:schemeClr val="bg1"/>
                </a:solidFill>
              </a:rPr>
              <a:t>%</a:t>
            </a:r>
            <a:endParaRPr lang="en-US" altLang="ko-KR" sz="700" dirty="0">
              <a:solidFill>
                <a:schemeClr val="bg1"/>
              </a:solidFill>
            </a:endParaRPr>
          </a:p>
        </p:txBody>
      </p:sp>
      <p:cxnSp>
        <p:nvCxnSpPr>
          <p:cNvPr id="26" name="꺾인 연결선 25"/>
          <p:cNvCxnSpPr>
            <a:stCxn id="21" idx="2"/>
            <a:endCxn id="25" idx="2"/>
          </p:cNvCxnSpPr>
          <p:nvPr/>
        </p:nvCxnSpPr>
        <p:spPr>
          <a:xfrm rot="16200000" flipH="1">
            <a:off x="6567589" y="-861484"/>
            <a:ext cx="821941" cy="9145951"/>
          </a:xfrm>
          <a:prstGeom prst="bentConnector3">
            <a:avLst>
              <a:gd name="adj1" fmla="val 167242"/>
            </a:avLst>
          </a:prstGeom>
          <a:ln w="3175">
            <a:solidFill>
              <a:srgbClr val="04EAFA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꺾인 연결선 26"/>
          <p:cNvCxnSpPr>
            <a:stCxn id="23" idx="0"/>
            <a:endCxn id="24" idx="0"/>
          </p:cNvCxnSpPr>
          <p:nvPr/>
        </p:nvCxnSpPr>
        <p:spPr>
          <a:xfrm rot="5400000" flipH="1" flipV="1">
            <a:off x="9853342" y="1171993"/>
            <a:ext cx="307777" cy="2280182"/>
          </a:xfrm>
          <a:prstGeom prst="bentConnector3">
            <a:avLst>
              <a:gd name="adj1" fmla="val 309662"/>
            </a:avLst>
          </a:prstGeom>
          <a:ln w="3175">
            <a:solidFill>
              <a:srgbClr val="04EAFA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917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grayscl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1A34896D-BD41-4C0B-99E4-46CF36F19830}"/>
              </a:ext>
            </a:extLst>
          </p:cNvPr>
          <p:cNvSpPr/>
          <p:nvPr/>
        </p:nvSpPr>
        <p:spPr>
          <a:xfrm>
            <a:off x="305934" y="225878"/>
            <a:ext cx="11566752" cy="86269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14000"/>
                </a:schemeClr>
              </a:gs>
              <a:gs pos="55000">
                <a:srgbClr val="85F1FB">
                  <a:alpha val="57000"/>
                </a:srgbClr>
              </a:gs>
              <a:gs pos="87000">
                <a:srgbClr val="04EAFA"/>
              </a:gs>
            </a:gsLst>
            <a:lin ang="10800000" scaled="1"/>
            <a:tileRect/>
          </a:gradFill>
          <a:ln>
            <a:noFill/>
          </a:ln>
          <a:effectLst>
            <a:outerShdw blurRad="215900" dist="304800" dir="8100000" algn="tr" rotWithShape="0">
              <a:prstClr val="black">
                <a:alpha val="4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marL="185738" lvl="0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117D0234-A082-461F-9BFC-DFF3FB1CB7EF}"/>
              </a:ext>
            </a:extLst>
          </p:cNvPr>
          <p:cNvSpPr/>
          <p:nvPr/>
        </p:nvSpPr>
        <p:spPr>
          <a:xfrm>
            <a:off x="312624" y="1205592"/>
            <a:ext cx="11566752" cy="529590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68000"/>
                </a:schemeClr>
              </a:gs>
              <a:gs pos="87000">
                <a:schemeClr val="bg1"/>
              </a:gs>
            </a:gsLst>
            <a:lin ang="10800000" scaled="1"/>
            <a:tileRect/>
          </a:gradFill>
          <a:ln>
            <a:noFill/>
          </a:ln>
          <a:effectLst>
            <a:outerShdw blurRad="215900" dist="304800" dir="8100000" algn="tr" rotWithShape="0">
              <a:prstClr val="black">
                <a:alpha val="4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lnSpc>
                <a:spcPct val="150000"/>
              </a:lnSpc>
              <a:defRPr/>
            </a:pPr>
            <a:endParaRPr lang="en-US" altLang="ko-KR" sz="700" kern="0" dirty="0">
              <a:solidFill>
                <a:prstClr val="white"/>
              </a:solidFill>
            </a:endParaRPr>
          </a:p>
        </p:txBody>
      </p:sp>
      <p:sp>
        <p:nvSpPr>
          <p:cNvPr id="16" name="직사각형 15"/>
          <p:cNvSpPr/>
          <p:nvPr/>
        </p:nvSpPr>
        <p:spPr>
          <a:xfrm>
            <a:off x="1205066" y="4613836"/>
            <a:ext cx="2111942" cy="987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29" name="모서리가 둥근 직사각형 28"/>
          <p:cNvSpPr/>
          <p:nvPr/>
        </p:nvSpPr>
        <p:spPr>
          <a:xfrm>
            <a:off x="1557256" y="4201142"/>
            <a:ext cx="1388164" cy="2483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</a:t>
            </a:r>
            <a:r>
              <a:rPr lang="en-US" altLang="ko-KR" sz="1050" dirty="0" smtClean="0">
                <a:solidFill>
                  <a:prstClr val="white"/>
                </a:solidFill>
              </a:rPr>
              <a:t>A</a:t>
            </a:r>
            <a:endParaRPr lang="en-US" altLang="ko-KR" sz="1050" dirty="0">
              <a:solidFill>
                <a:prstClr val="white"/>
              </a:solidFill>
            </a:endParaRPr>
          </a:p>
        </p:txBody>
      </p:sp>
      <p:sp>
        <p:nvSpPr>
          <p:cNvPr id="41" name="타원 40"/>
          <p:cNvSpPr/>
          <p:nvPr/>
        </p:nvSpPr>
        <p:spPr>
          <a:xfrm>
            <a:off x="1501841" y="2293270"/>
            <a:ext cx="1434633" cy="143463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</a:t>
            </a:r>
            <a:r>
              <a:rPr lang="en-US" altLang="ko-KR" sz="800" dirty="0" smtClean="0">
                <a:solidFill>
                  <a:prstClr val="white">
                    <a:lumMod val="50000"/>
                  </a:prstClr>
                </a:solidFill>
              </a:rPr>
              <a:t>A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42" name="원호 41"/>
          <p:cNvSpPr/>
          <p:nvPr/>
        </p:nvSpPr>
        <p:spPr>
          <a:xfrm>
            <a:off x="1361243" y="2152672"/>
            <a:ext cx="1715829" cy="1715829"/>
          </a:xfrm>
          <a:prstGeom prst="arc">
            <a:avLst>
              <a:gd name="adj1" fmla="val 16200000"/>
              <a:gd name="adj2" fmla="val 10395141"/>
            </a:avLst>
          </a:prstGeom>
          <a:ln w="19050" cap="rnd">
            <a:solidFill>
              <a:schemeClr val="tx1">
                <a:lumMod val="75000"/>
                <a:lumOff val="25000"/>
              </a:schemeClr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828916" y="4613836"/>
            <a:ext cx="2111942" cy="987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6" name="모서리가 둥근 직사각형 55"/>
          <p:cNvSpPr/>
          <p:nvPr/>
        </p:nvSpPr>
        <p:spPr>
          <a:xfrm>
            <a:off x="4181106" y="4201142"/>
            <a:ext cx="1388164" cy="2483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</a:t>
            </a:r>
            <a:r>
              <a:rPr lang="en-US" altLang="ko-KR" sz="1050" dirty="0" smtClean="0">
                <a:solidFill>
                  <a:prstClr val="white"/>
                </a:solidFill>
              </a:rPr>
              <a:t>A</a:t>
            </a:r>
            <a:endParaRPr lang="en-US" altLang="ko-KR" sz="1050" dirty="0">
              <a:solidFill>
                <a:prstClr val="white"/>
              </a:solidFill>
            </a:endParaRPr>
          </a:p>
        </p:txBody>
      </p:sp>
      <p:sp>
        <p:nvSpPr>
          <p:cNvPr id="57" name="타원 56"/>
          <p:cNvSpPr/>
          <p:nvPr/>
        </p:nvSpPr>
        <p:spPr>
          <a:xfrm>
            <a:off x="4125691" y="2293270"/>
            <a:ext cx="1434633" cy="143463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</a:t>
            </a:r>
            <a:r>
              <a:rPr lang="en-US" altLang="ko-KR" sz="800" dirty="0" smtClean="0">
                <a:solidFill>
                  <a:prstClr val="white">
                    <a:lumMod val="50000"/>
                  </a:prstClr>
                </a:solidFill>
              </a:rPr>
              <a:t>A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8" name="원호 57"/>
          <p:cNvSpPr/>
          <p:nvPr/>
        </p:nvSpPr>
        <p:spPr>
          <a:xfrm>
            <a:off x="3985093" y="2152672"/>
            <a:ext cx="1715829" cy="1715829"/>
          </a:xfrm>
          <a:prstGeom prst="arc">
            <a:avLst>
              <a:gd name="adj1" fmla="val 16200000"/>
              <a:gd name="adj2" fmla="val 10395141"/>
            </a:avLst>
          </a:prstGeom>
          <a:ln w="19050" cap="rnd">
            <a:solidFill>
              <a:schemeClr val="tx1">
                <a:lumMod val="75000"/>
                <a:lumOff val="25000"/>
              </a:schemeClr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6452766" y="4613836"/>
            <a:ext cx="2111942" cy="987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0" name="모서리가 둥근 직사각형 59"/>
          <p:cNvSpPr/>
          <p:nvPr/>
        </p:nvSpPr>
        <p:spPr>
          <a:xfrm>
            <a:off x="6804956" y="4201142"/>
            <a:ext cx="1388164" cy="248300"/>
          </a:xfrm>
          <a:prstGeom prst="roundRect">
            <a:avLst/>
          </a:prstGeom>
          <a:solidFill>
            <a:srgbClr val="04EAFA"/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b="1" dirty="0">
                <a:solidFill>
                  <a:prstClr val="white"/>
                </a:solidFill>
              </a:rPr>
              <a:t>CONTENTS </a:t>
            </a:r>
            <a:r>
              <a:rPr lang="en-US" altLang="ko-KR" sz="1050" b="1" dirty="0" smtClean="0">
                <a:solidFill>
                  <a:prstClr val="white"/>
                </a:solidFill>
              </a:rPr>
              <a:t>A</a:t>
            </a:r>
            <a:endParaRPr lang="en-US" altLang="ko-KR" sz="1050" b="1" dirty="0">
              <a:solidFill>
                <a:prstClr val="white"/>
              </a:solidFill>
            </a:endParaRPr>
          </a:p>
        </p:txBody>
      </p:sp>
      <p:sp>
        <p:nvSpPr>
          <p:cNvPr id="61" name="타원 60"/>
          <p:cNvSpPr/>
          <p:nvPr/>
        </p:nvSpPr>
        <p:spPr>
          <a:xfrm>
            <a:off x="6749541" y="2293270"/>
            <a:ext cx="1434633" cy="143463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</a:t>
            </a:r>
            <a:r>
              <a:rPr lang="en-US" altLang="ko-KR" sz="800" dirty="0" smtClean="0">
                <a:solidFill>
                  <a:prstClr val="white">
                    <a:lumMod val="50000"/>
                  </a:prstClr>
                </a:solidFill>
              </a:rPr>
              <a:t>A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2" name="원호 61"/>
          <p:cNvSpPr/>
          <p:nvPr/>
        </p:nvSpPr>
        <p:spPr>
          <a:xfrm>
            <a:off x="6608943" y="2152672"/>
            <a:ext cx="1715829" cy="1715829"/>
          </a:xfrm>
          <a:prstGeom prst="arc">
            <a:avLst>
              <a:gd name="adj1" fmla="val 16200000"/>
              <a:gd name="adj2" fmla="val 10395141"/>
            </a:avLst>
          </a:prstGeom>
          <a:ln w="19050" cap="rnd">
            <a:solidFill>
              <a:schemeClr val="tx1">
                <a:lumMod val="75000"/>
                <a:lumOff val="25000"/>
              </a:schemeClr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  <p:sp>
        <p:nvSpPr>
          <p:cNvPr id="63" name="직사각형 62"/>
          <p:cNvSpPr/>
          <p:nvPr/>
        </p:nvSpPr>
        <p:spPr>
          <a:xfrm>
            <a:off x="9076616" y="4613836"/>
            <a:ext cx="2111942" cy="987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ct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4" name="모서리가 둥근 직사각형 63"/>
          <p:cNvSpPr/>
          <p:nvPr/>
        </p:nvSpPr>
        <p:spPr>
          <a:xfrm>
            <a:off x="9428806" y="4201142"/>
            <a:ext cx="1388164" cy="248300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 w="53975" cap="rnd">
            <a:noFill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altLang="ko-KR" sz="1050" dirty="0">
                <a:solidFill>
                  <a:prstClr val="white"/>
                </a:solidFill>
              </a:rPr>
              <a:t>CONTENTS </a:t>
            </a:r>
            <a:r>
              <a:rPr lang="en-US" altLang="ko-KR" sz="1050" dirty="0" smtClean="0">
                <a:solidFill>
                  <a:prstClr val="white"/>
                </a:solidFill>
              </a:rPr>
              <a:t>A</a:t>
            </a:r>
            <a:endParaRPr lang="en-US" altLang="ko-KR" sz="1050" dirty="0">
              <a:solidFill>
                <a:prstClr val="white"/>
              </a:solidFill>
            </a:endParaRPr>
          </a:p>
        </p:txBody>
      </p:sp>
      <p:sp>
        <p:nvSpPr>
          <p:cNvPr id="65" name="타원 64"/>
          <p:cNvSpPr/>
          <p:nvPr/>
        </p:nvSpPr>
        <p:spPr>
          <a:xfrm>
            <a:off x="9373391" y="2293270"/>
            <a:ext cx="1434633" cy="1434633"/>
          </a:xfrm>
          <a:prstGeom prst="ellipse">
            <a:avLst/>
          </a:prstGeom>
          <a:solidFill>
            <a:schemeClr val="bg1"/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ko-KR" sz="28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75</a:t>
            </a:r>
            <a:r>
              <a:rPr lang="en-US" altLang="ko-KR" sz="1600" b="1" dirty="0">
                <a:solidFill>
                  <a:prstClr val="black">
                    <a:lumMod val="65000"/>
                    <a:lumOff val="35000"/>
                  </a:prstClr>
                </a:solidFill>
              </a:rPr>
              <a:t>%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en-US" altLang="ko-KR" sz="800" dirty="0">
                <a:solidFill>
                  <a:prstClr val="white">
                    <a:lumMod val="50000"/>
                  </a:prstClr>
                </a:solidFill>
              </a:rPr>
              <a:t>CONTENTS </a:t>
            </a:r>
            <a:r>
              <a:rPr lang="en-US" altLang="ko-KR" sz="800" dirty="0" smtClean="0">
                <a:solidFill>
                  <a:prstClr val="white">
                    <a:lumMod val="50000"/>
                  </a:prstClr>
                </a:solidFill>
              </a:rPr>
              <a:t>A</a:t>
            </a:r>
            <a:endParaRPr lang="en-US" altLang="ko-KR" sz="8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66" name="원호 65"/>
          <p:cNvSpPr/>
          <p:nvPr/>
        </p:nvSpPr>
        <p:spPr>
          <a:xfrm>
            <a:off x="9232793" y="2152672"/>
            <a:ext cx="1715829" cy="1715829"/>
          </a:xfrm>
          <a:prstGeom prst="arc">
            <a:avLst>
              <a:gd name="adj1" fmla="val 16200000"/>
              <a:gd name="adj2" fmla="val 10395141"/>
            </a:avLst>
          </a:prstGeom>
          <a:ln w="19050" cap="rnd">
            <a:solidFill>
              <a:schemeClr val="tx1">
                <a:lumMod val="75000"/>
                <a:lumOff val="25000"/>
              </a:schemeClr>
            </a:solidFill>
            <a:prstDash val="sys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 sz="1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63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grayscl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1A34896D-BD41-4C0B-99E4-46CF36F19830}"/>
              </a:ext>
            </a:extLst>
          </p:cNvPr>
          <p:cNvSpPr/>
          <p:nvPr/>
        </p:nvSpPr>
        <p:spPr>
          <a:xfrm>
            <a:off x="305934" y="225878"/>
            <a:ext cx="11566752" cy="86269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14000"/>
                </a:schemeClr>
              </a:gs>
              <a:gs pos="55000">
                <a:srgbClr val="85F1FB">
                  <a:alpha val="57000"/>
                </a:srgbClr>
              </a:gs>
              <a:gs pos="87000">
                <a:srgbClr val="04EAFA"/>
              </a:gs>
            </a:gsLst>
            <a:lin ang="10800000" scaled="1"/>
            <a:tileRect/>
          </a:gradFill>
          <a:ln>
            <a:noFill/>
          </a:ln>
          <a:effectLst>
            <a:outerShdw blurRad="215900" dist="304800" dir="8100000" algn="tr" rotWithShape="0">
              <a:prstClr val="black">
                <a:alpha val="4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marL="185738" lvl="0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117D0234-A082-461F-9BFC-DFF3FB1CB7EF}"/>
              </a:ext>
            </a:extLst>
          </p:cNvPr>
          <p:cNvSpPr/>
          <p:nvPr/>
        </p:nvSpPr>
        <p:spPr>
          <a:xfrm>
            <a:off x="312624" y="1205592"/>
            <a:ext cx="11566752" cy="529590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68000"/>
                </a:schemeClr>
              </a:gs>
              <a:gs pos="87000">
                <a:schemeClr val="bg1"/>
              </a:gs>
            </a:gsLst>
            <a:lin ang="10800000" scaled="1"/>
            <a:tileRect/>
          </a:gradFill>
          <a:ln>
            <a:noFill/>
          </a:ln>
          <a:effectLst>
            <a:outerShdw blurRad="215900" dist="304800" dir="8100000" algn="tr" rotWithShape="0">
              <a:prstClr val="black">
                <a:alpha val="4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lnSpc>
                <a:spcPct val="150000"/>
              </a:lnSpc>
              <a:defRPr/>
            </a:pPr>
            <a:endParaRPr lang="en-US" altLang="ko-KR" sz="700" kern="0" dirty="0">
              <a:solidFill>
                <a:prstClr val="white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1852391" y="2113596"/>
            <a:ext cx="2300260" cy="23220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reflection blurRad="139700" stA="54000" endPos="16000" dist="635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4352453" y="2113596"/>
            <a:ext cx="26908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CONTENTS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7" name="직사각형 46"/>
          <p:cNvSpPr/>
          <p:nvPr/>
        </p:nvSpPr>
        <p:spPr>
          <a:xfrm>
            <a:off x="8134969" y="2113596"/>
            <a:ext cx="2300260" cy="232209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reflection blurRad="139700" stA="54000" endPos="16000" dist="635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5076824" y="3440372"/>
            <a:ext cx="26942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CONTENTS </a:t>
            </a:r>
            <a:r>
              <a:rPr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endParaRPr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 algn="r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 algn="r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cxnSp>
        <p:nvCxnSpPr>
          <p:cNvPr id="49" name="직선 연결선 48"/>
          <p:cNvCxnSpPr/>
          <p:nvPr/>
        </p:nvCxnSpPr>
        <p:spPr>
          <a:xfrm flipV="1">
            <a:off x="4419998" y="3273272"/>
            <a:ext cx="3276000" cy="1"/>
          </a:xfrm>
          <a:prstGeom prst="line">
            <a:avLst/>
          </a:prstGeom>
          <a:ln w="9525">
            <a:solidFill>
              <a:schemeClr val="tx1">
                <a:lumMod val="75000"/>
                <a:lumOff val="2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설명선 2(테두리 없음) 50"/>
          <p:cNvSpPr/>
          <p:nvPr/>
        </p:nvSpPr>
        <p:spPr>
          <a:xfrm>
            <a:off x="3636873" y="5605916"/>
            <a:ext cx="1439951" cy="358049"/>
          </a:xfrm>
          <a:prstGeom prst="callout2">
            <a:avLst>
              <a:gd name="adj1" fmla="val 46417"/>
              <a:gd name="adj2" fmla="val -1123"/>
              <a:gd name="adj3" fmla="val 46682"/>
              <a:gd name="adj4" fmla="val -15865"/>
              <a:gd name="adj5" fmla="val -30091"/>
              <a:gd name="adj6" fmla="val -34424"/>
            </a:avLst>
          </a:prstGeom>
          <a:noFill/>
          <a:ln>
            <a:solidFill>
              <a:srgbClr val="04EAFA"/>
            </a:solidFill>
            <a:prstDash val="sys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b="1" u="sng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63.7% (2020. 11)</a:t>
            </a:r>
            <a:endParaRPr lang="en-US" altLang="ko-KR" sz="1100" b="1" u="sng" kern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3" name="설명선 2(테두리 없음) 52"/>
          <p:cNvSpPr/>
          <p:nvPr/>
        </p:nvSpPr>
        <p:spPr>
          <a:xfrm>
            <a:off x="9919451" y="5700683"/>
            <a:ext cx="1439951" cy="358049"/>
          </a:xfrm>
          <a:prstGeom prst="callout2">
            <a:avLst>
              <a:gd name="adj1" fmla="val 46417"/>
              <a:gd name="adj2" fmla="val -1123"/>
              <a:gd name="adj3" fmla="val 46682"/>
              <a:gd name="adj4" fmla="val -15865"/>
              <a:gd name="adj5" fmla="val -30091"/>
              <a:gd name="adj6" fmla="val -34424"/>
            </a:avLst>
          </a:prstGeom>
          <a:noFill/>
          <a:ln>
            <a:solidFill>
              <a:srgbClr val="04EAFA"/>
            </a:solidFill>
            <a:prstDash val="sysDash"/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100" b="1" u="sng" kern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63.7% (2021. 01)</a:t>
            </a:r>
            <a:endParaRPr lang="en-US" altLang="ko-KR" sz="1100" b="1" u="sng" kern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직사각형 1"/>
          <p:cNvSpPr/>
          <p:nvPr/>
        </p:nvSpPr>
        <p:spPr>
          <a:xfrm>
            <a:off x="1852391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4" name="직사각형 53"/>
          <p:cNvSpPr/>
          <p:nvPr/>
        </p:nvSpPr>
        <p:spPr>
          <a:xfrm>
            <a:off x="2088028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7" name="직사각형 66"/>
          <p:cNvSpPr/>
          <p:nvPr/>
        </p:nvSpPr>
        <p:spPr>
          <a:xfrm>
            <a:off x="2323665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8" name="직사각형 67"/>
          <p:cNvSpPr/>
          <p:nvPr/>
        </p:nvSpPr>
        <p:spPr>
          <a:xfrm>
            <a:off x="2559302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직사각형 68"/>
          <p:cNvSpPr/>
          <p:nvPr/>
        </p:nvSpPr>
        <p:spPr>
          <a:xfrm>
            <a:off x="2794939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" name="직사각형 69"/>
          <p:cNvSpPr/>
          <p:nvPr/>
        </p:nvSpPr>
        <p:spPr>
          <a:xfrm>
            <a:off x="3030576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1" name="직사각형 70"/>
          <p:cNvSpPr/>
          <p:nvPr/>
        </p:nvSpPr>
        <p:spPr>
          <a:xfrm>
            <a:off x="3266213" y="5016581"/>
            <a:ext cx="179528" cy="1795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2" name="직사각형 71"/>
          <p:cNvSpPr/>
          <p:nvPr/>
        </p:nvSpPr>
        <p:spPr>
          <a:xfrm>
            <a:off x="3501850" y="5016581"/>
            <a:ext cx="179528" cy="1795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3" name="직사각형 72"/>
          <p:cNvSpPr/>
          <p:nvPr/>
        </p:nvSpPr>
        <p:spPr>
          <a:xfrm>
            <a:off x="3737486" y="5016581"/>
            <a:ext cx="179528" cy="1795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4" name="직사각형 73"/>
          <p:cNvSpPr/>
          <p:nvPr/>
        </p:nvSpPr>
        <p:spPr>
          <a:xfrm>
            <a:off x="3973123" y="5016581"/>
            <a:ext cx="179528" cy="17952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5" name="직사각형 74"/>
          <p:cNvSpPr/>
          <p:nvPr/>
        </p:nvSpPr>
        <p:spPr>
          <a:xfrm>
            <a:off x="8187567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6" name="직사각형 75"/>
          <p:cNvSpPr/>
          <p:nvPr/>
        </p:nvSpPr>
        <p:spPr>
          <a:xfrm>
            <a:off x="8423204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7" name="직사각형 76"/>
          <p:cNvSpPr/>
          <p:nvPr/>
        </p:nvSpPr>
        <p:spPr>
          <a:xfrm>
            <a:off x="8658841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8" name="직사각형 77"/>
          <p:cNvSpPr/>
          <p:nvPr/>
        </p:nvSpPr>
        <p:spPr>
          <a:xfrm>
            <a:off x="8894478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9" name="직사각형 78"/>
          <p:cNvSpPr/>
          <p:nvPr/>
        </p:nvSpPr>
        <p:spPr>
          <a:xfrm>
            <a:off x="9130115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0" name="직사각형 79"/>
          <p:cNvSpPr/>
          <p:nvPr/>
        </p:nvSpPr>
        <p:spPr>
          <a:xfrm>
            <a:off x="9365752" y="5016581"/>
            <a:ext cx="179528" cy="179528"/>
          </a:xfrm>
          <a:prstGeom prst="rect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직사각형 80"/>
          <p:cNvSpPr/>
          <p:nvPr/>
        </p:nvSpPr>
        <p:spPr>
          <a:xfrm>
            <a:off x="9601389" y="5016581"/>
            <a:ext cx="179528" cy="179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2" name="직사각형 81"/>
          <p:cNvSpPr/>
          <p:nvPr/>
        </p:nvSpPr>
        <p:spPr>
          <a:xfrm>
            <a:off x="9837026" y="5016581"/>
            <a:ext cx="179528" cy="179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3" name="직사각형 82"/>
          <p:cNvSpPr/>
          <p:nvPr/>
        </p:nvSpPr>
        <p:spPr>
          <a:xfrm>
            <a:off x="10072662" y="5016581"/>
            <a:ext cx="179528" cy="179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직사각형 83"/>
          <p:cNvSpPr/>
          <p:nvPr/>
        </p:nvSpPr>
        <p:spPr>
          <a:xfrm>
            <a:off x="10308299" y="5016581"/>
            <a:ext cx="179528" cy="1795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150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grayscl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xmlns="" id="{1A34896D-BD41-4C0B-99E4-46CF36F19830}"/>
              </a:ext>
            </a:extLst>
          </p:cNvPr>
          <p:cNvSpPr/>
          <p:nvPr/>
        </p:nvSpPr>
        <p:spPr>
          <a:xfrm>
            <a:off x="305934" y="225878"/>
            <a:ext cx="11566752" cy="862693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14000"/>
                </a:schemeClr>
              </a:gs>
              <a:gs pos="55000">
                <a:srgbClr val="85F1FB">
                  <a:alpha val="57000"/>
                </a:srgbClr>
              </a:gs>
              <a:gs pos="87000">
                <a:srgbClr val="04EAFA"/>
              </a:gs>
            </a:gsLst>
            <a:lin ang="10800000" scaled="1"/>
            <a:tileRect/>
          </a:gradFill>
          <a:ln>
            <a:noFill/>
          </a:ln>
          <a:effectLst>
            <a:outerShdw blurRad="215900" dist="304800" dir="8100000" algn="tr" rotWithShape="0">
              <a:prstClr val="black">
                <a:alpha val="4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5738" lvl="0" latinLnBrk="0">
              <a:defRPr/>
            </a:pPr>
            <a:r>
              <a:rPr lang="en-US" altLang="ja-JP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>
                <a:solidFill>
                  <a:schemeClr val="bg1"/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>
              <a:solidFill>
                <a:schemeClr val="bg1"/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marL="185738" lvl="0" latinLnBrk="0">
              <a:defRPr/>
            </a:pPr>
            <a:r>
              <a:rPr lang="en-US" altLang="ja-JP" sz="800" kern="0" dirty="0">
                <a:solidFill>
                  <a:schemeClr val="bg1"/>
                </a:solidFill>
              </a:rPr>
              <a:t>PAPOZIP</a:t>
            </a:r>
            <a:r>
              <a:rPr lang="ja-JP" altLang="en-US" sz="800" kern="0" dirty="0">
                <a:solidFill>
                  <a:schemeClr val="bg1"/>
                </a:solidFill>
              </a:rPr>
              <a:t>と一緒に</a:t>
            </a:r>
            <a:r>
              <a:rPr lang="en-US" altLang="ja-JP" sz="800" kern="0" dirty="0" err="1">
                <a:solidFill>
                  <a:schemeClr val="bg1"/>
                </a:solidFill>
              </a:rPr>
              <a:t>ppt</a:t>
            </a:r>
            <a:r>
              <a:rPr lang="ja-JP" altLang="en-US" sz="800" kern="0" dirty="0">
                <a:solidFill>
                  <a:schemeClr val="bg1"/>
                </a:solidFill>
              </a:rPr>
              <a:t>を作る楽しさを感じてください</a:t>
            </a:r>
            <a:endParaRPr lang="en-US" altLang="ko-KR" sz="600" kern="0" dirty="0">
              <a:solidFill>
                <a:schemeClr val="bg1"/>
              </a:solidFill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117D0234-A082-461F-9BFC-DFF3FB1CB7EF}"/>
              </a:ext>
            </a:extLst>
          </p:cNvPr>
          <p:cNvSpPr/>
          <p:nvPr/>
        </p:nvSpPr>
        <p:spPr>
          <a:xfrm>
            <a:off x="312624" y="1205592"/>
            <a:ext cx="11566752" cy="5295901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68000"/>
                </a:schemeClr>
              </a:gs>
              <a:gs pos="87000">
                <a:schemeClr val="bg1"/>
              </a:gs>
            </a:gsLst>
            <a:lin ang="10800000" scaled="1"/>
            <a:tileRect/>
          </a:gradFill>
          <a:ln>
            <a:noFill/>
          </a:ln>
          <a:effectLst>
            <a:outerShdw blurRad="215900" dist="304800" dir="8100000" algn="tr" rotWithShape="0">
              <a:prstClr val="black">
                <a:alpha val="47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 latinLnBrk="0">
              <a:lnSpc>
                <a:spcPct val="150000"/>
              </a:lnSpc>
              <a:defRPr/>
            </a:pPr>
            <a:endParaRPr lang="en-US" altLang="ko-KR" sz="700" kern="0" dirty="0">
              <a:solidFill>
                <a:prstClr val="white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1031452" y="4469353"/>
            <a:ext cx="3130550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1031453" y="4966443"/>
            <a:ext cx="3130550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965682"/>
              </p:ext>
            </p:extLst>
          </p:nvPr>
        </p:nvGraphicFramePr>
        <p:xfrm>
          <a:off x="1031007" y="1925295"/>
          <a:ext cx="3130374" cy="2544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374"/>
              </a:tblGrid>
              <a:tr h="254405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" dirty="0" smtClean="0">
                          <a:solidFill>
                            <a:srgbClr val="5AC9B8"/>
                          </a:solidFill>
                        </a:rPr>
                        <a:t>60^dfsdfsdf</a:t>
                      </a:r>
                      <a:endParaRPr lang="ko-KR" altLang="en-US" sz="100" dirty="0">
                        <a:solidFill>
                          <a:srgbClr val="5AC9B8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0" name="직사각형 39"/>
          <p:cNvSpPr/>
          <p:nvPr/>
        </p:nvSpPr>
        <p:spPr>
          <a:xfrm>
            <a:off x="4557247" y="4469353"/>
            <a:ext cx="3130550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41" name="직사각형 40"/>
          <p:cNvSpPr/>
          <p:nvPr/>
        </p:nvSpPr>
        <p:spPr>
          <a:xfrm>
            <a:off x="4557248" y="4966443"/>
            <a:ext cx="3130550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42" name="표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768217"/>
              </p:ext>
            </p:extLst>
          </p:nvPr>
        </p:nvGraphicFramePr>
        <p:xfrm>
          <a:off x="4556802" y="1925295"/>
          <a:ext cx="3130374" cy="2544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374"/>
              </a:tblGrid>
              <a:tr h="254405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" dirty="0" smtClean="0">
                          <a:solidFill>
                            <a:srgbClr val="5AC9B8"/>
                          </a:solidFill>
                        </a:rPr>
                        <a:t>60^dfsdfsdf</a:t>
                      </a:r>
                      <a:endParaRPr lang="ko-KR" altLang="en-US" sz="100" dirty="0">
                        <a:solidFill>
                          <a:srgbClr val="5AC9B8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3" name="직사각형 42"/>
          <p:cNvSpPr/>
          <p:nvPr/>
        </p:nvSpPr>
        <p:spPr>
          <a:xfrm>
            <a:off x="8083042" y="4469353"/>
            <a:ext cx="3130550" cy="36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292100" dist="38100" algn="l" rotWithShape="0">
              <a:srgbClr val="1A73DE">
                <a:alpha val="1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prstClr val="white"/>
                </a:solidFill>
              </a:rPr>
              <a:t>CONTENTS</a:t>
            </a:r>
          </a:p>
        </p:txBody>
      </p:sp>
      <p:sp>
        <p:nvSpPr>
          <p:cNvPr id="44" name="직사각형 43"/>
          <p:cNvSpPr/>
          <p:nvPr/>
        </p:nvSpPr>
        <p:spPr>
          <a:xfrm>
            <a:off x="8083043" y="4966443"/>
            <a:ext cx="3130550" cy="857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50000"/>
              </a:lnSpc>
            </a:pPr>
            <a:r>
              <a:rPr lang="ja-JP" altLang="en-US" sz="11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コンテンツについての内容を記します</a:t>
            </a:r>
          </a:p>
          <a:p>
            <a:pPr lvl="0">
              <a:lnSpc>
                <a:spcPct val="150000"/>
              </a:lnSpc>
            </a:pPr>
            <a:r>
              <a:rPr lang="en-US" altLang="ja-JP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PAPOZIP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と一緒に</a:t>
            </a:r>
            <a:r>
              <a:rPr lang="en-US" altLang="ja-JP" sz="900" dirty="0" err="1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ppt</a:t>
            </a:r>
            <a:r>
              <a:rPr lang="ja-JP" altLang="en-US" sz="900" dirty="0">
                <a:solidFill>
                  <a:prstClr val="black">
                    <a:lumMod val="65000"/>
                    <a:lumOff val="35000"/>
                  </a:prstClr>
                </a:solidFill>
                <a:ea typeface="ＭＳ Ｐゴシック" panose="020B0600070205080204" pitchFamily="34" charset="-128"/>
              </a:rPr>
              <a:t>を作る楽しさを感じてください</a:t>
            </a:r>
            <a:endParaRPr lang="ko-KR" altLang="en-US" sz="80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graphicFrame>
        <p:nvGraphicFramePr>
          <p:cNvPr id="50" name="표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33772"/>
              </p:ext>
            </p:extLst>
          </p:nvPr>
        </p:nvGraphicFramePr>
        <p:xfrm>
          <a:off x="8082597" y="1925295"/>
          <a:ext cx="3130374" cy="2544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0374"/>
              </a:tblGrid>
              <a:tr h="254405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" dirty="0" smtClean="0">
                          <a:solidFill>
                            <a:srgbClr val="5AC9B8"/>
                          </a:solidFill>
                        </a:rPr>
                        <a:t>60^dfsdfsdf</a:t>
                      </a:r>
                      <a:endParaRPr lang="ko-KR" altLang="en-US" sz="100" dirty="0">
                        <a:solidFill>
                          <a:srgbClr val="5AC9B8"/>
                        </a:solidFill>
                      </a:endParaRPr>
                    </a:p>
                  </a:txBody>
                  <a:tcPr marL="0" marR="0" marT="0" marB="0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7402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4821712" y="2011502"/>
            <a:ext cx="2516714" cy="2516714"/>
          </a:xfrm>
          <a:prstGeom prst="ellipse">
            <a:avLst/>
          </a:prstGeom>
          <a:solidFill>
            <a:srgbClr val="04EAF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R 4</a:t>
            </a: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G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234</a:t>
            </a:r>
            <a:endParaRPr lang="en-US" altLang="ko-KR" sz="2400" b="1" dirty="0">
              <a:solidFill>
                <a:prstClr val="white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altLang="ko-KR" sz="2400" b="1" dirty="0">
                <a:solidFill>
                  <a:prstClr val="white"/>
                </a:solidFill>
              </a:rPr>
              <a:t>B </a:t>
            </a:r>
            <a:r>
              <a:rPr lang="en-US" altLang="ko-KR" sz="2400" b="1" dirty="0" smtClean="0">
                <a:solidFill>
                  <a:prstClr val="white"/>
                </a:solidFill>
              </a:rPr>
              <a:t>250</a:t>
            </a:r>
            <a:endParaRPr lang="en-US" altLang="ko-KR" sz="2400" b="1" dirty="0">
              <a:solidFill>
                <a:prstClr val="white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354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7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5563</TotalTime>
  <Words>636</Words>
  <Application>Microsoft Office PowerPoint</Application>
  <PresentationFormat>와이드스크린</PresentationFormat>
  <Paragraphs>70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2" baseType="lpstr">
      <vt:lpstr>ＭＳ Ｐゴシック</vt:lpstr>
      <vt:lpstr>Tmon몬소리 Black</vt:lpstr>
      <vt:lpstr>맑은 고딕</vt:lpstr>
      <vt:lpstr>游ゴシック</vt:lpstr>
      <vt:lpstr>Arial</vt:lpstr>
      <vt:lpstr>27_Office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985</cp:revision>
  <dcterms:created xsi:type="dcterms:W3CDTF">2020-04-21T05:53:51Z</dcterms:created>
  <dcterms:modified xsi:type="dcterms:W3CDTF">2024-12-10T00:52:07Z</dcterms:modified>
</cp:coreProperties>
</file>