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44" autoAdjust="0"/>
    <p:restoredTop sz="94660"/>
  </p:normalViewPr>
  <p:slideViewPr>
    <p:cSldViewPr snapToGrid="0">
      <p:cViewPr>
        <p:scale>
          <a:sx n="75" d="100"/>
          <a:sy n="75" d="100"/>
        </p:scale>
        <p:origin x="20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E0567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2</c:v>
                </c:pt>
                <c:pt idx="2">
                  <c:v>5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E0567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2</c:v>
                </c:pt>
                <c:pt idx="2">
                  <c:v>5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2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9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9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5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7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2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6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1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3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3142066" y="2324623"/>
            <a:ext cx="6087651" cy="1111659"/>
            <a:chOff x="2884891" y="2267473"/>
            <a:chExt cx="6087651" cy="1111659"/>
          </a:xfrm>
        </p:grpSpPr>
        <p:grpSp>
          <p:nvGrpSpPr>
            <p:cNvPr id="28" name="그룹 27">
              <a:extLst>
                <a:ext uri="{FF2B5EF4-FFF2-40B4-BE49-F238E27FC236}">
                  <a16:creationId xmlns="" xmlns:a16="http://schemas.microsoft.com/office/drawing/2014/main" id="{1B8292B9-6C4F-471C-9293-3C99C5F0A2F4}"/>
                </a:ext>
              </a:extLst>
            </p:cNvPr>
            <p:cNvGrpSpPr/>
            <p:nvPr/>
          </p:nvGrpSpPr>
          <p:grpSpPr>
            <a:xfrm>
              <a:off x="2884891" y="2317851"/>
              <a:ext cx="1448188" cy="405852"/>
              <a:chOff x="456017" y="1097511"/>
              <a:chExt cx="1448188" cy="405852"/>
            </a:xfrm>
          </p:grpSpPr>
          <p:sp>
            <p:nvSpPr>
              <p:cNvPr id="12" name="왼쪽 대괄호 11">
                <a:extLst>
                  <a:ext uri="{FF2B5EF4-FFF2-40B4-BE49-F238E27FC236}">
                    <a16:creationId xmlns="" xmlns:a16="http://schemas.microsoft.com/office/drawing/2014/main" id="{B61B4BA1-CA05-47BF-837C-71DDC169C10E}"/>
                  </a:ext>
                </a:extLst>
              </p:cNvPr>
              <p:cNvSpPr/>
              <p:nvPr/>
            </p:nvSpPr>
            <p:spPr>
              <a:xfrm>
                <a:off x="456017" y="1097514"/>
                <a:ext cx="216409" cy="399013"/>
              </a:xfrm>
              <a:prstGeom prst="leftBracket">
                <a:avLst>
                  <a:gd name="adj" fmla="val 92190"/>
                </a:avLst>
              </a:prstGeom>
              <a:ln w="63500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원호 12">
                <a:extLst>
                  <a:ext uri="{FF2B5EF4-FFF2-40B4-BE49-F238E27FC236}">
                    <a16:creationId xmlns="" xmlns:a16="http://schemas.microsoft.com/office/drawing/2014/main" id="{0ACED6AA-2E40-4CFD-9602-4E4221C0744D}"/>
                  </a:ext>
                </a:extLst>
              </p:cNvPr>
              <p:cNvSpPr/>
              <p:nvPr/>
            </p:nvSpPr>
            <p:spPr>
              <a:xfrm flipH="1">
                <a:off x="1476531" y="1097513"/>
                <a:ext cx="395999" cy="399013"/>
              </a:xfrm>
              <a:prstGeom prst="arc">
                <a:avLst>
                  <a:gd name="adj1" fmla="val 9701467"/>
                  <a:gd name="adj2" fmla="val 16208042"/>
                </a:avLst>
              </a:prstGeom>
              <a:ln w="63500" cap="rnd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" name="직선 연결선 13">
                <a:extLst>
                  <a:ext uri="{FF2B5EF4-FFF2-40B4-BE49-F238E27FC236}">
                    <a16:creationId xmlns="" xmlns:a16="http://schemas.microsoft.com/office/drawing/2014/main" id="{7FB0060F-E073-463A-AD8C-ABD71B7D979E}"/>
                  </a:ext>
                </a:extLst>
              </p:cNvPr>
              <p:cNvCxnSpPr>
                <a:stCxn id="12" idx="2"/>
              </p:cNvCxnSpPr>
              <p:nvPr/>
            </p:nvCxnSpPr>
            <p:spPr>
              <a:xfrm flipV="1">
                <a:off x="672426" y="1496526"/>
                <a:ext cx="996441" cy="1"/>
              </a:xfrm>
              <a:prstGeom prst="line">
                <a:avLst/>
              </a:prstGeom>
              <a:ln w="63500" cap="rnd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>
                <a:extLst>
                  <a:ext uri="{FF2B5EF4-FFF2-40B4-BE49-F238E27FC236}">
                    <a16:creationId xmlns="" xmlns:a16="http://schemas.microsoft.com/office/drawing/2014/main" id="{0C954342-F26E-498C-9281-526D848D5114}"/>
                  </a:ext>
                </a:extLst>
              </p:cNvPr>
              <p:cNvCxnSpPr/>
              <p:nvPr/>
            </p:nvCxnSpPr>
            <p:spPr>
              <a:xfrm flipV="1">
                <a:off x="672426" y="1097512"/>
                <a:ext cx="396000" cy="1"/>
              </a:xfrm>
              <a:prstGeom prst="line">
                <a:avLst/>
              </a:prstGeom>
              <a:ln w="63500" cap="rnd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>
                <a:extLst>
                  <a:ext uri="{FF2B5EF4-FFF2-40B4-BE49-F238E27FC236}">
                    <a16:creationId xmlns="" xmlns:a16="http://schemas.microsoft.com/office/drawing/2014/main" id="{39A015B6-CCB9-4321-8FCA-BE4FD6B10F3B}"/>
                  </a:ext>
                </a:extLst>
              </p:cNvPr>
              <p:cNvCxnSpPr/>
              <p:nvPr/>
            </p:nvCxnSpPr>
            <p:spPr>
              <a:xfrm flipV="1">
                <a:off x="1272478" y="1097511"/>
                <a:ext cx="396000" cy="1"/>
              </a:xfrm>
              <a:prstGeom prst="line">
                <a:avLst/>
              </a:prstGeom>
              <a:ln w="63500" cap="rnd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원호 16">
                <a:extLst>
                  <a:ext uri="{FF2B5EF4-FFF2-40B4-BE49-F238E27FC236}">
                    <a16:creationId xmlns="" xmlns:a16="http://schemas.microsoft.com/office/drawing/2014/main" id="{00C9F3AB-E5FD-4F25-8FCE-C4EEBE41D8F6}"/>
                  </a:ext>
                </a:extLst>
              </p:cNvPr>
              <p:cNvSpPr/>
              <p:nvPr/>
            </p:nvSpPr>
            <p:spPr>
              <a:xfrm flipH="1">
                <a:off x="1476920" y="1097512"/>
                <a:ext cx="395999" cy="399013"/>
              </a:xfrm>
              <a:prstGeom prst="arc">
                <a:avLst>
                  <a:gd name="adj1" fmla="val 5296230"/>
                  <a:gd name="adj2" fmla="val 7355301"/>
                </a:avLst>
              </a:prstGeom>
              <a:ln w="63500" cap="rnd">
                <a:solidFill>
                  <a:srgbClr val="ABCC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자유형: 도형 17">
                <a:extLst>
                  <a:ext uri="{FF2B5EF4-FFF2-40B4-BE49-F238E27FC236}">
                    <a16:creationId xmlns="" xmlns:a16="http://schemas.microsoft.com/office/drawing/2014/main" id="{901BAC23-9A17-462D-8EAF-D03AFB513C75}"/>
                  </a:ext>
                </a:extLst>
              </p:cNvPr>
              <p:cNvSpPr/>
              <p:nvPr/>
            </p:nvSpPr>
            <p:spPr>
              <a:xfrm>
                <a:off x="1788318" y="1364456"/>
                <a:ext cx="115887" cy="138907"/>
              </a:xfrm>
              <a:custGeom>
                <a:avLst/>
                <a:gdLst>
                  <a:gd name="connsiteX0" fmla="*/ 61912 w 142875"/>
                  <a:gd name="connsiteY0" fmla="*/ 0 h 147638"/>
                  <a:gd name="connsiteX1" fmla="*/ 142875 w 142875"/>
                  <a:gd name="connsiteY1" fmla="*/ 147638 h 147638"/>
                  <a:gd name="connsiteX2" fmla="*/ 0 w 142875"/>
                  <a:gd name="connsiteY2" fmla="*/ 88106 h 147638"/>
                  <a:gd name="connsiteX0" fmla="*/ 73818 w 142875"/>
                  <a:gd name="connsiteY0" fmla="*/ 0 h 145257"/>
                  <a:gd name="connsiteX1" fmla="*/ 142875 w 142875"/>
                  <a:gd name="connsiteY1" fmla="*/ 145257 h 145257"/>
                  <a:gd name="connsiteX2" fmla="*/ 0 w 142875"/>
                  <a:gd name="connsiteY2" fmla="*/ 85725 h 145257"/>
                  <a:gd name="connsiteX0" fmla="*/ 76199 w 142875"/>
                  <a:gd name="connsiteY0" fmla="*/ 0 h 157163"/>
                  <a:gd name="connsiteX1" fmla="*/ 142875 w 142875"/>
                  <a:gd name="connsiteY1" fmla="*/ 157163 h 157163"/>
                  <a:gd name="connsiteX2" fmla="*/ 0 w 142875"/>
                  <a:gd name="connsiteY2" fmla="*/ 97631 h 157163"/>
                  <a:gd name="connsiteX0" fmla="*/ 76199 w 119062"/>
                  <a:gd name="connsiteY0" fmla="*/ 0 h 164307"/>
                  <a:gd name="connsiteX1" fmla="*/ 119062 w 119062"/>
                  <a:gd name="connsiteY1" fmla="*/ 164307 h 164307"/>
                  <a:gd name="connsiteX2" fmla="*/ 0 w 119062"/>
                  <a:gd name="connsiteY2" fmla="*/ 97631 h 164307"/>
                  <a:gd name="connsiteX0" fmla="*/ 76199 w 115887"/>
                  <a:gd name="connsiteY0" fmla="*/ 0 h 138907"/>
                  <a:gd name="connsiteX1" fmla="*/ 115887 w 115887"/>
                  <a:gd name="connsiteY1" fmla="*/ 138907 h 138907"/>
                  <a:gd name="connsiteX2" fmla="*/ 0 w 115887"/>
                  <a:gd name="connsiteY2" fmla="*/ 97631 h 138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887" h="138907">
                    <a:moveTo>
                      <a:pt x="76199" y="0"/>
                    </a:moveTo>
                    <a:lnTo>
                      <a:pt x="115887" y="138907"/>
                    </a:lnTo>
                    <a:lnTo>
                      <a:pt x="0" y="97631"/>
                    </a:lnTo>
                  </a:path>
                </a:pathLst>
              </a:custGeom>
              <a:noFill/>
              <a:ln w="63500" cap="rnd">
                <a:solidFill>
                  <a:srgbClr val="ABCC4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67887959-745D-4516-8514-2AB28EB1EA7B}"/>
                </a:ext>
              </a:extLst>
            </p:cNvPr>
            <p:cNvSpPr txBox="1"/>
            <p:nvPr/>
          </p:nvSpPr>
          <p:spPr>
            <a:xfrm>
              <a:off x="2971800" y="2267473"/>
              <a:ext cx="124209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kern="0" dirty="0" smtClean="0">
                  <a:ln w="12700">
                    <a:noFill/>
                  </a:ln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20123457</a:t>
              </a:r>
              <a:endParaRPr lang="ko-KR" altLang="en-US" sz="2400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4343392" y="2517358"/>
              <a:ext cx="4629150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latinLnBrk="0">
                <a:defRPr/>
              </a:pPr>
              <a:r>
                <a:rPr lang="en-US" altLang="ja-JP" sz="4000" b="1" i="1" kern="0" dirty="0">
                  <a:solidFill>
                    <a:schemeClr val="bg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4000" b="1" i="1" kern="0" dirty="0">
                  <a:solidFill>
                    <a:schemeClr val="bg1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40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latinLnBrk="0">
                <a:defRPr/>
              </a:pPr>
              <a:r>
                <a:rPr lang="en-US" altLang="ja-JP" sz="1000" kern="0" dirty="0">
                  <a:solidFill>
                    <a:schemeClr val="bg1"/>
                  </a:solidFill>
                </a:rPr>
                <a:t>PAPOZIP</a:t>
              </a:r>
              <a:r>
                <a:rPr lang="ja-JP" altLang="en-US" sz="1000" kern="0" dirty="0">
                  <a:solidFill>
                    <a:schemeClr val="bg1"/>
                  </a:solidFill>
                </a:rPr>
                <a:t>と一緒に</a:t>
              </a:r>
              <a:r>
                <a:rPr lang="en-US" altLang="ja-JP" sz="1000" kern="0" dirty="0" err="1">
                  <a:solidFill>
                    <a:schemeClr val="bg1"/>
                  </a:solidFill>
                </a:rPr>
                <a:t>ppt</a:t>
              </a:r>
              <a:r>
                <a:rPr lang="ja-JP" altLang="en-US" sz="1000" kern="0" dirty="0">
                  <a:solidFill>
                    <a:schemeClr val="bg1"/>
                  </a:solidFill>
                </a:rPr>
                <a:t>を作る楽しさを感じてください</a:t>
              </a:r>
              <a:endParaRPr lang="en-US" altLang="ko-KR" sz="800" kern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0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1501245"/>
          </a:xfrm>
          <a:prstGeom prst="rect">
            <a:avLst/>
          </a:prstGeom>
          <a:gradFill flip="none" rotWithShape="1">
            <a:gsLst>
              <a:gs pos="0">
                <a:srgbClr val="4E3073"/>
              </a:gs>
              <a:gs pos="100000">
                <a:srgbClr val="74378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lvl="0" latinLnBrk="0">
              <a:lnSpc>
                <a:spcPct val="150000"/>
              </a:lnSpc>
              <a:defRPr/>
            </a:pPr>
            <a:r>
              <a:rPr lang="en-US" altLang="ja-JP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</a:t>
            </a:r>
            <a:r>
              <a:rPr lang="ja-JP" altLang="en-US" sz="2400" b="1" i="1" kern="0" dirty="0" smtClean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r>
              <a:rPr lang="en-US" altLang="ja-JP" sz="800" kern="0" dirty="0" smtClean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60400"/>
            <a:ext cx="11772900" cy="6197600"/>
          </a:xfrm>
          <a:prstGeom prst="rect">
            <a:avLst/>
          </a:prstGeom>
          <a:solidFill>
            <a:srgbClr val="F9FAFE"/>
          </a:solidFill>
          <a:ln>
            <a:noFill/>
          </a:ln>
          <a:effectLst>
            <a:outerShdw blurRad="165100" dist="165100" dir="18900000" algn="b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852293" y="1273484"/>
            <a:ext cx="1499449" cy="351573"/>
          </a:xfrm>
          <a:prstGeom prst="roundRect">
            <a:avLst>
              <a:gd name="adj" fmla="val 50000"/>
            </a:avLst>
          </a:prstGeom>
          <a:solidFill>
            <a:srgbClr val="743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1B8292B9-6C4F-471C-9293-3C99C5F0A2F4}"/>
              </a:ext>
            </a:extLst>
          </p:cNvPr>
          <p:cNvGrpSpPr/>
          <p:nvPr/>
        </p:nvGrpSpPr>
        <p:grpSpPr>
          <a:xfrm>
            <a:off x="10222316" y="114300"/>
            <a:ext cx="1391767" cy="390040"/>
            <a:chOff x="456017" y="1097511"/>
            <a:chExt cx="1448188" cy="405852"/>
          </a:xfrm>
        </p:grpSpPr>
        <p:sp>
          <p:nvSpPr>
            <p:cNvPr id="10" name="왼쪽 대괄호 9">
              <a:extLst>
                <a:ext uri="{FF2B5EF4-FFF2-40B4-BE49-F238E27FC236}">
                  <a16:creationId xmlns="" xmlns:a16="http://schemas.microsoft.com/office/drawing/2014/main" id="{B61B4BA1-CA05-47BF-837C-71DDC169C10E}"/>
                </a:ext>
              </a:extLst>
            </p:cNvPr>
            <p:cNvSpPr/>
            <p:nvPr/>
          </p:nvSpPr>
          <p:spPr>
            <a:xfrm>
              <a:off x="456017" y="1097514"/>
              <a:ext cx="216409" cy="399013"/>
            </a:xfrm>
            <a:prstGeom prst="leftBracket">
              <a:avLst>
                <a:gd name="adj" fmla="val 92190"/>
              </a:avLst>
            </a:prstGeom>
            <a:ln w="31750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1" name="원호 10">
              <a:extLst>
                <a:ext uri="{FF2B5EF4-FFF2-40B4-BE49-F238E27FC236}">
                  <a16:creationId xmlns="" xmlns:a16="http://schemas.microsoft.com/office/drawing/2014/main" id="{0ACED6AA-2E40-4CFD-9602-4E4221C0744D}"/>
                </a:ext>
              </a:extLst>
            </p:cNvPr>
            <p:cNvSpPr/>
            <p:nvPr/>
          </p:nvSpPr>
          <p:spPr>
            <a:xfrm flipH="1">
              <a:off x="1476531" y="1097513"/>
              <a:ext cx="395999" cy="399013"/>
            </a:xfrm>
            <a:prstGeom prst="arc">
              <a:avLst>
                <a:gd name="adj1" fmla="val 9701467"/>
                <a:gd name="adj2" fmla="val 16208042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="" xmlns:a16="http://schemas.microsoft.com/office/drawing/2014/main" id="{7FB0060F-E073-463A-AD8C-ABD71B7D979E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672426" y="1496526"/>
              <a:ext cx="996441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="" xmlns:a16="http://schemas.microsoft.com/office/drawing/2014/main" id="{0C954342-F26E-498C-9281-526D848D5114}"/>
                </a:ext>
              </a:extLst>
            </p:cNvPr>
            <p:cNvCxnSpPr/>
            <p:nvPr/>
          </p:nvCxnSpPr>
          <p:spPr>
            <a:xfrm flipV="1">
              <a:off x="672426" y="1097512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="" xmlns:a16="http://schemas.microsoft.com/office/drawing/2014/main" id="{39A015B6-CCB9-4321-8FCA-BE4FD6B10F3B}"/>
                </a:ext>
              </a:extLst>
            </p:cNvPr>
            <p:cNvCxnSpPr/>
            <p:nvPr/>
          </p:nvCxnSpPr>
          <p:spPr>
            <a:xfrm flipV="1">
              <a:off x="1272478" y="1097511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원호 14">
              <a:extLst>
                <a:ext uri="{FF2B5EF4-FFF2-40B4-BE49-F238E27FC236}">
                  <a16:creationId xmlns="" xmlns:a16="http://schemas.microsoft.com/office/drawing/2014/main" id="{00C9F3AB-E5FD-4F25-8FCE-C4EEBE41D8F6}"/>
                </a:ext>
              </a:extLst>
            </p:cNvPr>
            <p:cNvSpPr/>
            <p:nvPr/>
          </p:nvSpPr>
          <p:spPr>
            <a:xfrm flipH="1">
              <a:off x="1476920" y="1097512"/>
              <a:ext cx="395999" cy="399013"/>
            </a:xfrm>
            <a:prstGeom prst="arc">
              <a:avLst>
                <a:gd name="adj1" fmla="val 5296230"/>
                <a:gd name="adj2" fmla="val 7355301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" name="자유형: 도형 17">
              <a:extLst>
                <a:ext uri="{FF2B5EF4-FFF2-40B4-BE49-F238E27FC236}">
                  <a16:creationId xmlns="" xmlns:a16="http://schemas.microsoft.com/office/drawing/2014/main" id="{901BAC23-9A17-462D-8EAF-D03AFB513C75}"/>
                </a:ext>
              </a:extLst>
            </p:cNvPr>
            <p:cNvSpPr/>
            <p:nvPr/>
          </p:nvSpPr>
          <p:spPr>
            <a:xfrm>
              <a:off x="1788318" y="1364456"/>
              <a:ext cx="115887" cy="138907"/>
            </a:xfrm>
            <a:custGeom>
              <a:avLst/>
              <a:gdLst>
                <a:gd name="connsiteX0" fmla="*/ 61912 w 142875"/>
                <a:gd name="connsiteY0" fmla="*/ 0 h 147638"/>
                <a:gd name="connsiteX1" fmla="*/ 142875 w 142875"/>
                <a:gd name="connsiteY1" fmla="*/ 147638 h 147638"/>
                <a:gd name="connsiteX2" fmla="*/ 0 w 142875"/>
                <a:gd name="connsiteY2" fmla="*/ 88106 h 147638"/>
                <a:gd name="connsiteX0" fmla="*/ 73818 w 142875"/>
                <a:gd name="connsiteY0" fmla="*/ 0 h 145257"/>
                <a:gd name="connsiteX1" fmla="*/ 142875 w 142875"/>
                <a:gd name="connsiteY1" fmla="*/ 145257 h 145257"/>
                <a:gd name="connsiteX2" fmla="*/ 0 w 142875"/>
                <a:gd name="connsiteY2" fmla="*/ 85725 h 145257"/>
                <a:gd name="connsiteX0" fmla="*/ 76199 w 142875"/>
                <a:gd name="connsiteY0" fmla="*/ 0 h 157163"/>
                <a:gd name="connsiteX1" fmla="*/ 142875 w 142875"/>
                <a:gd name="connsiteY1" fmla="*/ 157163 h 157163"/>
                <a:gd name="connsiteX2" fmla="*/ 0 w 142875"/>
                <a:gd name="connsiteY2" fmla="*/ 97631 h 157163"/>
                <a:gd name="connsiteX0" fmla="*/ 76199 w 119062"/>
                <a:gd name="connsiteY0" fmla="*/ 0 h 164307"/>
                <a:gd name="connsiteX1" fmla="*/ 119062 w 119062"/>
                <a:gd name="connsiteY1" fmla="*/ 164307 h 164307"/>
                <a:gd name="connsiteX2" fmla="*/ 0 w 119062"/>
                <a:gd name="connsiteY2" fmla="*/ 97631 h 164307"/>
                <a:gd name="connsiteX0" fmla="*/ 76199 w 115887"/>
                <a:gd name="connsiteY0" fmla="*/ 0 h 138907"/>
                <a:gd name="connsiteX1" fmla="*/ 115887 w 115887"/>
                <a:gd name="connsiteY1" fmla="*/ 138907 h 138907"/>
                <a:gd name="connsiteX2" fmla="*/ 0 w 115887"/>
                <a:gd name="connsiteY2" fmla="*/ 97631 h 138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138907">
                  <a:moveTo>
                    <a:pt x="76199" y="0"/>
                  </a:moveTo>
                  <a:lnTo>
                    <a:pt x="115887" y="138907"/>
                  </a:lnTo>
                  <a:lnTo>
                    <a:pt x="0" y="97631"/>
                  </a:lnTo>
                </a:path>
              </a:pathLst>
            </a:custGeom>
            <a:noFill/>
            <a:ln w="31750" cap="rnd">
              <a:solidFill>
                <a:srgbClr val="ABCC4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7887959-745D-4516-8514-2AB28EB1EA7B}"/>
              </a:ext>
            </a:extLst>
          </p:cNvPr>
          <p:cNvSpPr txBox="1"/>
          <p:nvPr/>
        </p:nvSpPr>
        <p:spPr>
          <a:xfrm>
            <a:off x="10341625" y="87898"/>
            <a:ext cx="1144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page. 01</a:t>
            </a:r>
            <a:r>
              <a:rPr lang="ko-KR" altLang="en-US" sz="5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graphicFrame>
        <p:nvGraphicFramePr>
          <p:cNvPr id="19" name="차트 18"/>
          <p:cNvGraphicFramePr/>
          <p:nvPr>
            <p:extLst/>
          </p:nvPr>
        </p:nvGraphicFramePr>
        <p:xfrm>
          <a:off x="1550298" y="1958621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직사각형 19"/>
          <p:cNvSpPr/>
          <p:nvPr/>
        </p:nvSpPr>
        <p:spPr>
          <a:xfrm>
            <a:off x="2981943" y="2897609"/>
            <a:ext cx="12309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65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277592" y="1860150"/>
            <a:ext cx="1308395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srgbClr val="E05670"/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B 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28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242646" y="4152203"/>
            <a:ext cx="1304606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D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862304" y="3310038"/>
            <a:ext cx="1322191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C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24" name="차트 23"/>
          <p:cNvGraphicFramePr/>
          <p:nvPr>
            <p:extLst/>
          </p:nvPr>
        </p:nvGraphicFramePr>
        <p:xfrm>
          <a:off x="6977556" y="1873568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직사각형 24"/>
          <p:cNvSpPr/>
          <p:nvPr/>
        </p:nvSpPr>
        <p:spPr>
          <a:xfrm>
            <a:off x="8409201" y="2812556"/>
            <a:ext cx="12309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65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704850" y="1775097"/>
            <a:ext cx="1308395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srgbClr val="E05670"/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B 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28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669904" y="4067150"/>
            <a:ext cx="1304606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D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289562" y="3224985"/>
            <a:ext cx="1322191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●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C 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r"/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862304" y="5283110"/>
          <a:ext cx="10128738" cy="106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748"/>
                <a:gridCol w="1543271"/>
                <a:gridCol w="1852246"/>
                <a:gridCol w="4707473"/>
              </a:tblGrid>
              <a:tr h="2679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842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F45934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rgbClr val="F45934"/>
                        </a:solidFill>
                      </a:endParaRP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42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marL="115455" marR="115455" marT="57727" marB="57727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C000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rgbClr val="FFC000"/>
                        </a:solidFill>
                      </a:endParaRP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marL="115455" marR="115455" marT="57727" marB="57727" anchor="ctr">
                    <a:lnL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모서리가 둥근 직사각형 29"/>
          <p:cNvSpPr/>
          <p:nvPr/>
        </p:nvSpPr>
        <p:spPr>
          <a:xfrm>
            <a:off x="8279551" y="1273484"/>
            <a:ext cx="1499449" cy="3515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7437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743786"/>
                </a:solidFill>
              </a:rPr>
              <a:t>CONTENTS A</a:t>
            </a:r>
          </a:p>
        </p:txBody>
      </p:sp>
    </p:spTree>
    <p:extLst>
      <p:ext uri="{BB962C8B-B14F-4D97-AF65-F5344CB8AC3E}">
        <p14:creationId xmlns:p14="http://schemas.microsoft.com/office/powerpoint/2010/main" val="34434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1501245"/>
          </a:xfrm>
          <a:prstGeom prst="rect">
            <a:avLst/>
          </a:prstGeom>
          <a:gradFill flip="none" rotWithShape="1">
            <a:gsLst>
              <a:gs pos="0">
                <a:srgbClr val="4E3073"/>
              </a:gs>
              <a:gs pos="100000">
                <a:srgbClr val="74378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lvl="0" latinLnBrk="0">
              <a:lnSpc>
                <a:spcPct val="150000"/>
              </a:lnSpc>
              <a:defRPr/>
            </a:pPr>
            <a:r>
              <a:rPr lang="en-US" altLang="ja-JP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</a:t>
            </a:r>
            <a:r>
              <a:rPr lang="ja-JP" altLang="en-US" sz="2400" b="1" i="1" kern="0" dirty="0" smtClean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r>
              <a:rPr lang="en-US" altLang="ja-JP" sz="800" kern="0" dirty="0" smtClean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60400"/>
            <a:ext cx="11772900" cy="6197600"/>
          </a:xfrm>
          <a:prstGeom prst="rect">
            <a:avLst/>
          </a:prstGeom>
          <a:solidFill>
            <a:srgbClr val="F9FAFE"/>
          </a:solidFill>
          <a:ln>
            <a:noFill/>
          </a:ln>
          <a:effectLst>
            <a:outerShdw blurRad="165100" dist="165100" dir="18900000" algn="b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1B8292B9-6C4F-471C-9293-3C99C5F0A2F4}"/>
              </a:ext>
            </a:extLst>
          </p:cNvPr>
          <p:cNvGrpSpPr/>
          <p:nvPr/>
        </p:nvGrpSpPr>
        <p:grpSpPr>
          <a:xfrm>
            <a:off x="10222316" y="114300"/>
            <a:ext cx="1391767" cy="390040"/>
            <a:chOff x="456017" y="1097511"/>
            <a:chExt cx="1448188" cy="405852"/>
          </a:xfrm>
        </p:grpSpPr>
        <p:sp>
          <p:nvSpPr>
            <p:cNvPr id="10" name="왼쪽 대괄호 9">
              <a:extLst>
                <a:ext uri="{FF2B5EF4-FFF2-40B4-BE49-F238E27FC236}">
                  <a16:creationId xmlns="" xmlns:a16="http://schemas.microsoft.com/office/drawing/2014/main" id="{B61B4BA1-CA05-47BF-837C-71DDC169C10E}"/>
                </a:ext>
              </a:extLst>
            </p:cNvPr>
            <p:cNvSpPr/>
            <p:nvPr/>
          </p:nvSpPr>
          <p:spPr>
            <a:xfrm>
              <a:off x="456017" y="1097514"/>
              <a:ext cx="216409" cy="399013"/>
            </a:xfrm>
            <a:prstGeom prst="leftBracket">
              <a:avLst>
                <a:gd name="adj" fmla="val 92190"/>
              </a:avLst>
            </a:prstGeom>
            <a:ln w="31750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1" name="원호 10">
              <a:extLst>
                <a:ext uri="{FF2B5EF4-FFF2-40B4-BE49-F238E27FC236}">
                  <a16:creationId xmlns="" xmlns:a16="http://schemas.microsoft.com/office/drawing/2014/main" id="{0ACED6AA-2E40-4CFD-9602-4E4221C0744D}"/>
                </a:ext>
              </a:extLst>
            </p:cNvPr>
            <p:cNvSpPr/>
            <p:nvPr/>
          </p:nvSpPr>
          <p:spPr>
            <a:xfrm flipH="1">
              <a:off x="1476531" y="1097513"/>
              <a:ext cx="395999" cy="399013"/>
            </a:xfrm>
            <a:prstGeom prst="arc">
              <a:avLst>
                <a:gd name="adj1" fmla="val 9701467"/>
                <a:gd name="adj2" fmla="val 16208042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="" xmlns:a16="http://schemas.microsoft.com/office/drawing/2014/main" id="{7FB0060F-E073-463A-AD8C-ABD71B7D979E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672426" y="1496526"/>
              <a:ext cx="996441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="" xmlns:a16="http://schemas.microsoft.com/office/drawing/2014/main" id="{0C954342-F26E-498C-9281-526D848D5114}"/>
                </a:ext>
              </a:extLst>
            </p:cNvPr>
            <p:cNvCxnSpPr/>
            <p:nvPr/>
          </p:nvCxnSpPr>
          <p:spPr>
            <a:xfrm flipV="1">
              <a:off x="672426" y="1097512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="" xmlns:a16="http://schemas.microsoft.com/office/drawing/2014/main" id="{39A015B6-CCB9-4321-8FCA-BE4FD6B10F3B}"/>
                </a:ext>
              </a:extLst>
            </p:cNvPr>
            <p:cNvCxnSpPr/>
            <p:nvPr/>
          </p:nvCxnSpPr>
          <p:spPr>
            <a:xfrm flipV="1">
              <a:off x="1272478" y="1097511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원호 14">
              <a:extLst>
                <a:ext uri="{FF2B5EF4-FFF2-40B4-BE49-F238E27FC236}">
                  <a16:creationId xmlns="" xmlns:a16="http://schemas.microsoft.com/office/drawing/2014/main" id="{00C9F3AB-E5FD-4F25-8FCE-C4EEBE41D8F6}"/>
                </a:ext>
              </a:extLst>
            </p:cNvPr>
            <p:cNvSpPr/>
            <p:nvPr/>
          </p:nvSpPr>
          <p:spPr>
            <a:xfrm flipH="1">
              <a:off x="1476920" y="1097512"/>
              <a:ext cx="395999" cy="399013"/>
            </a:xfrm>
            <a:prstGeom prst="arc">
              <a:avLst>
                <a:gd name="adj1" fmla="val 5296230"/>
                <a:gd name="adj2" fmla="val 7355301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" name="자유형: 도형 17">
              <a:extLst>
                <a:ext uri="{FF2B5EF4-FFF2-40B4-BE49-F238E27FC236}">
                  <a16:creationId xmlns="" xmlns:a16="http://schemas.microsoft.com/office/drawing/2014/main" id="{901BAC23-9A17-462D-8EAF-D03AFB513C75}"/>
                </a:ext>
              </a:extLst>
            </p:cNvPr>
            <p:cNvSpPr/>
            <p:nvPr/>
          </p:nvSpPr>
          <p:spPr>
            <a:xfrm>
              <a:off x="1788318" y="1364456"/>
              <a:ext cx="115887" cy="138907"/>
            </a:xfrm>
            <a:custGeom>
              <a:avLst/>
              <a:gdLst>
                <a:gd name="connsiteX0" fmla="*/ 61912 w 142875"/>
                <a:gd name="connsiteY0" fmla="*/ 0 h 147638"/>
                <a:gd name="connsiteX1" fmla="*/ 142875 w 142875"/>
                <a:gd name="connsiteY1" fmla="*/ 147638 h 147638"/>
                <a:gd name="connsiteX2" fmla="*/ 0 w 142875"/>
                <a:gd name="connsiteY2" fmla="*/ 88106 h 147638"/>
                <a:gd name="connsiteX0" fmla="*/ 73818 w 142875"/>
                <a:gd name="connsiteY0" fmla="*/ 0 h 145257"/>
                <a:gd name="connsiteX1" fmla="*/ 142875 w 142875"/>
                <a:gd name="connsiteY1" fmla="*/ 145257 h 145257"/>
                <a:gd name="connsiteX2" fmla="*/ 0 w 142875"/>
                <a:gd name="connsiteY2" fmla="*/ 85725 h 145257"/>
                <a:gd name="connsiteX0" fmla="*/ 76199 w 142875"/>
                <a:gd name="connsiteY0" fmla="*/ 0 h 157163"/>
                <a:gd name="connsiteX1" fmla="*/ 142875 w 142875"/>
                <a:gd name="connsiteY1" fmla="*/ 157163 h 157163"/>
                <a:gd name="connsiteX2" fmla="*/ 0 w 142875"/>
                <a:gd name="connsiteY2" fmla="*/ 97631 h 157163"/>
                <a:gd name="connsiteX0" fmla="*/ 76199 w 119062"/>
                <a:gd name="connsiteY0" fmla="*/ 0 h 164307"/>
                <a:gd name="connsiteX1" fmla="*/ 119062 w 119062"/>
                <a:gd name="connsiteY1" fmla="*/ 164307 h 164307"/>
                <a:gd name="connsiteX2" fmla="*/ 0 w 119062"/>
                <a:gd name="connsiteY2" fmla="*/ 97631 h 164307"/>
                <a:gd name="connsiteX0" fmla="*/ 76199 w 115887"/>
                <a:gd name="connsiteY0" fmla="*/ 0 h 138907"/>
                <a:gd name="connsiteX1" fmla="*/ 115887 w 115887"/>
                <a:gd name="connsiteY1" fmla="*/ 138907 h 138907"/>
                <a:gd name="connsiteX2" fmla="*/ 0 w 115887"/>
                <a:gd name="connsiteY2" fmla="*/ 97631 h 138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138907">
                  <a:moveTo>
                    <a:pt x="76199" y="0"/>
                  </a:moveTo>
                  <a:lnTo>
                    <a:pt x="115887" y="138907"/>
                  </a:lnTo>
                  <a:lnTo>
                    <a:pt x="0" y="97631"/>
                  </a:lnTo>
                </a:path>
              </a:pathLst>
            </a:custGeom>
            <a:noFill/>
            <a:ln w="31750" cap="rnd">
              <a:solidFill>
                <a:srgbClr val="ABCC4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7887959-745D-4516-8514-2AB28EB1EA7B}"/>
              </a:ext>
            </a:extLst>
          </p:cNvPr>
          <p:cNvSpPr txBox="1"/>
          <p:nvPr/>
        </p:nvSpPr>
        <p:spPr>
          <a:xfrm>
            <a:off x="10341625" y="87898"/>
            <a:ext cx="1144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page. 01</a:t>
            </a:r>
            <a:r>
              <a:rPr lang="ko-KR" altLang="en-US" sz="5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3370225" y="1905000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표 31"/>
          <p:cNvGraphicFramePr>
            <a:graphicFrameLocks noGrp="1"/>
          </p:cNvGraphicFramePr>
          <p:nvPr>
            <p:extLst/>
          </p:nvPr>
        </p:nvGraphicFramePr>
        <p:xfrm>
          <a:off x="3392571" y="2154766"/>
          <a:ext cx="7855694" cy="20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</a:tblGrid>
              <a:tr h="2074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90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" name="직선 연결선 32"/>
          <p:cNvCxnSpPr/>
          <p:nvPr/>
        </p:nvCxnSpPr>
        <p:spPr>
          <a:xfrm>
            <a:off x="3370225" y="1905000"/>
            <a:ext cx="3600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타원 33"/>
          <p:cNvSpPr/>
          <p:nvPr/>
        </p:nvSpPr>
        <p:spPr>
          <a:xfrm>
            <a:off x="6901645" y="1836420"/>
            <a:ext cx="137160" cy="137160"/>
          </a:xfrm>
          <a:prstGeom prst="ellipse">
            <a:avLst/>
          </a:prstGeom>
          <a:solidFill>
            <a:srgbClr val="743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487625" y="1294203"/>
            <a:ext cx="96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50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3370225" y="3556000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표 37"/>
          <p:cNvGraphicFramePr>
            <a:graphicFrameLocks noGrp="1"/>
          </p:cNvGraphicFramePr>
          <p:nvPr>
            <p:extLst/>
          </p:nvPr>
        </p:nvGraphicFramePr>
        <p:xfrm>
          <a:off x="3392571" y="3805766"/>
          <a:ext cx="7855694" cy="20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</a:tblGrid>
              <a:tr h="2074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90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직선 연결선 38"/>
          <p:cNvCxnSpPr>
            <a:endCxn id="40" idx="2"/>
          </p:cNvCxnSpPr>
          <p:nvPr/>
        </p:nvCxnSpPr>
        <p:spPr>
          <a:xfrm>
            <a:off x="3370225" y="3556000"/>
            <a:ext cx="580472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9174945" y="3487420"/>
            <a:ext cx="137160" cy="137160"/>
          </a:xfrm>
          <a:prstGeom prst="ellipse">
            <a:avLst/>
          </a:prstGeom>
          <a:solidFill>
            <a:srgbClr val="743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755337" y="2945203"/>
            <a:ext cx="96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82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43" name="직선 연결선 42"/>
          <p:cNvCxnSpPr/>
          <p:nvPr/>
        </p:nvCxnSpPr>
        <p:spPr>
          <a:xfrm>
            <a:off x="3370225" y="5207000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표 43"/>
          <p:cNvGraphicFramePr>
            <a:graphicFrameLocks noGrp="1"/>
          </p:cNvGraphicFramePr>
          <p:nvPr>
            <p:extLst/>
          </p:nvPr>
        </p:nvGraphicFramePr>
        <p:xfrm>
          <a:off x="3392571" y="5456766"/>
          <a:ext cx="7855694" cy="20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  <a:gridCol w="714154"/>
              </a:tblGrid>
              <a:tr h="2074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90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ko-KR" altLang="en-US" sz="9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5" name="직선 연결선 44"/>
          <p:cNvCxnSpPr>
            <a:endCxn id="46" idx="2"/>
          </p:cNvCxnSpPr>
          <p:nvPr/>
        </p:nvCxnSpPr>
        <p:spPr>
          <a:xfrm>
            <a:off x="3370225" y="5207000"/>
            <a:ext cx="258044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타원 45"/>
          <p:cNvSpPr/>
          <p:nvPr/>
        </p:nvSpPr>
        <p:spPr>
          <a:xfrm>
            <a:off x="5950669" y="5138420"/>
            <a:ext cx="137160" cy="137160"/>
          </a:xfrm>
          <a:prstGeom prst="ellipse">
            <a:avLst/>
          </a:prstGeom>
          <a:solidFill>
            <a:srgbClr val="743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527505" y="4596203"/>
            <a:ext cx="96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37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7720835" y="2715882"/>
            <a:ext cx="1230804" cy="390063"/>
            <a:chOff x="6913540" y="2705260"/>
            <a:chExt cx="1422914" cy="450946"/>
          </a:xfrm>
        </p:grpSpPr>
        <p:sp>
          <p:nvSpPr>
            <p:cNvPr id="50" name="모서리가 둥근 직사각형 49"/>
            <p:cNvSpPr/>
            <p:nvPr/>
          </p:nvSpPr>
          <p:spPr>
            <a:xfrm>
              <a:off x="6913540" y="2705260"/>
              <a:ext cx="1371416" cy="408186"/>
            </a:xfrm>
            <a:prstGeom prst="roundRect">
              <a:avLst>
                <a:gd name="adj" fmla="val 50000"/>
              </a:avLst>
            </a:prstGeom>
            <a:solidFill>
              <a:srgbClr val="ABC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err="1">
                  <a:solidFill>
                    <a:prstClr val="white"/>
                  </a:solidFill>
                </a:rPr>
                <a:t>年中最高値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51" name="이등변 삼각형 50"/>
            <p:cNvSpPr/>
            <p:nvPr/>
          </p:nvSpPr>
          <p:spPr>
            <a:xfrm rot="8151791">
              <a:off x="8142279" y="2924050"/>
              <a:ext cx="194175" cy="232156"/>
            </a:xfrm>
            <a:prstGeom prst="triangle">
              <a:avLst/>
            </a:prstGeom>
            <a:solidFill>
              <a:srgbClr val="ABC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직사각형 51"/>
          <p:cNvSpPr/>
          <p:nvPr/>
        </p:nvSpPr>
        <p:spPr>
          <a:xfrm>
            <a:off x="240183" y="1501245"/>
            <a:ext cx="2889860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40183" y="3142385"/>
            <a:ext cx="2889860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40183" y="4783525"/>
            <a:ext cx="2889860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1501245"/>
          </a:xfrm>
          <a:prstGeom prst="rect">
            <a:avLst/>
          </a:prstGeom>
          <a:gradFill flip="none" rotWithShape="1">
            <a:gsLst>
              <a:gs pos="0">
                <a:srgbClr val="4E3073"/>
              </a:gs>
              <a:gs pos="100000">
                <a:srgbClr val="74378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lvl="0" latinLnBrk="0">
              <a:lnSpc>
                <a:spcPct val="150000"/>
              </a:lnSpc>
              <a:defRPr/>
            </a:pPr>
            <a:r>
              <a:rPr lang="en-US" altLang="ja-JP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</a:t>
            </a:r>
            <a:r>
              <a:rPr lang="ja-JP" altLang="en-US" sz="2400" b="1" i="1" kern="0" dirty="0" smtClean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r>
              <a:rPr lang="en-US" altLang="ja-JP" sz="800" kern="0" dirty="0" smtClean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60400"/>
            <a:ext cx="11772900" cy="6197600"/>
          </a:xfrm>
          <a:prstGeom prst="rect">
            <a:avLst/>
          </a:prstGeom>
          <a:solidFill>
            <a:srgbClr val="F9FAFE"/>
          </a:solidFill>
          <a:ln>
            <a:noFill/>
          </a:ln>
          <a:effectLst>
            <a:outerShdw blurRad="165100" dist="165100" dir="18900000" algn="b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1B8292B9-6C4F-471C-9293-3C99C5F0A2F4}"/>
              </a:ext>
            </a:extLst>
          </p:cNvPr>
          <p:cNvGrpSpPr/>
          <p:nvPr/>
        </p:nvGrpSpPr>
        <p:grpSpPr>
          <a:xfrm>
            <a:off x="10222316" y="114300"/>
            <a:ext cx="1391767" cy="390040"/>
            <a:chOff x="456017" y="1097511"/>
            <a:chExt cx="1448188" cy="405852"/>
          </a:xfrm>
        </p:grpSpPr>
        <p:sp>
          <p:nvSpPr>
            <p:cNvPr id="10" name="왼쪽 대괄호 9">
              <a:extLst>
                <a:ext uri="{FF2B5EF4-FFF2-40B4-BE49-F238E27FC236}">
                  <a16:creationId xmlns="" xmlns:a16="http://schemas.microsoft.com/office/drawing/2014/main" id="{B61B4BA1-CA05-47BF-837C-71DDC169C10E}"/>
                </a:ext>
              </a:extLst>
            </p:cNvPr>
            <p:cNvSpPr/>
            <p:nvPr/>
          </p:nvSpPr>
          <p:spPr>
            <a:xfrm>
              <a:off x="456017" y="1097514"/>
              <a:ext cx="216409" cy="399013"/>
            </a:xfrm>
            <a:prstGeom prst="leftBracket">
              <a:avLst>
                <a:gd name="adj" fmla="val 92190"/>
              </a:avLst>
            </a:prstGeom>
            <a:ln w="31750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1" name="원호 10">
              <a:extLst>
                <a:ext uri="{FF2B5EF4-FFF2-40B4-BE49-F238E27FC236}">
                  <a16:creationId xmlns="" xmlns:a16="http://schemas.microsoft.com/office/drawing/2014/main" id="{0ACED6AA-2E40-4CFD-9602-4E4221C0744D}"/>
                </a:ext>
              </a:extLst>
            </p:cNvPr>
            <p:cNvSpPr/>
            <p:nvPr/>
          </p:nvSpPr>
          <p:spPr>
            <a:xfrm flipH="1">
              <a:off x="1476531" y="1097513"/>
              <a:ext cx="395999" cy="399013"/>
            </a:xfrm>
            <a:prstGeom prst="arc">
              <a:avLst>
                <a:gd name="adj1" fmla="val 9701467"/>
                <a:gd name="adj2" fmla="val 16208042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="" xmlns:a16="http://schemas.microsoft.com/office/drawing/2014/main" id="{7FB0060F-E073-463A-AD8C-ABD71B7D979E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672426" y="1496526"/>
              <a:ext cx="996441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="" xmlns:a16="http://schemas.microsoft.com/office/drawing/2014/main" id="{0C954342-F26E-498C-9281-526D848D5114}"/>
                </a:ext>
              </a:extLst>
            </p:cNvPr>
            <p:cNvCxnSpPr/>
            <p:nvPr/>
          </p:nvCxnSpPr>
          <p:spPr>
            <a:xfrm flipV="1">
              <a:off x="672426" y="1097512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="" xmlns:a16="http://schemas.microsoft.com/office/drawing/2014/main" id="{39A015B6-CCB9-4321-8FCA-BE4FD6B10F3B}"/>
                </a:ext>
              </a:extLst>
            </p:cNvPr>
            <p:cNvCxnSpPr/>
            <p:nvPr/>
          </p:nvCxnSpPr>
          <p:spPr>
            <a:xfrm flipV="1">
              <a:off x="1272478" y="1097511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원호 14">
              <a:extLst>
                <a:ext uri="{FF2B5EF4-FFF2-40B4-BE49-F238E27FC236}">
                  <a16:creationId xmlns="" xmlns:a16="http://schemas.microsoft.com/office/drawing/2014/main" id="{00C9F3AB-E5FD-4F25-8FCE-C4EEBE41D8F6}"/>
                </a:ext>
              </a:extLst>
            </p:cNvPr>
            <p:cNvSpPr/>
            <p:nvPr/>
          </p:nvSpPr>
          <p:spPr>
            <a:xfrm flipH="1">
              <a:off x="1476920" y="1097512"/>
              <a:ext cx="395999" cy="399013"/>
            </a:xfrm>
            <a:prstGeom prst="arc">
              <a:avLst>
                <a:gd name="adj1" fmla="val 5296230"/>
                <a:gd name="adj2" fmla="val 7355301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" name="자유형: 도형 17">
              <a:extLst>
                <a:ext uri="{FF2B5EF4-FFF2-40B4-BE49-F238E27FC236}">
                  <a16:creationId xmlns="" xmlns:a16="http://schemas.microsoft.com/office/drawing/2014/main" id="{901BAC23-9A17-462D-8EAF-D03AFB513C75}"/>
                </a:ext>
              </a:extLst>
            </p:cNvPr>
            <p:cNvSpPr/>
            <p:nvPr/>
          </p:nvSpPr>
          <p:spPr>
            <a:xfrm>
              <a:off x="1788318" y="1364456"/>
              <a:ext cx="115887" cy="138907"/>
            </a:xfrm>
            <a:custGeom>
              <a:avLst/>
              <a:gdLst>
                <a:gd name="connsiteX0" fmla="*/ 61912 w 142875"/>
                <a:gd name="connsiteY0" fmla="*/ 0 h 147638"/>
                <a:gd name="connsiteX1" fmla="*/ 142875 w 142875"/>
                <a:gd name="connsiteY1" fmla="*/ 147638 h 147638"/>
                <a:gd name="connsiteX2" fmla="*/ 0 w 142875"/>
                <a:gd name="connsiteY2" fmla="*/ 88106 h 147638"/>
                <a:gd name="connsiteX0" fmla="*/ 73818 w 142875"/>
                <a:gd name="connsiteY0" fmla="*/ 0 h 145257"/>
                <a:gd name="connsiteX1" fmla="*/ 142875 w 142875"/>
                <a:gd name="connsiteY1" fmla="*/ 145257 h 145257"/>
                <a:gd name="connsiteX2" fmla="*/ 0 w 142875"/>
                <a:gd name="connsiteY2" fmla="*/ 85725 h 145257"/>
                <a:gd name="connsiteX0" fmla="*/ 76199 w 142875"/>
                <a:gd name="connsiteY0" fmla="*/ 0 h 157163"/>
                <a:gd name="connsiteX1" fmla="*/ 142875 w 142875"/>
                <a:gd name="connsiteY1" fmla="*/ 157163 h 157163"/>
                <a:gd name="connsiteX2" fmla="*/ 0 w 142875"/>
                <a:gd name="connsiteY2" fmla="*/ 97631 h 157163"/>
                <a:gd name="connsiteX0" fmla="*/ 76199 w 119062"/>
                <a:gd name="connsiteY0" fmla="*/ 0 h 164307"/>
                <a:gd name="connsiteX1" fmla="*/ 119062 w 119062"/>
                <a:gd name="connsiteY1" fmla="*/ 164307 h 164307"/>
                <a:gd name="connsiteX2" fmla="*/ 0 w 119062"/>
                <a:gd name="connsiteY2" fmla="*/ 97631 h 164307"/>
                <a:gd name="connsiteX0" fmla="*/ 76199 w 115887"/>
                <a:gd name="connsiteY0" fmla="*/ 0 h 138907"/>
                <a:gd name="connsiteX1" fmla="*/ 115887 w 115887"/>
                <a:gd name="connsiteY1" fmla="*/ 138907 h 138907"/>
                <a:gd name="connsiteX2" fmla="*/ 0 w 115887"/>
                <a:gd name="connsiteY2" fmla="*/ 97631 h 138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138907">
                  <a:moveTo>
                    <a:pt x="76199" y="0"/>
                  </a:moveTo>
                  <a:lnTo>
                    <a:pt x="115887" y="138907"/>
                  </a:lnTo>
                  <a:lnTo>
                    <a:pt x="0" y="97631"/>
                  </a:lnTo>
                </a:path>
              </a:pathLst>
            </a:custGeom>
            <a:noFill/>
            <a:ln w="31750" cap="rnd">
              <a:solidFill>
                <a:srgbClr val="ABCC4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7887959-745D-4516-8514-2AB28EB1EA7B}"/>
              </a:ext>
            </a:extLst>
          </p:cNvPr>
          <p:cNvSpPr txBox="1"/>
          <p:nvPr/>
        </p:nvSpPr>
        <p:spPr>
          <a:xfrm>
            <a:off x="10341625" y="87898"/>
            <a:ext cx="1144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page. 01</a:t>
            </a:r>
            <a:r>
              <a:rPr lang="ko-KR" altLang="en-US" sz="5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9DF24FF2-036F-4666-A853-85E9A5E3594A}"/>
              </a:ext>
            </a:extLst>
          </p:cNvPr>
          <p:cNvSpPr/>
          <p:nvPr/>
        </p:nvSpPr>
        <p:spPr>
          <a:xfrm>
            <a:off x="4292676" y="3461729"/>
            <a:ext cx="813176" cy="471442"/>
          </a:xfrm>
          <a:prstGeom prst="rect">
            <a:avLst/>
          </a:prstGeom>
          <a:solidFill>
            <a:srgbClr val="EE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xmlns="" id="{2DD6CA9B-49EA-48AD-B12B-183A0B3DB40D}"/>
              </a:ext>
            </a:extLst>
          </p:cNvPr>
          <p:cNvGrpSpPr/>
          <p:nvPr/>
        </p:nvGrpSpPr>
        <p:grpSpPr>
          <a:xfrm>
            <a:off x="2291513" y="2764830"/>
            <a:ext cx="4102081" cy="1865240"/>
            <a:chOff x="5653059" y="3686512"/>
            <a:chExt cx="4102081" cy="186524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xmlns="" id="{F7F35A21-47EF-4E00-9093-626028F18E8A}"/>
                </a:ext>
              </a:extLst>
            </p:cNvPr>
            <p:cNvSpPr/>
            <p:nvPr/>
          </p:nvSpPr>
          <p:spPr>
            <a:xfrm>
              <a:off x="8941964" y="5080309"/>
              <a:ext cx="813176" cy="47144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xmlns="" id="{AA5B5BD1-D986-4868-BD59-D826193CB2FA}"/>
                </a:ext>
              </a:extLst>
            </p:cNvPr>
            <p:cNvSpPr/>
            <p:nvPr/>
          </p:nvSpPr>
          <p:spPr>
            <a:xfrm>
              <a:off x="5653059" y="3686515"/>
              <a:ext cx="2965727" cy="47144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43">
              <a:extLst>
                <a:ext uri="{FF2B5EF4-FFF2-40B4-BE49-F238E27FC236}">
                  <a16:creationId xmlns:a16="http://schemas.microsoft.com/office/drawing/2014/main" xmlns="" id="{99005ED5-BBB3-437E-A268-3E5EC9DE2348}"/>
                </a:ext>
              </a:extLst>
            </p:cNvPr>
            <p:cNvSpPr/>
            <p:nvPr/>
          </p:nvSpPr>
          <p:spPr>
            <a:xfrm rot="16200000">
              <a:off x="7772061" y="4188702"/>
              <a:ext cx="1865240" cy="860860"/>
            </a:xfrm>
            <a:custGeom>
              <a:avLst/>
              <a:gdLst>
                <a:gd name="connsiteX0" fmla="*/ 1865240 w 1865240"/>
                <a:gd name="connsiteY0" fmla="*/ 0 h 860860"/>
                <a:gd name="connsiteX1" fmla="*/ 1865240 w 1865240"/>
                <a:gd name="connsiteY1" fmla="*/ 244386 h 860860"/>
                <a:gd name="connsiteX2" fmla="*/ 1865238 w 1865240"/>
                <a:gd name="connsiteY2" fmla="*/ 244394 h 860860"/>
                <a:gd name="connsiteX3" fmla="*/ 1865238 w 1865240"/>
                <a:gd name="connsiteY3" fmla="*/ 430229 h 860860"/>
                <a:gd name="connsiteX4" fmla="*/ 1620853 w 1865240"/>
                <a:gd name="connsiteY4" fmla="*/ 674615 h 860860"/>
                <a:gd name="connsiteX5" fmla="*/ 212386 w 1865240"/>
                <a:gd name="connsiteY5" fmla="*/ 674612 h 860860"/>
                <a:gd name="connsiteX6" fmla="*/ 212386 w 1865240"/>
                <a:gd name="connsiteY6" fmla="*/ 675072 h 860860"/>
                <a:gd name="connsiteX7" fmla="*/ 171711 w 1865240"/>
                <a:gd name="connsiteY7" fmla="*/ 681222 h 860860"/>
                <a:gd name="connsiteX8" fmla="*/ 19204 w 1865240"/>
                <a:gd name="connsiteY8" fmla="*/ 819494 h 860860"/>
                <a:gd name="connsiteX9" fmla="*/ 10853 w 1865240"/>
                <a:gd name="connsiteY9" fmla="*/ 860860 h 860860"/>
                <a:gd name="connsiteX10" fmla="*/ 0 w 1865240"/>
                <a:gd name="connsiteY10" fmla="*/ 860860 h 860860"/>
                <a:gd name="connsiteX11" fmla="*/ 0 w 1865240"/>
                <a:gd name="connsiteY11" fmla="*/ 616474 h 860860"/>
                <a:gd name="connsiteX12" fmla="*/ 1 w 1865240"/>
                <a:gd name="connsiteY12" fmla="*/ 616468 h 860860"/>
                <a:gd name="connsiteX13" fmla="*/ 1 w 1865240"/>
                <a:gd name="connsiteY13" fmla="*/ 430228 h 860860"/>
                <a:gd name="connsiteX14" fmla="*/ 244386 w 1865240"/>
                <a:gd name="connsiteY14" fmla="*/ 185844 h 860860"/>
                <a:gd name="connsiteX15" fmla="*/ 1652854 w 1865240"/>
                <a:gd name="connsiteY15" fmla="*/ 185844 h 860860"/>
                <a:gd name="connsiteX16" fmla="*/ 1652854 w 1865240"/>
                <a:gd name="connsiteY16" fmla="*/ 185788 h 860860"/>
                <a:gd name="connsiteX17" fmla="*/ 1693529 w 1865240"/>
                <a:gd name="connsiteY17" fmla="*/ 179638 h 860860"/>
                <a:gd name="connsiteX18" fmla="*/ 1846036 w 1865240"/>
                <a:gd name="connsiteY18" fmla="*/ 41366 h 860860"/>
                <a:gd name="connsiteX19" fmla="*/ 1854387 w 1865240"/>
                <a:gd name="connsiteY19" fmla="*/ 0 h 86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65240" h="860860">
                  <a:moveTo>
                    <a:pt x="1865240" y="0"/>
                  </a:moveTo>
                  <a:lnTo>
                    <a:pt x="1865240" y="244386"/>
                  </a:lnTo>
                  <a:lnTo>
                    <a:pt x="1865238" y="244394"/>
                  </a:lnTo>
                  <a:lnTo>
                    <a:pt x="1865238" y="430229"/>
                  </a:lnTo>
                  <a:cubicBezTo>
                    <a:pt x="1865238" y="565199"/>
                    <a:pt x="1755823" y="674615"/>
                    <a:pt x="1620853" y="674615"/>
                  </a:cubicBezTo>
                  <a:lnTo>
                    <a:pt x="212386" y="674612"/>
                  </a:lnTo>
                  <a:lnTo>
                    <a:pt x="212386" y="675072"/>
                  </a:lnTo>
                  <a:lnTo>
                    <a:pt x="171711" y="681222"/>
                  </a:lnTo>
                  <a:cubicBezTo>
                    <a:pt x="102839" y="702642"/>
                    <a:pt x="47028" y="753708"/>
                    <a:pt x="19204" y="819494"/>
                  </a:cubicBezTo>
                  <a:lnTo>
                    <a:pt x="10853" y="860860"/>
                  </a:lnTo>
                  <a:lnTo>
                    <a:pt x="0" y="860860"/>
                  </a:lnTo>
                  <a:lnTo>
                    <a:pt x="0" y="616474"/>
                  </a:lnTo>
                  <a:lnTo>
                    <a:pt x="1" y="616468"/>
                  </a:lnTo>
                  <a:lnTo>
                    <a:pt x="1" y="430228"/>
                  </a:lnTo>
                  <a:cubicBezTo>
                    <a:pt x="1" y="295258"/>
                    <a:pt x="109416" y="185844"/>
                    <a:pt x="244386" y="185844"/>
                  </a:cubicBezTo>
                  <a:lnTo>
                    <a:pt x="1652854" y="185844"/>
                  </a:lnTo>
                  <a:lnTo>
                    <a:pt x="1652854" y="185788"/>
                  </a:lnTo>
                  <a:lnTo>
                    <a:pt x="1693529" y="179638"/>
                  </a:lnTo>
                  <a:cubicBezTo>
                    <a:pt x="1762401" y="158217"/>
                    <a:pt x="1818212" y="107151"/>
                    <a:pt x="1846036" y="41366"/>
                  </a:cubicBezTo>
                  <a:lnTo>
                    <a:pt x="1854387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C236E7E6-5DFF-4BCF-8980-E5714384FDEE}"/>
              </a:ext>
            </a:extLst>
          </p:cNvPr>
          <p:cNvSpPr/>
          <p:nvPr/>
        </p:nvSpPr>
        <p:spPr>
          <a:xfrm>
            <a:off x="2291513" y="2067935"/>
            <a:ext cx="1677985" cy="471442"/>
          </a:xfrm>
          <a:prstGeom prst="rect">
            <a:avLst/>
          </a:prstGeom>
          <a:solidFill>
            <a:srgbClr val="EE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자유형: 도형 37">
            <a:extLst>
              <a:ext uri="{FF2B5EF4-FFF2-40B4-BE49-F238E27FC236}">
                <a16:creationId xmlns:a16="http://schemas.microsoft.com/office/drawing/2014/main" xmlns="" id="{677BD334-00AA-4E1E-8627-DAC9C27C0C29}"/>
              </a:ext>
            </a:extLst>
          </p:cNvPr>
          <p:cNvSpPr/>
          <p:nvPr/>
        </p:nvSpPr>
        <p:spPr>
          <a:xfrm rot="16200000">
            <a:off x="3122773" y="2570122"/>
            <a:ext cx="1865240" cy="860860"/>
          </a:xfrm>
          <a:custGeom>
            <a:avLst/>
            <a:gdLst>
              <a:gd name="connsiteX0" fmla="*/ 1865240 w 1865240"/>
              <a:gd name="connsiteY0" fmla="*/ 0 h 860860"/>
              <a:gd name="connsiteX1" fmla="*/ 1865240 w 1865240"/>
              <a:gd name="connsiteY1" fmla="*/ 244386 h 860860"/>
              <a:gd name="connsiteX2" fmla="*/ 1865238 w 1865240"/>
              <a:gd name="connsiteY2" fmla="*/ 244394 h 860860"/>
              <a:gd name="connsiteX3" fmla="*/ 1865238 w 1865240"/>
              <a:gd name="connsiteY3" fmla="*/ 430229 h 860860"/>
              <a:gd name="connsiteX4" fmla="*/ 1620853 w 1865240"/>
              <a:gd name="connsiteY4" fmla="*/ 674615 h 860860"/>
              <a:gd name="connsiteX5" fmla="*/ 212386 w 1865240"/>
              <a:gd name="connsiteY5" fmla="*/ 674612 h 860860"/>
              <a:gd name="connsiteX6" fmla="*/ 212386 w 1865240"/>
              <a:gd name="connsiteY6" fmla="*/ 675072 h 860860"/>
              <a:gd name="connsiteX7" fmla="*/ 171711 w 1865240"/>
              <a:gd name="connsiteY7" fmla="*/ 681222 h 860860"/>
              <a:gd name="connsiteX8" fmla="*/ 19204 w 1865240"/>
              <a:gd name="connsiteY8" fmla="*/ 819494 h 860860"/>
              <a:gd name="connsiteX9" fmla="*/ 10853 w 1865240"/>
              <a:gd name="connsiteY9" fmla="*/ 860860 h 860860"/>
              <a:gd name="connsiteX10" fmla="*/ 0 w 1865240"/>
              <a:gd name="connsiteY10" fmla="*/ 860860 h 860860"/>
              <a:gd name="connsiteX11" fmla="*/ 0 w 1865240"/>
              <a:gd name="connsiteY11" fmla="*/ 616474 h 860860"/>
              <a:gd name="connsiteX12" fmla="*/ 1 w 1865240"/>
              <a:gd name="connsiteY12" fmla="*/ 616468 h 860860"/>
              <a:gd name="connsiteX13" fmla="*/ 1 w 1865240"/>
              <a:gd name="connsiteY13" fmla="*/ 430228 h 860860"/>
              <a:gd name="connsiteX14" fmla="*/ 244386 w 1865240"/>
              <a:gd name="connsiteY14" fmla="*/ 185844 h 860860"/>
              <a:gd name="connsiteX15" fmla="*/ 1652854 w 1865240"/>
              <a:gd name="connsiteY15" fmla="*/ 185844 h 860860"/>
              <a:gd name="connsiteX16" fmla="*/ 1652854 w 1865240"/>
              <a:gd name="connsiteY16" fmla="*/ 185788 h 860860"/>
              <a:gd name="connsiteX17" fmla="*/ 1693529 w 1865240"/>
              <a:gd name="connsiteY17" fmla="*/ 179638 h 860860"/>
              <a:gd name="connsiteX18" fmla="*/ 1846036 w 1865240"/>
              <a:gd name="connsiteY18" fmla="*/ 41366 h 860860"/>
              <a:gd name="connsiteX19" fmla="*/ 1854387 w 1865240"/>
              <a:gd name="connsiteY19" fmla="*/ 0 h 86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65240" h="860860">
                <a:moveTo>
                  <a:pt x="1865240" y="0"/>
                </a:moveTo>
                <a:lnTo>
                  <a:pt x="1865240" y="244386"/>
                </a:lnTo>
                <a:lnTo>
                  <a:pt x="1865238" y="244394"/>
                </a:lnTo>
                <a:lnTo>
                  <a:pt x="1865238" y="430229"/>
                </a:lnTo>
                <a:cubicBezTo>
                  <a:pt x="1865238" y="565199"/>
                  <a:pt x="1755823" y="674615"/>
                  <a:pt x="1620853" y="674615"/>
                </a:cubicBezTo>
                <a:lnTo>
                  <a:pt x="212386" y="674612"/>
                </a:lnTo>
                <a:lnTo>
                  <a:pt x="212386" y="675072"/>
                </a:lnTo>
                <a:lnTo>
                  <a:pt x="171711" y="681222"/>
                </a:lnTo>
                <a:cubicBezTo>
                  <a:pt x="102839" y="702642"/>
                  <a:pt x="47028" y="753708"/>
                  <a:pt x="19204" y="819494"/>
                </a:cubicBezTo>
                <a:lnTo>
                  <a:pt x="10853" y="860860"/>
                </a:lnTo>
                <a:lnTo>
                  <a:pt x="0" y="860860"/>
                </a:lnTo>
                <a:lnTo>
                  <a:pt x="0" y="616474"/>
                </a:lnTo>
                <a:lnTo>
                  <a:pt x="1" y="616468"/>
                </a:lnTo>
                <a:lnTo>
                  <a:pt x="1" y="430228"/>
                </a:lnTo>
                <a:cubicBezTo>
                  <a:pt x="1" y="295258"/>
                  <a:pt x="109416" y="185844"/>
                  <a:pt x="244386" y="185844"/>
                </a:cubicBezTo>
                <a:lnTo>
                  <a:pt x="1652854" y="185844"/>
                </a:lnTo>
                <a:lnTo>
                  <a:pt x="1652854" y="185788"/>
                </a:lnTo>
                <a:lnTo>
                  <a:pt x="1693529" y="179638"/>
                </a:lnTo>
                <a:cubicBezTo>
                  <a:pt x="1762401" y="158217"/>
                  <a:pt x="1818212" y="107151"/>
                  <a:pt x="1846036" y="41366"/>
                </a:cubicBezTo>
                <a:lnTo>
                  <a:pt x="185438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 A</a:t>
            </a: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xmlns="" id="{A1536B6A-5104-422F-9C11-83F28B129616}"/>
              </a:ext>
            </a:extLst>
          </p:cNvPr>
          <p:cNvGrpSpPr/>
          <p:nvPr/>
        </p:nvGrpSpPr>
        <p:grpSpPr>
          <a:xfrm>
            <a:off x="5586768" y="3459075"/>
            <a:ext cx="2094568" cy="1865240"/>
            <a:chOff x="7660572" y="3686512"/>
            <a:chExt cx="2094568" cy="1865240"/>
          </a:xfrm>
          <a:solidFill>
            <a:srgbClr val="FFC000"/>
          </a:solidFill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xmlns="" id="{03F41178-24DE-4C97-8C13-11D1B08EADB9}"/>
                </a:ext>
              </a:extLst>
            </p:cNvPr>
            <p:cNvSpPr/>
            <p:nvPr/>
          </p:nvSpPr>
          <p:spPr>
            <a:xfrm>
              <a:off x="8941964" y="5080309"/>
              <a:ext cx="813176" cy="471442"/>
            </a:xfrm>
            <a:prstGeom prst="rect">
              <a:avLst/>
            </a:prstGeom>
            <a:solidFill>
              <a:srgbClr val="EEB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xmlns="" id="{A59C6956-4EF8-4001-B15F-2B798D45C1AC}"/>
                </a:ext>
              </a:extLst>
            </p:cNvPr>
            <p:cNvSpPr/>
            <p:nvPr/>
          </p:nvSpPr>
          <p:spPr>
            <a:xfrm>
              <a:off x="7660572" y="3686515"/>
              <a:ext cx="964564" cy="471442"/>
            </a:xfrm>
            <a:prstGeom prst="rect">
              <a:avLst/>
            </a:prstGeom>
            <a:solidFill>
              <a:srgbClr val="EEB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: 도형 53">
              <a:extLst>
                <a:ext uri="{FF2B5EF4-FFF2-40B4-BE49-F238E27FC236}">
                  <a16:creationId xmlns:a16="http://schemas.microsoft.com/office/drawing/2014/main" xmlns="" id="{60899F07-4CFD-4C4E-908D-E501C7973867}"/>
                </a:ext>
              </a:extLst>
            </p:cNvPr>
            <p:cNvSpPr/>
            <p:nvPr/>
          </p:nvSpPr>
          <p:spPr>
            <a:xfrm rot="16200000">
              <a:off x="7772061" y="4188702"/>
              <a:ext cx="1865240" cy="860860"/>
            </a:xfrm>
            <a:custGeom>
              <a:avLst/>
              <a:gdLst>
                <a:gd name="connsiteX0" fmla="*/ 1865240 w 1865240"/>
                <a:gd name="connsiteY0" fmla="*/ 0 h 860860"/>
                <a:gd name="connsiteX1" fmla="*/ 1865240 w 1865240"/>
                <a:gd name="connsiteY1" fmla="*/ 244386 h 860860"/>
                <a:gd name="connsiteX2" fmla="*/ 1865238 w 1865240"/>
                <a:gd name="connsiteY2" fmla="*/ 244394 h 860860"/>
                <a:gd name="connsiteX3" fmla="*/ 1865238 w 1865240"/>
                <a:gd name="connsiteY3" fmla="*/ 430229 h 860860"/>
                <a:gd name="connsiteX4" fmla="*/ 1620853 w 1865240"/>
                <a:gd name="connsiteY4" fmla="*/ 674615 h 860860"/>
                <a:gd name="connsiteX5" fmla="*/ 212386 w 1865240"/>
                <a:gd name="connsiteY5" fmla="*/ 674612 h 860860"/>
                <a:gd name="connsiteX6" fmla="*/ 212386 w 1865240"/>
                <a:gd name="connsiteY6" fmla="*/ 675072 h 860860"/>
                <a:gd name="connsiteX7" fmla="*/ 171711 w 1865240"/>
                <a:gd name="connsiteY7" fmla="*/ 681222 h 860860"/>
                <a:gd name="connsiteX8" fmla="*/ 19204 w 1865240"/>
                <a:gd name="connsiteY8" fmla="*/ 819494 h 860860"/>
                <a:gd name="connsiteX9" fmla="*/ 10853 w 1865240"/>
                <a:gd name="connsiteY9" fmla="*/ 860860 h 860860"/>
                <a:gd name="connsiteX10" fmla="*/ 0 w 1865240"/>
                <a:gd name="connsiteY10" fmla="*/ 860860 h 860860"/>
                <a:gd name="connsiteX11" fmla="*/ 0 w 1865240"/>
                <a:gd name="connsiteY11" fmla="*/ 616474 h 860860"/>
                <a:gd name="connsiteX12" fmla="*/ 1 w 1865240"/>
                <a:gd name="connsiteY12" fmla="*/ 616468 h 860860"/>
                <a:gd name="connsiteX13" fmla="*/ 1 w 1865240"/>
                <a:gd name="connsiteY13" fmla="*/ 430228 h 860860"/>
                <a:gd name="connsiteX14" fmla="*/ 244386 w 1865240"/>
                <a:gd name="connsiteY14" fmla="*/ 185844 h 860860"/>
                <a:gd name="connsiteX15" fmla="*/ 1652854 w 1865240"/>
                <a:gd name="connsiteY15" fmla="*/ 185844 h 860860"/>
                <a:gd name="connsiteX16" fmla="*/ 1652854 w 1865240"/>
                <a:gd name="connsiteY16" fmla="*/ 185788 h 860860"/>
                <a:gd name="connsiteX17" fmla="*/ 1693529 w 1865240"/>
                <a:gd name="connsiteY17" fmla="*/ 179638 h 860860"/>
                <a:gd name="connsiteX18" fmla="*/ 1846036 w 1865240"/>
                <a:gd name="connsiteY18" fmla="*/ 41366 h 860860"/>
                <a:gd name="connsiteX19" fmla="*/ 1854387 w 1865240"/>
                <a:gd name="connsiteY19" fmla="*/ 0 h 86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65240" h="860860">
                  <a:moveTo>
                    <a:pt x="1865240" y="0"/>
                  </a:moveTo>
                  <a:lnTo>
                    <a:pt x="1865240" y="244386"/>
                  </a:lnTo>
                  <a:lnTo>
                    <a:pt x="1865238" y="244394"/>
                  </a:lnTo>
                  <a:lnTo>
                    <a:pt x="1865238" y="430229"/>
                  </a:lnTo>
                  <a:cubicBezTo>
                    <a:pt x="1865238" y="565199"/>
                    <a:pt x="1755823" y="674615"/>
                    <a:pt x="1620853" y="674615"/>
                  </a:cubicBezTo>
                  <a:lnTo>
                    <a:pt x="212386" y="674612"/>
                  </a:lnTo>
                  <a:lnTo>
                    <a:pt x="212386" y="675072"/>
                  </a:lnTo>
                  <a:lnTo>
                    <a:pt x="171711" y="681222"/>
                  </a:lnTo>
                  <a:cubicBezTo>
                    <a:pt x="102839" y="702642"/>
                    <a:pt x="47028" y="753708"/>
                    <a:pt x="19204" y="819494"/>
                  </a:cubicBezTo>
                  <a:lnTo>
                    <a:pt x="10853" y="860860"/>
                  </a:lnTo>
                  <a:lnTo>
                    <a:pt x="0" y="860860"/>
                  </a:lnTo>
                  <a:lnTo>
                    <a:pt x="0" y="616474"/>
                  </a:lnTo>
                  <a:lnTo>
                    <a:pt x="1" y="616468"/>
                  </a:lnTo>
                  <a:lnTo>
                    <a:pt x="1" y="430228"/>
                  </a:lnTo>
                  <a:cubicBezTo>
                    <a:pt x="1" y="295258"/>
                    <a:pt x="109416" y="185844"/>
                    <a:pt x="244386" y="185844"/>
                  </a:cubicBezTo>
                  <a:lnTo>
                    <a:pt x="1652854" y="185844"/>
                  </a:lnTo>
                  <a:lnTo>
                    <a:pt x="1652854" y="185788"/>
                  </a:lnTo>
                  <a:lnTo>
                    <a:pt x="1693529" y="179638"/>
                  </a:lnTo>
                  <a:cubicBezTo>
                    <a:pt x="1762401" y="158217"/>
                    <a:pt x="1818212" y="107151"/>
                    <a:pt x="1846036" y="41366"/>
                  </a:cubicBezTo>
                  <a:lnTo>
                    <a:pt x="1854387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xmlns="" id="{ECDFE1FC-B5C5-45BD-93D0-8036CB44BEA4}"/>
              </a:ext>
            </a:extLst>
          </p:cNvPr>
          <p:cNvGrpSpPr/>
          <p:nvPr/>
        </p:nvGrpSpPr>
        <p:grpSpPr>
          <a:xfrm>
            <a:off x="6868160" y="4158627"/>
            <a:ext cx="2948940" cy="1865240"/>
            <a:chOff x="7654222" y="3686512"/>
            <a:chExt cx="2948940" cy="186524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xmlns="" id="{BD8BB90C-01CB-4821-BACF-231F5AF59618}"/>
                </a:ext>
              </a:extLst>
            </p:cNvPr>
            <p:cNvSpPr/>
            <p:nvPr/>
          </p:nvSpPr>
          <p:spPr>
            <a:xfrm>
              <a:off x="8941964" y="5080309"/>
              <a:ext cx="1661198" cy="47144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xmlns="" id="{2DA32BF0-B676-44CC-8C9A-082582285AFB}"/>
                </a:ext>
              </a:extLst>
            </p:cNvPr>
            <p:cNvSpPr/>
            <p:nvPr/>
          </p:nvSpPr>
          <p:spPr>
            <a:xfrm>
              <a:off x="7654222" y="3686515"/>
              <a:ext cx="964564" cy="47144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: 도형 57">
              <a:extLst>
                <a:ext uri="{FF2B5EF4-FFF2-40B4-BE49-F238E27FC236}">
                  <a16:creationId xmlns:a16="http://schemas.microsoft.com/office/drawing/2014/main" xmlns="" id="{37945B85-D121-47B5-AFBE-98D70EFE4448}"/>
                </a:ext>
              </a:extLst>
            </p:cNvPr>
            <p:cNvSpPr/>
            <p:nvPr/>
          </p:nvSpPr>
          <p:spPr>
            <a:xfrm rot="16200000">
              <a:off x="7772061" y="4188702"/>
              <a:ext cx="1865240" cy="860860"/>
            </a:xfrm>
            <a:custGeom>
              <a:avLst/>
              <a:gdLst>
                <a:gd name="connsiteX0" fmla="*/ 1865240 w 1865240"/>
                <a:gd name="connsiteY0" fmla="*/ 0 h 860860"/>
                <a:gd name="connsiteX1" fmla="*/ 1865240 w 1865240"/>
                <a:gd name="connsiteY1" fmla="*/ 244386 h 860860"/>
                <a:gd name="connsiteX2" fmla="*/ 1865238 w 1865240"/>
                <a:gd name="connsiteY2" fmla="*/ 244394 h 860860"/>
                <a:gd name="connsiteX3" fmla="*/ 1865238 w 1865240"/>
                <a:gd name="connsiteY3" fmla="*/ 430229 h 860860"/>
                <a:gd name="connsiteX4" fmla="*/ 1620853 w 1865240"/>
                <a:gd name="connsiteY4" fmla="*/ 674615 h 860860"/>
                <a:gd name="connsiteX5" fmla="*/ 212386 w 1865240"/>
                <a:gd name="connsiteY5" fmla="*/ 674612 h 860860"/>
                <a:gd name="connsiteX6" fmla="*/ 212386 w 1865240"/>
                <a:gd name="connsiteY6" fmla="*/ 675072 h 860860"/>
                <a:gd name="connsiteX7" fmla="*/ 171711 w 1865240"/>
                <a:gd name="connsiteY7" fmla="*/ 681222 h 860860"/>
                <a:gd name="connsiteX8" fmla="*/ 19204 w 1865240"/>
                <a:gd name="connsiteY8" fmla="*/ 819494 h 860860"/>
                <a:gd name="connsiteX9" fmla="*/ 10853 w 1865240"/>
                <a:gd name="connsiteY9" fmla="*/ 860860 h 860860"/>
                <a:gd name="connsiteX10" fmla="*/ 0 w 1865240"/>
                <a:gd name="connsiteY10" fmla="*/ 860860 h 860860"/>
                <a:gd name="connsiteX11" fmla="*/ 0 w 1865240"/>
                <a:gd name="connsiteY11" fmla="*/ 616474 h 860860"/>
                <a:gd name="connsiteX12" fmla="*/ 1 w 1865240"/>
                <a:gd name="connsiteY12" fmla="*/ 616468 h 860860"/>
                <a:gd name="connsiteX13" fmla="*/ 1 w 1865240"/>
                <a:gd name="connsiteY13" fmla="*/ 430228 h 860860"/>
                <a:gd name="connsiteX14" fmla="*/ 244386 w 1865240"/>
                <a:gd name="connsiteY14" fmla="*/ 185844 h 860860"/>
                <a:gd name="connsiteX15" fmla="*/ 1652854 w 1865240"/>
                <a:gd name="connsiteY15" fmla="*/ 185844 h 860860"/>
                <a:gd name="connsiteX16" fmla="*/ 1652854 w 1865240"/>
                <a:gd name="connsiteY16" fmla="*/ 185788 h 860860"/>
                <a:gd name="connsiteX17" fmla="*/ 1693529 w 1865240"/>
                <a:gd name="connsiteY17" fmla="*/ 179638 h 860860"/>
                <a:gd name="connsiteX18" fmla="*/ 1846036 w 1865240"/>
                <a:gd name="connsiteY18" fmla="*/ 41366 h 860860"/>
                <a:gd name="connsiteX19" fmla="*/ 1854387 w 1865240"/>
                <a:gd name="connsiteY19" fmla="*/ 0 h 86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65240" h="860860">
                  <a:moveTo>
                    <a:pt x="1865240" y="0"/>
                  </a:moveTo>
                  <a:lnTo>
                    <a:pt x="1865240" y="244386"/>
                  </a:lnTo>
                  <a:lnTo>
                    <a:pt x="1865238" y="244394"/>
                  </a:lnTo>
                  <a:lnTo>
                    <a:pt x="1865238" y="430229"/>
                  </a:lnTo>
                  <a:cubicBezTo>
                    <a:pt x="1865238" y="565199"/>
                    <a:pt x="1755823" y="674615"/>
                    <a:pt x="1620853" y="674615"/>
                  </a:cubicBezTo>
                  <a:lnTo>
                    <a:pt x="212386" y="674612"/>
                  </a:lnTo>
                  <a:lnTo>
                    <a:pt x="212386" y="675072"/>
                  </a:lnTo>
                  <a:lnTo>
                    <a:pt x="171711" y="681222"/>
                  </a:lnTo>
                  <a:cubicBezTo>
                    <a:pt x="102839" y="702642"/>
                    <a:pt x="47028" y="753708"/>
                    <a:pt x="19204" y="819494"/>
                  </a:cubicBezTo>
                  <a:lnTo>
                    <a:pt x="10853" y="860860"/>
                  </a:lnTo>
                  <a:lnTo>
                    <a:pt x="0" y="860860"/>
                  </a:lnTo>
                  <a:lnTo>
                    <a:pt x="0" y="616474"/>
                  </a:lnTo>
                  <a:lnTo>
                    <a:pt x="1" y="616468"/>
                  </a:lnTo>
                  <a:lnTo>
                    <a:pt x="1" y="430228"/>
                  </a:lnTo>
                  <a:cubicBezTo>
                    <a:pt x="1" y="295258"/>
                    <a:pt x="109416" y="185844"/>
                    <a:pt x="244386" y="185844"/>
                  </a:cubicBezTo>
                  <a:lnTo>
                    <a:pt x="1652854" y="185844"/>
                  </a:lnTo>
                  <a:lnTo>
                    <a:pt x="1652854" y="185788"/>
                  </a:lnTo>
                  <a:lnTo>
                    <a:pt x="1693529" y="179638"/>
                  </a:lnTo>
                  <a:cubicBezTo>
                    <a:pt x="1762401" y="158217"/>
                    <a:pt x="1818212" y="107151"/>
                    <a:pt x="1846036" y="41366"/>
                  </a:cubicBezTo>
                  <a:lnTo>
                    <a:pt x="1854387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xmlns="" id="{587F2CA7-3DC0-415A-8C3C-EE8A89BD9757}"/>
              </a:ext>
            </a:extLst>
          </p:cNvPr>
          <p:cNvSpPr/>
          <p:nvPr/>
        </p:nvSpPr>
        <p:spPr>
          <a:xfrm>
            <a:off x="8162252" y="4858182"/>
            <a:ext cx="1661198" cy="471442"/>
          </a:xfrm>
          <a:prstGeom prst="rect">
            <a:avLst/>
          </a:prstGeom>
          <a:solidFill>
            <a:srgbClr val="EE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BB8C6525-3E4D-40B4-A739-6AD05C0789C8}"/>
              </a:ext>
            </a:extLst>
          </p:cNvPr>
          <p:cNvSpPr/>
          <p:nvPr/>
        </p:nvSpPr>
        <p:spPr>
          <a:xfrm>
            <a:off x="5105852" y="1424294"/>
            <a:ext cx="2726872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751FD71D-B1FF-4E10-8C1C-2D22AD372EF3}"/>
              </a:ext>
            </a:extLst>
          </p:cNvPr>
          <p:cNvSpPr/>
          <p:nvPr/>
        </p:nvSpPr>
        <p:spPr>
          <a:xfrm>
            <a:off x="7666970" y="2828579"/>
            <a:ext cx="2763324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xmlns="" id="{5A4AEAD3-BB86-4C14-9D30-9705286153F6}"/>
              </a:ext>
            </a:extLst>
          </p:cNvPr>
          <p:cNvSpPr/>
          <p:nvPr/>
        </p:nvSpPr>
        <p:spPr>
          <a:xfrm>
            <a:off x="4165600" y="5532455"/>
            <a:ext cx="2858292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srgbClr val="EEB500"/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5A4AEAD3-BB86-4C14-9D30-9705286153F6}"/>
              </a:ext>
            </a:extLst>
          </p:cNvPr>
          <p:cNvSpPr/>
          <p:nvPr/>
        </p:nvSpPr>
        <p:spPr>
          <a:xfrm>
            <a:off x="1612900" y="4290012"/>
            <a:ext cx="2760852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srgbClr val="EEB500"/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852890" y="2003977"/>
            <a:ext cx="1035796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EEB500"/>
                </a:solidFill>
              </a:rPr>
              <a:t>TYPE. A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865590" y="2714029"/>
            <a:ext cx="102137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TYPE. B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10177792" y="4783794"/>
            <a:ext cx="94929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EEB500"/>
                </a:solidFill>
              </a:rPr>
              <a:t>TRUE ?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10190492" y="5493846"/>
            <a:ext cx="1013996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FALSE ?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755386" y="1611244"/>
            <a:ext cx="1230804" cy="390063"/>
            <a:chOff x="6913540" y="2705260"/>
            <a:chExt cx="1422914" cy="450946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6913540" y="2705260"/>
              <a:ext cx="1371416" cy="408186"/>
            </a:xfrm>
            <a:prstGeom prst="roundRect">
              <a:avLst>
                <a:gd name="adj" fmla="val 50000"/>
              </a:avLst>
            </a:prstGeom>
            <a:solidFill>
              <a:srgbClr val="ABC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prstClr val="white"/>
                  </a:solidFill>
                </a:rPr>
                <a:t>CONTENTS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44" name="이등변 삼각형 43"/>
            <p:cNvSpPr/>
            <p:nvPr/>
          </p:nvSpPr>
          <p:spPr>
            <a:xfrm rot="8151791">
              <a:off x="8142279" y="2924050"/>
              <a:ext cx="194175" cy="232156"/>
            </a:xfrm>
            <a:prstGeom prst="triangle">
              <a:avLst/>
            </a:prstGeom>
            <a:solidFill>
              <a:srgbClr val="ABC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3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1501245"/>
          </a:xfrm>
          <a:prstGeom prst="rect">
            <a:avLst/>
          </a:prstGeom>
          <a:gradFill flip="none" rotWithShape="1">
            <a:gsLst>
              <a:gs pos="0">
                <a:srgbClr val="4E3073"/>
              </a:gs>
              <a:gs pos="100000">
                <a:srgbClr val="74378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lvl="0" latinLnBrk="0">
              <a:lnSpc>
                <a:spcPct val="150000"/>
              </a:lnSpc>
              <a:defRPr/>
            </a:pPr>
            <a:r>
              <a:rPr lang="en-US" altLang="ja-JP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</a:t>
            </a:r>
            <a:r>
              <a:rPr lang="ja-JP" altLang="en-US" sz="2400" b="1" i="1" kern="0" dirty="0" smtClean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ト</a:t>
            </a:r>
            <a:r>
              <a:rPr lang="en-US" altLang="ja-JP" sz="800" kern="0" dirty="0" smtClean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60400"/>
            <a:ext cx="11772900" cy="6197600"/>
          </a:xfrm>
          <a:prstGeom prst="rect">
            <a:avLst/>
          </a:prstGeom>
          <a:solidFill>
            <a:srgbClr val="F9FAFE"/>
          </a:solidFill>
          <a:ln>
            <a:noFill/>
          </a:ln>
          <a:effectLst>
            <a:outerShdw blurRad="165100" dist="165100" dir="18900000" algn="b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="" xmlns:a16="http://schemas.microsoft.com/office/drawing/2014/main" id="{1B8292B9-6C4F-471C-9293-3C99C5F0A2F4}"/>
              </a:ext>
            </a:extLst>
          </p:cNvPr>
          <p:cNvGrpSpPr/>
          <p:nvPr/>
        </p:nvGrpSpPr>
        <p:grpSpPr>
          <a:xfrm>
            <a:off x="10222316" y="114300"/>
            <a:ext cx="1391767" cy="390040"/>
            <a:chOff x="456017" y="1097511"/>
            <a:chExt cx="1448188" cy="405852"/>
          </a:xfrm>
        </p:grpSpPr>
        <p:sp>
          <p:nvSpPr>
            <p:cNvPr id="10" name="왼쪽 대괄호 9">
              <a:extLst>
                <a:ext uri="{FF2B5EF4-FFF2-40B4-BE49-F238E27FC236}">
                  <a16:creationId xmlns="" xmlns:a16="http://schemas.microsoft.com/office/drawing/2014/main" id="{B61B4BA1-CA05-47BF-837C-71DDC169C10E}"/>
                </a:ext>
              </a:extLst>
            </p:cNvPr>
            <p:cNvSpPr/>
            <p:nvPr/>
          </p:nvSpPr>
          <p:spPr>
            <a:xfrm>
              <a:off x="456017" y="1097514"/>
              <a:ext cx="216409" cy="399013"/>
            </a:xfrm>
            <a:prstGeom prst="leftBracket">
              <a:avLst>
                <a:gd name="adj" fmla="val 92190"/>
              </a:avLst>
            </a:prstGeom>
            <a:ln w="31750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1" name="원호 10">
              <a:extLst>
                <a:ext uri="{FF2B5EF4-FFF2-40B4-BE49-F238E27FC236}">
                  <a16:creationId xmlns="" xmlns:a16="http://schemas.microsoft.com/office/drawing/2014/main" id="{0ACED6AA-2E40-4CFD-9602-4E4221C0744D}"/>
                </a:ext>
              </a:extLst>
            </p:cNvPr>
            <p:cNvSpPr/>
            <p:nvPr/>
          </p:nvSpPr>
          <p:spPr>
            <a:xfrm flipH="1">
              <a:off x="1476531" y="1097513"/>
              <a:ext cx="395999" cy="399013"/>
            </a:xfrm>
            <a:prstGeom prst="arc">
              <a:avLst>
                <a:gd name="adj1" fmla="val 9701467"/>
                <a:gd name="adj2" fmla="val 16208042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="" xmlns:a16="http://schemas.microsoft.com/office/drawing/2014/main" id="{7FB0060F-E073-463A-AD8C-ABD71B7D979E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672426" y="1496526"/>
              <a:ext cx="996441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="" xmlns:a16="http://schemas.microsoft.com/office/drawing/2014/main" id="{0C954342-F26E-498C-9281-526D848D5114}"/>
                </a:ext>
              </a:extLst>
            </p:cNvPr>
            <p:cNvCxnSpPr/>
            <p:nvPr/>
          </p:nvCxnSpPr>
          <p:spPr>
            <a:xfrm flipV="1">
              <a:off x="672426" y="1097512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="" xmlns:a16="http://schemas.microsoft.com/office/drawing/2014/main" id="{39A015B6-CCB9-4321-8FCA-BE4FD6B10F3B}"/>
                </a:ext>
              </a:extLst>
            </p:cNvPr>
            <p:cNvCxnSpPr/>
            <p:nvPr/>
          </p:nvCxnSpPr>
          <p:spPr>
            <a:xfrm flipV="1">
              <a:off x="1272478" y="1097511"/>
              <a:ext cx="396000" cy="1"/>
            </a:xfrm>
            <a:prstGeom prst="line">
              <a:avLst/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원호 14">
              <a:extLst>
                <a:ext uri="{FF2B5EF4-FFF2-40B4-BE49-F238E27FC236}">
                  <a16:creationId xmlns="" xmlns:a16="http://schemas.microsoft.com/office/drawing/2014/main" id="{00C9F3AB-E5FD-4F25-8FCE-C4EEBE41D8F6}"/>
                </a:ext>
              </a:extLst>
            </p:cNvPr>
            <p:cNvSpPr/>
            <p:nvPr/>
          </p:nvSpPr>
          <p:spPr>
            <a:xfrm flipH="1">
              <a:off x="1476920" y="1097512"/>
              <a:ext cx="395999" cy="399013"/>
            </a:xfrm>
            <a:prstGeom prst="arc">
              <a:avLst>
                <a:gd name="adj1" fmla="val 5296230"/>
                <a:gd name="adj2" fmla="val 7355301"/>
              </a:avLst>
            </a:prstGeom>
            <a:ln w="31750" cap="rnd">
              <a:solidFill>
                <a:srgbClr val="ABCC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" name="자유형: 도형 17">
              <a:extLst>
                <a:ext uri="{FF2B5EF4-FFF2-40B4-BE49-F238E27FC236}">
                  <a16:creationId xmlns="" xmlns:a16="http://schemas.microsoft.com/office/drawing/2014/main" id="{901BAC23-9A17-462D-8EAF-D03AFB513C75}"/>
                </a:ext>
              </a:extLst>
            </p:cNvPr>
            <p:cNvSpPr/>
            <p:nvPr/>
          </p:nvSpPr>
          <p:spPr>
            <a:xfrm>
              <a:off x="1788318" y="1364456"/>
              <a:ext cx="115887" cy="138907"/>
            </a:xfrm>
            <a:custGeom>
              <a:avLst/>
              <a:gdLst>
                <a:gd name="connsiteX0" fmla="*/ 61912 w 142875"/>
                <a:gd name="connsiteY0" fmla="*/ 0 h 147638"/>
                <a:gd name="connsiteX1" fmla="*/ 142875 w 142875"/>
                <a:gd name="connsiteY1" fmla="*/ 147638 h 147638"/>
                <a:gd name="connsiteX2" fmla="*/ 0 w 142875"/>
                <a:gd name="connsiteY2" fmla="*/ 88106 h 147638"/>
                <a:gd name="connsiteX0" fmla="*/ 73818 w 142875"/>
                <a:gd name="connsiteY0" fmla="*/ 0 h 145257"/>
                <a:gd name="connsiteX1" fmla="*/ 142875 w 142875"/>
                <a:gd name="connsiteY1" fmla="*/ 145257 h 145257"/>
                <a:gd name="connsiteX2" fmla="*/ 0 w 142875"/>
                <a:gd name="connsiteY2" fmla="*/ 85725 h 145257"/>
                <a:gd name="connsiteX0" fmla="*/ 76199 w 142875"/>
                <a:gd name="connsiteY0" fmla="*/ 0 h 157163"/>
                <a:gd name="connsiteX1" fmla="*/ 142875 w 142875"/>
                <a:gd name="connsiteY1" fmla="*/ 157163 h 157163"/>
                <a:gd name="connsiteX2" fmla="*/ 0 w 142875"/>
                <a:gd name="connsiteY2" fmla="*/ 97631 h 157163"/>
                <a:gd name="connsiteX0" fmla="*/ 76199 w 119062"/>
                <a:gd name="connsiteY0" fmla="*/ 0 h 164307"/>
                <a:gd name="connsiteX1" fmla="*/ 119062 w 119062"/>
                <a:gd name="connsiteY1" fmla="*/ 164307 h 164307"/>
                <a:gd name="connsiteX2" fmla="*/ 0 w 119062"/>
                <a:gd name="connsiteY2" fmla="*/ 97631 h 164307"/>
                <a:gd name="connsiteX0" fmla="*/ 76199 w 115887"/>
                <a:gd name="connsiteY0" fmla="*/ 0 h 138907"/>
                <a:gd name="connsiteX1" fmla="*/ 115887 w 115887"/>
                <a:gd name="connsiteY1" fmla="*/ 138907 h 138907"/>
                <a:gd name="connsiteX2" fmla="*/ 0 w 115887"/>
                <a:gd name="connsiteY2" fmla="*/ 97631 h 138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887" h="138907">
                  <a:moveTo>
                    <a:pt x="76199" y="0"/>
                  </a:moveTo>
                  <a:lnTo>
                    <a:pt x="115887" y="138907"/>
                  </a:lnTo>
                  <a:lnTo>
                    <a:pt x="0" y="97631"/>
                  </a:lnTo>
                </a:path>
              </a:pathLst>
            </a:custGeom>
            <a:noFill/>
            <a:ln w="31750" cap="rnd">
              <a:solidFill>
                <a:srgbClr val="ABCC4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7887959-745D-4516-8514-2AB28EB1EA7B}"/>
              </a:ext>
            </a:extLst>
          </p:cNvPr>
          <p:cNvSpPr txBox="1"/>
          <p:nvPr/>
        </p:nvSpPr>
        <p:spPr>
          <a:xfrm>
            <a:off x="10341625" y="87898"/>
            <a:ext cx="1144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page. 01</a:t>
            </a:r>
            <a:r>
              <a:rPr lang="ko-KR" altLang="en-US" sz="5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xmlns="" id="{5FB56EFC-347F-4126-A3C1-B21E69267990}"/>
              </a:ext>
            </a:extLst>
          </p:cNvPr>
          <p:cNvSpPr/>
          <p:nvPr/>
        </p:nvSpPr>
        <p:spPr>
          <a:xfrm>
            <a:off x="789498" y="2026362"/>
            <a:ext cx="1885950" cy="18859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xmlns="" id="{EA44BF3E-F461-4151-9518-5A0B0CC87BE6}"/>
              </a:ext>
            </a:extLst>
          </p:cNvPr>
          <p:cNvSpPr/>
          <p:nvPr/>
        </p:nvSpPr>
        <p:spPr>
          <a:xfrm>
            <a:off x="765685" y="1935873"/>
            <a:ext cx="857250" cy="857250"/>
          </a:xfrm>
          <a:prstGeom prst="ellipse">
            <a:avLst/>
          </a:prstGeom>
          <a:solidFill>
            <a:srgbClr val="E05670"/>
          </a:solidFill>
          <a:ln w="107950">
            <a:solidFill>
              <a:srgbClr val="F9FA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화살표: 오른쪽 7">
            <a:extLst>
              <a:ext uri="{FF2B5EF4-FFF2-40B4-BE49-F238E27FC236}">
                <a16:creationId xmlns:a16="http://schemas.microsoft.com/office/drawing/2014/main" xmlns="" id="{57BF5F87-E49A-4676-9D18-D0A009A3D1B7}"/>
              </a:ext>
            </a:extLst>
          </p:cNvPr>
          <p:cNvSpPr/>
          <p:nvPr/>
        </p:nvSpPr>
        <p:spPr>
          <a:xfrm>
            <a:off x="3008823" y="2658979"/>
            <a:ext cx="403225" cy="506414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xmlns="" id="{E6062106-58DC-41F4-977D-9801DE55CDB0}"/>
              </a:ext>
            </a:extLst>
          </p:cNvPr>
          <p:cNvSpPr/>
          <p:nvPr/>
        </p:nvSpPr>
        <p:spPr>
          <a:xfrm>
            <a:off x="368224" y="4819579"/>
            <a:ext cx="272849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xmlns="" id="{72E32530-E35F-4FC2-9399-233F8BCFD1DB}"/>
              </a:ext>
            </a:extLst>
          </p:cNvPr>
          <p:cNvCxnSpPr>
            <a:cxnSpLocks/>
          </p:cNvCxnSpPr>
          <p:nvPr/>
        </p:nvCxnSpPr>
        <p:spPr>
          <a:xfrm>
            <a:off x="1732473" y="4116949"/>
            <a:ext cx="0" cy="54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>
            <a:extLst>
              <a:ext uri="{FF2B5EF4-FFF2-40B4-BE49-F238E27FC236}">
                <a16:creationId xmlns:a16="http://schemas.microsoft.com/office/drawing/2014/main" xmlns="" id="{3EFA7971-F623-40CE-9C3D-2FB84ECF7D21}"/>
              </a:ext>
            </a:extLst>
          </p:cNvPr>
          <p:cNvSpPr/>
          <p:nvPr/>
        </p:nvSpPr>
        <p:spPr>
          <a:xfrm>
            <a:off x="4063019" y="2021945"/>
            <a:ext cx="1885950" cy="18859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xmlns="" id="{06813B71-9FC6-4EEE-83F0-365ED8712905}"/>
              </a:ext>
            </a:extLst>
          </p:cNvPr>
          <p:cNvSpPr/>
          <p:nvPr/>
        </p:nvSpPr>
        <p:spPr>
          <a:xfrm>
            <a:off x="4039206" y="1931456"/>
            <a:ext cx="857250" cy="85725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07950">
            <a:solidFill>
              <a:srgbClr val="F9FA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화살표: 오른쪽 15">
            <a:extLst>
              <a:ext uri="{FF2B5EF4-FFF2-40B4-BE49-F238E27FC236}">
                <a16:creationId xmlns:a16="http://schemas.microsoft.com/office/drawing/2014/main" xmlns="" id="{AE676FB2-4FDB-4182-AB51-E48CB145354B}"/>
              </a:ext>
            </a:extLst>
          </p:cNvPr>
          <p:cNvSpPr/>
          <p:nvPr/>
        </p:nvSpPr>
        <p:spPr>
          <a:xfrm>
            <a:off x="6282344" y="2654562"/>
            <a:ext cx="403225" cy="506414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xmlns="" id="{DC0B5282-619E-411D-81AF-4456B2D306C7}"/>
              </a:ext>
            </a:extLst>
          </p:cNvPr>
          <p:cNvCxnSpPr>
            <a:cxnSpLocks/>
          </p:cNvCxnSpPr>
          <p:nvPr/>
        </p:nvCxnSpPr>
        <p:spPr>
          <a:xfrm>
            <a:off x="5005994" y="4112532"/>
            <a:ext cx="0" cy="54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타원 27">
            <a:extLst>
              <a:ext uri="{FF2B5EF4-FFF2-40B4-BE49-F238E27FC236}">
                <a16:creationId xmlns:a16="http://schemas.microsoft.com/office/drawing/2014/main" xmlns="" id="{989415F9-E035-4310-B181-6730C7477191}"/>
              </a:ext>
            </a:extLst>
          </p:cNvPr>
          <p:cNvSpPr/>
          <p:nvPr/>
        </p:nvSpPr>
        <p:spPr>
          <a:xfrm>
            <a:off x="7336540" y="2017528"/>
            <a:ext cx="1885950" cy="18859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xmlns="" id="{5C9AE019-A943-429F-B096-CD61A600FDA3}"/>
              </a:ext>
            </a:extLst>
          </p:cNvPr>
          <p:cNvSpPr/>
          <p:nvPr/>
        </p:nvSpPr>
        <p:spPr>
          <a:xfrm>
            <a:off x="7312727" y="1927039"/>
            <a:ext cx="857250" cy="85725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07950">
            <a:solidFill>
              <a:srgbClr val="F9FA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화살표: 오른쪽 21">
            <a:extLst>
              <a:ext uri="{FF2B5EF4-FFF2-40B4-BE49-F238E27FC236}">
                <a16:creationId xmlns:a16="http://schemas.microsoft.com/office/drawing/2014/main" xmlns="" id="{115A0CAA-FB6C-446F-9AF9-AE20EBBC00AA}"/>
              </a:ext>
            </a:extLst>
          </p:cNvPr>
          <p:cNvSpPr/>
          <p:nvPr/>
        </p:nvSpPr>
        <p:spPr>
          <a:xfrm>
            <a:off x="9555865" y="2650145"/>
            <a:ext cx="403225" cy="506414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xmlns="" id="{9988B2EB-EF12-41B1-A7D8-7BBBDA07975F}"/>
              </a:ext>
            </a:extLst>
          </p:cNvPr>
          <p:cNvCxnSpPr>
            <a:cxnSpLocks/>
          </p:cNvCxnSpPr>
          <p:nvPr/>
        </p:nvCxnSpPr>
        <p:spPr>
          <a:xfrm>
            <a:off x="8279515" y="4108115"/>
            <a:ext cx="0" cy="54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타원 32">
            <a:extLst>
              <a:ext uri="{FF2B5EF4-FFF2-40B4-BE49-F238E27FC236}">
                <a16:creationId xmlns:a16="http://schemas.microsoft.com/office/drawing/2014/main" xmlns="" id="{C5477995-2A42-4752-9101-C4CF508CFC84}"/>
              </a:ext>
            </a:extLst>
          </p:cNvPr>
          <p:cNvSpPr/>
          <p:nvPr/>
        </p:nvSpPr>
        <p:spPr>
          <a:xfrm>
            <a:off x="10345821" y="2483561"/>
            <a:ext cx="857250" cy="857250"/>
          </a:xfrm>
          <a:prstGeom prst="ellipse">
            <a:avLst/>
          </a:prstGeom>
          <a:solidFill>
            <a:srgbClr val="743786"/>
          </a:solidFill>
          <a:ln>
            <a:solidFill>
              <a:srgbClr val="7437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GOAL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>
            <a:spLocks/>
          </p:cNvSpPr>
          <p:nvPr/>
        </p:nvSpPr>
        <p:spPr bwMode="auto">
          <a:xfrm>
            <a:off x="7574451" y="2220706"/>
            <a:ext cx="328145" cy="287190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5" name="Freeform 36"/>
          <p:cNvSpPr>
            <a:spLocks noEditPoints="1"/>
          </p:cNvSpPr>
          <p:nvPr/>
        </p:nvSpPr>
        <p:spPr bwMode="auto">
          <a:xfrm>
            <a:off x="1099363" y="2214502"/>
            <a:ext cx="193691" cy="325772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6" name="자유형 35"/>
          <p:cNvSpPr>
            <a:spLocks/>
          </p:cNvSpPr>
          <p:nvPr/>
        </p:nvSpPr>
        <p:spPr bwMode="auto">
          <a:xfrm>
            <a:off x="4321797" y="2183586"/>
            <a:ext cx="292068" cy="323723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E6062106-58DC-41F4-977D-9801DE55CDB0}"/>
              </a:ext>
            </a:extLst>
          </p:cNvPr>
          <p:cNvSpPr/>
          <p:nvPr/>
        </p:nvSpPr>
        <p:spPr>
          <a:xfrm>
            <a:off x="3641745" y="4819579"/>
            <a:ext cx="272849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xmlns="" id="{E6062106-58DC-41F4-977D-9801DE55CDB0}"/>
              </a:ext>
            </a:extLst>
          </p:cNvPr>
          <p:cNvSpPr/>
          <p:nvPr/>
        </p:nvSpPr>
        <p:spPr>
          <a:xfrm>
            <a:off x="6915266" y="4819579"/>
            <a:ext cx="272849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1792819" y="2061904"/>
            <a:ext cx="2516714" cy="2516714"/>
          </a:xfrm>
          <a:prstGeom prst="ellipse">
            <a:avLst/>
          </a:prstGeom>
          <a:solidFill>
            <a:srgbClr val="743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116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134</a:t>
            </a:r>
          </a:p>
        </p:txBody>
      </p:sp>
      <p:sp>
        <p:nvSpPr>
          <p:cNvPr id="7" name="타원 6"/>
          <p:cNvSpPr/>
          <p:nvPr/>
        </p:nvSpPr>
        <p:spPr>
          <a:xfrm>
            <a:off x="4821712" y="2011502"/>
            <a:ext cx="2516714" cy="2516714"/>
          </a:xfrm>
          <a:prstGeom prst="ellipse">
            <a:avLst/>
          </a:prstGeom>
          <a:solidFill>
            <a:srgbClr val="ABC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171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73</a:t>
            </a:r>
          </a:p>
        </p:txBody>
      </p:sp>
      <p:sp>
        <p:nvSpPr>
          <p:cNvPr id="8" name="타원 7"/>
          <p:cNvSpPr/>
          <p:nvPr/>
        </p:nvSpPr>
        <p:spPr>
          <a:xfrm>
            <a:off x="7850605" y="2011502"/>
            <a:ext cx="2516714" cy="2516714"/>
          </a:xfrm>
          <a:prstGeom prst="ellipse">
            <a:avLst/>
          </a:prstGeom>
          <a:solidFill>
            <a:srgbClr val="E05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224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86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112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753</Words>
  <Application>Microsoft Office PowerPoint</Application>
  <PresentationFormat>와이드스크린</PresentationFormat>
  <Paragraphs>130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Aharoni</vt:lpstr>
      <vt:lpstr>ＭＳ Ｐゴシック</vt:lpstr>
      <vt:lpstr>Tmon몬소리 Black</vt:lpstr>
      <vt:lpstr>맑은 고딕</vt:lpstr>
      <vt:lpstr>야놀자 야체 B</vt:lpstr>
      <vt:lpstr>游ゴシック</vt:lpstr>
      <vt:lpstr>Arial</vt:lpstr>
      <vt:lpstr>Calibri Light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2021-01-19T02:22:02Z</dcterms:created>
  <dcterms:modified xsi:type="dcterms:W3CDTF">2024-12-10T00:45:50Z</dcterms:modified>
</cp:coreProperties>
</file>