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8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93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16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75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9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92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3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72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179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76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01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66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02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openDmnd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3575210" y="2273305"/>
            <a:ext cx="5151399" cy="1737360"/>
            <a:chOff x="3575210" y="2273305"/>
            <a:chExt cx="5151399" cy="1737360"/>
          </a:xfrm>
        </p:grpSpPr>
        <p:sp>
          <p:nvSpPr>
            <p:cNvPr id="20" name="사각형: 둥근 모서리 6">
              <a:extLst>
                <a:ext uri="{FF2B5EF4-FFF2-40B4-BE49-F238E27FC236}">
                  <a16:creationId xmlns:a16="http://schemas.microsoft.com/office/drawing/2014/main" xmlns="" id="{36604C71-B0D6-40E2-B0F4-DAC7C9C29B15}"/>
                </a:ext>
              </a:extLst>
            </p:cNvPr>
            <p:cNvSpPr/>
            <p:nvPr/>
          </p:nvSpPr>
          <p:spPr>
            <a:xfrm>
              <a:off x="3675058" y="2401961"/>
              <a:ext cx="5051551" cy="1608704"/>
            </a:xfrm>
            <a:prstGeom prst="roundRect">
              <a:avLst>
                <a:gd name="adj" fmla="val 12688"/>
              </a:avLst>
            </a:prstGeom>
            <a:pattFill prst="wd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altLang="ko-KR" sz="9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7" name="사각형: 둥근 모서리 6">
              <a:extLst>
                <a:ext uri="{FF2B5EF4-FFF2-40B4-BE49-F238E27FC236}">
                  <a16:creationId xmlns:a16="http://schemas.microsoft.com/office/drawing/2014/main" xmlns="" id="{36604C71-B0D6-40E2-B0F4-DAC7C9C29B15}"/>
                </a:ext>
              </a:extLst>
            </p:cNvPr>
            <p:cNvSpPr/>
            <p:nvPr/>
          </p:nvSpPr>
          <p:spPr>
            <a:xfrm>
              <a:off x="3575210" y="2273305"/>
              <a:ext cx="5051551" cy="1608704"/>
            </a:xfrm>
            <a:prstGeom prst="roundRect">
              <a:avLst>
                <a:gd name="adj" fmla="val 12688"/>
              </a:avLst>
            </a:prstGeom>
            <a:gradFill flip="none" rotWithShape="1">
              <a:gsLst>
                <a:gs pos="96000">
                  <a:schemeClr val="bg1"/>
                </a:gs>
                <a:gs pos="96000">
                  <a:srgbClr val="FAE4F1"/>
                </a:gs>
              </a:gsLst>
              <a:path path="shape">
                <a:fillToRect l="50000" t="50000" r="50000" b="50000"/>
              </a:path>
              <a:tileRect/>
            </a:gra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latinLnBrk="0">
                <a:defRPr/>
              </a:pPr>
              <a:r>
                <a:rPr lang="en-US" altLang="ja-JP" sz="32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PPT</a:t>
              </a:r>
              <a:r>
                <a:rPr lang="ja-JP" altLang="en-US" sz="3200" b="1" i="1" kern="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テンプレート</a:t>
              </a:r>
              <a:endParaRPr lang="en-US" altLang="ja-JP" sz="32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endParaRPr>
            </a:p>
            <a:p>
              <a:pPr lvl="0" algn="ctr" latinLnBrk="0">
                <a:defRPr/>
              </a:pPr>
              <a:r>
                <a:rPr lang="en-US" altLang="ja-JP" sz="8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PAPOZIP</a:t>
              </a:r>
              <a:r>
                <a:rPr lang="ja-JP" altLang="en-US" sz="8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と一緒に</a:t>
              </a:r>
              <a:r>
                <a:rPr lang="en-US" altLang="ja-JP" sz="800" kern="0" dirty="0" err="1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ppt</a:t>
              </a:r>
              <a:r>
                <a:rPr lang="ja-JP" altLang="en-US" sz="800" kern="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を作る楽しさを感じてください</a:t>
              </a:r>
              <a:endParaRPr lang="en-US" altLang="ko-KR" sz="600" kern="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3575210" y="1303401"/>
            <a:ext cx="1561499" cy="744572"/>
            <a:chOff x="3575210" y="1303401"/>
            <a:chExt cx="1561499" cy="744572"/>
          </a:xfrm>
        </p:grpSpPr>
        <p:sp>
          <p:nvSpPr>
            <p:cNvPr id="22" name="사각형: 둥근 모서리 6">
              <a:extLst>
                <a:ext uri="{FF2B5EF4-FFF2-40B4-BE49-F238E27FC236}">
                  <a16:creationId xmlns:a16="http://schemas.microsoft.com/office/drawing/2014/main" xmlns="" id="{36604C71-B0D6-40E2-B0F4-DAC7C9C29B15}"/>
                </a:ext>
              </a:extLst>
            </p:cNvPr>
            <p:cNvSpPr/>
            <p:nvPr/>
          </p:nvSpPr>
          <p:spPr>
            <a:xfrm>
              <a:off x="3639219" y="1398749"/>
              <a:ext cx="1497490" cy="649224"/>
            </a:xfrm>
            <a:prstGeom prst="roundRect">
              <a:avLst>
                <a:gd name="adj" fmla="val 25892"/>
              </a:avLst>
            </a:prstGeom>
            <a:pattFill prst="wd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altLang="ko-KR" sz="9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xmlns="" id="{2EB8457B-682C-40BC-942F-03B8E27B165F}"/>
                </a:ext>
              </a:extLst>
            </p:cNvPr>
            <p:cNvSpPr/>
            <p:nvPr/>
          </p:nvSpPr>
          <p:spPr>
            <a:xfrm>
              <a:off x="3575210" y="1303401"/>
              <a:ext cx="1497490" cy="649224"/>
            </a:xfrm>
            <a:prstGeom prst="roundRect">
              <a:avLst>
                <a:gd name="adj" fmla="val 27256"/>
              </a:avLst>
            </a:prstGeom>
            <a:solidFill>
              <a:srgbClr val="BCF1FA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타원 7">
              <a:extLst>
                <a:ext uri="{FF2B5EF4-FFF2-40B4-BE49-F238E27FC236}">
                  <a16:creationId xmlns:a16="http://schemas.microsoft.com/office/drawing/2014/main" xmlns="" id="{5EAD9304-74E0-4DB6-8F3C-92B54666BBA4}"/>
                </a:ext>
              </a:extLst>
            </p:cNvPr>
            <p:cNvSpPr/>
            <p:nvPr/>
          </p:nvSpPr>
          <p:spPr>
            <a:xfrm>
              <a:off x="3693346" y="1446961"/>
              <a:ext cx="360000" cy="360000"/>
            </a:xfrm>
            <a:prstGeom prst="ellipse">
              <a:avLst/>
            </a:prstGeom>
            <a:gradFill flip="none" rotWithShape="1">
              <a:gsLst>
                <a:gs pos="71000">
                  <a:srgbClr val="FA7296"/>
                </a:gs>
                <a:gs pos="73000">
                  <a:srgbClr val="F82C61"/>
                </a:gs>
              </a:gsLst>
              <a:path path="circle">
                <a:fillToRect r="100000" b="100000"/>
              </a:path>
              <a:tileRect l="-100000" t="-100000"/>
            </a:gra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10" name="Group 12">
              <a:extLst>
                <a:ext uri="{FF2B5EF4-FFF2-40B4-BE49-F238E27FC236}">
                  <a16:creationId xmlns:a16="http://schemas.microsoft.com/office/drawing/2014/main" xmlns="" id="{3CCEB6CF-BDAC-42FC-BC45-84EAED3DBF7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779435" y="1545907"/>
              <a:ext cx="187822" cy="149408"/>
              <a:chOff x="6124" y="305"/>
              <a:chExt cx="841" cy="669"/>
            </a:xfrm>
            <a:solidFill>
              <a:schemeClr val="bg1"/>
            </a:solidFill>
          </p:grpSpPr>
          <p:sp>
            <p:nvSpPr>
              <p:cNvPr id="11" name="Freeform 13">
                <a:extLst>
                  <a:ext uri="{FF2B5EF4-FFF2-40B4-BE49-F238E27FC236}">
                    <a16:creationId xmlns:a16="http://schemas.microsoft.com/office/drawing/2014/main" xmlns="" id="{E19326C7-598E-448A-BB4B-EB3536BE93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 14">
                <a:extLst>
                  <a:ext uri="{FF2B5EF4-FFF2-40B4-BE49-F238E27FC236}">
                    <a16:creationId xmlns:a16="http://schemas.microsoft.com/office/drawing/2014/main" xmlns="" id="{71FB1AD2-DDFF-4D52-B00C-353F96D95B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" name="타원 12">
              <a:extLst>
                <a:ext uri="{FF2B5EF4-FFF2-40B4-BE49-F238E27FC236}">
                  <a16:creationId xmlns:a16="http://schemas.microsoft.com/office/drawing/2014/main" xmlns="" id="{F78FE004-2E2A-4D18-ABB3-E66DA598FE1E}"/>
                </a:ext>
              </a:extLst>
            </p:cNvPr>
            <p:cNvSpPr/>
            <p:nvPr/>
          </p:nvSpPr>
          <p:spPr>
            <a:xfrm>
              <a:off x="4166235" y="1446961"/>
              <a:ext cx="360000" cy="3600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Ins="144000" bIns="72000" rtlCol="0" anchor="ctr"/>
            <a:lstStyle/>
            <a:p>
              <a:pPr algn="ctr"/>
              <a:r>
                <a:rPr lang="ko-KR" altLang="en-US" sz="14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◀</a:t>
              </a:r>
            </a:p>
          </p:txBody>
        </p:sp>
        <p:sp>
          <p:nvSpPr>
            <p:cNvPr id="14" name="타원 13">
              <a:extLst>
                <a:ext uri="{FF2B5EF4-FFF2-40B4-BE49-F238E27FC236}">
                  <a16:creationId xmlns:a16="http://schemas.microsoft.com/office/drawing/2014/main" xmlns="" id="{B5E78F5C-5C1C-40F6-A38A-597915BBE186}"/>
                </a:ext>
              </a:extLst>
            </p:cNvPr>
            <p:cNvSpPr/>
            <p:nvPr/>
          </p:nvSpPr>
          <p:spPr>
            <a:xfrm>
              <a:off x="4613878" y="1446961"/>
              <a:ext cx="360000" cy="3600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80000" rIns="144000" bIns="72000" rtlCol="0" anchor="ctr"/>
            <a:lstStyle/>
            <a:p>
              <a:pPr algn="ctr"/>
              <a:r>
                <a:rPr lang="ko-KR" altLang="en-US" sz="14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▶</a:t>
              </a:r>
            </a:p>
          </p:txBody>
        </p:sp>
      </p:grpSp>
      <p:grpSp>
        <p:nvGrpSpPr>
          <p:cNvPr id="3" name="그룹 2"/>
          <p:cNvGrpSpPr/>
          <p:nvPr/>
        </p:nvGrpSpPr>
        <p:grpSpPr>
          <a:xfrm>
            <a:off x="5809567" y="4335590"/>
            <a:ext cx="2901802" cy="503084"/>
            <a:chOff x="5809567" y="4335590"/>
            <a:chExt cx="2901802" cy="503084"/>
          </a:xfrm>
        </p:grpSpPr>
        <p:sp>
          <p:nvSpPr>
            <p:cNvPr id="21" name="사각형: 둥근 모서리 6">
              <a:extLst>
                <a:ext uri="{FF2B5EF4-FFF2-40B4-BE49-F238E27FC236}">
                  <a16:creationId xmlns:a16="http://schemas.microsoft.com/office/drawing/2014/main" xmlns="" id="{36604C71-B0D6-40E2-B0F4-DAC7C9C29B15}"/>
                </a:ext>
              </a:extLst>
            </p:cNvPr>
            <p:cNvSpPr/>
            <p:nvPr/>
          </p:nvSpPr>
          <p:spPr>
            <a:xfrm>
              <a:off x="5870527" y="4427030"/>
              <a:ext cx="2840842" cy="411644"/>
            </a:xfrm>
            <a:prstGeom prst="roundRect">
              <a:avLst>
                <a:gd name="adj" fmla="val 36999"/>
              </a:avLst>
            </a:prstGeom>
            <a:pattFill prst="wd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 altLang="ko-KR" sz="9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18" name="사각형: 둥근 모서리 6">
              <a:extLst>
                <a:ext uri="{FF2B5EF4-FFF2-40B4-BE49-F238E27FC236}">
                  <a16:creationId xmlns:a16="http://schemas.microsoft.com/office/drawing/2014/main" xmlns="" id="{36604C71-B0D6-40E2-B0F4-DAC7C9C29B15}"/>
                </a:ext>
              </a:extLst>
            </p:cNvPr>
            <p:cNvSpPr/>
            <p:nvPr/>
          </p:nvSpPr>
          <p:spPr>
            <a:xfrm>
              <a:off x="5809567" y="4335590"/>
              <a:ext cx="2840841" cy="419264"/>
            </a:xfrm>
            <a:prstGeom prst="roundRect">
              <a:avLst>
                <a:gd name="adj" fmla="val 35044"/>
              </a:avLst>
            </a:prstGeom>
            <a:gradFill flip="none" rotWithShape="1">
              <a:gsLst>
                <a:gs pos="96000">
                  <a:schemeClr val="bg1"/>
                </a:gs>
                <a:gs pos="96000">
                  <a:srgbClr val="BCF1FA"/>
                </a:gs>
              </a:gsLst>
              <a:path path="shape">
                <a:fillToRect l="50000" t="50000" r="50000" b="50000"/>
              </a:path>
              <a:tileRect/>
            </a:gra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ko-KR" altLang="en-US" kern="0" dirty="0" smtClean="0">
                  <a:ln w="12700"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latin typeface="야놀자 야체 B" panose="02020603020101020101" pitchFamily="18" charset="-127"/>
                  <a:ea typeface="야놀자 야체 B" panose="02020603020101020101" pitchFamily="18" charset="-127"/>
                </a:rPr>
                <a:t>経営</a:t>
              </a:r>
              <a:r>
                <a:rPr lang="ko-KR" altLang="en-US" kern="0" dirty="0" smtClean="0">
                  <a:ln w="12700"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latin typeface="야놀자 야체 B" panose="02020603020101020101" pitchFamily="18" charset="-127"/>
                  <a:ea typeface="야놀자 야체 B" panose="02020603020101020101" pitchFamily="18" charset="-127"/>
                </a:rPr>
                <a:t> </a:t>
              </a:r>
              <a:r>
                <a:rPr lang="en-US" altLang="ko-KR" kern="0" dirty="0">
                  <a:ln w="12700"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latin typeface="야놀자 야체 B" panose="02020603020101020101" pitchFamily="18" charset="-127"/>
                  <a:ea typeface="야놀자 야체 B" panose="02020603020101020101" pitchFamily="18" charset="-127"/>
                </a:rPr>
                <a:t>20123457 </a:t>
              </a:r>
              <a:r>
                <a:rPr lang="ko-KR" altLang="en-US" kern="0" dirty="0" smtClean="0">
                  <a:ln w="12700"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latin typeface="야놀자 야체 B" panose="02020603020101020101" pitchFamily="18" charset="-127"/>
                  <a:ea typeface="야놀자 야체 B" panose="02020603020101020101" pitchFamily="18" charset="-127"/>
                </a:rPr>
                <a:t>炫錫</a:t>
              </a:r>
              <a:endParaRPr lang="en-US" altLang="ko-KR" sz="3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97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olidDmnd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293437" y="360946"/>
            <a:ext cx="11605125" cy="842211"/>
            <a:chOff x="293437" y="360946"/>
            <a:chExt cx="11605125" cy="842211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xmlns="" id="{2EB8457B-682C-40BC-942F-03B8E27B165F}"/>
                </a:ext>
              </a:extLst>
            </p:cNvPr>
            <p:cNvSpPr/>
            <p:nvPr/>
          </p:nvSpPr>
          <p:spPr>
            <a:xfrm>
              <a:off x="293437" y="360946"/>
              <a:ext cx="11605125" cy="842211"/>
            </a:xfrm>
            <a:prstGeom prst="roundRect">
              <a:avLst/>
            </a:prstGeom>
            <a:gradFill flip="none" rotWithShape="1">
              <a:gsLst>
                <a:gs pos="96000">
                  <a:srgbClr val="BCF1FA"/>
                </a:gs>
                <a:gs pos="96000">
                  <a:srgbClr val="60D4CC"/>
                </a:gs>
              </a:gsLst>
              <a:path path="shape">
                <a:fillToRect l="50000" t="50000" r="50000" b="50000"/>
              </a:path>
              <a:tileRect/>
            </a:gra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타원 7">
              <a:extLst>
                <a:ext uri="{FF2B5EF4-FFF2-40B4-BE49-F238E27FC236}">
                  <a16:creationId xmlns:a16="http://schemas.microsoft.com/office/drawing/2014/main" xmlns="" id="{5EAD9304-74E0-4DB6-8F3C-92B54666BBA4}"/>
                </a:ext>
              </a:extLst>
            </p:cNvPr>
            <p:cNvSpPr/>
            <p:nvPr/>
          </p:nvSpPr>
          <p:spPr>
            <a:xfrm>
              <a:off x="639344" y="618622"/>
              <a:ext cx="360000" cy="360000"/>
            </a:xfrm>
            <a:prstGeom prst="ellipse">
              <a:avLst/>
            </a:prstGeom>
            <a:gradFill flip="none" rotWithShape="1">
              <a:gsLst>
                <a:gs pos="71000">
                  <a:srgbClr val="FA7296"/>
                </a:gs>
                <a:gs pos="73000">
                  <a:srgbClr val="F82C61"/>
                </a:gs>
              </a:gsLst>
              <a:path path="circle">
                <a:fillToRect r="100000" b="100000"/>
              </a:path>
              <a:tileRect l="-100000" t="-100000"/>
            </a:gra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10" name="Group 12">
              <a:extLst>
                <a:ext uri="{FF2B5EF4-FFF2-40B4-BE49-F238E27FC236}">
                  <a16:creationId xmlns:a16="http://schemas.microsoft.com/office/drawing/2014/main" xmlns="" id="{3CCEB6CF-BDAC-42FC-BC45-84EAED3DBF7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25433" y="717568"/>
              <a:ext cx="187822" cy="149408"/>
              <a:chOff x="6124" y="305"/>
              <a:chExt cx="841" cy="669"/>
            </a:xfrm>
            <a:solidFill>
              <a:schemeClr val="bg1"/>
            </a:solidFill>
          </p:grpSpPr>
          <p:sp>
            <p:nvSpPr>
              <p:cNvPr id="11" name="Freeform 13">
                <a:extLst>
                  <a:ext uri="{FF2B5EF4-FFF2-40B4-BE49-F238E27FC236}">
                    <a16:creationId xmlns:a16="http://schemas.microsoft.com/office/drawing/2014/main" xmlns="" id="{E19326C7-598E-448A-BB4B-EB3536BE93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 14">
                <a:extLst>
                  <a:ext uri="{FF2B5EF4-FFF2-40B4-BE49-F238E27FC236}">
                    <a16:creationId xmlns:a16="http://schemas.microsoft.com/office/drawing/2014/main" xmlns="" id="{71FB1AD2-DDFF-4D52-B00C-353F96D95B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" name="타원 12">
              <a:extLst>
                <a:ext uri="{FF2B5EF4-FFF2-40B4-BE49-F238E27FC236}">
                  <a16:creationId xmlns:a16="http://schemas.microsoft.com/office/drawing/2014/main" xmlns="" id="{F78FE004-2E2A-4D18-ABB3-E66DA598FE1E}"/>
                </a:ext>
              </a:extLst>
            </p:cNvPr>
            <p:cNvSpPr/>
            <p:nvPr/>
          </p:nvSpPr>
          <p:spPr>
            <a:xfrm>
              <a:off x="1112233" y="618622"/>
              <a:ext cx="360000" cy="3600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Ins="144000" bIns="72000" rtlCol="0" anchor="ctr"/>
            <a:lstStyle/>
            <a:p>
              <a:pPr algn="ctr"/>
              <a:r>
                <a:rPr lang="ko-KR" altLang="en-US" sz="14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◀</a:t>
              </a:r>
            </a:p>
          </p:txBody>
        </p:sp>
        <p:sp>
          <p:nvSpPr>
            <p:cNvPr id="14" name="타원 13">
              <a:extLst>
                <a:ext uri="{FF2B5EF4-FFF2-40B4-BE49-F238E27FC236}">
                  <a16:creationId xmlns:a16="http://schemas.microsoft.com/office/drawing/2014/main" xmlns="" id="{B5E78F5C-5C1C-40F6-A38A-597915BBE186}"/>
                </a:ext>
              </a:extLst>
            </p:cNvPr>
            <p:cNvSpPr/>
            <p:nvPr/>
          </p:nvSpPr>
          <p:spPr>
            <a:xfrm>
              <a:off x="1559876" y="618622"/>
              <a:ext cx="360000" cy="360000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80000" rIns="144000" bIns="72000" rtlCol="0" anchor="ctr"/>
            <a:lstStyle/>
            <a:p>
              <a:pPr algn="ctr"/>
              <a:r>
                <a:rPr lang="ko-KR" altLang="en-US" sz="14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▶</a:t>
              </a:r>
            </a:p>
          </p:txBody>
        </p:sp>
      </p:grp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xmlns="" id="{36604C71-B0D6-40E2-B0F4-DAC7C9C29B15}"/>
              </a:ext>
            </a:extLst>
          </p:cNvPr>
          <p:cNvSpPr/>
          <p:nvPr/>
        </p:nvSpPr>
        <p:spPr>
          <a:xfrm>
            <a:off x="2108201" y="485272"/>
            <a:ext cx="9544050" cy="593558"/>
          </a:xfrm>
          <a:prstGeom prst="roundRect">
            <a:avLst/>
          </a:prstGeom>
          <a:gradFill flip="none" rotWithShape="1">
            <a:gsLst>
              <a:gs pos="96000">
                <a:schemeClr val="bg1"/>
              </a:gs>
              <a:gs pos="96000">
                <a:srgbClr val="FAE4F1"/>
              </a:gs>
            </a:gsLst>
            <a:path path="shape">
              <a:fillToRect l="50000" t="50000" r="50000" b="50000"/>
            </a:path>
            <a:tileRect/>
          </a:gra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latinLnBrk="0">
              <a:defRPr/>
            </a:pPr>
            <a:r>
              <a:rPr lang="en-US" altLang="ja-JP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</a:t>
            </a:r>
            <a:r>
              <a:rPr lang="ja-JP" altLang="en-US" sz="2800" b="1" i="1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ト</a:t>
            </a:r>
            <a:r>
              <a:rPr lang="en-US" altLang="ja-JP" sz="800" kern="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xmlns="" id="{85587A5B-DF54-4DFE-BCCF-5A356EE0ED98}"/>
              </a:ext>
            </a:extLst>
          </p:cNvPr>
          <p:cNvSpPr/>
          <p:nvPr/>
        </p:nvSpPr>
        <p:spPr>
          <a:xfrm>
            <a:off x="293437" y="1352883"/>
            <a:ext cx="11605125" cy="5250784"/>
          </a:xfrm>
          <a:prstGeom prst="roundRect">
            <a:avLst>
              <a:gd name="adj" fmla="val 3122"/>
            </a:avLst>
          </a:prstGeom>
          <a:solidFill>
            <a:schemeClr val="bg1"/>
          </a:solidFill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2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/>
          <p:cNvSpPr/>
          <p:nvPr/>
        </p:nvSpPr>
        <p:spPr>
          <a:xfrm>
            <a:off x="828992" y="2159783"/>
            <a:ext cx="2263445" cy="2263445"/>
          </a:xfrm>
          <a:prstGeom prst="ellipse">
            <a:avLst/>
          </a:prstGeom>
          <a:solidFill>
            <a:srgbClr val="BC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188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241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250</a:t>
            </a:r>
          </a:p>
        </p:txBody>
      </p:sp>
      <p:sp>
        <p:nvSpPr>
          <p:cNvPr id="7" name="타원 6"/>
          <p:cNvSpPr/>
          <p:nvPr/>
        </p:nvSpPr>
        <p:spPr>
          <a:xfrm>
            <a:off x="3499539" y="2159783"/>
            <a:ext cx="2263445" cy="2263445"/>
          </a:xfrm>
          <a:prstGeom prst="ellipse">
            <a:avLst/>
          </a:prstGeom>
          <a:solidFill>
            <a:srgbClr val="60D4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96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212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204</a:t>
            </a:r>
          </a:p>
        </p:txBody>
      </p:sp>
      <p:sp>
        <p:nvSpPr>
          <p:cNvPr id="8" name="타원 7"/>
          <p:cNvSpPr/>
          <p:nvPr/>
        </p:nvSpPr>
        <p:spPr>
          <a:xfrm>
            <a:off x="6170086" y="2159783"/>
            <a:ext cx="2263445" cy="2263445"/>
          </a:xfrm>
          <a:prstGeom prst="ellipse">
            <a:avLst/>
          </a:prstGeom>
          <a:solidFill>
            <a:srgbClr val="FAE4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250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228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241</a:t>
            </a:r>
          </a:p>
        </p:txBody>
      </p:sp>
      <p:sp>
        <p:nvSpPr>
          <p:cNvPr id="9" name="타원 8"/>
          <p:cNvSpPr/>
          <p:nvPr/>
        </p:nvSpPr>
        <p:spPr>
          <a:xfrm>
            <a:off x="8840633" y="2159783"/>
            <a:ext cx="2263445" cy="2263445"/>
          </a:xfrm>
          <a:prstGeom prst="ellipse">
            <a:avLst/>
          </a:prstGeom>
          <a:solidFill>
            <a:srgbClr val="F82C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248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44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97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00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6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147</Words>
  <Application>Microsoft Office PowerPoint</Application>
  <PresentationFormat>와이드스크린</PresentationFormat>
  <Paragraphs>23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Tmon몬소리 Black</vt:lpstr>
      <vt:lpstr>맑은 고딕</vt:lpstr>
      <vt:lpstr>야놀자 야체 B</vt:lpstr>
      <vt:lpstr>游ゴシック</vt:lpstr>
      <vt:lpstr>Arial</vt:lpstr>
      <vt:lpstr>26_Office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2021-01-17T04:51:27Z</dcterms:created>
  <dcterms:modified xsi:type="dcterms:W3CDTF">2024-12-09T05:32:42Z</dcterms:modified>
</cp:coreProperties>
</file>