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6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6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수량</c:v>
                </c:pt>
              </c:strCache>
            </c:strRef>
          </c:tx>
          <c:spPr>
            <a:ln w="19050">
              <a:solidFill>
                <a:schemeClr val="bg1"/>
              </a:solidFill>
            </a:ln>
            <a:effectLst>
              <a:outerShdw blurRad="50800" dist="38100" dir="5400000" algn="t" rotWithShape="0">
                <a:srgbClr val="57C4C7">
                  <a:alpha val="40000"/>
                </a:srgbClr>
              </a:outerShdw>
            </a:effectLst>
          </c:spPr>
          <c:marker>
            <c:symbol val="none"/>
          </c:marker>
          <c:dPt>
            <c:idx val="0"/>
            <c:bubble3D val="0"/>
          </c:dPt>
          <c:dPt>
            <c:idx val="2"/>
            <c:bubble3D val="0"/>
          </c:dPt>
          <c:cat>
            <c:strRef>
              <c:f>Sheet1!$A$2:$A$6</c:f>
              <c:strCache>
                <c:ptCount val="5"/>
                <c:pt idx="0">
                  <c:v>가</c:v>
                </c:pt>
                <c:pt idx="1">
                  <c:v>나</c:v>
                </c:pt>
                <c:pt idx="2">
                  <c:v>다</c:v>
                </c:pt>
                <c:pt idx="3">
                  <c:v>라</c:v>
                </c:pt>
                <c:pt idx="4">
                  <c:v>마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11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수량2</c:v>
                </c:pt>
              </c:strCache>
            </c:strRef>
          </c:tx>
          <c:spPr>
            <a:ln>
              <a:solidFill>
                <a:srgbClr val="57C4C7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가</c:v>
                </c:pt>
                <c:pt idx="1">
                  <c:v>나</c:v>
                </c:pt>
                <c:pt idx="2">
                  <c:v>다</c:v>
                </c:pt>
                <c:pt idx="3">
                  <c:v>라</c:v>
                </c:pt>
                <c:pt idx="4">
                  <c:v>마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</c:v>
                </c:pt>
                <c:pt idx="1">
                  <c:v>32</c:v>
                </c:pt>
                <c:pt idx="2">
                  <c:v>38</c:v>
                </c:pt>
                <c:pt idx="3">
                  <c:v>33</c:v>
                </c:pt>
                <c:pt idx="4">
                  <c:v>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2811760"/>
        <c:axId val="1752820464"/>
      </c:lineChart>
      <c:catAx>
        <c:axId val="1752811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bg1">
                    <a:lumMod val="75000"/>
                  </a:schemeClr>
                </a:solidFill>
              </a:defRPr>
            </a:pPr>
            <a:endParaRPr lang="ko-KR"/>
          </a:p>
        </c:txPr>
        <c:crossAx val="1752820464"/>
        <c:crosses val="autoZero"/>
        <c:auto val="1"/>
        <c:lblAlgn val="ctr"/>
        <c:lblOffset val="100"/>
        <c:noMultiLvlLbl val="0"/>
      </c:catAx>
      <c:valAx>
        <c:axId val="17528204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>
                    <a:lumMod val="75000"/>
                  </a:schemeClr>
                </a:solidFill>
              </a:defRPr>
            </a:pPr>
            <a:endParaRPr lang="ko-KR"/>
          </a:p>
        </c:txPr>
        <c:crossAx val="1752811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45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05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26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9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34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3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36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0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95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8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92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0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4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8A8AE6A4-FA2E-463D-A497-929D5DDB7BAA}"/>
              </a:ext>
            </a:extLst>
          </p:cNvPr>
          <p:cNvSpPr/>
          <p:nvPr/>
        </p:nvSpPr>
        <p:spPr>
          <a:xfrm>
            <a:off x="3439539" y="1518284"/>
            <a:ext cx="5312923" cy="37242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302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xmlns="" id="{8A8AE6A4-FA2E-463D-A497-929D5DDB7BAA}"/>
              </a:ext>
            </a:extLst>
          </p:cNvPr>
          <p:cNvSpPr/>
          <p:nvPr/>
        </p:nvSpPr>
        <p:spPr>
          <a:xfrm>
            <a:off x="3387610" y="1589721"/>
            <a:ext cx="5416780" cy="3581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  <a:effectLst>
            <a:outerShdw blurRad="2159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ja-JP" sz="3600" b="1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600" b="1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</a:t>
            </a:r>
            <a:r>
              <a:rPr lang="ja-JP" altLang="en-US" sz="36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ンプレー</a:t>
            </a:r>
            <a:r>
              <a:rPr lang="ja-JP" altLang="en-US" sz="3600" b="1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ト</a:t>
            </a:r>
            <a:endParaRPr lang="en-US" altLang="ja-JP" sz="3600" b="1" i="1" kern="0" dirty="0" smtClean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62" name="그룹 61"/>
          <p:cNvGrpSpPr/>
          <p:nvPr/>
        </p:nvGrpSpPr>
        <p:grpSpPr>
          <a:xfrm>
            <a:off x="3575384" y="1813408"/>
            <a:ext cx="610836" cy="311641"/>
            <a:chOff x="2728672" y="2543023"/>
            <a:chExt cx="610836" cy="311641"/>
          </a:xfrm>
        </p:grpSpPr>
        <p:sp>
          <p:nvSpPr>
            <p:cNvPr id="54" name="타원 53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3276056" y="2543023"/>
              <a:ext cx="63452" cy="6345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  <a:stCxn id="54" idx="3"/>
            </p:cNvCxnSpPr>
            <p:nvPr/>
          </p:nvCxnSpPr>
          <p:spPr>
            <a:xfrm flipH="1">
              <a:off x="3101246" y="2597183"/>
              <a:ext cx="184102" cy="83553"/>
            </a:xfrm>
            <a:prstGeom prst="line">
              <a:avLst/>
            </a:prstGeom>
            <a:ln w="508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자유형 55"/>
            <p:cNvSpPr/>
            <p:nvPr/>
          </p:nvSpPr>
          <p:spPr>
            <a:xfrm rot="19816045" flipH="1">
              <a:off x="3069110" y="2553022"/>
              <a:ext cx="257255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63500" cap="rnd">
              <a:solidFill>
                <a:schemeClr val="bg1">
                  <a:lumMod val="6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7" name="타원 56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2749877" y="2798252"/>
              <a:ext cx="56412" cy="5641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98831" y="2738438"/>
              <a:ext cx="163444" cy="84977"/>
            </a:xfrm>
            <a:prstGeom prst="line">
              <a:avLst/>
            </a:prstGeom>
            <a:ln w="508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자유형 58"/>
            <p:cNvSpPr/>
            <p:nvPr/>
          </p:nvSpPr>
          <p:spPr>
            <a:xfrm rot="20244873">
              <a:off x="2728672" y="2712334"/>
              <a:ext cx="254909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63500" cap="rnd"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3538458" y="1711408"/>
            <a:ext cx="580007" cy="296352"/>
            <a:chOff x="853282" y="999269"/>
            <a:chExt cx="458579" cy="234309"/>
          </a:xfrm>
        </p:grpSpPr>
        <p:sp>
          <p:nvSpPr>
            <p:cNvPr id="49" name="타원 48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1268661" y="1011881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49083" y="1033481"/>
              <a:ext cx="137668" cy="50178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자유형 47"/>
            <p:cNvSpPr/>
            <p:nvPr/>
          </p:nvSpPr>
          <p:spPr>
            <a:xfrm rot="19816045" flipH="1">
              <a:off x="1103313" y="999269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874657" y="119037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6257" y="1144345"/>
              <a:ext cx="131605" cy="65342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자유형 2"/>
            <p:cNvSpPr/>
            <p:nvPr/>
          </p:nvSpPr>
          <p:spPr>
            <a:xfrm rot="20244873">
              <a:off x="853282" y="1110133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83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4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C604C8C8-CAD9-4535-9C76-F3939AA1AA94}"/>
              </a:ext>
            </a:extLst>
          </p:cNvPr>
          <p:cNvSpPr/>
          <p:nvPr/>
        </p:nvSpPr>
        <p:spPr>
          <a:xfrm>
            <a:off x="500062" y="478521"/>
            <a:ext cx="11382375" cy="6194571"/>
          </a:xfrm>
          <a:prstGeom prst="rect">
            <a:avLst/>
          </a:prstGeom>
          <a:solidFill>
            <a:schemeClr val="tx1">
              <a:alpha val="24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8A8AE6A4-FA2E-463D-A497-929D5DDB7BAA}"/>
              </a:ext>
            </a:extLst>
          </p:cNvPr>
          <p:cNvSpPr/>
          <p:nvPr/>
        </p:nvSpPr>
        <p:spPr>
          <a:xfrm>
            <a:off x="404812" y="449943"/>
            <a:ext cx="11382375" cy="612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xmlns="" id="{AEA60136-63E8-4A9C-916B-CAF389CE62CE}"/>
              </a:ext>
            </a:extLst>
          </p:cNvPr>
          <p:cNvGrpSpPr/>
          <p:nvPr/>
        </p:nvGrpSpPr>
        <p:grpSpPr>
          <a:xfrm>
            <a:off x="538160" y="561863"/>
            <a:ext cx="324190" cy="302756"/>
            <a:chOff x="538160" y="416718"/>
            <a:chExt cx="324190" cy="302756"/>
          </a:xfrm>
        </p:grpSpPr>
        <p:sp>
          <p:nvSpPr>
            <p:cNvPr id="15" name="타원 14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xmlns="" id="{6A4C6E7F-24A5-4D92-A7A0-C94A7D9BC89B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xmlns="" id="{DB999A8C-CD3D-4C99-93BD-0A306987EF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xmlns="" id="{376AF6CC-F9D9-448A-91BC-2382A62C1E57}"/>
              </a:ext>
            </a:extLst>
          </p:cNvPr>
          <p:cNvSpPr/>
          <p:nvPr/>
        </p:nvSpPr>
        <p:spPr>
          <a:xfrm>
            <a:off x="3756733" y="204977"/>
            <a:ext cx="4678532" cy="481771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2800" kern="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</a:t>
            </a:r>
            <a:r>
              <a:rPr lang="ja-JP" altLang="en-US" sz="2800" kern="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プレゼンテーション</a:t>
            </a:r>
            <a:endParaRPr lang="en-US" altLang="ko-KR" sz="2800" kern="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24" name="원형: 비어 있음 23">
            <a:extLst>
              <a:ext uri="{FF2B5EF4-FFF2-40B4-BE49-F238E27FC236}">
                <a16:creationId xmlns:a16="http://schemas.microsoft.com/office/drawing/2014/main" xmlns="" id="{21361AAE-CE89-4CE0-B257-CBD5047A72E5}"/>
              </a:ext>
            </a:extLst>
          </p:cNvPr>
          <p:cNvSpPr/>
          <p:nvPr/>
        </p:nvSpPr>
        <p:spPr>
          <a:xfrm>
            <a:off x="8755235" y="988974"/>
            <a:ext cx="209550" cy="209550"/>
          </a:xfrm>
          <a:prstGeom prst="donut">
            <a:avLst>
              <a:gd name="adj" fmla="val 147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xmlns="" id="{E5B5BFB2-C137-4CC1-9627-B4A154A8ED04}"/>
              </a:ext>
            </a:extLst>
          </p:cNvPr>
          <p:cNvSpPr/>
          <p:nvPr/>
        </p:nvSpPr>
        <p:spPr>
          <a:xfrm rot="18900000">
            <a:off x="8953928" y="1131286"/>
            <a:ext cx="36000" cy="144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1283862" y="1755785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57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양쪽 모서리가 둥근 사각형 29"/>
          <p:cNvSpPr/>
          <p:nvPr/>
        </p:nvSpPr>
        <p:spPr>
          <a:xfrm rot="16200000" flipH="1">
            <a:off x="1049868" y="1997326"/>
            <a:ext cx="1058538" cy="590550"/>
          </a:xfrm>
          <a:prstGeom prst="round2SameRect">
            <a:avLst>
              <a:gd name="adj1" fmla="val 32796"/>
              <a:gd name="adj2" fmla="val 0"/>
            </a:avLst>
          </a:prstGeom>
          <a:solidFill>
            <a:srgbClr val="57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029212" y="1796149"/>
            <a:ext cx="352080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1363466" y="2170392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prstClr val="white"/>
                </a:solidFill>
              </a:rPr>
              <a:t>01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1283862" y="3228931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57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양쪽 모서리가 둥근 사각형 33"/>
          <p:cNvSpPr/>
          <p:nvPr/>
        </p:nvSpPr>
        <p:spPr>
          <a:xfrm rot="16200000" flipH="1">
            <a:off x="1049868" y="3470472"/>
            <a:ext cx="1058538" cy="590550"/>
          </a:xfrm>
          <a:prstGeom prst="round2SameRect">
            <a:avLst>
              <a:gd name="adj1" fmla="val 32796"/>
              <a:gd name="adj2" fmla="val 0"/>
            </a:avLst>
          </a:prstGeom>
          <a:solidFill>
            <a:srgbClr val="57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1363466" y="3643538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prstClr val="white"/>
                </a:solidFill>
              </a:rPr>
              <a:t>01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7" name="모서리가 둥근 직사각형 36"/>
          <p:cNvSpPr/>
          <p:nvPr/>
        </p:nvSpPr>
        <p:spPr>
          <a:xfrm>
            <a:off x="6355502" y="1755785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57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양쪽 모서리가 둥근 사각형 37"/>
          <p:cNvSpPr/>
          <p:nvPr/>
        </p:nvSpPr>
        <p:spPr>
          <a:xfrm rot="16200000" flipH="1">
            <a:off x="6121508" y="1997326"/>
            <a:ext cx="1058538" cy="590550"/>
          </a:xfrm>
          <a:prstGeom prst="round2SameRect">
            <a:avLst>
              <a:gd name="adj1" fmla="val 32796"/>
              <a:gd name="adj2" fmla="val 0"/>
            </a:avLst>
          </a:prstGeom>
          <a:solidFill>
            <a:srgbClr val="57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6435106" y="2170392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prstClr val="white"/>
                </a:solidFill>
              </a:rPr>
              <a:t>01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6355502" y="3228931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57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양쪽 모서리가 둥근 사각형 41"/>
          <p:cNvSpPr/>
          <p:nvPr/>
        </p:nvSpPr>
        <p:spPr>
          <a:xfrm rot="16200000" flipH="1">
            <a:off x="6121508" y="3470472"/>
            <a:ext cx="1058538" cy="590550"/>
          </a:xfrm>
          <a:prstGeom prst="round2SameRect">
            <a:avLst>
              <a:gd name="adj1" fmla="val 32796"/>
              <a:gd name="adj2" fmla="val 0"/>
            </a:avLst>
          </a:prstGeom>
          <a:solidFill>
            <a:srgbClr val="57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6435106" y="3643538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prstClr val="white"/>
                </a:solidFill>
              </a:rPr>
              <a:t>01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3713190" y="4744508"/>
            <a:ext cx="73528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経済的、事業的利益、広報などを支援するために無料で共有するものではありません。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一緒に練習して発展しようということにその趣旨があるだけに、これを必ず覚えて課題、個人的業務などにだけに使ってください。</a:t>
            </a:r>
            <a:endParaRPr lang="en-US" altLang="ko-KR" sz="12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1264340" y="4765576"/>
            <a:ext cx="2286017" cy="37215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err="1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  <a:r>
              <a:rPr lang="ko-KR" altLang="en-US" b="1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共有目的</a:t>
            </a:r>
            <a:endParaRPr lang="en-US" altLang="ko-KR" sz="1050" b="1" dirty="0">
              <a:solidFill>
                <a:prstClr val="white"/>
              </a:solidFill>
            </a:endParaRPr>
          </a:p>
        </p:txBody>
      </p:sp>
      <p:grpSp>
        <p:nvGrpSpPr>
          <p:cNvPr id="47" name="그룹 46"/>
          <p:cNvGrpSpPr/>
          <p:nvPr/>
        </p:nvGrpSpPr>
        <p:grpSpPr>
          <a:xfrm rot="20374777">
            <a:off x="564627" y="704264"/>
            <a:ext cx="458579" cy="234309"/>
            <a:chOff x="853282" y="999269"/>
            <a:chExt cx="458579" cy="234309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1268661" y="1011881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49083" y="1033481"/>
              <a:ext cx="137668" cy="50178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자유형 49"/>
            <p:cNvSpPr/>
            <p:nvPr/>
          </p:nvSpPr>
          <p:spPr>
            <a:xfrm rot="19816045" flipH="1">
              <a:off x="1103313" y="999269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874657" y="119037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6257" y="1144345"/>
              <a:ext cx="131605" cy="65342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자유형 52"/>
            <p:cNvSpPr/>
            <p:nvPr/>
          </p:nvSpPr>
          <p:spPr>
            <a:xfrm rot="20244873">
              <a:off x="853282" y="1110133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54" name="직사각형 53"/>
          <p:cNvSpPr/>
          <p:nvPr/>
        </p:nvSpPr>
        <p:spPr>
          <a:xfrm>
            <a:off x="2029212" y="3228931"/>
            <a:ext cx="352080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7067970" y="1786040"/>
            <a:ext cx="352080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067970" y="3218822"/>
            <a:ext cx="352080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4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C604C8C8-CAD9-4535-9C76-F3939AA1AA94}"/>
              </a:ext>
            </a:extLst>
          </p:cNvPr>
          <p:cNvSpPr/>
          <p:nvPr/>
        </p:nvSpPr>
        <p:spPr>
          <a:xfrm>
            <a:off x="500062" y="478521"/>
            <a:ext cx="11382375" cy="6194571"/>
          </a:xfrm>
          <a:prstGeom prst="rect">
            <a:avLst/>
          </a:prstGeom>
          <a:solidFill>
            <a:schemeClr val="tx1">
              <a:alpha val="24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8A8AE6A4-FA2E-463D-A497-929D5DDB7BAA}"/>
              </a:ext>
            </a:extLst>
          </p:cNvPr>
          <p:cNvSpPr/>
          <p:nvPr/>
        </p:nvSpPr>
        <p:spPr>
          <a:xfrm>
            <a:off x="404812" y="449943"/>
            <a:ext cx="11382375" cy="612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xmlns="" id="{AEA60136-63E8-4A9C-916B-CAF389CE62CE}"/>
              </a:ext>
            </a:extLst>
          </p:cNvPr>
          <p:cNvGrpSpPr/>
          <p:nvPr/>
        </p:nvGrpSpPr>
        <p:grpSpPr>
          <a:xfrm>
            <a:off x="538160" y="561863"/>
            <a:ext cx="324190" cy="302756"/>
            <a:chOff x="538160" y="416718"/>
            <a:chExt cx="324190" cy="302756"/>
          </a:xfrm>
        </p:grpSpPr>
        <p:sp>
          <p:nvSpPr>
            <p:cNvPr id="15" name="타원 14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xmlns="" id="{6A4C6E7F-24A5-4D92-A7A0-C94A7D9BC89B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xmlns="" id="{DB999A8C-CD3D-4C99-93BD-0A306987EF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xmlns="" id="{376AF6CC-F9D9-448A-91BC-2382A62C1E57}"/>
              </a:ext>
            </a:extLst>
          </p:cNvPr>
          <p:cNvSpPr/>
          <p:nvPr/>
        </p:nvSpPr>
        <p:spPr>
          <a:xfrm>
            <a:off x="3756733" y="204977"/>
            <a:ext cx="4678532" cy="481771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2800" kern="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</a:t>
            </a:r>
            <a:r>
              <a:rPr lang="ja-JP" altLang="en-US" sz="2800" kern="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プレゼンテーション</a:t>
            </a:r>
            <a:endParaRPr lang="en-US" altLang="ko-KR" sz="2800" kern="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24" name="원형: 비어 있음 23">
            <a:extLst>
              <a:ext uri="{FF2B5EF4-FFF2-40B4-BE49-F238E27FC236}">
                <a16:creationId xmlns:a16="http://schemas.microsoft.com/office/drawing/2014/main" xmlns="" id="{21361AAE-CE89-4CE0-B257-CBD5047A72E5}"/>
              </a:ext>
            </a:extLst>
          </p:cNvPr>
          <p:cNvSpPr/>
          <p:nvPr/>
        </p:nvSpPr>
        <p:spPr>
          <a:xfrm>
            <a:off x="8755235" y="988974"/>
            <a:ext cx="209550" cy="209550"/>
          </a:xfrm>
          <a:prstGeom prst="donut">
            <a:avLst>
              <a:gd name="adj" fmla="val 147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xmlns="" id="{E5B5BFB2-C137-4CC1-9627-B4A154A8ED04}"/>
              </a:ext>
            </a:extLst>
          </p:cNvPr>
          <p:cNvSpPr/>
          <p:nvPr/>
        </p:nvSpPr>
        <p:spPr>
          <a:xfrm rot="18900000">
            <a:off x="8953928" y="1131286"/>
            <a:ext cx="36000" cy="144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7" name="그룹 46"/>
          <p:cNvGrpSpPr/>
          <p:nvPr/>
        </p:nvGrpSpPr>
        <p:grpSpPr>
          <a:xfrm rot="20374777">
            <a:off x="564627" y="704264"/>
            <a:ext cx="458579" cy="234309"/>
            <a:chOff x="853282" y="999269"/>
            <a:chExt cx="458579" cy="234309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1268661" y="1011881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49083" y="1033481"/>
              <a:ext cx="137668" cy="50178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자유형 49"/>
            <p:cNvSpPr/>
            <p:nvPr/>
          </p:nvSpPr>
          <p:spPr>
            <a:xfrm rot="19816045" flipH="1">
              <a:off x="1103313" y="999269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874657" y="119037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6257" y="1144345"/>
              <a:ext cx="131605" cy="65342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자유형 52"/>
            <p:cNvSpPr/>
            <p:nvPr/>
          </p:nvSpPr>
          <p:spPr>
            <a:xfrm rot="20244873">
              <a:off x="853282" y="1110133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9" name="원형: 비어 있음 23">
            <a:extLst>
              <a:ext uri="{FF2B5EF4-FFF2-40B4-BE49-F238E27FC236}">
                <a16:creationId xmlns:a16="http://schemas.microsoft.com/office/drawing/2014/main" xmlns="" id="{21361AAE-CE89-4CE0-B257-CBD5047A72E5}"/>
              </a:ext>
            </a:extLst>
          </p:cNvPr>
          <p:cNvSpPr/>
          <p:nvPr/>
        </p:nvSpPr>
        <p:spPr>
          <a:xfrm>
            <a:off x="8755235" y="988974"/>
            <a:ext cx="209550" cy="209550"/>
          </a:xfrm>
          <a:prstGeom prst="donut">
            <a:avLst>
              <a:gd name="adj" fmla="val 147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3" name="사각형: 둥근 모서리 24">
            <a:extLst>
              <a:ext uri="{FF2B5EF4-FFF2-40B4-BE49-F238E27FC236}">
                <a16:creationId xmlns:a16="http://schemas.microsoft.com/office/drawing/2014/main" xmlns="" id="{E5B5BFB2-C137-4CC1-9627-B4A154A8ED04}"/>
              </a:ext>
            </a:extLst>
          </p:cNvPr>
          <p:cNvSpPr/>
          <p:nvPr/>
        </p:nvSpPr>
        <p:spPr>
          <a:xfrm rot="18900000">
            <a:off x="8953928" y="1131286"/>
            <a:ext cx="36000" cy="144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7" name="사각형: 둥근 모서리 4">
            <a:extLst>
              <a:ext uri="{FF2B5EF4-FFF2-40B4-BE49-F238E27FC236}">
                <a16:creationId xmlns=""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2520027" y="1241838"/>
            <a:ext cx="1514475" cy="447674"/>
          </a:xfrm>
          <a:prstGeom prst="roundRect">
            <a:avLst>
              <a:gd name="adj" fmla="val 50000"/>
            </a:avLst>
          </a:prstGeom>
          <a:solidFill>
            <a:srgbClr val="57C4C7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製品</a:t>
            </a:r>
            <a:r>
              <a:rPr lang="en-US" altLang="ko-KR" sz="1400" b="1" dirty="0" smtClean="0">
                <a:solidFill>
                  <a:prstClr val="white"/>
                </a:solidFill>
              </a:rPr>
              <a:t>.A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58" name="사각형: 둥근 모서리 5">
            <a:extLst>
              <a:ext uri="{FF2B5EF4-FFF2-40B4-BE49-F238E27FC236}">
                <a16:creationId xmlns=""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8174702" y="1241837"/>
            <a:ext cx="1514475" cy="44767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57C4C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57C4C7"/>
                </a:solidFill>
              </a:rPr>
              <a:t>製品</a:t>
            </a:r>
            <a:r>
              <a:rPr lang="en-US" altLang="ko-KR" sz="1400" b="1" dirty="0" smtClean="0">
                <a:solidFill>
                  <a:srgbClr val="57C4C7"/>
                </a:solidFill>
              </a:rPr>
              <a:t>.B</a:t>
            </a:r>
            <a:endParaRPr lang="ko-KR" altLang="en-US" sz="1400" b="1" dirty="0">
              <a:solidFill>
                <a:srgbClr val="57C4C7"/>
              </a:solidFill>
            </a:endParaRPr>
          </a:p>
        </p:txBody>
      </p:sp>
      <p:sp>
        <p:nvSpPr>
          <p:cNvPr id="59" name="타원 58">
            <a:extLst>
              <a:ext uri="{FF2B5EF4-FFF2-40B4-BE49-F238E27FC236}">
                <a16:creationId xmlns="" xmlns:a16="http://schemas.microsoft.com/office/drawing/2014/main" id="{A41B49E1-95DA-4896-BCF5-53469855EF3A}"/>
              </a:ext>
            </a:extLst>
          </p:cNvPr>
          <p:cNvSpPr/>
          <p:nvPr/>
        </p:nvSpPr>
        <p:spPr>
          <a:xfrm>
            <a:off x="5651500" y="2146710"/>
            <a:ext cx="889000" cy="889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D7A4DD1C-4839-45EA-9AAB-1A57C4104FAF}"/>
              </a:ext>
            </a:extLst>
          </p:cNvPr>
          <p:cNvSpPr txBox="1"/>
          <p:nvPr/>
        </p:nvSpPr>
        <p:spPr>
          <a:xfrm>
            <a:off x="7783104" y="2291404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61" name="Freeform 11">
            <a:extLst>
              <a:ext uri="{FF2B5EF4-FFF2-40B4-BE49-F238E27FC236}">
                <a16:creationId xmlns="" xmlns:a16="http://schemas.microsoft.com/office/drawing/2014/main" id="{59613899-78A9-43DD-AC8E-EF9ACEF8FF48}"/>
              </a:ext>
            </a:extLst>
          </p:cNvPr>
          <p:cNvSpPr>
            <a:spLocks noEditPoints="1"/>
          </p:cNvSpPr>
          <p:nvPr/>
        </p:nvSpPr>
        <p:spPr bwMode="auto">
          <a:xfrm>
            <a:off x="5965894" y="2319437"/>
            <a:ext cx="297256" cy="364946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="" xmlns:a16="http://schemas.microsoft.com/office/drawing/2014/main" id="{B781AA36-28A4-4780-9C03-8801376B58C6}"/>
              </a:ext>
            </a:extLst>
          </p:cNvPr>
          <p:cNvSpPr/>
          <p:nvPr/>
        </p:nvSpPr>
        <p:spPr>
          <a:xfrm>
            <a:off x="5792069" y="2625442"/>
            <a:ext cx="607859" cy="3034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CC63BEDA-1980-4F89-8B40-B0C9D33E8B87}"/>
              </a:ext>
            </a:extLst>
          </p:cNvPr>
          <p:cNvSpPr txBox="1"/>
          <p:nvPr/>
        </p:nvSpPr>
        <p:spPr>
          <a:xfrm>
            <a:off x="6574724" y="2406544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▶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EA489A01-A8A3-4115-95C6-DB2599CBEA70}"/>
              </a:ext>
            </a:extLst>
          </p:cNvPr>
          <p:cNvSpPr txBox="1"/>
          <p:nvPr/>
        </p:nvSpPr>
        <p:spPr>
          <a:xfrm>
            <a:off x="5146126" y="2409689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◀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F40F6D64-FBD4-4681-86F5-EC317C8A7BA6}"/>
              </a:ext>
            </a:extLst>
          </p:cNvPr>
          <p:cNvSpPr txBox="1"/>
          <p:nvPr/>
        </p:nvSpPr>
        <p:spPr>
          <a:xfrm>
            <a:off x="2264945" y="2336229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66" name="타원 65">
            <a:extLst>
              <a:ext uri="{FF2B5EF4-FFF2-40B4-BE49-F238E27FC236}">
                <a16:creationId xmlns="" xmlns:a16="http://schemas.microsoft.com/office/drawing/2014/main" id="{B9A7EDFD-5A47-4BDD-B115-894321B3C188}"/>
              </a:ext>
            </a:extLst>
          </p:cNvPr>
          <p:cNvSpPr/>
          <p:nvPr/>
        </p:nvSpPr>
        <p:spPr>
          <a:xfrm>
            <a:off x="5651500" y="3618343"/>
            <a:ext cx="889000" cy="889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A3621D7-FADB-47C7-854C-4BDBB088D7BA}"/>
              </a:ext>
            </a:extLst>
          </p:cNvPr>
          <p:cNvSpPr txBox="1"/>
          <p:nvPr/>
        </p:nvSpPr>
        <p:spPr>
          <a:xfrm>
            <a:off x="7783104" y="3763037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68" name="Freeform 11">
            <a:extLst>
              <a:ext uri="{FF2B5EF4-FFF2-40B4-BE49-F238E27FC236}">
                <a16:creationId xmlns="" xmlns:a16="http://schemas.microsoft.com/office/drawing/2014/main" id="{E12C2BA1-1DE4-48B4-8BF5-8EBA53100F4C}"/>
              </a:ext>
            </a:extLst>
          </p:cNvPr>
          <p:cNvSpPr>
            <a:spLocks noEditPoints="1"/>
          </p:cNvSpPr>
          <p:nvPr/>
        </p:nvSpPr>
        <p:spPr bwMode="auto">
          <a:xfrm>
            <a:off x="5965894" y="3791070"/>
            <a:ext cx="297256" cy="364946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="" xmlns:a16="http://schemas.microsoft.com/office/drawing/2014/main" id="{834C652D-C1E7-4DCC-9DF6-426145330D90}"/>
              </a:ext>
            </a:extLst>
          </p:cNvPr>
          <p:cNvSpPr/>
          <p:nvPr/>
        </p:nvSpPr>
        <p:spPr>
          <a:xfrm>
            <a:off x="5792069" y="4097075"/>
            <a:ext cx="607859" cy="3034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C5910E1B-32E4-4878-8CB7-59680D56EA13}"/>
              </a:ext>
            </a:extLst>
          </p:cNvPr>
          <p:cNvSpPr txBox="1"/>
          <p:nvPr/>
        </p:nvSpPr>
        <p:spPr>
          <a:xfrm>
            <a:off x="6574724" y="3878177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▶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87D2D81B-C3D5-4947-BD2F-DC1AC698AB24}"/>
              </a:ext>
            </a:extLst>
          </p:cNvPr>
          <p:cNvSpPr txBox="1"/>
          <p:nvPr/>
        </p:nvSpPr>
        <p:spPr>
          <a:xfrm>
            <a:off x="5146126" y="3881322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rgbClr val="57C4C7"/>
                </a:solidFill>
              </a:rPr>
              <a:t>◀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F5F44D20-4E22-4A9F-8F13-656F003464FE}"/>
              </a:ext>
            </a:extLst>
          </p:cNvPr>
          <p:cNvSpPr txBox="1"/>
          <p:nvPr/>
        </p:nvSpPr>
        <p:spPr>
          <a:xfrm>
            <a:off x="2264945" y="3807862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srgbClr val="57C4C7"/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srgbClr val="57C4C7"/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srgbClr val="57C4C7"/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srgbClr val="57C4C7"/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73" name="타원 72">
            <a:extLst>
              <a:ext uri="{FF2B5EF4-FFF2-40B4-BE49-F238E27FC236}">
                <a16:creationId xmlns="" xmlns:a16="http://schemas.microsoft.com/office/drawing/2014/main" id="{81394AA3-E11A-4C94-A6FF-48D2B0223624}"/>
              </a:ext>
            </a:extLst>
          </p:cNvPr>
          <p:cNvSpPr/>
          <p:nvPr/>
        </p:nvSpPr>
        <p:spPr>
          <a:xfrm>
            <a:off x="5651500" y="5149765"/>
            <a:ext cx="889000" cy="889000"/>
          </a:xfrm>
          <a:prstGeom prst="ellipse">
            <a:avLst/>
          </a:prstGeom>
          <a:solidFill>
            <a:schemeClr val="bg1"/>
          </a:solidFill>
          <a:ln w="22225">
            <a:solidFill>
              <a:srgbClr val="57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590ECC92-C933-4D18-9F27-FD7AC64EAFE4}"/>
              </a:ext>
            </a:extLst>
          </p:cNvPr>
          <p:cNvSpPr txBox="1"/>
          <p:nvPr/>
        </p:nvSpPr>
        <p:spPr>
          <a:xfrm>
            <a:off x="7783104" y="5294459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srgbClr val="57C4C7"/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srgbClr val="57C4C7"/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srgbClr val="57C4C7"/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srgbClr val="57C4C7"/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75" name="Freeform 11">
            <a:extLst>
              <a:ext uri="{FF2B5EF4-FFF2-40B4-BE49-F238E27FC236}">
                <a16:creationId xmlns="" xmlns:a16="http://schemas.microsoft.com/office/drawing/2014/main" id="{916FA2F4-3101-4624-A531-44F2F2EC92BC}"/>
              </a:ext>
            </a:extLst>
          </p:cNvPr>
          <p:cNvSpPr>
            <a:spLocks noEditPoints="1"/>
          </p:cNvSpPr>
          <p:nvPr/>
        </p:nvSpPr>
        <p:spPr bwMode="auto">
          <a:xfrm>
            <a:off x="5965894" y="5322492"/>
            <a:ext cx="297256" cy="364946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rgbClr val="57C4C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6" name="직사각형 75">
            <a:extLst>
              <a:ext uri="{FF2B5EF4-FFF2-40B4-BE49-F238E27FC236}">
                <a16:creationId xmlns="" xmlns:a16="http://schemas.microsoft.com/office/drawing/2014/main" id="{6F4B5172-3F4F-4074-B99C-822DE85B2544}"/>
              </a:ext>
            </a:extLst>
          </p:cNvPr>
          <p:cNvSpPr/>
          <p:nvPr/>
        </p:nvSpPr>
        <p:spPr>
          <a:xfrm>
            <a:off x="5792069" y="5628497"/>
            <a:ext cx="607859" cy="3034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50" dirty="0">
                <a:solidFill>
                  <a:srgbClr val="57C4C7"/>
                </a:solidFill>
              </a:rPr>
              <a:t>Step. 1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F5B35F13-1CB0-449C-A126-3FF4041721F3}"/>
              </a:ext>
            </a:extLst>
          </p:cNvPr>
          <p:cNvSpPr txBox="1"/>
          <p:nvPr/>
        </p:nvSpPr>
        <p:spPr>
          <a:xfrm>
            <a:off x="6574724" y="5409599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rgbClr val="57C4C7"/>
                </a:solidFill>
              </a:rPr>
              <a:t>▶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78F2F52D-7C49-4ED1-8446-50FD6994E8FB}"/>
              </a:ext>
            </a:extLst>
          </p:cNvPr>
          <p:cNvSpPr txBox="1"/>
          <p:nvPr/>
        </p:nvSpPr>
        <p:spPr>
          <a:xfrm>
            <a:off x="5146126" y="5412744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◀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A4FC04DF-EFA0-4EDF-BC60-BAF6F8CDDA4E}"/>
              </a:ext>
            </a:extLst>
          </p:cNvPr>
          <p:cNvSpPr txBox="1"/>
          <p:nvPr/>
        </p:nvSpPr>
        <p:spPr>
          <a:xfrm>
            <a:off x="2264945" y="5339284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cxnSp>
        <p:nvCxnSpPr>
          <p:cNvPr id="80" name="직선 연결선 79">
            <a:extLst>
              <a:ext uri="{FF2B5EF4-FFF2-40B4-BE49-F238E27FC236}">
                <a16:creationId xmlns="" xmlns:a16="http://schemas.microsoft.com/office/drawing/2014/main" id="{5A0CD142-015D-4F5B-B108-3EDA4FF6EBF7}"/>
              </a:ext>
            </a:extLst>
          </p:cNvPr>
          <p:cNvCxnSpPr>
            <a:cxnSpLocks/>
          </p:cNvCxnSpPr>
          <p:nvPr/>
        </p:nvCxnSpPr>
        <p:spPr>
          <a:xfrm flipV="1">
            <a:off x="2264945" y="3311585"/>
            <a:ext cx="7643068" cy="4482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="" xmlns:a16="http://schemas.microsoft.com/office/drawing/2014/main" id="{22217D9E-8F96-45A9-BF07-205F55625DDC}"/>
              </a:ext>
            </a:extLst>
          </p:cNvPr>
          <p:cNvCxnSpPr>
            <a:cxnSpLocks/>
          </p:cNvCxnSpPr>
          <p:nvPr/>
        </p:nvCxnSpPr>
        <p:spPr>
          <a:xfrm flipV="1">
            <a:off x="2292988" y="4820933"/>
            <a:ext cx="7643068" cy="4482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69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4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C604C8C8-CAD9-4535-9C76-F3939AA1AA94}"/>
              </a:ext>
            </a:extLst>
          </p:cNvPr>
          <p:cNvSpPr/>
          <p:nvPr/>
        </p:nvSpPr>
        <p:spPr>
          <a:xfrm>
            <a:off x="500062" y="478521"/>
            <a:ext cx="11382375" cy="6194571"/>
          </a:xfrm>
          <a:prstGeom prst="rect">
            <a:avLst/>
          </a:prstGeom>
          <a:solidFill>
            <a:schemeClr val="tx1">
              <a:alpha val="24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8A8AE6A4-FA2E-463D-A497-929D5DDB7BAA}"/>
              </a:ext>
            </a:extLst>
          </p:cNvPr>
          <p:cNvSpPr/>
          <p:nvPr/>
        </p:nvSpPr>
        <p:spPr>
          <a:xfrm>
            <a:off x="404812" y="449943"/>
            <a:ext cx="11382375" cy="612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xmlns="" id="{AEA60136-63E8-4A9C-916B-CAF389CE62CE}"/>
              </a:ext>
            </a:extLst>
          </p:cNvPr>
          <p:cNvGrpSpPr/>
          <p:nvPr/>
        </p:nvGrpSpPr>
        <p:grpSpPr>
          <a:xfrm>
            <a:off x="538160" y="561863"/>
            <a:ext cx="324190" cy="302756"/>
            <a:chOff x="538160" y="416718"/>
            <a:chExt cx="324190" cy="302756"/>
          </a:xfrm>
        </p:grpSpPr>
        <p:sp>
          <p:nvSpPr>
            <p:cNvPr id="15" name="타원 14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xmlns="" id="{6A4C6E7F-24A5-4D92-A7A0-C94A7D9BC89B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xmlns="" id="{DB999A8C-CD3D-4C99-93BD-0A306987EF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xmlns="" id="{376AF6CC-F9D9-448A-91BC-2382A62C1E57}"/>
              </a:ext>
            </a:extLst>
          </p:cNvPr>
          <p:cNvSpPr/>
          <p:nvPr/>
        </p:nvSpPr>
        <p:spPr>
          <a:xfrm>
            <a:off x="3756733" y="204977"/>
            <a:ext cx="4678532" cy="481771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2800" kern="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</a:t>
            </a:r>
            <a:r>
              <a:rPr lang="ja-JP" altLang="en-US" sz="2800" kern="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プレゼンテーション</a:t>
            </a:r>
            <a:endParaRPr lang="en-US" altLang="ko-KR" sz="2800" kern="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24" name="원형: 비어 있음 23">
            <a:extLst>
              <a:ext uri="{FF2B5EF4-FFF2-40B4-BE49-F238E27FC236}">
                <a16:creationId xmlns:a16="http://schemas.microsoft.com/office/drawing/2014/main" xmlns="" id="{21361AAE-CE89-4CE0-B257-CBD5047A72E5}"/>
              </a:ext>
            </a:extLst>
          </p:cNvPr>
          <p:cNvSpPr/>
          <p:nvPr/>
        </p:nvSpPr>
        <p:spPr>
          <a:xfrm>
            <a:off x="8755235" y="988974"/>
            <a:ext cx="209550" cy="209550"/>
          </a:xfrm>
          <a:prstGeom prst="donut">
            <a:avLst>
              <a:gd name="adj" fmla="val 147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xmlns="" id="{E5B5BFB2-C137-4CC1-9627-B4A154A8ED04}"/>
              </a:ext>
            </a:extLst>
          </p:cNvPr>
          <p:cNvSpPr/>
          <p:nvPr/>
        </p:nvSpPr>
        <p:spPr>
          <a:xfrm rot="18900000">
            <a:off x="8953928" y="1131286"/>
            <a:ext cx="36000" cy="144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7" name="그룹 46"/>
          <p:cNvGrpSpPr/>
          <p:nvPr/>
        </p:nvGrpSpPr>
        <p:grpSpPr>
          <a:xfrm rot="20374777">
            <a:off x="564627" y="704264"/>
            <a:ext cx="458579" cy="234309"/>
            <a:chOff x="853282" y="999269"/>
            <a:chExt cx="458579" cy="234309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1268661" y="1011881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49083" y="1033481"/>
              <a:ext cx="137668" cy="50178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자유형 49"/>
            <p:cNvSpPr/>
            <p:nvPr/>
          </p:nvSpPr>
          <p:spPr>
            <a:xfrm rot="19816045" flipH="1">
              <a:off x="1103313" y="999269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874657" y="119037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6257" y="1144345"/>
              <a:ext cx="131605" cy="65342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자유형 52"/>
            <p:cNvSpPr/>
            <p:nvPr/>
          </p:nvSpPr>
          <p:spPr>
            <a:xfrm rot="20244873">
              <a:off x="853282" y="1110133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xmlns="" id="{45EA56FD-384A-43FC-BDC0-0F698CCDB85D}"/>
              </a:ext>
            </a:extLst>
          </p:cNvPr>
          <p:cNvGrpSpPr/>
          <p:nvPr/>
        </p:nvGrpSpPr>
        <p:grpSpPr>
          <a:xfrm>
            <a:off x="3844152" y="3257584"/>
            <a:ext cx="1864358" cy="2529136"/>
            <a:chOff x="1660106" y="2113429"/>
            <a:chExt cx="1949466" cy="2644592"/>
          </a:xfrm>
        </p:grpSpPr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xmlns="" id="{1950BFF8-0BCF-4C20-9DD2-BE900E548D66}"/>
                </a:ext>
              </a:extLst>
            </p:cNvPr>
            <p:cNvGrpSpPr/>
            <p:nvPr/>
          </p:nvGrpSpPr>
          <p:grpSpPr>
            <a:xfrm>
              <a:off x="1660106" y="2193439"/>
              <a:ext cx="1949466" cy="2564582"/>
              <a:chOff x="1863306" y="2740676"/>
              <a:chExt cx="1359293" cy="1788191"/>
            </a:xfrm>
          </p:grpSpPr>
          <p:sp>
            <p:nvSpPr>
              <p:cNvPr id="21" name="원호 20">
                <a:extLst>
                  <a:ext uri="{FF2B5EF4-FFF2-40B4-BE49-F238E27FC236}">
                    <a16:creationId xmlns:a16="http://schemas.microsoft.com/office/drawing/2014/main" xmlns="" id="{814EA85D-69B9-46B7-ADD4-CF3C5035C635}"/>
                  </a:ext>
                </a:extLst>
              </p:cNvPr>
              <p:cNvSpPr/>
              <p:nvPr/>
            </p:nvSpPr>
            <p:spPr>
              <a:xfrm>
                <a:off x="1863306" y="3209026"/>
                <a:ext cx="1319841" cy="1319841"/>
              </a:xfrm>
              <a:prstGeom prst="arc">
                <a:avLst>
                  <a:gd name="adj1" fmla="val 18835373"/>
                  <a:gd name="adj2" fmla="val 13785061"/>
                </a:avLst>
              </a:prstGeom>
              <a:ln w="482600">
                <a:solidFill>
                  <a:srgbClr val="57C4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화살표: 오각형 10">
                <a:extLst>
                  <a:ext uri="{FF2B5EF4-FFF2-40B4-BE49-F238E27FC236}">
                    <a16:creationId xmlns:a16="http://schemas.microsoft.com/office/drawing/2014/main" xmlns="" id="{F01D7CCC-291D-4C9C-95E9-942AACD11366}"/>
                  </a:ext>
                </a:extLst>
              </p:cNvPr>
              <p:cNvSpPr/>
              <p:nvPr/>
            </p:nvSpPr>
            <p:spPr>
              <a:xfrm rot="18900000">
                <a:off x="1966538" y="2740676"/>
                <a:ext cx="1256061" cy="600228"/>
              </a:xfrm>
              <a:prstGeom prst="homePlate">
                <a:avLst/>
              </a:prstGeom>
              <a:solidFill>
                <a:srgbClr val="57C4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defRPr/>
                </a:pPr>
                <a:endParaRPr lang="ko-KR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타원 25">
                <a:extLst>
                  <a:ext uri="{FF2B5EF4-FFF2-40B4-BE49-F238E27FC236}">
                    <a16:creationId xmlns:a16="http://schemas.microsoft.com/office/drawing/2014/main" xmlns="" id="{0590B3C9-07C4-4B52-9256-1209F5EA0054}"/>
                  </a:ext>
                </a:extLst>
              </p:cNvPr>
              <p:cNvSpPr/>
              <p:nvPr/>
            </p:nvSpPr>
            <p:spPr>
              <a:xfrm>
                <a:off x="1950653" y="3291513"/>
                <a:ext cx="1154865" cy="1154865"/>
              </a:xfrm>
              <a:prstGeom prst="ellipse">
                <a:avLst/>
              </a:prstGeom>
              <a:solidFill>
                <a:schemeClr val="bg1"/>
              </a:solidFill>
              <a:ln w="381000">
                <a:noFill/>
              </a:ln>
              <a:effectLst>
                <a:outerShdw blurRad="1778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27" name="Group 28">
                <a:extLst>
                  <a:ext uri="{FF2B5EF4-FFF2-40B4-BE49-F238E27FC236}">
                    <a16:creationId xmlns:a16="http://schemas.microsoft.com/office/drawing/2014/main" xmlns="" id="{D49073D7-5229-4247-B915-13163F8BC82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332753" y="3702978"/>
                <a:ext cx="380946" cy="333403"/>
                <a:chOff x="496" y="4251"/>
                <a:chExt cx="641" cy="561"/>
              </a:xfrm>
              <a:solidFill>
                <a:srgbClr val="10B8B7"/>
              </a:solidFill>
            </p:grpSpPr>
            <p:sp>
              <p:nvSpPr>
                <p:cNvPr id="28" name="Freeform 30">
                  <a:extLst>
                    <a:ext uri="{FF2B5EF4-FFF2-40B4-BE49-F238E27FC236}">
                      <a16:creationId xmlns:a16="http://schemas.microsoft.com/office/drawing/2014/main" xmlns="" id="{65154EB2-2914-4EAB-8F76-C5B752FCFE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9" y="4720"/>
                  <a:ext cx="88" cy="92"/>
                </a:xfrm>
                <a:custGeom>
                  <a:avLst/>
                  <a:gdLst>
                    <a:gd name="T0" fmla="*/ 0 w 526"/>
                    <a:gd name="T1" fmla="*/ 0 h 553"/>
                    <a:gd name="T2" fmla="*/ 526 w 526"/>
                    <a:gd name="T3" fmla="*/ 250 h 553"/>
                    <a:gd name="T4" fmla="*/ 97 w 526"/>
                    <a:gd name="T5" fmla="*/ 542 h 553"/>
                    <a:gd name="T6" fmla="*/ 81 w 526"/>
                    <a:gd name="T7" fmla="*/ 549 h 553"/>
                    <a:gd name="T8" fmla="*/ 65 w 526"/>
                    <a:gd name="T9" fmla="*/ 553 h 553"/>
                    <a:gd name="T10" fmla="*/ 49 w 526"/>
                    <a:gd name="T11" fmla="*/ 552 h 553"/>
                    <a:gd name="T12" fmla="*/ 34 w 526"/>
                    <a:gd name="T13" fmla="*/ 546 h 553"/>
                    <a:gd name="T14" fmla="*/ 20 w 526"/>
                    <a:gd name="T15" fmla="*/ 535 h 553"/>
                    <a:gd name="T16" fmla="*/ 9 w 526"/>
                    <a:gd name="T17" fmla="*/ 522 h 553"/>
                    <a:gd name="T18" fmla="*/ 2 w 526"/>
                    <a:gd name="T19" fmla="*/ 507 h 553"/>
                    <a:gd name="T20" fmla="*/ 0 w 526"/>
                    <a:gd name="T21" fmla="*/ 490 h 553"/>
                    <a:gd name="T22" fmla="*/ 0 w 526"/>
                    <a:gd name="T23" fmla="*/ 0 h 5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26" h="553">
                      <a:moveTo>
                        <a:pt x="0" y="0"/>
                      </a:moveTo>
                      <a:lnTo>
                        <a:pt x="526" y="250"/>
                      </a:lnTo>
                      <a:lnTo>
                        <a:pt x="97" y="542"/>
                      </a:lnTo>
                      <a:lnTo>
                        <a:pt x="81" y="549"/>
                      </a:lnTo>
                      <a:lnTo>
                        <a:pt x="65" y="553"/>
                      </a:lnTo>
                      <a:lnTo>
                        <a:pt x="49" y="552"/>
                      </a:lnTo>
                      <a:lnTo>
                        <a:pt x="34" y="546"/>
                      </a:lnTo>
                      <a:lnTo>
                        <a:pt x="20" y="535"/>
                      </a:lnTo>
                      <a:lnTo>
                        <a:pt x="9" y="522"/>
                      </a:lnTo>
                      <a:lnTo>
                        <a:pt x="2" y="507"/>
                      </a:lnTo>
                      <a:lnTo>
                        <a:pt x="0" y="4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7C4C7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srgbClr val="4E5D70"/>
                    </a:solidFill>
                  </a:endParaRPr>
                </a:p>
              </p:txBody>
            </p:sp>
            <p:sp>
              <p:nvSpPr>
                <p:cNvPr id="29" name="Freeform 31">
                  <a:extLst>
                    <a:ext uri="{FF2B5EF4-FFF2-40B4-BE49-F238E27FC236}">
                      <a16:creationId xmlns:a16="http://schemas.microsoft.com/office/drawing/2014/main" xmlns="" id="{E3DEAF63-9989-47C5-9288-2A7FD4D1A2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" y="4251"/>
                  <a:ext cx="641" cy="530"/>
                </a:xfrm>
                <a:custGeom>
                  <a:avLst/>
                  <a:gdLst>
                    <a:gd name="T0" fmla="*/ 3785 w 3847"/>
                    <a:gd name="T1" fmla="*/ 0 h 3180"/>
                    <a:gd name="T2" fmla="*/ 3800 w 3847"/>
                    <a:gd name="T3" fmla="*/ 2 h 3180"/>
                    <a:gd name="T4" fmla="*/ 3814 w 3847"/>
                    <a:gd name="T5" fmla="*/ 7 h 3180"/>
                    <a:gd name="T6" fmla="*/ 3827 w 3847"/>
                    <a:gd name="T7" fmla="*/ 16 h 3180"/>
                    <a:gd name="T8" fmla="*/ 3839 w 3847"/>
                    <a:gd name="T9" fmla="*/ 31 h 3180"/>
                    <a:gd name="T10" fmla="*/ 3846 w 3847"/>
                    <a:gd name="T11" fmla="*/ 49 h 3180"/>
                    <a:gd name="T12" fmla="*/ 3847 w 3847"/>
                    <a:gd name="T13" fmla="*/ 66 h 3180"/>
                    <a:gd name="T14" fmla="*/ 3842 w 3847"/>
                    <a:gd name="T15" fmla="*/ 85 h 3180"/>
                    <a:gd name="T16" fmla="*/ 2642 w 3847"/>
                    <a:gd name="T17" fmla="*/ 3110 h 3180"/>
                    <a:gd name="T18" fmla="*/ 2631 w 3847"/>
                    <a:gd name="T19" fmla="*/ 3130 h 3180"/>
                    <a:gd name="T20" fmla="*/ 2617 w 3847"/>
                    <a:gd name="T21" fmla="*/ 3147 h 3180"/>
                    <a:gd name="T22" fmla="*/ 2600 w 3847"/>
                    <a:gd name="T23" fmla="*/ 3161 h 3180"/>
                    <a:gd name="T24" fmla="*/ 2579 w 3847"/>
                    <a:gd name="T25" fmla="*/ 3172 h 3180"/>
                    <a:gd name="T26" fmla="*/ 2559 w 3847"/>
                    <a:gd name="T27" fmla="*/ 3178 h 3180"/>
                    <a:gd name="T28" fmla="*/ 2539 w 3847"/>
                    <a:gd name="T29" fmla="*/ 3180 h 3180"/>
                    <a:gd name="T30" fmla="*/ 2514 w 3847"/>
                    <a:gd name="T31" fmla="*/ 3177 h 3180"/>
                    <a:gd name="T32" fmla="*/ 2491 w 3847"/>
                    <a:gd name="T33" fmla="*/ 3168 h 3180"/>
                    <a:gd name="T34" fmla="*/ 1278 w 3847"/>
                    <a:gd name="T35" fmla="*/ 2591 h 3180"/>
                    <a:gd name="T36" fmla="*/ 2984 w 3847"/>
                    <a:gd name="T37" fmla="*/ 878 h 3180"/>
                    <a:gd name="T38" fmla="*/ 1036 w 3847"/>
                    <a:gd name="T39" fmla="*/ 2477 h 3180"/>
                    <a:gd name="T40" fmla="*/ 63 w 3847"/>
                    <a:gd name="T41" fmla="*/ 2014 h 3180"/>
                    <a:gd name="T42" fmla="*/ 42 w 3847"/>
                    <a:gd name="T43" fmla="*/ 2000 h 3180"/>
                    <a:gd name="T44" fmla="*/ 24 w 3847"/>
                    <a:gd name="T45" fmla="*/ 1983 h 3180"/>
                    <a:gd name="T46" fmla="*/ 11 w 3847"/>
                    <a:gd name="T47" fmla="*/ 1963 h 3180"/>
                    <a:gd name="T48" fmla="*/ 3 w 3847"/>
                    <a:gd name="T49" fmla="*/ 1940 h 3180"/>
                    <a:gd name="T50" fmla="*/ 0 w 3847"/>
                    <a:gd name="T51" fmla="*/ 1915 h 3180"/>
                    <a:gd name="T52" fmla="*/ 2 w 3847"/>
                    <a:gd name="T53" fmla="*/ 1891 h 3180"/>
                    <a:gd name="T54" fmla="*/ 10 w 3847"/>
                    <a:gd name="T55" fmla="*/ 1867 h 3180"/>
                    <a:gd name="T56" fmla="*/ 23 w 3847"/>
                    <a:gd name="T57" fmla="*/ 1846 h 3180"/>
                    <a:gd name="T58" fmla="*/ 41 w 3847"/>
                    <a:gd name="T59" fmla="*/ 1829 h 3180"/>
                    <a:gd name="T60" fmla="*/ 62 w 3847"/>
                    <a:gd name="T61" fmla="*/ 1816 h 3180"/>
                    <a:gd name="T62" fmla="*/ 3757 w 3847"/>
                    <a:gd name="T63" fmla="*/ 5 h 3180"/>
                    <a:gd name="T64" fmla="*/ 3771 w 3847"/>
                    <a:gd name="T65" fmla="*/ 1 h 3180"/>
                    <a:gd name="T66" fmla="*/ 3785 w 3847"/>
                    <a:gd name="T67" fmla="*/ 0 h 3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847" h="3180">
                      <a:moveTo>
                        <a:pt x="3785" y="0"/>
                      </a:moveTo>
                      <a:lnTo>
                        <a:pt x="3800" y="2"/>
                      </a:lnTo>
                      <a:lnTo>
                        <a:pt x="3814" y="7"/>
                      </a:lnTo>
                      <a:lnTo>
                        <a:pt x="3827" y="16"/>
                      </a:lnTo>
                      <a:lnTo>
                        <a:pt x="3839" y="31"/>
                      </a:lnTo>
                      <a:lnTo>
                        <a:pt x="3846" y="49"/>
                      </a:lnTo>
                      <a:lnTo>
                        <a:pt x="3847" y="66"/>
                      </a:lnTo>
                      <a:lnTo>
                        <a:pt x="3842" y="85"/>
                      </a:lnTo>
                      <a:lnTo>
                        <a:pt x="2642" y="3110"/>
                      </a:lnTo>
                      <a:lnTo>
                        <a:pt x="2631" y="3130"/>
                      </a:lnTo>
                      <a:lnTo>
                        <a:pt x="2617" y="3147"/>
                      </a:lnTo>
                      <a:lnTo>
                        <a:pt x="2600" y="3161"/>
                      </a:lnTo>
                      <a:lnTo>
                        <a:pt x="2579" y="3172"/>
                      </a:lnTo>
                      <a:lnTo>
                        <a:pt x="2559" y="3178"/>
                      </a:lnTo>
                      <a:lnTo>
                        <a:pt x="2539" y="3180"/>
                      </a:lnTo>
                      <a:lnTo>
                        <a:pt x="2514" y="3177"/>
                      </a:lnTo>
                      <a:lnTo>
                        <a:pt x="2491" y="3168"/>
                      </a:lnTo>
                      <a:lnTo>
                        <a:pt x="1278" y="2591"/>
                      </a:lnTo>
                      <a:lnTo>
                        <a:pt x="2984" y="878"/>
                      </a:lnTo>
                      <a:lnTo>
                        <a:pt x="1036" y="2477"/>
                      </a:lnTo>
                      <a:lnTo>
                        <a:pt x="63" y="2014"/>
                      </a:lnTo>
                      <a:lnTo>
                        <a:pt x="42" y="2000"/>
                      </a:lnTo>
                      <a:lnTo>
                        <a:pt x="24" y="1983"/>
                      </a:lnTo>
                      <a:lnTo>
                        <a:pt x="11" y="1963"/>
                      </a:lnTo>
                      <a:lnTo>
                        <a:pt x="3" y="1940"/>
                      </a:lnTo>
                      <a:lnTo>
                        <a:pt x="0" y="1915"/>
                      </a:lnTo>
                      <a:lnTo>
                        <a:pt x="2" y="1891"/>
                      </a:lnTo>
                      <a:lnTo>
                        <a:pt x="10" y="1867"/>
                      </a:lnTo>
                      <a:lnTo>
                        <a:pt x="23" y="1846"/>
                      </a:lnTo>
                      <a:lnTo>
                        <a:pt x="41" y="1829"/>
                      </a:lnTo>
                      <a:lnTo>
                        <a:pt x="62" y="1816"/>
                      </a:lnTo>
                      <a:lnTo>
                        <a:pt x="3757" y="5"/>
                      </a:lnTo>
                      <a:lnTo>
                        <a:pt x="3771" y="1"/>
                      </a:lnTo>
                      <a:lnTo>
                        <a:pt x="3785" y="0"/>
                      </a:lnTo>
                      <a:close/>
                    </a:path>
                  </a:pathLst>
                </a:custGeom>
                <a:solidFill>
                  <a:srgbClr val="57C4C7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srgbClr val="4E5D70"/>
                    </a:solidFill>
                  </a:endParaRPr>
                </a:p>
              </p:txBody>
            </p:sp>
          </p:grp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DC79A4E9-BF0A-4805-8FF3-D7F4C1148004}"/>
                </a:ext>
              </a:extLst>
            </p:cNvPr>
            <p:cNvSpPr txBox="1"/>
            <p:nvPr/>
          </p:nvSpPr>
          <p:spPr>
            <a:xfrm>
              <a:off x="2819400" y="2113429"/>
              <a:ext cx="49502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ko-KR" b="1" dirty="0">
                  <a:solidFill>
                    <a:prstClr val="white"/>
                  </a:solidFill>
                </a:rPr>
                <a:t>01</a:t>
              </a:r>
              <a:endParaRPr lang="ko-KR" altLang="en-US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xmlns="" id="{A4B71EB5-93B8-428D-9461-1A2FBA354979}"/>
              </a:ext>
            </a:extLst>
          </p:cNvPr>
          <p:cNvGrpSpPr/>
          <p:nvPr/>
        </p:nvGrpSpPr>
        <p:grpSpPr>
          <a:xfrm rot="10800000">
            <a:off x="5770324" y="1560473"/>
            <a:ext cx="1858009" cy="2529136"/>
            <a:chOff x="1660106" y="2113429"/>
            <a:chExt cx="1942827" cy="2644592"/>
          </a:xfrm>
        </p:grpSpPr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xmlns="" id="{CD234FEB-BC6A-4251-BB5C-04D7B89AFFF8}"/>
                </a:ext>
              </a:extLst>
            </p:cNvPr>
            <p:cNvGrpSpPr/>
            <p:nvPr/>
          </p:nvGrpSpPr>
          <p:grpSpPr>
            <a:xfrm>
              <a:off x="1660106" y="2193439"/>
              <a:ext cx="1942827" cy="2564582"/>
              <a:chOff x="1863306" y="2740676"/>
              <a:chExt cx="1354664" cy="1788191"/>
            </a:xfrm>
          </p:grpSpPr>
          <p:sp>
            <p:nvSpPr>
              <p:cNvPr id="33" name="원호 32">
                <a:extLst>
                  <a:ext uri="{FF2B5EF4-FFF2-40B4-BE49-F238E27FC236}">
                    <a16:creationId xmlns:a16="http://schemas.microsoft.com/office/drawing/2014/main" xmlns="" id="{E975284A-6EA8-4BAB-AEBA-619718F1E56F}"/>
                  </a:ext>
                </a:extLst>
              </p:cNvPr>
              <p:cNvSpPr/>
              <p:nvPr/>
            </p:nvSpPr>
            <p:spPr>
              <a:xfrm>
                <a:off x="1863306" y="3209026"/>
                <a:ext cx="1319841" cy="1319841"/>
              </a:xfrm>
              <a:prstGeom prst="arc">
                <a:avLst>
                  <a:gd name="adj1" fmla="val 18835373"/>
                  <a:gd name="adj2" fmla="val 13785061"/>
                </a:avLst>
              </a:prstGeom>
              <a:ln w="482600">
                <a:solidFill>
                  <a:srgbClr val="57C4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화살표: 오각형 32">
                <a:extLst>
                  <a:ext uri="{FF2B5EF4-FFF2-40B4-BE49-F238E27FC236}">
                    <a16:creationId xmlns:a16="http://schemas.microsoft.com/office/drawing/2014/main" xmlns="" id="{C877799A-AEC3-4925-B006-5C13C7CBB7EF}"/>
                  </a:ext>
                </a:extLst>
              </p:cNvPr>
              <p:cNvSpPr/>
              <p:nvPr/>
            </p:nvSpPr>
            <p:spPr>
              <a:xfrm rot="18900000">
                <a:off x="1961909" y="2740676"/>
                <a:ext cx="1256061" cy="600228"/>
              </a:xfrm>
              <a:prstGeom prst="homePlate">
                <a:avLst/>
              </a:prstGeom>
              <a:solidFill>
                <a:srgbClr val="57C4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defRPr/>
                </a:pPr>
                <a:endParaRPr lang="ko-KR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xmlns="" id="{C1CABF57-88BA-4DEB-A620-76684540FE8A}"/>
                  </a:ext>
                </a:extLst>
              </p:cNvPr>
              <p:cNvSpPr/>
              <p:nvPr/>
            </p:nvSpPr>
            <p:spPr>
              <a:xfrm>
                <a:off x="1950653" y="3291513"/>
                <a:ext cx="1154865" cy="1154865"/>
              </a:xfrm>
              <a:prstGeom prst="ellipse">
                <a:avLst/>
              </a:prstGeom>
              <a:solidFill>
                <a:schemeClr val="bg1"/>
              </a:solidFill>
              <a:ln w="381000">
                <a:noFill/>
              </a:ln>
              <a:effectLst>
                <a:outerShdw blurRad="1778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DF81163E-84AE-41D5-9D95-4E3190483DE8}"/>
                </a:ext>
              </a:extLst>
            </p:cNvPr>
            <p:cNvSpPr txBox="1"/>
            <p:nvPr/>
          </p:nvSpPr>
          <p:spPr>
            <a:xfrm rot="10800000">
              <a:off x="2819400" y="2113429"/>
              <a:ext cx="49502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ko-KR" b="1" dirty="0">
                  <a:solidFill>
                    <a:prstClr val="white"/>
                  </a:solidFill>
                </a:rPr>
                <a:t>01</a:t>
              </a:r>
              <a:endParaRPr lang="ko-KR" altLang="en-US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36" name="Freeform 11">
            <a:extLst>
              <a:ext uri="{FF2B5EF4-FFF2-40B4-BE49-F238E27FC236}">
                <a16:creationId xmlns:a16="http://schemas.microsoft.com/office/drawing/2014/main" xmlns="" id="{350B3288-0FE2-4646-BB71-CFE2D6B45DFD}"/>
              </a:ext>
            </a:extLst>
          </p:cNvPr>
          <p:cNvSpPr>
            <a:spLocks noEditPoints="1"/>
          </p:cNvSpPr>
          <p:nvPr/>
        </p:nvSpPr>
        <p:spPr bwMode="auto">
          <a:xfrm>
            <a:off x="6557902" y="2231119"/>
            <a:ext cx="375104" cy="460522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rgbClr val="57C4C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srgbClr val="4E5D70"/>
              </a:solidFill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xmlns="" id="{45EA56FD-384A-43FC-BDC0-0F698CCDB85D}"/>
              </a:ext>
            </a:extLst>
          </p:cNvPr>
          <p:cNvGrpSpPr/>
          <p:nvPr/>
        </p:nvGrpSpPr>
        <p:grpSpPr>
          <a:xfrm>
            <a:off x="7235700" y="3257584"/>
            <a:ext cx="1864358" cy="2529136"/>
            <a:chOff x="1660106" y="2113429"/>
            <a:chExt cx="1949466" cy="2644592"/>
          </a:xfrm>
        </p:grpSpPr>
        <p:grpSp>
          <p:nvGrpSpPr>
            <p:cNvPr id="40" name="그룹 39">
              <a:extLst>
                <a:ext uri="{FF2B5EF4-FFF2-40B4-BE49-F238E27FC236}">
                  <a16:creationId xmlns:a16="http://schemas.microsoft.com/office/drawing/2014/main" xmlns="" id="{1950BFF8-0BCF-4C20-9DD2-BE900E548D66}"/>
                </a:ext>
              </a:extLst>
            </p:cNvPr>
            <p:cNvGrpSpPr/>
            <p:nvPr/>
          </p:nvGrpSpPr>
          <p:grpSpPr>
            <a:xfrm>
              <a:off x="1660106" y="2193439"/>
              <a:ext cx="1949466" cy="2564582"/>
              <a:chOff x="1863306" y="2740676"/>
              <a:chExt cx="1359293" cy="1788191"/>
            </a:xfrm>
          </p:grpSpPr>
          <p:sp>
            <p:nvSpPr>
              <p:cNvPr id="42" name="원호 41">
                <a:extLst>
                  <a:ext uri="{FF2B5EF4-FFF2-40B4-BE49-F238E27FC236}">
                    <a16:creationId xmlns:a16="http://schemas.microsoft.com/office/drawing/2014/main" xmlns="" id="{814EA85D-69B9-46B7-ADD4-CF3C5035C635}"/>
                  </a:ext>
                </a:extLst>
              </p:cNvPr>
              <p:cNvSpPr/>
              <p:nvPr/>
            </p:nvSpPr>
            <p:spPr>
              <a:xfrm>
                <a:off x="1863306" y="3209026"/>
                <a:ext cx="1319841" cy="1319841"/>
              </a:xfrm>
              <a:prstGeom prst="arc">
                <a:avLst>
                  <a:gd name="adj1" fmla="val 18835373"/>
                  <a:gd name="adj2" fmla="val 13785061"/>
                </a:avLst>
              </a:prstGeom>
              <a:ln w="482600">
                <a:solidFill>
                  <a:srgbClr val="57C4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화살표: 오각형 10">
                <a:extLst>
                  <a:ext uri="{FF2B5EF4-FFF2-40B4-BE49-F238E27FC236}">
                    <a16:creationId xmlns:a16="http://schemas.microsoft.com/office/drawing/2014/main" xmlns="" id="{F01D7CCC-291D-4C9C-95E9-942AACD11366}"/>
                  </a:ext>
                </a:extLst>
              </p:cNvPr>
              <p:cNvSpPr/>
              <p:nvPr/>
            </p:nvSpPr>
            <p:spPr>
              <a:xfrm rot="18900000">
                <a:off x="1966538" y="2740676"/>
                <a:ext cx="1256061" cy="600228"/>
              </a:xfrm>
              <a:prstGeom prst="homePlate">
                <a:avLst/>
              </a:prstGeom>
              <a:solidFill>
                <a:srgbClr val="57C4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defRPr/>
                </a:pPr>
                <a:endParaRPr lang="ko-KR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타원 43">
                <a:extLst>
                  <a:ext uri="{FF2B5EF4-FFF2-40B4-BE49-F238E27FC236}">
                    <a16:creationId xmlns:a16="http://schemas.microsoft.com/office/drawing/2014/main" xmlns="" id="{0590B3C9-07C4-4B52-9256-1209F5EA0054}"/>
                  </a:ext>
                </a:extLst>
              </p:cNvPr>
              <p:cNvSpPr/>
              <p:nvPr/>
            </p:nvSpPr>
            <p:spPr>
              <a:xfrm>
                <a:off x="1950653" y="3291513"/>
                <a:ext cx="1154865" cy="1154865"/>
              </a:xfrm>
              <a:prstGeom prst="ellipse">
                <a:avLst/>
              </a:prstGeom>
              <a:solidFill>
                <a:schemeClr val="bg1"/>
              </a:solidFill>
              <a:ln w="381000">
                <a:noFill/>
              </a:ln>
              <a:effectLst>
                <a:outerShdw blurRad="1778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DC79A4E9-BF0A-4805-8FF3-D7F4C1148004}"/>
                </a:ext>
              </a:extLst>
            </p:cNvPr>
            <p:cNvSpPr txBox="1"/>
            <p:nvPr/>
          </p:nvSpPr>
          <p:spPr>
            <a:xfrm>
              <a:off x="2819400" y="2113429"/>
              <a:ext cx="49502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ko-KR" b="1" dirty="0">
                  <a:solidFill>
                    <a:prstClr val="white"/>
                  </a:solidFill>
                </a:rPr>
                <a:t>01</a:t>
              </a:r>
              <a:endParaRPr lang="ko-KR" altLang="en-US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46" name="Freeform 16"/>
          <p:cNvSpPr>
            <a:spLocks noEditPoints="1"/>
          </p:cNvSpPr>
          <p:nvPr/>
        </p:nvSpPr>
        <p:spPr bwMode="auto">
          <a:xfrm flipH="1">
            <a:off x="7940836" y="4741693"/>
            <a:ext cx="413303" cy="350581"/>
          </a:xfrm>
          <a:custGeom>
            <a:avLst/>
            <a:gdLst>
              <a:gd name="T0" fmla="*/ 1532 w 3756"/>
              <a:gd name="T1" fmla="*/ 2536 h 3186"/>
              <a:gd name="T2" fmla="*/ 1516 w 3756"/>
              <a:gd name="T3" fmla="*/ 2550 h 3186"/>
              <a:gd name="T4" fmla="*/ 1450 w 3756"/>
              <a:gd name="T5" fmla="*/ 2904 h 3186"/>
              <a:gd name="T6" fmla="*/ 1457 w 3756"/>
              <a:gd name="T7" fmla="*/ 2929 h 3186"/>
              <a:gd name="T8" fmla="*/ 1481 w 3756"/>
              <a:gd name="T9" fmla="*/ 2941 h 3186"/>
              <a:gd name="T10" fmla="*/ 2288 w 3756"/>
              <a:gd name="T11" fmla="*/ 2937 h 3186"/>
              <a:gd name="T12" fmla="*/ 2304 w 3756"/>
              <a:gd name="T13" fmla="*/ 2921 h 3186"/>
              <a:gd name="T14" fmla="*/ 2306 w 3756"/>
              <a:gd name="T15" fmla="*/ 2905 h 3186"/>
              <a:gd name="T16" fmla="*/ 2243 w 3756"/>
              <a:gd name="T17" fmla="*/ 2560 h 3186"/>
              <a:gd name="T18" fmla="*/ 2233 w 3756"/>
              <a:gd name="T19" fmla="*/ 2542 h 3186"/>
              <a:gd name="T20" fmla="*/ 2214 w 3756"/>
              <a:gd name="T21" fmla="*/ 2534 h 3186"/>
              <a:gd name="T22" fmla="*/ 585 w 3756"/>
              <a:gd name="T23" fmla="*/ 305 h 3186"/>
              <a:gd name="T24" fmla="*/ 560 w 3756"/>
              <a:gd name="T25" fmla="*/ 314 h 3186"/>
              <a:gd name="T26" fmla="*/ 544 w 3756"/>
              <a:gd name="T27" fmla="*/ 336 h 3186"/>
              <a:gd name="T28" fmla="*/ 542 w 3756"/>
              <a:gd name="T29" fmla="*/ 1890 h 3186"/>
              <a:gd name="T30" fmla="*/ 553 w 3756"/>
              <a:gd name="T31" fmla="*/ 1921 h 3186"/>
              <a:gd name="T32" fmla="*/ 3188 w 3756"/>
              <a:gd name="T33" fmla="*/ 1930 h 3186"/>
              <a:gd name="T34" fmla="*/ 3211 w 3756"/>
              <a:gd name="T35" fmla="*/ 1906 h 3186"/>
              <a:gd name="T36" fmla="*/ 3214 w 3756"/>
              <a:gd name="T37" fmla="*/ 350 h 3186"/>
              <a:gd name="T38" fmla="*/ 3206 w 3756"/>
              <a:gd name="T39" fmla="*/ 324 h 3186"/>
              <a:gd name="T40" fmla="*/ 3185 w 3756"/>
              <a:gd name="T41" fmla="*/ 308 h 3186"/>
              <a:gd name="T42" fmla="*/ 585 w 3756"/>
              <a:gd name="T43" fmla="*/ 305 h 3186"/>
              <a:gd name="T44" fmla="*/ 3170 w 3756"/>
              <a:gd name="T45" fmla="*/ 0 h 3186"/>
              <a:gd name="T46" fmla="*/ 3263 w 3756"/>
              <a:gd name="T47" fmla="*/ 13 h 3186"/>
              <a:gd name="T48" fmla="*/ 3346 w 3756"/>
              <a:gd name="T49" fmla="*/ 48 h 3186"/>
              <a:gd name="T50" fmla="*/ 3418 w 3756"/>
              <a:gd name="T51" fmla="*/ 103 h 3186"/>
              <a:gd name="T52" fmla="*/ 3473 w 3756"/>
              <a:gd name="T53" fmla="*/ 173 h 3186"/>
              <a:gd name="T54" fmla="*/ 3508 w 3756"/>
              <a:gd name="T55" fmla="*/ 256 h 3186"/>
              <a:gd name="T56" fmla="*/ 3520 w 3756"/>
              <a:gd name="T57" fmla="*/ 350 h 3186"/>
              <a:gd name="T58" fmla="*/ 3518 w 3756"/>
              <a:gd name="T59" fmla="*/ 1931 h 3186"/>
              <a:gd name="T60" fmla="*/ 3500 w 3756"/>
              <a:gd name="T61" fmla="*/ 2009 h 3186"/>
              <a:gd name="T62" fmla="*/ 3516 w 3756"/>
              <a:gd name="T63" fmla="*/ 2049 h 3186"/>
              <a:gd name="T64" fmla="*/ 3754 w 3756"/>
              <a:gd name="T65" fmla="*/ 3006 h 3186"/>
              <a:gd name="T66" fmla="*/ 3753 w 3756"/>
              <a:gd name="T67" fmla="*/ 3060 h 3186"/>
              <a:gd name="T68" fmla="*/ 3729 w 3756"/>
              <a:gd name="T69" fmla="*/ 3116 h 3186"/>
              <a:gd name="T70" fmla="*/ 3687 w 3756"/>
              <a:gd name="T71" fmla="*/ 3158 h 3186"/>
              <a:gd name="T72" fmla="*/ 3631 w 3756"/>
              <a:gd name="T73" fmla="*/ 3182 h 3186"/>
              <a:gd name="T74" fmla="*/ 157 w 3756"/>
              <a:gd name="T75" fmla="*/ 3186 h 3186"/>
              <a:gd name="T76" fmla="*/ 101 w 3756"/>
              <a:gd name="T77" fmla="*/ 3175 h 3186"/>
              <a:gd name="T78" fmla="*/ 52 w 3756"/>
              <a:gd name="T79" fmla="*/ 3146 h 3186"/>
              <a:gd name="T80" fmla="*/ 18 w 3756"/>
              <a:gd name="T81" fmla="*/ 3101 h 3186"/>
              <a:gd name="T82" fmla="*/ 1 w 3756"/>
              <a:gd name="T83" fmla="*/ 3047 h 3186"/>
              <a:gd name="T84" fmla="*/ 5 w 3756"/>
              <a:gd name="T85" fmla="*/ 2991 h 3186"/>
              <a:gd name="T86" fmla="*/ 247 w 3756"/>
              <a:gd name="T87" fmla="*/ 2028 h 3186"/>
              <a:gd name="T88" fmla="*/ 245 w 3756"/>
              <a:gd name="T89" fmla="*/ 1970 h 3186"/>
              <a:gd name="T90" fmla="*/ 236 w 3756"/>
              <a:gd name="T91" fmla="*/ 1890 h 3186"/>
              <a:gd name="T92" fmla="*/ 239 w 3756"/>
              <a:gd name="T93" fmla="*/ 302 h 3186"/>
              <a:gd name="T94" fmla="*/ 263 w 3756"/>
              <a:gd name="T95" fmla="*/ 214 h 3186"/>
              <a:gd name="T96" fmla="*/ 308 w 3756"/>
              <a:gd name="T97" fmla="*/ 136 h 3186"/>
              <a:gd name="T98" fmla="*/ 372 w 3756"/>
              <a:gd name="T99" fmla="*/ 73 h 3186"/>
              <a:gd name="T100" fmla="*/ 450 w 3756"/>
              <a:gd name="T101" fmla="*/ 27 h 3186"/>
              <a:gd name="T102" fmla="*/ 538 w 3756"/>
              <a:gd name="T103" fmla="*/ 3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756" h="3186">
                <a:moveTo>
                  <a:pt x="1542" y="2534"/>
                </a:moveTo>
                <a:lnTo>
                  <a:pt x="1532" y="2536"/>
                </a:lnTo>
                <a:lnTo>
                  <a:pt x="1523" y="2542"/>
                </a:lnTo>
                <a:lnTo>
                  <a:pt x="1516" y="2550"/>
                </a:lnTo>
                <a:lnTo>
                  <a:pt x="1513" y="2560"/>
                </a:lnTo>
                <a:lnTo>
                  <a:pt x="1450" y="2904"/>
                </a:lnTo>
                <a:lnTo>
                  <a:pt x="1451" y="2917"/>
                </a:lnTo>
                <a:lnTo>
                  <a:pt x="1457" y="2929"/>
                </a:lnTo>
                <a:lnTo>
                  <a:pt x="1467" y="2937"/>
                </a:lnTo>
                <a:lnTo>
                  <a:pt x="1481" y="2941"/>
                </a:lnTo>
                <a:lnTo>
                  <a:pt x="2275" y="2941"/>
                </a:lnTo>
                <a:lnTo>
                  <a:pt x="2288" y="2937"/>
                </a:lnTo>
                <a:lnTo>
                  <a:pt x="2297" y="2932"/>
                </a:lnTo>
                <a:lnTo>
                  <a:pt x="2304" y="2921"/>
                </a:lnTo>
                <a:lnTo>
                  <a:pt x="2306" y="2909"/>
                </a:lnTo>
                <a:lnTo>
                  <a:pt x="2306" y="2905"/>
                </a:lnTo>
                <a:lnTo>
                  <a:pt x="2305" y="2901"/>
                </a:lnTo>
                <a:lnTo>
                  <a:pt x="2243" y="2560"/>
                </a:lnTo>
                <a:lnTo>
                  <a:pt x="2240" y="2550"/>
                </a:lnTo>
                <a:lnTo>
                  <a:pt x="2233" y="2542"/>
                </a:lnTo>
                <a:lnTo>
                  <a:pt x="2224" y="2536"/>
                </a:lnTo>
                <a:lnTo>
                  <a:pt x="2214" y="2534"/>
                </a:lnTo>
                <a:lnTo>
                  <a:pt x="1542" y="2534"/>
                </a:lnTo>
                <a:close/>
                <a:moveTo>
                  <a:pt x="585" y="305"/>
                </a:moveTo>
                <a:lnTo>
                  <a:pt x="571" y="308"/>
                </a:lnTo>
                <a:lnTo>
                  <a:pt x="560" y="314"/>
                </a:lnTo>
                <a:lnTo>
                  <a:pt x="550" y="324"/>
                </a:lnTo>
                <a:lnTo>
                  <a:pt x="544" y="336"/>
                </a:lnTo>
                <a:lnTo>
                  <a:pt x="542" y="350"/>
                </a:lnTo>
                <a:lnTo>
                  <a:pt x="542" y="1890"/>
                </a:lnTo>
                <a:lnTo>
                  <a:pt x="544" y="1906"/>
                </a:lnTo>
                <a:lnTo>
                  <a:pt x="553" y="1921"/>
                </a:lnTo>
                <a:lnTo>
                  <a:pt x="567" y="1930"/>
                </a:lnTo>
                <a:lnTo>
                  <a:pt x="3188" y="1930"/>
                </a:lnTo>
                <a:lnTo>
                  <a:pt x="3202" y="1921"/>
                </a:lnTo>
                <a:lnTo>
                  <a:pt x="3211" y="1906"/>
                </a:lnTo>
                <a:lnTo>
                  <a:pt x="3214" y="1890"/>
                </a:lnTo>
                <a:lnTo>
                  <a:pt x="3214" y="350"/>
                </a:lnTo>
                <a:lnTo>
                  <a:pt x="3212" y="336"/>
                </a:lnTo>
                <a:lnTo>
                  <a:pt x="3206" y="324"/>
                </a:lnTo>
                <a:lnTo>
                  <a:pt x="3196" y="314"/>
                </a:lnTo>
                <a:lnTo>
                  <a:pt x="3185" y="308"/>
                </a:lnTo>
                <a:lnTo>
                  <a:pt x="3170" y="305"/>
                </a:lnTo>
                <a:lnTo>
                  <a:pt x="585" y="305"/>
                </a:lnTo>
                <a:close/>
                <a:moveTo>
                  <a:pt x="585" y="0"/>
                </a:moveTo>
                <a:lnTo>
                  <a:pt x="3170" y="0"/>
                </a:lnTo>
                <a:lnTo>
                  <a:pt x="3218" y="3"/>
                </a:lnTo>
                <a:lnTo>
                  <a:pt x="3263" y="13"/>
                </a:lnTo>
                <a:lnTo>
                  <a:pt x="3306" y="27"/>
                </a:lnTo>
                <a:lnTo>
                  <a:pt x="3346" y="48"/>
                </a:lnTo>
                <a:lnTo>
                  <a:pt x="3384" y="73"/>
                </a:lnTo>
                <a:lnTo>
                  <a:pt x="3418" y="103"/>
                </a:lnTo>
                <a:lnTo>
                  <a:pt x="3448" y="136"/>
                </a:lnTo>
                <a:lnTo>
                  <a:pt x="3473" y="173"/>
                </a:lnTo>
                <a:lnTo>
                  <a:pt x="3493" y="214"/>
                </a:lnTo>
                <a:lnTo>
                  <a:pt x="3508" y="256"/>
                </a:lnTo>
                <a:lnTo>
                  <a:pt x="3517" y="302"/>
                </a:lnTo>
                <a:lnTo>
                  <a:pt x="3520" y="350"/>
                </a:lnTo>
                <a:lnTo>
                  <a:pt x="3520" y="1890"/>
                </a:lnTo>
                <a:lnTo>
                  <a:pt x="3518" y="1931"/>
                </a:lnTo>
                <a:lnTo>
                  <a:pt x="3510" y="1970"/>
                </a:lnTo>
                <a:lnTo>
                  <a:pt x="3500" y="2009"/>
                </a:lnTo>
                <a:lnTo>
                  <a:pt x="3509" y="2028"/>
                </a:lnTo>
                <a:lnTo>
                  <a:pt x="3516" y="2049"/>
                </a:lnTo>
                <a:lnTo>
                  <a:pt x="3749" y="2983"/>
                </a:lnTo>
                <a:lnTo>
                  <a:pt x="3754" y="3006"/>
                </a:lnTo>
                <a:lnTo>
                  <a:pt x="3756" y="3029"/>
                </a:lnTo>
                <a:lnTo>
                  <a:pt x="3753" y="3060"/>
                </a:lnTo>
                <a:lnTo>
                  <a:pt x="3743" y="3090"/>
                </a:lnTo>
                <a:lnTo>
                  <a:pt x="3729" y="3116"/>
                </a:lnTo>
                <a:lnTo>
                  <a:pt x="3710" y="3140"/>
                </a:lnTo>
                <a:lnTo>
                  <a:pt x="3687" y="3158"/>
                </a:lnTo>
                <a:lnTo>
                  <a:pt x="3660" y="3173"/>
                </a:lnTo>
                <a:lnTo>
                  <a:pt x="3631" y="3182"/>
                </a:lnTo>
                <a:lnTo>
                  <a:pt x="3599" y="3186"/>
                </a:lnTo>
                <a:lnTo>
                  <a:pt x="157" y="3186"/>
                </a:lnTo>
                <a:lnTo>
                  <a:pt x="129" y="3183"/>
                </a:lnTo>
                <a:lnTo>
                  <a:pt x="101" y="3175"/>
                </a:lnTo>
                <a:lnTo>
                  <a:pt x="75" y="3163"/>
                </a:lnTo>
                <a:lnTo>
                  <a:pt x="52" y="3146"/>
                </a:lnTo>
                <a:lnTo>
                  <a:pt x="33" y="3125"/>
                </a:lnTo>
                <a:lnTo>
                  <a:pt x="18" y="3101"/>
                </a:lnTo>
                <a:lnTo>
                  <a:pt x="7" y="3075"/>
                </a:lnTo>
                <a:lnTo>
                  <a:pt x="1" y="3047"/>
                </a:lnTo>
                <a:lnTo>
                  <a:pt x="0" y="3019"/>
                </a:lnTo>
                <a:lnTo>
                  <a:pt x="5" y="2991"/>
                </a:lnTo>
                <a:lnTo>
                  <a:pt x="240" y="2049"/>
                </a:lnTo>
                <a:lnTo>
                  <a:pt x="247" y="2028"/>
                </a:lnTo>
                <a:lnTo>
                  <a:pt x="256" y="2009"/>
                </a:lnTo>
                <a:lnTo>
                  <a:pt x="245" y="1970"/>
                </a:lnTo>
                <a:lnTo>
                  <a:pt x="238" y="1931"/>
                </a:lnTo>
                <a:lnTo>
                  <a:pt x="236" y="1890"/>
                </a:lnTo>
                <a:lnTo>
                  <a:pt x="236" y="350"/>
                </a:lnTo>
                <a:lnTo>
                  <a:pt x="239" y="302"/>
                </a:lnTo>
                <a:lnTo>
                  <a:pt x="248" y="256"/>
                </a:lnTo>
                <a:lnTo>
                  <a:pt x="263" y="214"/>
                </a:lnTo>
                <a:lnTo>
                  <a:pt x="283" y="173"/>
                </a:lnTo>
                <a:lnTo>
                  <a:pt x="308" y="136"/>
                </a:lnTo>
                <a:lnTo>
                  <a:pt x="338" y="103"/>
                </a:lnTo>
                <a:lnTo>
                  <a:pt x="372" y="73"/>
                </a:lnTo>
                <a:lnTo>
                  <a:pt x="409" y="48"/>
                </a:lnTo>
                <a:lnTo>
                  <a:pt x="450" y="27"/>
                </a:lnTo>
                <a:lnTo>
                  <a:pt x="493" y="13"/>
                </a:lnTo>
                <a:lnTo>
                  <a:pt x="538" y="3"/>
                </a:lnTo>
                <a:lnTo>
                  <a:pt x="585" y="0"/>
                </a:lnTo>
                <a:close/>
              </a:path>
            </a:pathLst>
          </a:custGeom>
          <a:solidFill>
            <a:srgbClr val="57C4C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2501172" y="1515966"/>
            <a:ext cx="284786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593600" y="4501621"/>
            <a:ext cx="284786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8435265" y="1536062"/>
            <a:ext cx="284786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39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4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C604C8C8-CAD9-4535-9C76-F3939AA1AA94}"/>
              </a:ext>
            </a:extLst>
          </p:cNvPr>
          <p:cNvSpPr/>
          <p:nvPr/>
        </p:nvSpPr>
        <p:spPr>
          <a:xfrm>
            <a:off x="500062" y="478521"/>
            <a:ext cx="11382375" cy="6194571"/>
          </a:xfrm>
          <a:prstGeom prst="rect">
            <a:avLst/>
          </a:prstGeom>
          <a:solidFill>
            <a:schemeClr val="tx1">
              <a:alpha val="24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8A8AE6A4-FA2E-463D-A497-929D5DDB7BAA}"/>
              </a:ext>
            </a:extLst>
          </p:cNvPr>
          <p:cNvSpPr/>
          <p:nvPr/>
        </p:nvSpPr>
        <p:spPr>
          <a:xfrm>
            <a:off x="404812" y="449943"/>
            <a:ext cx="11382375" cy="612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xmlns="" id="{AEA60136-63E8-4A9C-916B-CAF389CE62CE}"/>
              </a:ext>
            </a:extLst>
          </p:cNvPr>
          <p:cNvGrpSpPr/>
          <p:nvPr/>
        </p:nvGrpSpPr>
        <p:grpSpPr>
          <a:xfrm>
            <a:off x="538160" y="561863"/>
            <a:ext cx="324190" cy="302756"/>
            <a:chOff x="538160" y="416718"/>
            <a:chExt cx="324190" cy="302756"/>
          </a:xfrm>
        </p:grpSpPr>
        <p:sp>
          <p:nvSpPr>
            <p:cNvPr id="15" name="타원 14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xmlns="" id="{6A4C6E7F-24A5-4D92-A7A0-C94A7D9BC89B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xmlns="" id="{DB999A8C-CD3D-4C99-93BD-0A306987EF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xmlns="" id="{376AF6CC-F9D9-448A-91BC-2382A62C1E57}"/>
              </a:ext>
            </a:extLst>
          </p:cNvPr>
          <p:cNvSpPr/>
          <p:nvPr/>
        </p:nvSpPr>
        <p:spPr>
          <a:xfrm>
            <a:off x="3756733" y="204977"/>
            <a:ext cx="4678532" cy="481771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2800" kern="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</a:t>
            </a:r>
            <a:r>
              <a:rPr lang="ja-JP" altLang="en-US" sz="2800" kern="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プレゼンテーション</a:t>
            </a:r>
            <a:endParaRPr lang="en-US" altLang="ko-KR" sz="2800" kern="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24" name="원형: 비어 있음 23">
            <a:extLst>
              <a:ext uri="{FF2B5EF4-FFF2-40B4-BE49-F238E27FC236}">
                <a16:creationId xmlns:a16="http://schemas.microsoft.com/office/drawing/2014/main" xmlns="" id="{21361AAE-CE89-4CE0-B257-CBD5047A72E5}"/>
              </a:ext>
            </a:extLst>
          </p:cNvPr>
          <p:cNvSpPr/>
          <p:nvPr/>
        </p:nvSpPr>
        <p:spPr>
          <a:xfrm>
            <a:off x="8755235" y="988974"/>
            <a:ext cx="209550" cy="209550"/>
          </a:xfrm>
          <a:prstGeom prst="donut">
            <a:avLst>
              <a:gd name="adj" fmla="val 147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xmlns="" id="{E5B5BFB2-C137-4CC1-9627-B4A154A8ED04}"/>
              </a:ext>
            </a:extLst>
          </p:cNvPr>
          <p:cNvSpPr/>
          <p:nvPr/>
        </p:nvSpPr>
        <p:spPr>
          <a:xfrm rot="18900000">
            <a:off x="8953928" y="1131286"/>
            <a:ext cx="36000" cy="144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7" name="그룹 46"/>
          <p:cNvGrpSpPr/>
          <p:nvPr/>
        </p:nvGrpSpPr>
        <p:grpSpPr>
          <a:xfrm rot="20374777">
            <a:off x="564627" y="704264"/>
            <a:ext cx="458579" cy="234309"/>
            <a:chOff x="853282" y="999269"/>
            <a:chExt cx="458579" cy="234309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1268661" y="1011881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49083" y="1033481"/>
              <a:ext cx="137668" cy="50178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자유형 49"/>
            <p:cNvSpPr/>
            <p:nvPr/>
          </p:nvSpPr>
          <p:spPr>
            <a:xfrm rot="19816045" flipH="1">
              <a:off x="1103313" y="999269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xmlns="" id="{6D414070-CD2D-4482-BD51-F3CD8E187575}"/>
                </a:ext>
              </a:extLst>
            </p:cNvPr>
            <p:cNvSpPr/>
            <p:nvPr/>
          </p:nvSpPr>
          <p:spPr>
            <a:xfrm>
              <a:off x="874657" y="119037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xmlns="" id="{A8CA2153-3F9A-4D39-824E-B51A83D87C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6257" y="1144345"/>
              <a:ext cx="131605" cy="65342"/>
            </a:xfrm>
            <a:prstGeom prst="line">
              <a:avLst/>
            </a:prstGeom>
            <a:ln w="38100" cap="rnd">
              <a:solidFill>
                <a:schemeClr val="tx1">
                  <a:alpha val="14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자유형 52"/>
            <p:cNvSpPr/>
            <p:nvPr/>
          </p:nvSpPr>
          <p:spPr>
            <a:xfrm rot="20244873">
              <a:off x="853282" y="1110133"/>
              <a:ext cx="194884" cy="68424"/>
            </a:xfrm>
            <a:custGeom>
              <a:avLst/>
              <a:gdLst>
                <a:gd name="connsiteX0" fmla="*/ 0 w 254000"/>
                <a:gd name="connsiteY0" fmla="*/ 190500 h 190500"/>
                <a:gd name="connsiteX1" fmla="*/ 50800 w 254000"/>
                <a:gd name="connsiteY1" fmla="*/ 38100 h 190500"/>
                <a:gd name="connsiteX2" fmla="*/ 254000 w 254000"/>
                <a:gd name="connsiteY2" fmla="*/ 0 h 190500"/>
                <a:gd name="connsiteX0" fmla="*/ 11341 w 265341"/>
                <a:gd name="connsiteY0" fmla="*/ 190500 h 190500"/>
                <a:gd name="connsiteX1" fmla="*/ 62141 w 265341"/>
                <a:gd name="connsiteY1" fmla="*/ 38100 h 190500"/>
                <a:gd name="connsiteX2" fmla="*/ 265341 w 265341"/>
                <a:gd name="connsiteY2" fmla="*/ 0 h 190500"/>
                <a:gd name="connsiteX0" fmla="*/ 11794 w 262538"/>
                <a:gd name="connsiteY0" fmla="*/ 166688 h 166688"/>
                <a:gd name="connsiteX1" fmla="*/ 59338 w 262538"/>
                <a:gd name="connsiteY1" fmla="*/ 38100 h 166688"/>
                <a:gd name="connsiteX2" fmla="*/ 262538 w 262538"/>
                <a:gd name="connsiteY2" fmla="*/ 0 h 166688"/>
                <a:gd name="connsiteX0" fmla="*/ 18827 w 269571"/>
                <a:gd name="connsiteY0" fmla="*/ 166688 h 166688"/>
                <a:gd name="connsiteX1" fmla="*/ 66371 w 269571"/>
                <a:gd name="connsiteY1" fmla="*/ 38100 h 166688"/>
                <a:gd name="connsiteX2" fmla="*/ 269571 w 269571"/>
                <a:gd name="connsiteY2" fmla="*/ 0 h 166688"/>
                <a:gd name="connsiteX0" fmla="*/ 18745 w 266508"/>
                <a:gd name="connsiteY0" fmla="*/ 132914 h 132914"/>
                <a:gd name="connsiteX1" fmla="*/ 66289 w 266508"/>
                <a:gd name="connsiteY1" fmla="*/ 4326 h 132914"/>
                <a:gd name="connsiteX2" fmla="*/ 266508 w 266508"/>
                <a:gd name="connsiteY2" fmla="*/ 26307 h 132914"/>
                <a:gd name="connsiteX0" fmla="*/ 18745 w 266508"/>
                <a:gd name="connsiteY0" fmla="*/ 136848 h 136848"/>
                <a:gd name="connsiteX1" fmla="*/ 66289 w 266508"/>
                <a:gd name="connsiteY1" fmla="*/ 8260 h 136848"/>
                <a:gd name="connsiteX2" fmla="*/ 266508 w 266508"/>
                <a:gd name="connsiteY2" fmla="*/ 30241 h 136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508" h="136848">
                  <a:moveTo>
                    <a:pt x="18745" y="136848"/>
                  </a:moveTo>
                  <a:cubicBezTo>
                    <a:pt x="-29126" y="100338"/>
                    <a:pt x="24995" y="26028"/>
                    <a:pt x="66289" y="8260"/>
                  </a:cubicBezTo>
                  <a:cubicBezTo>
                    <a:pt x="107583" y="-9508"/>
                    <a:pt x="170031" y="3025"/>
                    <a:pt x="266508" y="30241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모서리가 둥근 직사각형 17"/>
          <p:cNvSpPr/>
          <p:nvPr/>
        </p:nvSpPr>
        <p:spPr>
          <a:xfrm>
            <a:off x="7981604" y="3693981"/>
            <a:ext cx="1794913" cy="3600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292100" dist="38100" algn="l" rotWithShape="0">
              <a:srgbClr val="57C4C7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rgbClr val="57C4C7"/>
                </a:solidFill>
              </a:rPr>
              <a:t>CONTENTS</a:t>
            </a:r>
            <a:endParaRPr lang="ko-KR" altLang="en-US" sz="1400" b="1" dirty="0">
              <a:solidFill>
                <a:srgbClr val="57C4C7"/>
              </a:solidFill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7981604" y="2315109"/>
            <a:ext cx="1794913" cy="360000"/>
          </a:xfrm>
          <a:prstGeom prst="roundRect">
            <a:avLst/>
          </a:prstGeom>
          <a:solidFill>
            <a:srgbClr val="57C4C7"/>
          </a:solidFill>
          <a:ln>
            <a:noFill/>
          </a:ln>
          <a:effectLst>
            <a:outerShdw blurRad="292100" dist="38100" algn="l" rotWithShape="0">
              <a:srgbClr val="57C4C7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CONTENTS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graphicFrame>
        <p:nvGraphicFramePr>
          <p:cNvPr id="20" name="차트 19"/>
          <p:cNvGraphicFramePr/>
          <p:nvPr>
            <p:extLst/>
          </p:nvPr>
        </p:nvGraphicFramePr>
        <p:xfrm>
          <a:off x="883950" y="2108827"/>
          <a:ext cx="6908194" cy="2584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직사각형 22"/>
          <p:cNvSpPr/>
          <p:nvPr/>
        </p:nvSpPr>
        <p:spPr>
          <a:xfrm>
            <a:off x="1305816" y="4939582"/>
            <a:ext cx="5481846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PowerPoint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は、</a:t>
            </a: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Microsoft Office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によって作成されたコンピュータプログラムです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Microsoft Office PowerPoint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はプレゼンテーションプログラムです 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世界で最も多く使用されています。</a:t>
            </a:r>
            <a:endParaRPr lang="en-US" altLang="ko-KR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7" name="타원 26"/>
          <p:cNvSpPr/>
          <p:nvPr/>
        </p:nvSpPr>
        <p:spPr>
          <a:xfrm>
            <a:off x="4040138" y="2079291"/>
            <a:ext cx="595818" cy="595818"/>
          </a:xfrm>
          <a:prstGeom prst="ellipse">
            <a:avLst/>
          </a:prstGeom>
          <a:pattFill prst="wdUpDiag">
            <a:fgClr>
              <a:srgbClr val="E8EDF5"/>
            </a:fgClr>
            <a:bgClr>
              <a:schemeClr val="bg1"/>
            </a:bgClr>
          </a:pattFill>
          <a:ln>
            <a:solidFill>
              <a:srgbClr val="57C4C7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rgbClr val="57C4C7"/>
                </a:solidFill>
              </a:rPr>
              <a:t>A</a:t>
            </a:r>
            <a:endParaRPr lang="ko-KR" altLang="en-US" sz="1600" dirty="0">
              <a:solidFill>
                <a:srgbClr val="57C4C7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3950595" y="1463028"/>
            <a:ext cx="984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200" dirty="0">
                <a:solidFill>
                  <a:srgbClr val="57C4C7"/>
                </a:solidFill>
                <a:cs typeface="Aharoni" panose="02010803020104030203" pitchFamily="2" charset="-79"/>
              </a:rPr>
              <a:t>59</a:t>
            </a:r>
            <a:r>
              <a:rPr lang="en-US" altLang="ko-KR" sz="1600" dirty="0">
                <a:solidFill>
                  <a:srgbClr val="57C4C7"/>
                </a:solidFill>
                <a:cs typeface="Aharoni" panose="02010803020104030203" pitchFamily="2" charset="-79"/>
              </a:rPr>
              <a:t>%</a:t>
            </a:r>
            <a:endParaRPr lang="en-US" altLang="ko-KR" sz="400" b="1" dirty="0">
              <a:solidFill>
                <a:srgbClr val="57C4C7"/>
              </a:solidFill>
              <a:cs typeface="Aharoni" panose="02010803020104030203" pitchFamily="2" charset="-79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7981604" y="4205844"/>
            <a:ext cx="3640843" cy="611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コ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7956095" y="2729259"/>
            <a:ext cx="3640843" cy="611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コ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1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919935" y="461016"/>
            <a:ext cx="4236842" cy="67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387119" y="5524135"/>
            <a:ext cx="7302474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4682191" y="1964096"/>
            <a:ext cx="2712330" cy="2712330"/>
          </a:xfrm>
          <a:prstGeom prst="ellipse">
            <a:avLst/>
          </a:prstGeom>
          <a:solidFill>
            <a:srgbClr val="57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87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196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199</a:t>
            </a:r>
          </a:p>
        </p:txBody>
      </p:sp>
    </p:spTree>
    <p:extLst>
      <p:ext uri="{BB962C8B-B14F-4D97-AF65-F5344CB8AC3E}">
        <p14:creationId xmlns:p14="http://schemas.microsoft.com/office/powerpoint/2010/main" val="333635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791</Words>
  <Application>Microsoft Office PowerPoint</Application>
  <PresentationFormat>와이드스크린</PresentationFormat>
  <Paragraphs>71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Aharoni</vt:lpstr>
      <vt:lpstr>Tmon몬소리 Black</vt:lpstr>
      <vt:lpstr>맑은 고딕</vt:lpstr>
      <vt:lpstr>야놀자 야체 B</vt:lpstr>
      <vt:lpstr>游ゴシック</vt:lpstr>
      <vt:lpstr>Arial</vt:lpstr>
      <vt:lpstr>24_Office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2021-01-01T03:33:21Z</dcterms:created>
  <dcterms:modified xsi:type="dcterms:W3CDTF">2024-12-04T01:39:10Z</dcterms:modified>
</cp:coreProperties>
</file>